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2"/>
  </p:notesMasterIdLst>
  <p:sldIdLst>
    <p:sldId id="287" r:id="rId2"/>
    <p:sldId id="320" r:id="rId3"/>
    <p:sldId id="299" r:id="rId4"/>
    <p:sldId id="292" r:id="rId5"/>
    <p:sldId id="291" r:id="rId6"/>
    <p:sldId id="294" r:id="rId7"/>
    <p:sldId id="296" r:id="rId8"/>
    <p:sldId id="304" r:id="rId9"/>
    <p:sldId id="322" r:id="rId10"/>
    <p:sldId id="324" r:id="rId11"/>
    <p:sldId id="306" r:id="rId12"/>
    <p:sldId id="317" r:id="rId13"/>
    <p:sldId id="319" r:id="rId14"/>
    <p:sldId id="298" r:id="rId15"/>
    <p:sldId id="325" r:id="rId16"/>
    <p:sldId id="326" r:id="rId17"/>
    <p:sldId id="314" r:id="rId18"/>
    <p:sldId id="318" r:id="rId19"/>
    <p:sldId id="315" r:id="rId20"/>
    <p:sldId id="316" r:id="rId2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1" roundtripDataSignature="AMtx7mguBhfU2ewNmlOFpwLF0OdWMRVZPA=="/>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973B01-F198-431B-B126-9DB147DC568C}" v="4760" dt="2023-01-31T01:03:55.204"/>
  </p1510:revLst>
</p1510:revInfo>
</file>

<file path=ppt/tableStyles.xml><?xml version="1.0" encoding="utf-8"?>
<a:tblStyleLst xmlns:a="http://schemas.openxmlformats.org/drawingml/2006/main" def="{3019E4AB-AEF1-49FA-BF49-2351A9983638}">
  <a:tblStyle styleId="{3019E4AB-AEF1-49FA-BF49-2351A9983638}" styleName="Table_0">
    <a:wholeTbl>
      <a:tcTxStyle b="off" i="off">
        <a:font>
          <a:latin typeface="等线"/>
          <a:ea typeface="等线"/>
          <a:cs typeface="等线"/>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等线"/>
          <a:ea typeface="等线"/>
          <a:cs typeface="等线"/>
        </a:font>
        <a:schemeClr val="lt1"/>
      </a:tcTxStyle>
      <a:tcStyle>
        <a:tcBdr/>
        <a:fill>
          <a:solidFill>
            <a:schemeClr val="accent1"/>
          </a:solidFill>
        </a:fill>
      </a:tcStyle>
    </a:lastCol>
    <a:firstCol>
      <a:tcTxStyle b="on" i="off">
        <a:font>
          <a:latin typeface="等线"/>
          <a:ea typeface="等线"/>
          <a:cs typeface="等线"/>
        </a:font>
        <a:schemeClr val="lt1"/>
      </a:tcTxStyle>
      <a:tcStyle>
        <a:tcBdr/>
        <a:fill>
          <a:solidFill>
            <a:schemeClr val="accent1"/>
          </a:solidFill>
        </a:fill>
      </a:tcStyle>
    </a:firstCol>
    <a:lastRow>
      <a:tcTxStyle b="on" i="off">
        <a:font>
          <a:latin typeface="等线"/>
          <a:ea typeface="等线"/>
          <a:cs typeface="等线"/>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等线"/>
          <a:ea typeface="等线"/>
          <a:cs typeface="等线"/>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126" autoAdjust="0"/>
  </p:normalViewPr>
  <p:slideViewPr>
    <p:cSldViewPr snapToGrid="0">
      <p:cViewPr varScale="1">
        <p:scale>
          <a:sx n="87" d="100"/>
          <a:sy n="87" d="100"/>
        </p:scale>
        <p:origin x="1476" y="108"/>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劉　冠廷" userId="157cb8b2-10c8-4c98-be2a-24a6fef27960" providerId="ADAL" clId="{FDE50B23-CB17-4999-9D2D-E6B7C06635D3}"/>
    <pc:docChg chg="undo custSel addSld delSld modSld">
      <pc:chgData name="劉　冠廷" userId="157cb8b2-10c8-4c98-be2a-24a6fef27960" providerId="ADAL" clId="{FDE50B23-CB17-4999-9D2D-E6B7C06635D3}" dt="2023-01-16T00:58:06.791" v="55" actId="20577"/>
      <pc:docMkLst>
        <pc:docMk/>
      </pc:docMkLst>
      <pc:sldChg chg="modSp">
        <pc:chgData name="劉　冠廷" userId="157cb8b2-10c8-4c98-be2a-24a6fef27960" providerId="ADAL" clId="{FDE50B23-CB17-4999-9D2D-E6B7C06635D3}" dt="2023-01-16T00:51:24.883" v="40" actId="20577"/>
        <pc:sldMkLst>
          <pc:docMk/>
          <pc:sldMk cId="2726167223" sldId="287"/>
        </pc:sldMkLst>
        <pc:spChg chg="mod">
          <ac:chgData name="劉　冠廷" userId="157cb8b2-10c8-4c98-be2a-24a6fef27960" providerId="ADAL" clId="{FDE50B23-CB17-4999-9D2D-E6B7C06635D3}" dt="2023-01-16T00:50:53.986" v="21" actId="20577"/>
          <ac:spMkLst>
            <pc:docMk/>
            <pc:sldMk cId="2726167223" sldId="287"/>
            <ac:spMk id="4" creationId="{BB41B11D-8A7B-ED04-0DA5-F6E11042C02C}"/>
          </ac:spMkLst>
        </pc:spChg>
        <pc:spChg chg="mod">
          <ac:chgData name="劉　冠廷" userId="157cb8b2-10c8-4c98-be2a-24a6fef27960" providerId="ADAL" clId="{FDE50B23-CB17-4999-9D2D-E6B7C06635D3}" dt="2023-01-16T00:51:24.883" v="40" actId="20577"/>
          <ac:spMkLst>
            <pc:docMk/>
            <pc:sldMk cId="2726167223" sldId="287"/>
            <ac:spMk id="9" creationId="{CA3ED756-8E31-9890-0ACA-16D11762FF34}"/>
          </ac:spMkLst>
        </pc:spChg>
      </pc:sldChg>
      <pc:sldChg chg="delSp modSp add del mod delAnim">
        <pc:chgData name="劉　冠廷" userId="157cb8b2-10c8-4c98-be2a-24a6fef27960" providerId="ADAL" clId="{FDE50B23-CB17-4999-9D2D-E6B7C06635D3}" dt="2023-01-16T00:57:28.978" v="48" actId="2696"/>
        <pc:sldMkLst>
          <pc:docMk/>
          <pc:sldMk cId="3602405841" sldId="289"/>
        </pc:sldMkLst>
        <pc:spChg chg="del">
          <ac:chgData name="劉　冠廷" userId="157cb8b2-10c8-4c98-be2a-24a6fef27960" providerId="ADAL" clId="{FDE50B23-CB17-4999-9D2D-E6B7C06635D3}" dt="2023-01-16T00:57:26.596" v="47" actId="21"/>
          <ac:spMkLst>
            <pc:docMk/>
            <pc:sldMk cId="3602405841" sldId="289"/>
            <ac:spMk id="110" creationId="{00000000-0000-0000-0000-000000000000}"/>
          </ac:spMkLst>
        </pc:spChg>
        <pc:picChg chg="mod">
          <ac:chgData name="劉　冠廷" userId="157cb8b2-10c8-4c98-be2a-24a6fef27960" providerId="ADAL" clId="{FDE50B23-CB17-4999-9D2D-E6B7C06635D3}" dt="2023-01-16T00:57:04.561" v="44" actId="1076"/>
          <ac:picMkLst>
            <pc:docMk/>
            <pc:sldMk cId="3602405841" sldId="289"/>
            <ac:picMk id="12" creationId="{6E5EEF75-F5AB-4154-244D-460D50A4FE31}"/>
          </ac:picMkLst>
        </pc:picChg>
      </pc:sldChg>
      <pc:sldChg chg="add">
        <pc:chgData name="劉　冠廷" userId="157cb8b2-10c8-4c98-be2a-24a6fef27960" providerId="ADAL" clId="{FDE50B23-CB17-4999-9D2D-E6B7C06635D3}" dt="2023-01-16T00:52:28.039" v="41"/>
        <pc:sldMkLst>
          <pc:docMk/>
          <pc:sldMk cId="2807844247" sldId="291"/>
        </pc:sldMkLst>
      </pc:sldChg>
      <pc:sldChg chg="add">
        <pc:chgData name="劉　冠廷" userId="157cb8b2-10c8-4c98-be2a-24a6fef27960" providerId="ADAL" clId="{FDE50B23-CB17-4999-9D2D-E6B7C06635D3}" dt="2023-01-16T00:52:28.039" v="41"/>
        <pc:sldMkLst>
          <pc:docMk/>
          <pc:sldMk cId="3168577595" sldId="292"/>
        </pc:sldMkLst>
      </pc:sldChg>
      <pc:sldChg chg="add">
        <pc:chgData name="劉　冠廷" userId="157cb8b2-10c8-4c98-be2a-24a6fef27960" providerId="ADAL" clId="{FDE50B23-CB17-4999-9D2D-E6B7C06635D3}" dt="2023-01-16T00:52:28.039" v="41"/>
        <pc:sldMkLst>
          <pc:docMk/>
          <pc:sldMk cId="366815684" sldId="298"/>
        </pc:sldMkLst>
      </pc:sldChg>
      <pc:sldChg chg="modSp add del modAnim">
        <pc:chgData name="劉　冠廷" userId="157cb8b2-10c8-4c98-be2a-24a6fef27960" providerId="ADAL" clId="{FDE50B23-CB17-4999-9D2D-E6B7C06635D3}" dt="2023-01-16T00:58:06.791" v="55" actId="20577"/>
        <pc:sldMkLst>
          <pc:docMk/>
          <pc:sldMk cId="2460199759" sldId="299"/>
        </pc:sldMkLst>
        <pc:spChg chg="mod">
          <ac:chgData name="劉　冠廷" userId="157cb8b2-10c8-4c98-be2a-24a6fef27960" providerId="ADAL" clId="{FDE50B23-CB17-4999-9D2D-E6B7C06635D3}" dt="2023-01-16T00:58:05.655" v="53" actId="20577"/>
          <ac:spMkLst>
            <pc:docMk/>
            <pc:sldMk cId="2460199759" sldId="299"/>
            <ac:spMk id="110" creationId="{00000000-0000-0000-0000-000000000000}"/>
          </ac:spMkLst>
        </pc:spChg>
      </pc:sldChg>
      <pc:sldChg chg="add">
        <pc:chgData name="劉　冠廷" userId="157cb8b2-10c8-4c98-be2a-24a6fef27960" providerId="ADAL" clId="{FDE50B23-CB17-4999-9D2D-E6B7C06635D3}" dt="2023-01-16T00:53:46.424" v="43"/>
        <pc:sldMkLst>
          <pc:docMk/>
          <pc:sldMk cId="2071848764" sldId="306"/>
        </pc:sldMkLst>
      </pc:sldChg>
      <pc:sldChg chg="add">
        <pc:chgData name="劉　冠廷" userId="157cb8b2-10c8-4c98-be2a-24a6fef27960" providerId="ADAL" clId="{FDE50B23-CB17-4999-9D2D-E6B7C06635D3}" dt="2023-01-16T00:53:30.016" v="42"/>
        <pc:sldMkLst>
          <pc:docMk/>
          <pc:sldMk cId="3685269761" sldId="316"/>
        </pc:sldMkLst>
      </pc:sldChg>
    </pc:docChg>
  </pc:docChgLst>
  <pc:docChgLst>
    <pc:chgData name="劉　冠廷" userId="157cb8b2-10c8-4c98-be2a-24a6fef27960" providerId="ADAL" clId="{6622E921-AE26-46C1-AE4E-15D7C32E5AB6}"/>
    <pc:docChg chg="undo redo custSel addSld delSld modSld sldOrd">
      <pc:chgData name="劉　冠廷" userId="157cb8b2-10c8-4c98-be2a-24a6fef27960" providerId="ADAL" clId="{6622E921-AE26-46C1-AE4E-15D7C32E5AB6}" dt="2022-06-27T10:20:31.653" v="11100" actId="20577"/>
      <pc:docMkLst>
        <pc:docMk/>
      </pc:docMkLst>
      <pc:sldChg chg="del">
        <pc:chgData name="劉　冠廷" userId="157cb8b2-10c8-4c98-be2a-24a6fef27960" providerId="ADAL" clId="{6622E921-AE26-46C1-AE4E-15D7C32E5AB6}" dt="2022-06-06T07:07:37.208" v="4" actId="2696"/>
        <pc:sldMkLst>
          <pc:docMk/>
          <pc:sldMk cId="0" sldId="258"/>
        </pc:sldMkLst>
      </pc:sldChg>
      <pc:sldChg chg="addSp delSp modSp add del mod ord modAnim">
        <pc:chgData name="劉　冠廷" userId="157cb8b2-10c8-4c98-be2a-24a6fef27960" providerId="ADAL" clId="{6622E921-AE26-46C1-AE4E-15D7C32E5AB6}" dt="2022-06-21T04:40:12.569" v="8797" actId="2696"/>
        <pc:sldMkLst>
          <pc:docMk/>
          <pc:sldMk cId="0" sldId="259"/>
        </pc:sldMkLst>
        <pc:spChg chg="add del mod">
          <ac:chgData name="劉　冠廷" userId="157cb8b2-10c8-4c98-be2a-24a6fef27960" providerId="ADAL" clId="{6622E921-AE26-46C1-AE4E-15D7C32E5AB6}" dt="2022-06-14T03:43:48.327" v="3405"/>
          <ac:spMkLst>
            <pc:docMk/>
            <pc:sldMk cId="0" sldId="259"/>
            <ac:spMk id="7" creationId="{BB226F0D-6D9F-F9B6-75F2-2CC85483A277}"/>
          </ac:spMkLst>
        </pc:spChg>
        <pc:spChg chg="mod">
          <ac:chgData name="劉　冠廷" userId="157cb8b2-10c8-4c98-be2a-24a6fef27960" providerId="ADAL" clId="{6622E921-AE26-46C1-AE4E-15D7C32E5AB6}" dt="2022-06-20T05:51:15.805" v="4603"/>
          <ac:spMkLst>
            <pc:docMk/>
            <pc:sldMk cId="0" sldId="259"/>
            <ac:spMk id="8" creationId="{ED5F66FB-B68D-758D-A7FE-4A8861A9082B}"/>
          </ac:spMkLst>
        </pc:spChg>
        <pc:spChg chg="del">
          <ac:chgData name="劉　冠廷" userId="157cb8b2-10c8-4c98-be2a-24a6fef27960" providerId="ADAL" clId="{6622E921-AE26-46C1-AE4E-15D7C32E5AB6}" dt="2022-06-11T04:57:23.233" v="968" actId="478"/>
          <ac:spMkLst>
            <pc:docMk/>
            <pc:sldMk cId="0" sldId="259"/>
            <ac:spMk id="9" creationId="{948218A8-4E27-5C54-CC6E-FF9EC2E80F05}"/>
          </ac:spMkLst>
        </pc:spChg>
        <pc:spChg chg="mod">
          <ac:chgData name="劉　冠廷" userId="157cb8b2-10c8-4c98-be2a-24a6fef27960" providerId="ADAL" clId="{6622E921-AE26-46C1-AE4E-15D7C32E5AB6}" dt="2022-06-20T05:51:15.805" v="4603"/>
          <ac:spMkLst>
            <pc:docMk/>
            <pc:sldMk cId="0" sldId="259"/>
            <ac:spMk id="9" creationId="{EC661128-2A75-6814-123F-5EAB6C18FA58}"/>
          </ac:spMkLst>
        </pc:spChg>
        <pc:spChg chg="mod">
          <ac:chgData name="劉　冠廷" userId="157cb8b2-10c8-4c98-be2a-24a6fef27960" providerId="ADAL" clId="{6622E921-AE26-46C1-AE4E-15D7C32E5AB6}" dt="2022-06-20T05:51:15.805" v="4603"/>
          <ac:spMkLst>
            <pc:docMk/>
            <pc:sldMk cId="0" sldId="259"/>
            <ac:spMk id="10" creationId="{6ECC0CD6-03A4-4668-D86D-233046130A3C}"/>
          </ac:spMkLst>
        </pc:spChg>
        <pc:spChg chg="mod">
          <ac:chgData name="劉　冠廷" userId="157cb8b2-10c8-4c98-be2a-24a6fef27960" providerId="ADAL" clId="{6622E921-AE26-46C1-AE4E-15D7C32E5AB6}" dt="2022-06-14T00:47:17.914" v="3344" actId="20577"/>
          <ac:spMkLst>
            <pc:docMk/>
            <pc:sldMk cId="0" sldId="259"/>
            <ac:spMk id="110" creationId="{00000000-0000-0000-0000-000000000000}"/>
          </ac:spMkLst>
        </pc:spChg>
        <pc:spChg chg="mod">
          <ac:chgData name="劉　冠廷" userId="157cb8b2-10c8-4c98-be2a-24a6fef27960" providerId="ADAL" clId="{6622E921-AE26-46C1-AE4E-15D7C32E5AB6}" dt="2022-06-14T03:46:45.560" v="3531" actId="20577"/>
          <ac:spMkLst>
            <pc:docMk/>
            <pc:sldMk cId="0" sldId="259"/>
            <ac:spMk id="111" creationId="{00000000-0000-0000-0000-000000000000}"/>
          </ac:spMkLst>
        </pc:spChg>
        <pc:grpChg chg="add del mod">
          <ac:chgData name="劉　冠廷" userId="157cb8b2-10c8-4c98-be2a-24a6fef27960" providerId="ADAL" clId="{6622E921-AE26-46C1-AE4E-15D7C32E5AB6}" dt="2022-06-20T05:52:41.752" v="4624" actId="478"/>
          <ac:grpSpMkLst>
            <pc:docMk/>
            <pc:sldMk cId="0" sldId="259"/>
            <ac:grpSpMk id="6" creationId="{C98E1534-4A06-A2B3-7D16-0053F18D2104}"/>
          </ac:grpSpMkLst>
        </pc:grpChg>
        <pc:grpChg chg="mod">
          <ac:chgData name="劉　冠廷" userId="157cb8b2-10c8-4c98-be2a-24a6fef27960" providerId="ADAL" clId="{6622E921-AE26-46C1-AE4E-15D7C32E5AB6}" dt="2022-06-20T05:51:15.805" v="4603"/>
          <ac:grpSpMkLst>
            <pc:docMk/>
            <pc:sldMk cId="0" sldId="259"/>
            <ac:grpSpMk id="7" creationId="{39A108E1-4C91-9C3B-1F07-FB02F0739C36}"/>
          </ac:grpSpMkLst>
        </pc:grpChg>
        <pc:picChg chg="del">
          <ac:chgData name="劉　冠廷" userId="157cb8b2-10c8-4c98-be2a-24a6fef27960" providerId="ADAL" clId="{6622E921-AE26-46C1-AE4E-15D7C32E5AB6}" dt="2022-06-14T00:47:19.760" v="3345" actId="478"/>
          <ac:picMkLst>
            <pc:docMk/>
            <pc:sldMk cId="0" sldId="259"/>
            <ac:picMk id="5" creationId="{2F0F60C2-AF6C-FD47-CEA2-8F5724577698}"/>
          </ac:picMkLst>
        </pc:picChg>
      </pc:sldChg>
      <pc:sldChg chg="add del">
        <pc:chgData name="劉　冠廷" userId="157cb8b2-10c8-4c98-be2a-24a6fef27960" providerId="ADAL" clId="{6622E921-AE26-46C1-AE4E-15D7C32E5AB6}" dt="2022-06-06T07:06:18.140" v="2" actId="2696"/>
        <pc:sldMkLst>
          <pc:docMk/>
          <pc:sldMk cId="1890377942" sldId="282"/>
        </pc:sldMkLst>
      </pc:sldChg>
      <pc:sldChg chg="add del">
        <pc:chgData name="劉　冠廷" userId="157cb8b2-10c8-4c98-be2a-24a6fef27960" providerId="ADAL" clId="{6622E921-AE26-46C1-AE4E-15D7C32E5AB6}" dt="2022-06-06T07:06:18.140" v="2" actId="2696"/>
        <pc:sldMkLst>
          <pc:docMk/>
          <pc:sldMk cId="3949656781" sldId="283"/>
        </pc:sldMkLst>
      </pc:sldChg>
      <pc:sldChg chg="add del">
        <pc:chgData name="劉　冠廷" userId="157cb8b2-10c8-4c98-be2a-24a6fef27960" providerId="ADAL" clId="{6622E921-AE26-46C1-AE4E-15D7C32E5AB6}" dt="2022-06-06T07:06:18.140" v="2" actId="2696"/>
        <pc:sldMkLst>
          <pc:docMk/>
          <pc:sldMk cId="45206685" sldId="284"/>
        </pc:sldMkLst>
      </pc:sldChg>
      <pc:sldChg chg="add del">
        <pc:chgData name="劉　冠廷" userId="157cb8b2-10c8-4c98-be2a-24a6fef27960" providerId="ADAL" clId="{6622E921-AE26-46C1-AE4E-15D7C32E5AB6}" dt="2022-06-06T07:06:18.140" v="2" actId="2696"/>
        <pc:sldMkLst>
          <pc:docMk/>
          <pc:sldMk cId="3736855782" sldId="285"/>
        </pc:sldMkLst>
      </pc:sldChg>
      <pc:sldChg chg="add del">
        <pc:chgData name="劉　冠廷" userId="157cb8b2-10c8-4c98-be2a-24a6fef27960" providerId="ADAL" clId="{6622E921-AE26-46C1-AE4E-15D7C32E5AB6}" dt="2022-06-06T07:20:34.556" v="438" actId="2696"/>
        <pc:sldMkLst>
          <pc:docMk/>
          <pc:sldMk cId="3280963881" sldId="286"/>
        </pc:sldMkLst>
      </pc:sldChg>
      <pc:sldChg chg="addSp delSp modSp new mod ord modAnim">
        <pc:chgData name="劉　冠廷" userId="157cb8b2-10c8-4c98-be2a-24a6fef27960" providerId="ADAL" clId="{6622E921-AE26-46C1-AE4E-15D7C32E5AB6}" dt="2022-06-18T01:31:04.932" v="3741" actId="20577"/>
        <pc:sldMkLst>
          <pc:docMk/>
          <pc:sldMk cId="2726167223" sldId="287"/>
        </pc:sldMkLst>
        <pc:spChg chg="del">
          <ac:chgData name="劉　冠廷" userId="157cb8b2-10c8-4c98-be2a-24a6fef27960" providerId="ADAL" clId="{6622E921-AE26-46C1-AE4E-15D7C32E5AB6}" dt="2022-06-06T07:07:55.983" v="9" actId="478"/>
          <ac:spMkLst>
            <pc:docMk/>
            <pc:sldMk cId="2726167223" sldId="287"/>
            <ac:spMk id="2" creationId="{50C19F49-A77B-7D06-1B86-4E09BACE9420}"/>
          </ac:spMkLst>
        </pc:spChg>
        <pc:spChg chg="del">
          <ac:chgData name="劉　冠廷" userId="157cb8b2-10c8-4c98-be2a-24a6fef27960" providerId="ADAL" clId="{6622E921-AE26-46C1-AE4E-15D7C32E5AB6}" dt="2022-06-06T07:07:57.628" v="10" actId="478"/>
          <ac:spMkLst>
            <pc:docMk/>
            <pc:sldMk cId="2726167223" sldId="287"/>
            <ac:spMk id="3" creationId="{8DE273E5-90F5-519F-B0E2-ADDB7F5D44CF}"/>
          </ac:spMkLst>
        </pc:spChg>
        <pc:spChg chg="add mod">
          <ac:chgData name="劉　冠廷" userId="157cb8b2-10c8-4c98-be2a-24a6fef27960" providerId="ADAL" clId="{6622E921-AE26-46C1-AE4E-15D7C32E5AB6}" dt="2022-06-18T01:31:04.932" v="3741" actId="20577"/>
          <ac:spMkLst>
            <pc:docMk/>
            <pc:sldMk cId="2726167223" sldId="287"/>
            <ac:spMk id="4" creationId="{BB41B11D-8A7B-ED04-0DA5-F6E11042C02C}"/>
          </ac:spMkLst>
        </pc:spChg>
        <pc:spChg chg="add mod">
          <ac:chgData name="劉　冠廷" userId="157cb8b2-10c8-4c98-be2a-24a6fef27960" providerId="ADAL" clId="{6622E921-AE26-46C1-AE4E-15D7C32E5AB6}" dt="2022-06-11T05:14:00.651" v="1120" actId="207"/>
          <ac:spMkLst>
            <pc:docMk/>
            <pc:sldMk cId="2726167223" sldId="287"/>
            <ac:spMk id="5" creationId="{931F4166-E2B8-CC38-0C1A-A068FD2A1D58}"/>
          </ac:spMkLst>
        </pc:spChg>
        <pc:spChg chg="add mod">
          <ac:chgData name="劉　冠廷" userId="157cb8b2-10c8-4c98-be2a-24a6fef27960" providerId="ADAL" clId="{6622E921-AE26-46C1-AE4E-15D7C32E5AB6}" dt="2022-06-11T05:14:19.977" v="1122" actId="207"/>
          <ac:spMkLst>
            <pc:docMk/>
            <pc:sldMk cId="2726167223" sldId="287"/>
            <ac:spMk id="9" creationId="{CA3ED756-8E31-9890-0ACA-16D11762FF34}"/>
          </ac:spMkLst>
        </pc:spChg>
        <pc:cxnChg chg="add mod">
          <ac:chgData name="劉　冠廷" userId="157cb8b2-10c8-4c98-be2a-24a6fef27960" providerId="ADAL" clId="{6622E921-AE26-46C1-AE4E-15D7C32E5AB6}" dt="2022-06-06T07:42:40.007" v="738" actId="1076"/>
          <ac:cxnSpMkLst>
            <pc:docMk/>
            <pc:sldMk cId="2726167223" sldId="287"/>
            <ac:cxnSpMk id="7" creationId="{BCFB6E4E-C7A8-BFB3-FC99-8F1E84541D2E}"/>
          </ac:cxnSpMkLst>
        </pc:cxnChg>
      </pc:sldChg>
      <pc:sldChg chg="addSp delSp modSp add mod ord modShow">
        <pc:chgData name="劉　冠廷" userId="157cb8b2-10c8-4c98-be2a-24a6fef27960" providerId="ADAL" clId="{6622E921-AE26-46C1-AE4E-15D7C32E5AB6}" dt="2022-06-14T04:46:37.976" v="3732" actId="729"/>
        <pc:sldMkLst>
          <pc:docMk/>
          <pc:sldMk cId="4032392650" sldId="288"/>
        </pc:sldMkLst>
        <pc:spChg chg="add del">
          <ac:chgData name="劉　冠廷" userId="157cb8b2-10c8-4c98-be2a-24a6fef27960" providerId="ADAL" clId="{6622E921-AE26-46C1-AE4E-15D7C32E5AB6}" dt="2022-06-06T07:22:27.136" v="476" actId="478"/>
          <ac:spMkLst>
            <pc:docMk/>
            <pc:sldMk cId="4032392650" sldId="288"/>
            <ac:spMk id="9" creationId="{948218A8-4E27-5C54-CC6E-FF9EC2E80F05}"/>
          </ac:spMkLst>
        </pc:spChg>
        <pc:spChg chg="mod">
          <ac:chgData name="劉　冠廷" userId="157cb8b2-10c8-4c98-be2a-24a6fef27960" providerId="ADAL" clId="{6622E921-AE26-46C1-AE4E-15D7C32E5AB6}" dt="2022-06-14T04:46:03.375" v="3727" actId="20577"/>
          <ac:spMkLst>
            <pc:docMk/>
            <pc:sldMk cId="4032392650" sldId="288"/>
            <ac:spMk id="110" creationId="{00000000-0000-0000-0000-000000000000}"/>
          </ac:spMkLst>
        </pc:spChg>
        <pc:spChg chg="mod">
          <ac:chgData name="劉　冠廷" userId="157cb8b2-10c8-4c98-be2a-24a6fef27960" providerId="ADAL" clId="{6622E921-AE26-46C1-AE4E-15D7C32E5AB6}" dt="2022-06-14T04:45:33.664" v="3725" actId="20577"/>
          <ac:spMkLst>
            <pc:docMk/>
            <pc:sldMk cId="4032392650" sldId="288"/>
            <ac:spMk id="111" creationId="{00000000-0000-0000-0000-000000000000}"/>
          </ac:spMkLst>
        </pc:spChg>
        <pc:picChg chg="del mod">
          <ac:chgData name="劉　冠廷" userId="157cb8b2-10c8-4c98-be2a-24a6fef27960" providerId="ADAL" clId="{6622E921-AE26-46C1-AE4E-15D7C32E5AB6}" dt="2022-06-06T07:22:24.970" v="475" actId="478"/>
          <ac:picMkLst>
            <pc:docMk/>
            <pc:sldMk cId="4032392650" sldId="288"/>
            <ac:picMk id="5" creationId="{2F0F60C2-AF6C-FD47-CEA2-8F5724577698}"/>
          </ac:picMkLst>
        </pc:picChg>
      </pc:sldChg>
      <pc:sldChg chg="addSp delSp modSp add mod addAnim delAnim modAnim">
        <pc:chgData name="劉　冠廷" userId="157cb8b2-10c8-4c98-be2a-24a6fef27960" providerId="ADAL" clId="{6622E921-AE26-46C1-AE4E-15D7C32E5AB6}" dt="2022-06-27T06:34:32.889" v="10902" actId="1076"/>
        <pc:sldMkLst>
          <pc:docMk/>
          <pc:sldMk cId="3602405841" sldId="289"/>
        </pc:sldMkLst>
        <pc:spChg chg="add del mod ord topLvl">
          <ac:chgData name="劉　冠廷" userId="157cb8b2-10c8-4c98-be2a-24a6fef27960" providerId="ADAL" clId="{6622E921-AE26-46C1-AE4E-15D7C32E5AB6}" dt="2022-06-11T05:16:22.391" v="1138" actId="478"/>
          <ac:spMkLst>
            <pc:docMk/>
            <pc:sldMk cId="3602405841" sldId="289"/>
            <ac:spMk id="3" creationId="{B9FED372-E01E-3137-C883-66DCB0709493}"/>
          </ac:spMkLst>
        </pc:spChg>
        <pc:spChg chg="add del mod topLvl">
          <ac:chgData name="劉　冠廷" userId="157cb8b2-10c8-4c98-be2a-24a6fef27960" providerId="ADAL" clId="{6622E921-AE26-46C1-AE4E-15D7C32E5AB6}" dt="2022-06-11T06:22:28.404" v="1711" actId="1076"/>
          <ac:spMkLst>
            <pc:docMk/>
            <pc:sldMk cId="3602405841" sldId="289"/>
            <ac:spMk id="4" creationId="{49F70D5E-9B45-EAAE-2F55-7DF164016490}"/>
          </ac:spMkLst>
        </pc:spChg>
        <pc:spChg chg="add del">
          <ac:chgData name="劉　冠廷" userId="157cb8b2-10c8-4c98-be2a-24a6fef27960" providerId="ADAL" clId="{6622E921-AE26-46C1-AE4E-15D7C32E5AB6}" dt="2022-06-21T03:59:34.312" v="8220" actId="478"/>
          <ac:spMkLst>
            <pc:docMk/>
            <pc:sldMk cId="3602405841" sldId="289"/>
            <ac:spMk id="6" creationId="{1072D838-1340-9A4A-178A-9E3724C5287B}"/>
          </ac:spMkLst>
        </pc:spChg>
        <pc:spChg chg="add mod ord">
          <ac:chgData name="劉　冠廷" userId="157cb8b2-10c8-4c98-be2a-24a6fef27960" providerId="ADAL" clId="{6622E921-AE26-46C1-AE4E-15D7C32E5AB6}" dt="2022-06-11T05:16:58.736" v="1153" actId="164"/>
          <ac:spMkLst>
            <pc:docMk/>
            <pc:sldMk cId="3602405841" sldId="289"/>
            <ac:spMk id="6" creationId="{E709673C-02A3-3250-17B6-43631D7F63D2}"/>
          </ac:spMkLst>
        </pc:spChg>
        <pc:spChg chg="mod">
          <ac:chgData name="劉　冠廷" userId="157cb8b2-10c8-4c98-be2a-24a6fef27960" providerId="ADAL" clId="{6622E921-AE26-46C1-AE4E-15D7C32E5AB6}" dt="2022-06-11T14:15:14.585" v="1839" actId="20577"/>
          <ac:spMkLst>
            <pc:docMk/>
            <pc:sldMk cId="3602405841" sldId="289"/>
            <ac:spMk id="14" creationId="{B17168A2-D93C-84FF-2CBF-8A868BBA1CBE}"/>
          </ac:spMkLst>
        </pc:spChg>
        <pc:spChg chg="mod">
          <ac:chgData name="劉　冠廷" userId="157cb8b2-10c8-4c98-be2a-24a6fef27960" providerId="ADAL" clId="{6622E921-AE26-46C1-AE4E-15D7C32E5AB6}" dt="2022-06-11T14:15:14.585" v="1839" actId="20577"/>
          <ac:spMkLst>
            <pc:docMk/>
            <pc:sldMk cId="3602405841" sldId="289"/>
            <ac:spMk id="15" creationId="{7F8C7691-C29C-CDA0-A0D6-4A34DED8643B}"/>
          </ac:spMkLst>
        </pc:spChg>
        <pc:spChg chg="add del mod">
          <ac:chgData name="劉　冠廷" userId="157cb8b2-10c8-4c98-be2a-24a6fef27960" providerId="ADAL" clId="{6622E921-AE26-46C1-AE4E-15D7C32E5AB6}" dt="2022-06-11T14:15:14.585" v="1839" actId="20577"/>
          <ac:spMkLst>
            <pc:docMk/>
            <pc:sldMk cId="3602405841" sldId="289"/>
            <ac:spMk id="16" creationId="{0C7793C7-FEBB-934C-A652-E862F093A0D0}"/>
          </ac:spMkLst>
        </pc:spChg>
        <pc:spChg chg="add del mod">
          <ac:chgData name="劉　冠廷" userId="157cb8b2-10c8-4c98-be2a-24a6fef27960" providerId="ADAL" clId="{6622E921-AE26-46C1-AE4E-15D7C32E5AB6}" dt="2022-06-13T23:42:47.595" v="1910" actId="478"/>
          <ac:spMkLst>
            <pc:docMk/>
            <pc:sldMk cId="3602405841" sldId="289"/>
            <ac:spMk id="19" creationId="{BBD1CAC7-CC03-AAFB-2FB3-4E83CAC42FD9}"/>
          </ac:spMkLst>
        </pc:spChg>
        <pc:spChg chg="mod">
          <ac:chgData name="劉　冠廷" userId="157cb8b2-10c8-4c98-be2a-24a6fef27960" providerId="ADAL" clId="{6622E921-AE26-46C1-AE4E-15D7C32E5AB6}" dt="2022-06-14T04:46:55.873" v="3739" actId="20577"/>
          <ac:spMkLst>
            <pc:docMk/>
            <pc:sldMk cId="3602405841" sldId="289"/>
            <ac:spMk id="110" creationId="{00000000-0000-0000-0000-000000000000}"/>
          </ac:spMkLst>
        </pc:spChg>
        <pc:spChg chg="add del mod topLvl">
          <ac:chgData name="劉　冠廷" userId="157cb8b2-10c8-4c98-be2a-24a6fef27960" providerId="ADAL" clId="{6622E921-AE26-46C1-AE4E-15D7C32E5AB6}" dt="2022-06-13T23:42:48.682" v="1911" actId="478"/>
          <ac:spMkLst>
            <pc:docMk/>
            <pc:sldMk cId="3602405841" sldId="289"/>
            <ac:spMk id="111" creationId="{00000000-0000-0000-0000-000000000000}"/>
          </ac:spMkLst>
        </pc:spChg>
        <pc:grpChg chg="add del mod ord">
          <ac:chgData name="劉　冠廷" userId="157cb8b2-10c8-4c98-be2a-24a6fef27960" providerId="ADAL" clId="{6622E921-AE26-46C1-AE4E-15D7C32E5AB6}" dt="2022-06-11T05:14:49.997" v="1125" actId="165"/>
          <ac:grpSpMkLst>
            <pc:docMk/>
            <pc:sldMk cId="3602405841" sldId="289"/>
            <ac:grpSpMk id="5" creationId="{0398115F-A412-2660-921A-7C30A6933336}"/>
          </ac:grpSpMkLst>
        </pc:grpChg>
        <pc:grpChg chg="add del mod topLvl">
          <ac:chgData name="劉　冠廷" userId="157cb8b2-10c8-4c98-be2a-24a6fef27960" providerId="ADAL" clId="{6622E921-AE26-46C1-AE4E-15D7C32E5AB6}" dt="2022-06-13T23:42:49.493" v="1912" actId="478"/>
          <ac:grpSpMkLst>
            <pc:docMk/>
            <pc:sldMk cId="3602405841" sldId="289"/>
            <ac:grpSpMk id="7" creationId="{0D67423B-6491-6D91-88ED-375EE86585DF}"/>
          </ac:grpSpMkLst>
        </pc:grpChg>
        <pc:grpChg chg="add del mod">
          <ac:chgData name="劉　冠廷" userId="157cb8b2-10c8-4c98-be2a-24a6fef27960" providerId="ADAL" clId="{6622E921-AE26-46C1-AE4E-15D7C32E5AB6}" dt="2022-06-13T23:42:48.682" v="1911" actId="478"/>
          <ac:grpSpMkLst>
            <pc:docMk/>
            <pc:sldMk cId="3602405841" sldId="289"/>
            <ac:grpSpMk id="10" creationId="{5ACC5C0B-49E0-3459-9161-2591228F0573}"/>
          </ac:grpSpMkLst>
        </pc:grpChg>
        <pc:grpChg chg="add del mod">
          <ac:chgData name="劉　冠廷" userId="157cb8b2-10c8-4c98-be2a-24a6fef27960" providerId="ADAL" clId="{6622E921-AE26-46C1-AE4E-15D7C32E5AB6}" dt="2022-06-13T23:42:51.230" v="1913" actId="478"/>
          <ac:grpSpMkLst>
            <pc:docMk/>
            <pc:sldMk cId="3602405841" sldId="289"/>
            <ac:grpSpMk id="11" creationId="{AB8464BD-BD07-66FB-4284-2F662E046089}"/>
          </ac:grpSpMkLst>
        </pc:grpChg>
        <pc:grpChg chg="add del mod">
          <ac:chgData name="劉　冠廷" userId="157cb8b2-10c8-4c98-be2a-24a6fef27960" providerId="ADAL" clId="{6622E921-AE26-46C1-AE4E-15D7C32E5AB6}" dt="2022-06-11T14:15:14.585" v="1839" actId="20577"/>
          <ac:grpSpMkLst>
            <pc:docMk/>
            <pc:sldMk cId="3602405841" sldId="289"/>
            <ac:grpSpMk id="13" creationId="{1DAB8E0F-1F89-562A-1BC0-A38736CFD036}"/>
          </ac:grpSpMkLst>
        </pc:grpChg>
        <pc:picChg chg="add del mod">
          <ac:chgData name="劉　冠廷" userId="157cb8b2-10c8-4c98-be2a-24a6fef27960" providerId="ADAL" clId="{6622E921-AE26-46C1-AE4E-15D7C32E5AB6}" dt="2022-06-27T06:27:35.402" v="10872" actId="478"/>
          <ac:picMkLst>
            <pc:docMk/>
            <pc:sldMk cId="3602405841" sldId="289"/>
            <ac:picMk id="4" creationId="{10206195-5FEB-BCE3-0E11-0918CBD77CB0}"/>
          </ac:picMkLst>
        </pc:picChg>
        <pc:picChg chg="add del mod">
          <ac:chgData name="劉　冠廷" userId="157cb8b2-10c8-4c98-be2a-24a6fef27960" providerId="ADAL" clId="{6622E921-AE26-46C1-AE4E-15D7C32E5AB6}" dt="2022-06-14T01:53:01.216" v="3385" actId="478"/>
          <ac:picMkLst>
            <pc:docMk/>
            <pc:sldMk cId="3602405841" sldId="289"/>
            <ac:picMk id="5" creationId="{3BCEA18D-FD95-CA1F-7CF4-6989692480A6}"/>
          </ac:picMkLst>
        </pc:picChg>
        <pc:picChg chg="add mod">
          <ac:chgData name="劉　冠廷" userId="157cb8b2-10c8-4c98-be2a-24a6fef27960" providerId="ADAL" clId="{6622E921-AE26-46C1-AE4E-15D7C32E5AB6}" dt="2022-06-27T06:30:45.813" v="10895" actId="1076"/>
          <ac:picMkLst>
            <pc:docMk/>
            <pc:sldMk cId="3602405841" sldId="289"/>
            <ac:picMk id="5" creationId="{65BBF683-5A4C-D25A-4BBB-1FC5FD7665E9}"/>
          </ac:picMkLst>
        </pc:picChg>
        <pc:picChg chg="add del mod">
          <ac:chgData name="劉　冠廷" userId="157cb8b2-10c8-4c98-be2a-24a6fef27960" providerId="ADAL" clId="{6622E921-AE26-46C1-AE4E-15D7C32E5AB6}" dt="2022-06-27T06:28:48.727" v="10883" actId="478"/>
          <ac:picMkLst>
            <pc:docMk/>
            <pc:sldMk cId="3602405841" sldId="289"/>
            <ac:picMk id="7" creationId="{D85D1826-A46E-702E-CC89-4C132C6C0F62}"/>
          </ac:picMkLst>
        </pc:picChg>
        <pc:picChg chg="add del mod">
          <ac:chgData name="劉　冠廷" userId="157cb8b2-10c8-4c98-be2a-24a6fef27960" providerId="ADAL" clId="{6622E921-AE26-46C1-AE4E-15D7C32E5AB6}" dt="2022-06-13T23:42:52.169" v="1914" actId="478"/>
          <ac:picMkLst>
            <pc:docMk/>
            <pc:sldMk cId="3602405841" sldId="289"/>
            <ac:picMk id="9" creationId="{4859A1A4-3B1A-8BE6-22DE-C4023F1FF771}"/>
          </ac:picMkLst>
        </pc:picChg>
        <pc:picChg chg="add mod">
          <ac:chgData name="劉　冠廷" userId="157cb8b2-10c8-4c98-be2a-24a6fef27960" providerId="ADAL" clId="{6622E921-AE26-46C1-AE4E-15D7C32E5AB6}" dt="2022-06-27T06:34:29.276" v="10899" actId="1076"/>
          <ac:picMkLst>
            <pc:docMk/>
            <pc:sldMk cId="3602405841" sldId="289"/>
            <ac:picMk id="9" creationId="{6A507045-551A-FD89-ADC7-73067464F41C}"/>
          </ac:picMkLst>
        </pc:picChg>
        <pc:picChg chg="add mod">
          <ac:chgData name="劉　冠廷" userId="157cb8b2-10c8-4c98-be2a-24a6fef27960" providerId="ADAL" clId="{6622E921-AE26-46C1-AE4E-15D7C32E5AB6}" dt="2022-06-27T06:34:32.889" v="10902" actId="1076"/>
          <ac:picMkLst>
            <pc:docMk/>
            <pc:sldMk cId="3602405841" sldId="289"/>
            <ac:picMk id="10" creationId="{9183E3D0-BD1D-7715-6187-314236600D30}"/>
          </ac:picMkLst>
        </pc:picChg>
        <pc:picChg chg="add del mod">
          <ac:chgData name="劉　冠廷" userId="157cb8b2-10c8-4c98-be2a-24a6fef27960" providerId="ADAL" clId="{6622E921-AE26-46C1-AE4E-15D7C32E5AB6}" dt="2022-06-14T01:53:22.745" v="3396" actId="478"/>
          <ac:picMkLst>
            <pc:docMk/>
            <pc:sldMk cId="3602405841" sldId="289"/>
            <ac:picMk id="12" creationId="{10147C98-E190-95A7-6B34-7B3811A170F6}"/>
          </ac:picMkLst>
        </pc:picChg>
        <pc:picChg chg="add del mod">
          <ac:chgData name="劉　冠廷" userId="157cb8b2-10c8-4c98-be2a-24a6fef27960" providerId="ADAL" clId="{6622E921-AE26-46C1-AE4E-15D7C32E5AB6}" dt="2022-06-14T01:48:48.362" v="3378" actId="478"/>
          <ac:picMkLst>
            <pc:docMk/>
            <pc:sldMk cId="3602405841" sldId="289"/>
            <ac:picMk id="18" creationId="{396C3FFE-91DE-7AE7-1C06-3C9D96004CDF}"/>
          </ac:picMkLst>
        </pc:picChg>
        <pc:picChg chg="add del mod">
          <ac:chgData name="劉　冠廷" userId="157cb8b2-10c8-4c98-be2a-24a6fef27960" providerId="ADAL" clId="{6622E921-AE26-46C1-AE4E-15D7C32E5AB6}" dt="2022-06-14T04:46:52.837" v="3734" actId="478"/>
          <ac:picMkLst>
            <pc:docMk/>
            <pc:sldMk cId="3602405841" sldId="289"/>
            <ac:picMk id="21" creationId="{B67F731E-858E-7965-61D8-D1AEE779F526}"/>
          </ac:picMkLst>
        </pc:picChg>
        <pc:picChg chg="add del mod">
          <ac:chgData name="劉　冠廷" userId="157cb8b2-10c8-4c98-be2a-24a6fef27960" providerId="ADAL" clId="{6622E921-AE26-46C1-AE4E-15D7C32E5AB6}" dt="2022-06-14T01:53:11.791" v="3391" actId="478"/>
          <ac:picMkLst>
            <pc:docMk/>
            <pc:sldMk cId="3602405841" sldId="289"/>
            <ac:picMk id="23" creationId="{EF8C0440-CE95-49CA-A9CA-1A309F252DDE}"/>
          </ac:picMkLst>
        </pc:picChg>
        <pc:picChg chg="add del mod modCrop">
          <ac:chgData name="劉　冠廷" userId="157cb8b2-10c8-4c98-be2a-24a6fef27960" providerId="ADAL" clId="{6622E921-AE26-46C1-AE4E-15D7C32E5AB6}" dt="2022-06-14T04:46:53.130" v="3735" actId="478"/>
          <ac:picMkLst>
            <pc:docMk/>
            <pc:sldMk cId="3602405841" sldId="289"/>
            <ac:picMk id="25" creationId="{AAF33C87-BFA3-3A8D-7382-3BE5910E9146}"/>
          </ac:picMkLst>
        </pc:picChg>
        <pc:picChg chg="add del mod">
          <ac:chgData name="劉　冠廷" userId="157cb8b2-10c8-4c98-be2a-24a6fef27960" providerId="ADAL" clId="{6622E921-AE26-46C1-AE4E-15D7C32E5AB6}" dt="2022-06-14T04:46:52.521" v="3733" actId="478"/>
          <ac:picMkLst>
            <pc:docMk/>
            <pc:sldMk cId="3602405841" sldId="289"/>
            <ac:picMk id="27" creationId="{F96DCC60-CD71-FDF8-B1E4-2AB3317EF698}"/>
          </ac:picMkLst>
        </pc:picChg>
      </pc:sldChg>
      <pc:sldChg chg="addSp delSp modSp add mod delAnim modAnim">
        <pc:chgData name="劉　冠廷" userId="157cb8b2-10c8-4c98-be2a-24a6fef27960" providerId="ADAL" clId="{6622E921-AE26-46C1-AE4E-15D7C32E5AB6}" dt="2022-06-27T02:21:22.656" v="10871"/>
        <pc:sldMkLst>
          <pc:docMk/>
          <pc:sldMk cId="1428105522" sldId="290"/>
        </pc:sldMkLst>
        <pc:spChg chg="add mod">
          <ac:chgData name="劉　冠廷" userId="157cb8b2-10c8-4c98-be2a-24a6fef27960" providerId="ADAL" clId="{6622E921-AE26-46C1-AE4E-15D7C32E5AB6}" dt="2022-06-27T02:21:22.656" v="10871"/>
          <ac:spMkLst>
            <pc:docMk/>
            <pc:sldMk cId="1428105522" sldId="290"/>
            <ac:spMk id="8" creationId="{DBDE80DD-3E64-7C76-4815-2B40F2EB8C70}"/>
          </ac:spMkLst>
        </pc:spChg>
        <pc:spChg chg="del mod">
          <ac:chgData name="劉　冠廷" userId="157cb8b2-10c8-4c98-be2a-24a6fef27960" providerId="ADAL" clId="{6622E921-AE26-46C1-AE4E-15D7C32E5AB6}" dt="2022-06-11T04:58:09.580" v="987" actId="478"/>
          <ac:spMkLst>
            <pc:docMk/>
            <pc:sldMk cId="1428105522" sldId="290"/>
            <ac:spMk id="9" creationId="{948218A8-4E27-5C54-CC6E-FF9EC2E80F05}"/>
          </ac:spMkLst>
        </pc:spChg>
        <pc:spChg chg="mod">
          <ac:chgData name="劉　冠廷" userId="157cb8b2-10c8-4c98-be2a-24a6fef27960" providerId="ADAL" clId="{6622E921-AE26-46C1-AE4E-15D7C32E5AB6}" dt="2022-06-11T04:57:30.658" v="971" actId="1076"/>
          <ac:spMkLst>
            <pc:docMk/>
            <pc:sldMk cId="1428105522" sldId="290"/>
            <ac:spMk id="110" creationId="{00000000-0000-0000-0000-000000000000}"/>
          </ac:spMkLst>
        </pc:spChg>
        <pc:spChg chg="del">
          <ac:chgData name="劉　冠廷" userId="157cb8b2-10c8-4c98-be2a-24a6fef27960" providerId="ADAL" clId="{6622E921-AE26-46C1-AE4E-15D7C32E5AB6}" dt="2022-06-11T04:56:16.196" v="932" actId="478"/>
          <ac:spMkLst>
            <pc:docMk/>
            <pc:sldMk cId="1428105522" sldId="290"/>
            <ac:spMk id="111" creationId="{00000000-0000-0000-0000-000000000000}"/>
          </ac:spMkLst>
        </pc:spChg>
        <pc:picChg chg="del">
          <ac:chgData name="劉　冠廷" userId="157cb8b2-10c8-4c98-be2a-24a6fef27960" providerId="ADAL" clId="{6622E921-AE26-46C1-AE4E-15D7C32E5AB6}" dt="2022-06-11T04:56:16.547" v="933" actId="478"/>
          <ac:picMkLst>
            <pc:docMk/>
            <pc:sldMk cId="1428105522" sldId="290"/>
            <ac:picMk id="5" creationId="{2F0F60C2-AF6C-FD47-CEA2-8F5724577698}"/>
          </ac:picMkLst>
        </pc:picChg>
      </pc:sldChg>
      <pc:sldChg chg="addSp delSp modSp add mod ord delAnim modAnim">
        <pc:chgData name="劉　冠廷" userId="157cb8b2-10c8-4c98-be2a-24a6fef27960" providerId="ADAL" clId="{6622E921-AE26-46C1-AE4E-15D7C32E5AB6}" dt="2022-06-27T08:04:14.205" v="10984" actId="20577"/>
        <pc:sldMkLst>
          <pc:docMk/>
          <pc:sldMk cId="2807844247" sldId="291"/>
        </pc:sldMkLst>
        <pc:spChg chg="mod">
          <ac:chgData name="劉　冠廷" userId="157cb8b2-10c8-4c98-be2a-24a6fef27960" providerId="ADAL" clId="{6622E921-AE26-46C1-AE4E-15D7C32E5AB6}" dt="2022-06-14T00:21:10.065" v="2746" actId="20577"/>
          <ac:spMkLst>
            <pc:docMk/>
            <pc:sldMk cId="2807844247" sldId="291"/>
            <ac:spMk id="7" creationId="{1FC52DE2-6D5A-8515-4130-22A8F45ADB4F}"/>
          </ac:spMkLst>
        </pc:spChg>
        <pc:spChg chg="del mod">
          <ac:chgData name="劉　冠廷" userId="157cb8b2-10c8-4c98-be2a-24a6fef27960" providerId="ADAL" clId="{6622E921-AE26-46C1-AE4E-15D7C32E5AB6}" dt="2022-06-13T23:39:29.627" v="1862" actId="478"/>
          <ac:spMkLst>
            <pc:docMk/>
            <pc:sldMk cId="2807844247" sldId="291"/>
            <ac:spMk id="8" creationId="{DBDE80DD-3E64-7C76-4815-2B40F2EB8C70}"/>
          </ac:spMkLst>
        </pc:spChg>
        <pc:spChg chg="mod">
          <ac:chgData name="劉　冠廷" userId="157cb8b2-10c8-4c98-be2a-24a6fef27960" providerId="ADAL" clId="{6622E921-AE26-46C1-AE4E-15D7C32E5AB6}" dt="2022-06-14T00:21:10.065" v="2746" actId="20577"/>
          <ac:spMkLst>
            <pc:docMk/>
            <pc:sldMk cId="2807844247" sldId="291"/>
            <ac:spMk id="9" creationId="{3586E337-9D47-66CD-0A8D-35D8A7F9C36D}"/>
          </ac:spMkLst>
        </pc:spChg>
        <pc:spChg chg="add mod">
          <ac:chgData name="劉　冠廷" userId="157cb8b2-10c8-4c98-be2a-24a6fef27960" providerId="ADAL" clId="{6622E921-AE26-46C1-AE4E-15D7C32E5AB6}" dt="2022-06-27T08:00:27.014" v="10956" actId="20577"/>
          <ac:spMkLst>
            <pc:docMk/>
            <pc:sldMk cId="2807844247" sldId="291"/>
            <ac:spMk id="10" creationId="{B762CAB6-DA24-5CE1-A3CF-7F524CB7F5BF}"/>
          </ac:spMkLst>
        </pc:spChg>
        <pc:spChg chg="mod">
          <ac:chgData name="劉　冠廷" userId="157cb8b2-10c8-4c98-be2a-24a6fef27960" providerId="ADAL" clId="{6622E921-AE26-46C1-AE4E-15D7C32E5AB6}" dt="2022-06-27T08:04:14.205" v="10984" actId="20577"/>
          <ac:spMkLst>
            <pc:docMk/>
            <pc:sldMk cId="2807844247" sldId="291"/>
            <ac:spMk id="13" creationId="{0C8143CF-D936-266F-A11A-73C537E1A255}"/>
          </ac:spMkLst>
        </pc:spChg>
        <pc:spChg chg="mod">
          <ac:chgData name="劉　冠廷" userId="157cb8b2-10c8-4c98-be2a-24a6fef27960" providerId="ADAL" clId="{6622E921-AE26-46C1-AE4E-15D7C32E5AB6}" dt="2022-06-13T23:40:13.092" v="1878"/>
          <ac:spMkLst>
            <pc:docMk/>
            <pc:sldMk cId="2807844247" sldId="291"/>
            <ac:spMk id="14" creationId="{258B8961-9E8B-086F-31C1-12AB3DE2EC80}"/>
          </ac:spMkLst>
        </pc:spChg>
        <pc:spChg chg="mod">
          <ac:chgData name="劉　冠廷" userId="157cb8b2-10c8-4c98-be2a-24a6fef27960" providerId="ADAL" clId="{6622E921-AE26-46C1-AE4E-15D7C32E5AB6}" dt="2022-06-13T23:40:13.092" v="1878"/>
          <ac:spMkLst>
            <pc:docMk/>
            <pc:sldMk cId="2807844247" sldId="291"/>
            <ac:spMk id="15" creationId="{C4C29DE2-D19A-4FE5-D30C-519B6116E592}"/>
          </ac:spMkLst>
        </pc:spChg>
        <pc:spChg chg="mod">
          <ac:chgData name="劉　冠廷" userId="157cb8b2-10c8-4c98-be2a-24a6fef27960" providerId="ADAL" clId="{6622E921-AE26-46C1-AE4E-15D7C32E5AB6}" dt="2022-06-14T04:38:34.560" v="3705" actId="20577"/>
          <ac:spMkLst>
            <pc:docMk/>
            <pc:sldMk cId="2807844247" sldId="291"/>
            <ac:spMk id="110" creationId="{00000000-0000-0000-0000-000000000000}"/>
          </ac:spMkLst>
        </pc:spChg>
        <pc:grpChg chg="add mod">
          <ac:chgData name="劉　冠廷" userId="157cb8b2-10c8-4c98-be2a-24a6fef27960" providerId="ADAL" clId="{6622E921-AE26-46C1-AE4E-15D7C32E5AB6}" dt="2022-06-14T00:21:24.695" v="2749" actId="14100"/>
          <ac:grpSpMkLst>
            <pc:docMk/>
            <pc:sldMk cId="2807844247" sldId="291"/>
            <ac:grpSpMk id="3" creationId="{09E42043-D148-4FDE-4F97-3790E6B7C525}"/>
          </ac:grpSpMkLst>
        </pc:grpChg>
        <pc:grpChg chg="add mod">
          <ac:chgData name="劉　冠廷" userId="157cb8b2-10c8-4c98-be2a-24a6fef27960" providerId="ADAL" clId="{6622E921-AE26-46C1-AE4E-15D7C32E5AB6}" dt="2022-06-14T00:21:10.065" v="2746" actId="20577"/>
          <ac:grpSpMkLst>
            <pc:docMk/>
            <pc:sldMk cId="2807844247" sldId="291"/>
            <ac:grpSpMk id="6" creationId="{5502CCF7-D7AD-7112-4725-02E3AE9D5294}"/>
          </ac:grpSpMkLst>
        </pc:grpChg>
        <pc:grpChg chg="add mod">
          <ac:chgData name="劉　冠廷" userId="157cb8b2-10c8-4c98-be2a-24a6fef27960" providerId="ADAL" clId="{6622E921-AE26-46C1-AE4E-15D7C32E5AB6}" dt="2022-06-14T00:20:02.327" v="2708" actId="1076"/>
          <ac:grpSpMkLst>
            <pc:docMk/>
            <pc:sldMk cId="2807844247" sldId="291"/>
            <ac:grpSpMk id="11" creationId="{1B6D2D1D-AB16-1E2A-F1C3-7D78B505235C}"/>
          </ac:grpSpMkLst>
        </pc:grpChg>
        <pc:grpChg chg="mod">
          <ac:chgData name="劉　冠廷" userId="157cb8b2-10c8-4c98-be2a-24a6fef27960" providerId="ADAL" clId="{6622E921-AE26-46C1-AE4E-15D7C32E5AB6}" dt="2022-06-13T23:40:13.092" v="1878"/>
          <ac:grpSpMkLst>
            <pc:docMk/>
            <pc:sldMk cId="2807844247" sldId="291"/>
            <ac:grpSpMk id="12" creationId="{957BC713-F442-A5FF-23C6-0F9B49F72A4C}"/>
          </ac:grpSpMkLst>
        </pc:grpChg>
        <pc:picChg chg="add del mod">
          <ac:chgData name="劉　冠廷" userId="157cb8b2-10c8-4c98-be2a-24a6fef27960" providerId="ADAL" clId="{6622E921-AE26-46C1-AE4E-15D7C32E5AB6}" dt="2022-06-27T07:32:39.719" v="10940" actId="478"/>
          <ac:picMkLst>
            <pc:docMk/>
            <pc:sldMk cId="2807844247" sldId="291"/>
            <ac:picMk id="5" creationId="{49415641-97F6-47A6-2D3F-732C5A1F27A8}"/>
          </ac:picMkLst>
        </pc:picChg>
        <pc:picChg chg="add del mod">
          <ac:chgData name="劉　冠廷" userId="157cb8b2-10c8-4c98-be2a-24a6fef27960" providerId="ADAL" clId="{6622E921-AE26-46C1-AE4E-15D7C32E5AB6}" dt="2022-06-27T07:32:52.864" v="10945" actId="478"/>
          <ac:picMkLst>
            <pc:docMk/>
            <pc:sldMk cId="2807844247" sldId="291"/>
            <ac:picMk id="16" creationId="{A83A5F48-DF80-475F-387D-CC0466C64369}"/>
          </ac:picMkLst>
        </pc:picChg>
        <pc:picChg chg="add mod modCrop">
          <ac:chgData name="劉　冠廷" userId="157cb8b2-10c8-4c98-be2a-24a6fef27960" providerId="ADAL" clId="{6622E921-AE26-46C1-AE4E-15D7C32E5AB6}" dt="2022-06-27T07:34:33.569" v="10954" actId="732"/>
          <ac:picMkLst>
            <pc:docMk/>
            <pc:sldMk cId="2807844247" sldId="291"/>
            <ac:picMk id="18" creationId="{66A2F725-651F-E724-CAEA-A9EEA0FBA67F}"/>
          </ac:picMkLst>
        </pc:picChg>
      </pc:sldChg>
      <pc:sldChg chg="addSp delSp modSp add mod">
        <pc:chgData name="劉　冠廷" userId="157cb8b2-10c8-4c98-be2a-24a6fef27960" providerId="ADAL" clId="{6622E921-AE26-46C1-AE4E-15D7C32E5AB6}" dt="2022-06-27T08:31:21.096" v="11012" actId="20577"/>
        <pc:sldMkLst>
          <pc:docMk/>
          <pc:sldMk cId="3168577595" sldId="292"/>
        </pc:sldMkLst>
        <pc:spChg chg="mod">
          <ac:chgData name="劉　冠廷" userId="157cb8b2-10c8-4c98-be2a-24a6fef27960" providerId="ADAL" clId="{6622E921-AE26-46C1-AE4E-15D7C32E5AB6}" dt="2022-06-25T02:51:19.346" v="10181" actId="14100"/>
          <ac:spMkLst>
            <pc:docMk/>
            <pc:sldMk cId="3168577595" sldId="292"/>
            <ac:spMk id="14" creationId="{B17168A2-D93C-84FF-2CBF-8A868BBA1CBE}"/>
          </ac:spMkLst>
        </pc:spChg>
        <pc:spChg chg="mod">
          <ac:chgData name="劉　冠廷" userId="157cb8b2-10c8-4c98-be2a-24a6fef27960" providerId="ADAL" clId="{6622E921-AE26-46C1-AE4E-15D7C32E5AB6}" dt="2022-06-25T05:37:51.255" v="10341" actId="20577"/>
          <ac:spMkLst>
            <pc:docMk/>
            <pc:sldMk cId="3168577595" sldId="292"/>
            <ac:spMk id="16" creationId="{0C7793C7-FEBB-934C-A652-E862F093A0D0}"/>
          </ac:spMkLst>
        </pc:spChg>
        <pc:spChg chg="mod">
          <ac:chgData name="劉　冠廷" userId="157cb8b2-10c8-4c98-be2a-24a6fef27960" providerId="ADAL" clId="{6622E921-AE26-46C1-AE4E-15D7C32E5AB6}" dt="2022-06-25T00:34:41.034" v="9787" actId="1076"/>
          <ac:spMkLst>
            <pc:docMk/>
            <pc:sldMk cId="3168577595" sldId="292"/>
            <ac:spMk id="19" creationId="{BBD1CAC7-CC03-AAFB-2FB3-4E83CAC42FD9}"/>
          </ac:spMkLst>
        </pc:spChg>
        <pc:spChg chg="mod">
          <ac:chgData name="劉　冠廷" userId="157cb8b2-10c8-4c98-be2a-24a6fef27960" providerId="ADAL" clId="{6622E921-AE26-46C1-AE4E-15D7C32E5AB6}" dt="2022-06-25T00:31:01.767" v="9667"/>
          <ac:spMkLst>
            <pc:docMk/>
            <pc:sldMk cId="3168577595" sldId="292"/>
            <ac:spMk id="32" creationId="{F3632C9D-85B9-49B8-CEA0-3C8E3C19073E}"/>
          </ac:spMkLst>
        </pc:spChg>
        <pc:spChg chg="mod">
          <ac:chgData name="劉　冠廷" userId="157cb8b2-10c8-4c98-be2a-24a6fef27960" providerId="ADAL" clId="{6622E921-AE26-46C1-AE4E-15D7C32E5AB6}" dt="2022-06-25T00:31:01.767" v="9667"/>
          <ac:spMkLst>
            <pc:docMk/>
            <pc:sldMk cId="3168577595" sldId="292"/>
            <ac:spMk id="33" creationId="{5CD17962-CB80-7D93-2F5A-063BF9675518}"/>
          </ac:spMkLst>
        </pc:spChg>
        <pc:spChg chg="mod">
          <ac:chgData name="劉　冠廷" userId="157cb8b2-10c8-4c98-be2a-24a6fef27960" providerId="ADAL" clId="{6622E921-AE26-46C1-AE4E-15D7C32E5AB6}" dt="2022-06-25T00:31:01.767" v="9667"/>
          <ac:spMkLst>
            <pc:docMk/>
            <pc:sldMk cId="3168577595" sldId="292"/>
            <ac:spMk id="34" creationId="{34276DA8-FD59-3FDB-0810-16D8DDF97974}"/>
          </ac:spMkLst>
        </pc:spChg>
        <pc:spChg chg="mod">
          <ac:chgData name="劉　冠廷" userId="157cb8b2-10c8-4c98-be2a-24a6fef27960" providerId="ADAL" clId="{6622E921-AE26-46C1-AE4E-15D7C32E5AB6}" dt="2022-06-27T08:31:21.096" v="11012" actId="20577"/>
          <ac:spMkLst>
            <pc:docMk/>
            <pc:sldMk cId="3168577595" sldId="292"/>
            <ac:spMk id="37" creationId="{BD82AA24-A53E-0DEB-3A8D-ADCE52E3A300}"/>
          </ac:spMkLst>
        </pc:spChg>
        <pc:spChg chg="mod">
          <ac:chgData name="劉　冠廷" userId="157cb8b2-10c8-4c98-be2a-24a6fef27960" providerId="ADAL" clId="{6622E921-AE26-46C1-AE4E-15D7C32E5AB6}" dt="2022-06-25T00:31:14.366" v="9670"/>
          <ac:spMkLst>
            <pc:docMk/>
            <pc:sldMk cId="3168577595" sldId="292"/>
            <ac:spMk id="40" creationId="{A8F2207E-184B-BA8E-6E3F-0935DF74F74C}"/>
          </ac:spMkLst>
        </pc:spChg>
        <pc:spChg chg="mod">
          <ac:chgData name="劉　冠廷" userId="157cb8b2-10c8-4c98-be2a-24a6fef27960" providerId="ADAL" clId="{6622E921-AE26-46C1-AE4E-15D7C32E5AB6}" dt="2022-06-25T00:32:44.937" v="9750" actId="14100"/>
          <ac:spMkLst>
            <pc:docMk/>
            <pc:sldMk cId="3168577595" sldId="292"/>
            <ac:spMk id="41" creationId="{033FEFDD-0A01-5A97-DF70-6CE005AFC6DE}"/>
          </ac:spMkLst>
        </pc:spChg>
        <pc:spChg chg="mod">
          <ac:chgData name="劉　冠廷" userId="157cb8b2-10c8-4c98-be2a-24a6fef27960" providerId="ADAL" clId="{6622E921-AE26-46C1-AE4E-15D7C32E5AB6}" dt="2022-06-25T00:31:14.366" v="9670"/>
          <ac:spMkLst>
            <pc:docMk/>
            <pc:sldMk cId="3168577595" sldId="292"/>
            <ac:spMk id="42" creationId="{29C9174A-5FDB-B39B-ABA1-2257DCA225DD}"/>
          </ac:spMkLst>
        </pc:spChg>
        <pc:spChg chg="mod">
          <ac:chgData name="劉　冠廷" userId="157cb8b2-10c8-4c98-be2a-24a6fef27960" providerId="ADAL" clId="{6622E921-AE26-46C1-AE4E-15D7C32E5AB6}" dt="2022-06-24T14:08:03.458" v="9654" actId="20577"/>
          <ac:spMkLst>
            <pc:docMk/>
            <pc:sldMk cId="3168577595" sldId="292"/>
            <ac:spMk id="110" creationId="{00000000-0000-0000-0000-000000000000}"/>
          </ac:spMkLst>
        </pc:spChg>
        <pc:spChg chg="mod">
          <ac:chgData name="劉　冠廷" userId="157cb8b2-10c8-4c98-be2a-24a6fef27960" providerId="ADAL" clId="{6622E921-AE26-46C1-AE4E-15D7C32E5AB6}" dt="2022-06-21T04:31:21.260" v="8582"/>
          <ac:spMkLst>
            <pc:docMk/>
            <pc:sldMk cId="3168577595" sldId="292"/>
            <ac:spMk id="111" creationId="{00000000-0000-0000-0000-000000000000}"/>
          </ac:spMkLst>
        </pc:spChg>
        <pc:grpChg chg="add del mod">
          <ac:chgData name="劉　冠廷" userId="157cb8b2-10c8-4c98-be2a-24a6fef27960" providerId="ADAL" clId="{6622E921-AE26-46C1-AE4E-15D7C32E5AB6}" dt="2022-06-25T00:32:31.531" v="9747" actId="478"/>
          <ac:grpSpMkLst>
            <pc:docMk/>
            <pc:sldMk cId="3168577595" sldId="292"/>
            <ac:grpSpMk id="10" creationId="{5ACC5C0B-49E0-3459-9161-2591228F0573}"/>
          </ac:grpSpMkLst>
        </pc:grpChg>
        <pc:grpChg chg="mod ord">
          <ac:chgData name="劉　冠廷" userId="157cb8b2-10c8-4c98-be2a-24a6fef27960" providerId="ADAL" clId="{6622E921-AE26-46C1-AE4E-15D7C32E5AB6}" dt="2022-06-25T00:38:40.940" v="9919" actId="1076"/>
          <ac:grpSpMkLst>
            <pc:docMk/>
            <pc:sldMk cId="3168577595" sldId="292"/>
            <ac:grpSpMk id="11" creationId="{AB8464BD-BD07-66FB-4284-2F662E046089}"/>
          </ac:grpSpMkLst>
        </pc:grpChg>
        <pc:grpChg chg="del mod">
          <ac:chgData name="劉　冠廷" userId="157cb8b2-10c8-4c98-be2a-24a6fef27960" providerId="ADAL" clId="{6622E921-AE26-46C1-AE4E-15D7C32E5AB6}" dt="2022-06-24T14:08:23.536" v="9657" actId="478"/>
          <ac:grpSpMkLst>
            <pc:docMk/>
            <pc:sldMk cId="3168577595" sldId="292"/>
            <ac:grpSpMk id="21" creationId="{1C779E7C-9A14-D598-A0C9-C26AC492860E}"/>
          </ac:grpSpMkLst>
        </pc:grpChg>
        <pc:grpChg chg="del mod">
          <ac:chgData name="劉　冠廷" userId="157cb8b2-10c8-4c98-be2a-24a6fef27960" providerId="ADAL" clId="{6622E921-AE26-46C1-AE4E-15D7C32E5AB6}" dt="2022-06-24T14:08:24.047" v="9658" actId="478"/>
          <ac:grpSpMkLst>
            <pc:docMk/>
            <pc:sldMk cId="3168577595" sldId="292"/>
            <ac:grpSpMk id="22" creationId="{6A91FF7A-9FDE-C84F-6EBC-DA0755504890}"/>
          </ac:grpSpMkLst>
        </pc:grpChg>
        <pc:grpChg chg="del mod">
          <ac:chgData name="劉　冠廷" userId="157cb8b2-10c8-4c98-be2a-24a6fef27960" providerId="ADAL" clId="{6622E921-AE26-46C1-AE4E-15D7C32E5AB6}" dt="2022-06-24T14:08:23.202" v="9656" actId="478"/>
          <ac:grpSpMkLst>
            <pc:docMk/>
            <pc:sldMk cId="3168577595" sldId="292"/>
            <ac:grpSpMk id="25" creationId="{E88A806F-4DFD-2909-2DAB-65F986E1C7CB}"/>
          </ac:grpSpMkLst>
        </pc:grpChg>
        <pc:grpChg chg="add del mod">
          <ac:chgData name="劉　冠廷" userId="157cb8b2-10c8-4c98-be2a-24a6fef27960" providerId="ADAL" clId="{6622E921-AE26-46C1-AE4E-15D7C32E5AB6}" dt="2022-06-25T00:31:04.534" v="9668"/>
          <ac:grpSpMkLst>
            <pc:docMk/>
            <pc:sldMk cId="3168577595" sldId="292"/>
            <ac:grpSpMk id="30" creationId="{61961840-E3FF-67C1-48FB-E96B1F28E670}"/>
          </ac:grpSpMkLst>
        </pc:grpChg>
        <pc:grpChg chg="mod">
          <ac:chgData name="劉　冠廷" userId="157cb8b2-10c8-4c98-be2a-24a6fef27960" providerId="ADAL" clId="{6622E921-AE26-46C1-AE4E-15D7C32E5AB6}" dt="2022-06-25T00:31:01.767" v="9667"/>
          <ac:grpSpMkLst>
            <pc:docMk/>
            <pc:sldMk cId="3168577595" sldId="292"/>
            <ac:grpSpMk id="31" creationId="{61C8F293-0CBF-D6A7-87DC-627B135410E5}"/>
          </ac:grpSpMkLst>
        </pc:grpChg>
        <pc:grpChg chg="add mod">
          <ac:chgData name="劉　冠廷" userId="157cb8b2-10c8-4c98-be2a-24a6fef27960" providerId="ADAL" clId="{6622E921-AE26-46C1-AE4E-15D7C32E5AB6}" dt="2022-06-25T00:34:45.021" v="9788" actId="1076"/>
          <ac:grpSpMkLst>
            <pc:docMk/>
            <pc:sldMk cId="3168577595" sldId="292"/>
            <ac:grpSpMk id="35" creationId="{16697721-200F-8129-5D46-ADFA337238E2}"/>
          </ac:grpSpMkLst>
        </pc:grpChg>
        <pc:grpChg chg="mod">
          <ac:chgData name="劉　冠廷" userId="157cb8b2-10c8-4c98-be2a-24a6fef27960" providerId="ADAL" clId="{6622E921-AE26-46C1-AE4E-15D7C32E5AB6}" dt="2022-06-25T00:31:14.366" v="9670"/>
          <ac:grpSpMkLst>
            <pc:docMk/>
            <pc:sldMk cId="3168577595" sldId="292"/>
            <ac:grpSpMk id="36" creationId="{84897054-C944-81F6-4DB3-93E109556BCF}"/>
          </ac:grpSpMkLst>
        </pc:grpChg>
        <pc:grpChg chg="mod">
          <ac:chgData name="劉　冠廷" userId="157cb8b2-10c8-4c98-be2a-24a6fef27960" providerId="ADAL" clId="{6622E921-AE26-46C1-AE4E-15D7C32E5AB6}" dt="2022-06-25T00:31:14.366" v="9670"/>
          <ac:grpSpMkLst>
            <pc:docMk/>
            <pc:sldMk cId="3168577595" sldId="292"/>
            <ac:grpSpMk id="39" creationId="{DB92A524-F55F-B6B9-46F0-B9C4F4505457}"/>
          </ac:grpSpMkLst>
        </pc:grpChg>
        <pc:picChg chg="del">
          <ac:chgData name="劉　冠廷" userId="157cb8b2-10c8-4c98-be2a-24a6fef27960" providerId="ADAL" clId="{6622E921-AE26-46C1-AE4E-15D7C32E5AB6}" dt="2022-06-25T00:30:37.999" v="9662" actId="478"/>
          <ac:picMkLst>
            <pc:docMk/>
            <pc:sldMk cId="3168577595" sldId="292"/>
            <ac:picMk id="9" creationId="{4859A1A4-3B1A-8BE6-22DE-C4023F1FF771}"/>
          </ac:picMkLst>
        </pc:picChg>
        <pc:picChg chg="add del mod">
          <ac:chgData name="劉　冠廷" userId="157cb8b2-10c8-4c98-be2a-24a6fef27960" providerId="ADAL" clId="{6622E921-AE26-46C1-AE4E-15D7C32E5AB6}" dt="2022-06-24T14:08:19.962" v="9655" actId="478"/>
          <ac:picMkLst>
            <pc:docMk/>
            <pc:sldMk cId="3168577595" sldId="292"/>
            <ac:picMk id="17" creationId="{4796A1FE-BEA2-C381-8735-33D87DA71847}"/>
          </ac:picMkLst>
        </pc:picChg>
        <pc:picChg chg="mod">
          <ac:chgData name="劉　冠廷" userId="157cb8b2-10c8-4c98-be2a-24a6fef27960" providerId="ADAL" clId="{6622E921-AE26-46C1-AE4E-15D7C32E5AB6}" dt="2022-06-25T00:31:14.366" v="9670"/>
          <ac:picMkLst>
            <pc:docMk/>
            <pc:sldMk cId="3168577595" sldId="292"/>
            <ac:picMk id="38" creationId="{88A66807-8334-3685-CB65-A48D042329F0}"/>
          </ac:picMkLst>
        </pc:picChg>
        <pc:inkChg chg="add mod">
          <ac:chgData name="劉　冠廷" userId="157cb8b2-10c8-4c98-be2a-24a6fef27960" providerId="ADAL" clId="{6622E921-AE26-46C1-AE4E-15D7C32E5AB6}" dt="2022-06-21T04:28:05.004" v="8486"/>
          <ac:inkMkLst>
            <pc:docMk/>
            <pc:sldMk cId="3168577595" sldId="292"/>
            <ac:inkMk id="3" creationId="{0FDD96B3-225E-2381-A03C-CA1AF4D218CD}"/>
          </ac:inkMkLst>
        </pc:inkChg>
        <pc:inkChg chg="add mod">
          <ac:chgData name="劉　冠廷" userId="157cb8b2-10c8-4c98-be2a-24a6fef27960" providerId="ADAL" clId="{6622E921-AE26-46C1-AE4E-15D7C32E5AB6}" dt="2022-06-21T04:28:05.004" v="8486"/>
          <ac:inkMkLst>
            <pc:docMk/>
            <pc:sldMk cId="3168577595" sldId="292"/>
            <ac:inkMk id="5" creationId="{DC189E87-35B9-2789-0823-74726FD6E71A}"/>
          </ac:inkMkLst>
        </pc:inkChg>
        <pc:inkChg chg="add mod">
          <ac:chgData name="劉　冠廷" userId="157cb8b2-10c8-4c98-be2a-24a6fef27960" providerId="ADAL" clId="{6622E921-AE26-46C1-AE4E-15D7C32E5AB6}" dt="2022-06-21T04:28:05.004" v="8486"/>
          <ac:inkMkLst>
            <pc:docMk/>
            <pc:sldMk cId="3168577595" sldId="292"/>
            <ac:inkMk id="8" creationId="{C9C0778B-DB70-FC45-B038-672541C78496}"/>
          </ac:inkMkLst>
        </pc:inkChg>
        <pc:inkChg chg="add mod">
          <ac:chgData name="劉　冠廷" userId="157cb8b2-10c8-4c98-be2a-24a6fef27960" providerId="ADAL" clId="{6622E921-AE26-46C1-AE4E-15D7C32E5AB6}" dt="2022-06-21T04:28:05.004" v="8486"/>
          <ac:inkMkLst>
            <pc:docMk/>
            <pc:sldMk cId="3168577595" sldId="292"/>
            <ac:inkMk id="12" creationId="{A424DD7E-1E94-CD26-DD36-0DBCC0134CA6}"/>
          </ac:inkMkLst>
        </pc:inkChg>
        <pc:inkChg chg="add mod">
          <ac:chgData name="劉　冠廷" userId="157cb8b2-10c8-4c98-be2a-24a6fef27960" providerId="ADAL" clId="{6622E921-AE26-46C1-AE4E-15D7C32E5AB6}" dt="2022-06-21T04:28:05.004" v="8486"/>
          <ac:inkMkLst>
            <pc:docMk/>
            <pc:sldMk cId="3168577595" sldId="292"/>
            <ac:inkMk id="18" creationId="{A3DA532F-6053-BE7B-DAE9-65379366AEE4}"/>
          </ac:inkMkLst>
        </pc:inkChg>
        <pc:inkChg chg="add mod">
          <ac:chgData name="劉　冠廷" userId="157cb8b2-10c8-4c98-be2a-24a6fef27960" providerId="ADAL" clId="{6622E921-AE26-46C1-AE4E-15D7C32E5AB6}" dt="2022-06-21T04:28:05.004" v="8486"/>
          <ac:inkMkLst>
            <pc:docMk/>
            <pc:sldMk cId="3168577595" sldId="292"/>
            <ac:inkMk id="20" creationId="{A14F509F-A650-538E-46A1-879EB3F56399}"/>
          </ac:inkMkLst>
        </pc:inkChg>
        <pc:inkChg chg="add mod">
          <ac:chgData name="劉　冠廷" userId="157cb8b2-10c8-4c98-be2a-24a6fef27960" providerId="ADAL" clId="{6622E921-AE26-46C1-AE4E-15D7C32E5AB6}" dt="2022-06-21T04:28:06.153" v="8489"/>
          <ac:inkMkLst>
            <pc:docMk/>
            <pc:sldMk cId="3168577595" sldId="292"/>
            <ac:inkMk id="23" creationId="{34363297-768D-3E61-6902-01E5D22D13C3}"/>
          </ac:inkMkLst>
        </pc:inkChg>
        <pc:inkChg chg="add mod">
          <ac:chgData name="劉　冠廷" userId="157cb8b2-10c8-4c98-be2a-24a6fef27960" providerId="ADAL" clId="{6622E921-AE26-46C1-AE4E-15D7C32E5AB6}" dt="2022-06-21T04:28:06.153" v="8489"/>
          <ac:inkMkLst>
            <pc:docMk/>
            <pc:sldMk cId="3168577595" sldId="292"/>
            <ac:inkMk id="24" creationId="{8DF76B6B-7800-4C26-B21F-26BC4FF3CC8A}"/>
          </ac:inkMkLst>
        </pc:inkChg>
        <pc:inkChg chg="add del">
          <ac:chgData name="劉　冠廷" userId="157cb8b2-10c8-4c98-be2a-24a6fef27960" providerId="ADAL" clId="{6622E921-AE26-46C1-AE4E-15D7C32E5AB6}" dt="2022-06-25T00:30:49.349" v="9665" actId="478"/>
          <ac:inkMkLst>
            <pc:docMk/>
            <pc:sldMk cId="3168577595" sldId="292"/>
            <ac:inkMk id="26" creationId="{C9B13F44-246F-6596-B733-7907816508CC}"/>
          </ac:inkMkLst>
        </pc:inkChg>
      </pc:sldChg>
      <pc:sldChg chg="add mod modShow">
        <pc:chgData name="劉　冠廷" userId="157cb8b2-10c8-4c98-be2a-24a6fef27960" providerId="ADAL" clId="{6622E921-AE26-46C1-AE4E-15D7C32E5AB6}" dt="2022-06-14T00:11:35.686" v="2570" actId="729"/>
        <pc:sldMkLst>
          <pc:docMk/>
          <pc:sldMk cId="1909238726" sldId="293"/>
        </pc:sldMkLst>
      </pc:sldChg>
      <pc:sldChg chg="addSp delSp modSp add mod delAnim">
        <pc:chgData name="劉　冠廷" userId="157cb8b2-10c8-4c98-be2a-24a6fef27960" providerId="ADAL" clId="{6622E921-AE26-46C1-AE4E-15D7C32E5AB6}" dt="2022-06-27T10:16:56.803" v="11032" actId="20577"/>
        <pc:sldMkLst>
          <pc:docMk/>
          <pc:sldMk cId="2454897697" sldId="294"/>
        </pc:sldMkLst>
        <pc:spChg chg="add del mod">
          <ac:chgData name="劉　冠廷" userId="157cb8b2-10c8-4c98-be2a-24a6fef27960" providerId="ADAL" clId="{6622E921-AE26-46C1-AE4E-15D7C32E5AB6}" dt="2022-06-25T02:53:43.789" v="10221" actId="478"/>
          <ac:spMkLst>
            <pc:docMk/>
            <pc:sldMk cId="2454897697" sldId="294"/>
            <ac:spMk id="3" creationId="{E279B633-8EB8-E8AE-2ED0-F5AF84F97BBA}"/>
          </ac:spMkLst>
        </pc:spChg>
        <pc:spChg chg="mod">
          <ac:chgData name="劉　冠廷" userId="157cb8b2-10c8-4c98-be2a-24a6fef27960" providerId="ADAL" clId="{6622E921-AE26-46C1-AE4E-15D7C32E5AB6}" dt="2022-06-20T05:18:43.671" v="4088" actId="14100"/>
          <ac:spMkLst>
            <pc:docMk/>
            <pc:sldMk cId="2454897697" sldId="294"/>
            <ac:spMk id="10" creationId="{D418C2E4-8CEB-C685-5F86-7763B1EAEA3C}"/>
          </ac:spMkLst>
        </pc:spChg>
        <pc:spChg chg="mod">
          <ac:chgData name="劉　冠廷" userId="157cb8b2-10c8-4c98-be2a-24a6fef27960" providerId="ADAL" clId="{6622E921-AE26-46C1-AE4E-15D7C32E5AB6}" dt="2022-06-20T05:17:51.910" v="4075" actId="165"/>
          <ac:spMkLst>
            <pc:docMk/>
            <pc:sldMk cId="2454897697" sldId="294"/>
            <ac:spMk id="11" creationId="{F0E35A98-4905-F271-520E-DB85CF6221FB}"/>
          </ac:spMkLst>
        </pc:spChg>
        <pc:spChg chg="mod">
          <ac:chgData name="劉　冠廷" userId="157cb8b2-10c8-4c98-be2a-24a6fef27960" providerId="ADAL" clId="{6622E921-AE26-46C1-AE4E-15D7C32E5AB6}" dt="2022-06-20T05:40:17.632" v="4337" actId="14100"/>
          <ac:spMkLst>
            <pc:docMk/>
            <pc:sldMk cId="2454897697" sldId="294"/>
            <ac:spMk id="12" creationId="{09134FC4-BF68-18FD-EAED-2353B62E09AE}"/>
          </ac:spMkLst>
        </pc:spChg>
        <pc:spChg chg="add mod">
          <ac:chgData name="劉　冠廷" userId="157cb8b2-10c8-4c98-be2a-24a6fef27960" providerId="ADAL" clId="{6622E921-AE26-46C1-AE4E-15D7C32E5AB6}" dt="2022-06-25T00:31:10.541" v="9669" actId="164"/>
          <ac:spMkLst>
            <pc:docMk/>
            <pc:sldMk cId="2454897697" sldId="294"/>
            <ac:spMk id="15" creationId="{98A18758-528C-11FD-2EAB-2FC80B1801CB}"/>
          </ac:spMkLst>
        </pc:spChg>
        <pc:spChg chg="mod">
          <ac:chgData name="劉　冠廷" userId="157cb8b2-10c8-4c98-be2a-24a6fef27960" providerId="ADAL" clId="{6622E921-AE26-46C1-AE4E-15D7C32E5AB6}" dt="2022-06-26T12:13:00.993" v="10536" actId="1076"/>
          <ac:spMkLst>
            <pc:docMk/>
            <pc:sldMk cId="2454897697" sldId="294"/>
            <ac:spMk id="18" creationId="{F9DC7A47-28D5-CB8A-312C-A106C88F8DF6}"/>
          </ac:spMkLst>
        </pc:spChg>
        <pc:spChg chg="mod">
          <ac:chgData name="劉　冠廷" userId="157cb8b2-10c8-4c98-be2a-24a6fef27960" providerId="ADAL" clId="{6622E921-AE26-46C1-AE4E-15D7C32E5AB6}" dt="2022-06-25T02:52:58.214" v="10184"/>
          <ac:spMkLst>
            <pc:docMk/>
            <pc:sldMk cId="2454897697" sldId="294"/>
            <ac:spMk id="19" creationId="{9C1D0F66-7F53-9DCC-9A2D-0DB833CF81A5}"/>
          </ac:spMkLst>
        </pc:spChg>
        <pc:spChg chg="mod">
          <ac:chgData name="劉　冠廷" userId="157cb8b2-10c8-4c98-be2a-24a6fef27960" providerId="ADAL" clId="{6622E921-AE26-46C1-AE4E-15D7C32E5AB6}" dt="2022-06-25T02:52:58.214" v="10184"/>
          <ac:spMkLst>
            <pc:docMk/>
            <pc:sldMk cId="2454897697" sldId="294"/>
            <ac:spMk id="20" creationId="{6A8B203C-325B-3267-623E-24779260B4A7}"/>
          </ac:spMkLst>
        </pc:spChg>
        <pc:spChg chg="mod">
          <ac:chgData name="劉　冠廷" userId="157cb8b2-10c8-4c98-be2a-24a6fef27960" providerId="ADAL" clId="{6622E921-AE26-46C1-AE4E-15D7C32E5AB6}" dt="2022-06-20T05:50:37.776" v="4602" actId="20577"/>
          <ac:spMkLst>
            <pc:docMk/>
            <pc:sldMk cId="2454897697" sldId="294"/>
            <ac:spMk id="20" creationId="{CB3FA349-AA44-2F3A-7AD4-B5BAF7614D79}"/>
          </ac:spMkLst>
        </pc:spChg>
        <pc:spChg chg="mod">
          <ac:chgData name="劉　冠廷" userId="157cb8b2-10c8-4c98-be2a-24a6fef27960" providerId="ADAL" clId="{6622E921-AE26-46C1-AE4E-15D7C32E5AB6}" dt="2022-06-20T05:47:40.530" v="4366"/>
          <ac:spMkLst>
            <pc:docMk/>
            <pc:sldMk cId="2454897697" sldId="294"/>
            <ac:spMk id="21" creationId="{1BEC896F-04F0-2D0B-F4EF-B9CE9CE4DE76}"/>
          </ac:spMkLst>
        </pc:spChg>
        <pc:spChg chg="mod">
          <ac:chgData name="劉　冠廷" userId="157cb8b2-10c8-4c98-be2a-24a6fef27960" providerId="ADAL" clId="{6622E921-AE26-46C1-AE4E-15D7C32E5AB6}" dt="2022-06-20T05:47:40.530" v="4366"/>
          <ac:spMkLst>
            <pc:docMk/>
            <pc:sldMk cId="2454897697" sldId="294"/>
            <ac:spMk id="22" creationId="{8775E8F4-EC23-B3E0-A34A-D342F6BB5A9C}"/>
          </ac:spMkLst>
        </pc:spChg>
        <pc:spChg chg="add del mod">
          <ac:chgData name="劉　冠廷" userId="157cb8b2-10c8-4c98-be2a-24a6fef27960" providerId="ADAL" clId="{6622E921-AE26-46C1-AE4E-15D7C32E5AB6}" dt="2022-06-27T10:16:56.803" v="11032" actId="20577"/>
          <ac:spMkLst>
            <pc:docMk/>
            <pc:sldMk cId="2454897697" sldId="294"/>
            <ac:spMk id="23" creationId="{DDF6EDF1-121F-5871-9C7C-07D4E33CF11D}"/>
          </ac:spMkLst>
        </pc:spChg>
        <pc:spChg chg="mod">
          <ac:chgData name="劉　冠廷" userId="157cb8b2-10c8-4c98-be2a-24a6fef27960" providerId="ADAL" clId="{6622E921-AE26-46C1-AE4E-15D7C32E5AB6}" dt="2022-06-20T05:52:46.979" v="4632" actId="20577"/>
          <ac:spMkLst>
            <pc:docMk/>
            <pc:sldMk cId="2454897697" sldId="294"/>
            <ac:spMk id="110" creationId="{00000000-0000-0000-0000-000000000000}"/>
          </ac:spMkLst>
        </pc:spChg>
        <pc:spChg chg="del mod">
          <ac:chgData name="劉　冠廷" userId="157cb8b2-10c8-4c98-be2a-24a6fef27960" providerId="ADAL" clId="{6622E921-AE26-46C1-AE4E-15D7C32E5AB6}" dt="2022-06-25T02:53:03.136" v="10186" actId="478"/>
          <ac:spMkLst>
            <pc:docMk/>
            <pc:sldMk cId="2454897697" sldId="294"/>
            <ac:spMk id="111" creationId="{00000000-0000-0000-0000-000000000000}"/>
          </ac:spMkLst>
        </pc:spChg>
        <pc:grpChg chg="add del mod">
          <ac:chgData name="劉　冠廷" userId="157cb8b2-10c8-4c98-be2a-24a6fef27960" providerId="ADAL" clId="{6622E921-AE26-46C1-AE4E-15D7C32E5AB6}" dt="2022-06-25T00:40:20.703" v="9923" actId="478"/>
          <ac:grpSpMkLst>
            <pc:docMk/>
            <pc:sldMk cId="2454897697" sldId="294"/>
            <ac:grpSpMk id="4" creationId="{03D16B4A-872E-4C60-867C-3DFACEAC5B4B}"/>
          </ac:grpSpMkLst>
        </pc:grpChg>
        <pc:grpChg chg="add del mod">
          <ac:chgData name="劉　冠廷" userId="157cb8b2-10c8-4c98-be2a-24a6fef27960" providerId="ADAL" clId="{6622E921-AE26-46C1-AE4E-15D7C32E5AB6}" dt="2022-06-20T05:17:51.910" v="4075" actId="165"/>
          <ac:grpSpMkLst>
            <pc:docMk/>
            <pc:sldMk cId="2454897697" sldId="294"/>
            <ac:grpSpMk id="5" creationId="{5F0AADB8-A06B-6FC0-72DD-1AA47814EB0C}"/>
          </ac:grpSpMkLst>
        </pc:grpChg>
        <pc:grpChg chg="add mod ord topLvl">
          <ac:chgData name="劉　冠廷" userId="157cb8b2-10c8-4c98-be2a-24a6fef27960" providerId="ADAL" clId="{6622E921-AE26-46C1-AE4E-15D7C32E5AB6}" dt="2022-06-25T00:31:10.541" v="9669" actId="164"/>
          <ac:grpSpMkLst>
            <pc:docMk/>
            <pc:sldMk cId="2454897697" sldId="294"/>
            <ac:grpSpMk id="8" creationId="{ED743A1E-BD4F-F012-2B09-988E8C198EBA}"/>
          </ac:grpSpMkLst>
        </pc:grpChg>
        <pc:grpChg chg="mod">
          <ac:chgData name="劉　冠廷" userId="157cb8b2-10c8-4c98-be2a-24a6fef27960" providerId="ADAL" clId="{6622E921-AE26-46C1-AE4E-15D7C32E5AB6}" dt="2022-06-20T05:17:51.910" v="4075" actId="165"/>
          <ac:grpSpMkLst>
            <pc:docMk/>
            <pc:sldMk cId="2454897697" sldId="294"/>
            <ac:grpSpMk id="9" creationId="{DE55B039-7503-2E74-C1DF-493BD0051B3C}"/>
          </ac:grpSpMkLst>
        </pc:grpChg>
        <pc:grpChg chg="add mod">
          <ac:chgData name="劉　冠廷" userId="157cb8b2-10c8-4c98-be2a-24a6fef27960" providerId="ADAL" clId="{6622E921-AE26-46C1-AE4E-15D7C32E5AB6}" dt="2022-06-25T08:19:59.936" v="10349" actId="14100"/>
          <ac:grpSpMkLst>
            <pc:docMk/>
            <pc:sldMk cId="2454897697" sldId="294"/>
            <ac:grpSpMk id="16" creationId="{68C3059E-85EC-8D83-C36D-CDA4A7F13E06}"/>
          </ac:grpSpMkLst>
        </pc:grpChg>
        <pc:grpChg chg="mod">
          <ac:chgData name="劉　冠廷" userId="157cb8b2-10c8-4c98-be2a-24a6fef27960" providerId="ADAL" clId="{6622E921-AE26-46C1-AE4E-15D7C32E5AB6}" dt="2022-06-25T02:52:58.214" v="10184"/>
          <ac:grpSpMkLst>
            <pc:docMk/>
            <pc:sldMk cId="2454897697" sldId="294"/>
            <ac:grpSpMk id="17" creationId="{2AF2CF07-5B1E-4543-136B-32F5F509D26A}"/>
          </ac:grpSpMkLst>
        </pc:grpChg>
        <pc:grpChg chg="add del mod">
          <ac:chgData name="劉　冠廷" userId="157cb8b2-10c8-4c98-be2a-24a6fef27960" providerId="ADAL" clId="{6622E921-AE26-46C1-AE4E-15D7C32E5AB6}" dt="2022-06-20T05:51:39.159" v="4617" actId="478"/>
          <ac:grpSpMkLst>
            <pc:docMk/>
            <pc:sldMk cId="2454897697" sldId="294"/>
            <ac:grpSpMk id="18" creationId="{67DC1144-4CCA-311D-3378-9E7AAD0DE782}"/>
          </ac:grpSpMkLst>
        </pc:grpChg>
        <pc:grpChg chg="mod">
          <ac:chgData name="劉　冠廷" userId="157cb8b2-10c8-4c98-be2a-24a6fef27960" providerId="ADAL" clId="{6622E921-AE26-46C1-AE4E-15D7C32E5AB6}" dt="2022-06-20T05:47:40.530" v="4366"/>
          <ac:grpSpMkLst>
            <pc:docMk/>
            <pc:sldMk cId="2454897697" sldId="294"/>
            <ac:grpSpMk id="19" creationId="{6C41DFBA-988A-1F2D-6AA6-D0E5A8121BC0}"/>
          </ac:grpSpMkLst>
        </pc:grpChg>
        <pc:picChg chg="add del mod topLvl">
          <ac:chgData name="劉　冠廷" userId="157cb8b2-10c8-4c98-be2a-24a6fef27960" providerId="ADAL" clId="{6622E921-AE26-46C1-AE4E-15D7C32E5AB6}" dt="2022-06-20T05:43:12.568" v="4353" actId="478"/>
          <ac:picMkLst>
            <pc:docMk/>
            <pc:sldMk cId="2454897697" sldId="294"/>
            <ac:picMk id="4" creationId="{2B91BF62-498A-44B5-DDDD-FB62355CE4EE}"/>
          </ac:picMkLst>
        </pc:picChg>
        <pc:picChg chg="add mod">
          <ac:chgData name="劉　冠廷" userId="157cb8b2-10c8-4c98-be2a-24a6fef27960" providerId="ADAL" clId="{6622E921-AE26-46C1-AE4E-15D7C32E5AB6}" dt="2022-06-25T08:19:51.835" v="10348" actId="1076"/>
          <ac:picMkLst>
            <pc:docMk/>
            <pc:sldMk cId="2454897697" sldId="294"/>
            <ac:picMk id="6" creationId="{8A6B4104-71BF-6899-46DE-771DF4D5B038}"/>
          </ac:picMkLst>
        </pc:picChg>
        <pc:picChg chg="add mod">
          <ac:chgData name="劉　冠廷" userId="157cb8b2-10c8-4c98-be2a-24a6fef27960" providerId="ADAL" clId="{6622E921-AE26-46C1-AE4E-15D7C32E5AB6}" dt="2022-06-25T00:31:10.541" v="9669" actId="164"/>
          <ac:picMkLst>
            <pc:docMk/>
            <pc:sldMk cId="2454897697" sldId="294"/>
            <ac:picMk id="13" creationId="{D2637FDA-B7E1-1767-003A-516C6D652669}"/>
          </ac:picMkLst>
        </pc:picChg>
      </pc:sldChg>
      <pc:sldChg chg="addSp delSp modSp add mod delAnim modAnim">
        <pc:chgData name="劉　冠廷" userId="157cb8b2-10c8-4c98-be2a-24a6fef27960" providerId="ADAL" clId="{6622E921-AE26-46C1-AE4E-15D7C32E5AB6}" dt="2022-06-21T04:42:27.728" v="8837" actId="478"/>
        <pc:sldMkLst>
          <pc:docMk/>
          <pc:sldMk cId="2569223751" sldId="295"/>
        </pc:sldMkLst>
        <pc:spChg chg="add del mod">
          <ac:chgData name="劉　冠廷" userId="157cb8b2-10c8-4c98-be2a-24a6fef27960" providerId="ADAL" clId="{6622E921-AE26-46C1-AE4E-15D7C32E5AB6}" dt="2022-06-21T04:42:25.474" v="8836" actId="478"/>
          <ac:spMkLst>
            <pc:docMk/>
            <pc:sldMk cId="2569223751" sldId="295"/>
            <ac:spMk id="13" creationId="{0CFADAEA-B44A-876A-EB14-5CD99FBDA92A}"/>
          </ac:spMkLst>
        </pc:spChg>
        <pc:spChg chg="add del mod">
          <ac:chgData name="劉　冠廷" userId="157cb8b2-10c8-4c98-be2a-24a6fef27960" providerId="ADAL" clId="{6622E921-AE26-46C1-AE4E-15D7C32E5AB6}" dt="2022-06-21T04:42:27.728" v="8837" actId="478"/>
          <ac:spMkLst>
            <pc:docMk/>
            <pc:sldMk cId="2569223751" sldId="295"/>
            <ac:spMk id="14" creationId="{18B3134F-BB1B-94FD-5366-32B7E7A47EFB}"/>
          </ac:spMkLst>
        </pc:spChg>
        <pc:spChg chg="mod">
          <ac:chgData name="劉　冠廷" userId="157cb8b2-10c8-4c98-be2a-24a6fef27960" providerId="ADAL" clId="{6622E921-AE26-46C1-AE4E-15D7C32E5AB6}" dt="2022-06-20T12:40:54.046" v="8218" actId="5793"/>
          <ac:spMkLst>
            <pc:docMk/>
            <pc:sldMk cId="2569223751" sldId="295"/>
            <ac:spMk id="15" creationId="{98A18758-528C-11FD-2EAB-2FC80B1801CB}"/>
          </ac:spMkLst>
        </pc:spChg>
        <pc:spChg chg="mod">
          <ac:chgData name="劉　冠廷" userId="157cb8b2-10c8-4c98-be2a-24a6fef27960" providerId="ADAL" clId="{6622E921-AE26-46C1-AE4E-15D7C32E5AB6}" dt="2022-06-20T07:20:31.030" v="6077" actId="20577"/>
          <ac:spMkLst>
            <pc:docMk/>
            <pc:sldMk cId="2569223751" sldId="295"/>
            <ac:spMk id="110" creationId="{00000000-0000-0000-0000-000000000000}"/>
          </ac:spMkLst>
        </pc:spChg>
        <pc:grpChg chg="del">
          <ac:chgData name="劉　冠廷" userId="157cb8b2-10c8-4c98-be2a-24a6fef27960" providerId="ADAL" clId="{6622E921-AE26-46C1-AE4E-15D7C32E5AB6}" dt="2022-06-20T05:33:00.620" v="4108" actId="478"/>
          <ac:grpSpMkLst>
            <pc:docMk/>
            <pc:sldMk cId="2569223751" sldId="295"/>
            <ac:grpSpMk id="8" creationId="{ED743A1E-BD4F-F012-2B09-988E8C198EBA}"/>
          </ac:grpSpMkLst>
        </pc:grpChg>
        <pc:picChg chg="del">
          <ac:chgData name="劉　冠廷" userId="157cb8b2-10c8-4c98-be2a-24a6fef27960" providerId="ADAL" clId="{6622E921-AE26-46C1-AE4E-15D7C32E5AB6}" dt="2022-06-20T05:33:01.287" v="4109" actId="478"/>
          <ac:picMkLst>
            <pc:docMk/>
            <pc:sldMk cId="2569223751" sldId="295"/>
            <ac:picMk id="4" creationId="{2B91BF62-498A-44B5-DDDD-FB62355CE4EE}"/>
          </ac:picMkLst>
        </pc:picChg>
      </pc:sldChg>
      <pc:sldChg chg="addSp delSp modSp add mod delAnim">
        <pc:chgData name="劉　冠廷" userId="157cb8b2-10c8-4c98-be2a-24a6fef27960" providerId="ADAL" clId="{6622E921-AE26-46C1-AE4E-15D7C32E5AB6}" dt="2022-06-27T10:20:31.653" v="11100" actId="20577"/>
        <pc:sldMkLst>
          <pc:docMk/>
          <pc:sldMk cId="379689452" sldId="296"/>
        </pc:sldMkLst>
        <pc:spChg chg="del mod">
          <ac:chgData name="劉　冠廷" userId="157cb8b2-10c8-4c98-be2a-24a6fef27960" providerId="ADAL" clId="{6622E921-AE26-46C1-AE4E-15D7C32E5AB6}" dt="2022-06-20T05:55:04.944" v="4730" actId="478"/>
          <ac:spMkLst>
            <pc:docMk/>
            <pc:sldMk cId="379689452" sldId="296"/>
            <ac:spMk id="15" creationId="{98A18758-528C-11FD-2EAB-2FC80B1801CB}"/>
          </ac:spMkLst>
        </pc:spChg>
        <pc:spChg chg="del">
          <ac:chgData name="劉　冠廷" userId="157cb8b2-10c8-4c98-be2a-24a6fef27960" providerId="ADAL" clId="{6622E921-AE26-46C1-AE4E-15D7C32E5AB6}" dt="2022-06-20T05:55:08.258" v="4733" actId="478"/>
          <ac:spMkLst>
            <pc:docMk/>
            <pc:sldMk cId="379689452" sldId="296"/>
            <ac:spMk id="23" creationId="{DDF6EDF1-121F-5871-9C7C-07D4E33CF11D}"/>
          </ac:spMkLst>
        </pc:spChg>
        <pc:spChg chg="add mod">
          <ac:chgData name="劉　冠廷" userId="157cb8b2-10c8-4c98-be2a-24a6fef27960" providerId="ADAL" clId="{6622E921-AE26-46C1-AE4E-15D7C32E5AB6}" dt="2022-06-27T10:20:31.653" v="11100" actId="20577"/>
          <ac:spMkLst>
            <pc:docMk/>
            <pc:sldMk cId="379689452" sldId="296"/>
            <ac:spMk id="24" creationId="{3B9D04AF-157A-096D-37C7-32608DC7A71B}"/>
          </ac:spMkLst>
        </pc:spChg>
        <pc:spChg chg="del">
          <ac:chgData name="劉　冠廷" userId="157cb8b2-10c8-4c98-be2a-24a6fef27960" providerId="ADAL" clId="{6622E921-AE26-46C1-AE4E-15D7C32E5AB6}" dt="2022-06-20T06:24:51.164" v="5298" actId="478"/>
          <ac:spMkLst>
            <pc:docMk/>
            <pc:sldMk cId="379689452" sldId="296"/>
            <ac:spMk id="111" creationId="{00000000-0000-0000-0000-000000000000}"/>
          </ac:spMkLst>
        </pc:spChg>
        <pc:grpChg chg="del">
          <ac:chgData name="劉　冠廷" userId="157cb8b2-10c8-4c98-be2a-24a6fef27960" providerId="ADAL" clId="{6622E921-AE26-46C1-AE4E-15D7C32E5AB6}" dt="2022-06-20T05:54:57.553" v="4727" actId="478"/>
          <ac:grpSpMkLst>
            <pc:docMk/>
            <pc:sldMk cId="379689452" sldId="296"/>
            <ac:grpSpMk id="8" creationId="{ED743A1E-BD4F-F012-2B09-988E8C198EBA}"/>
          </ac:grpSpMkLst>
        </pc:grpChg>
        <pc:grpChg chg="del mod">
          <ac:chgData name="劉　冠廷" userId="157cb8b2-10c8-4c98-be2a-24a6fef27960" providerId="ADAL" clId="{6622E921-AE26-46C1-AE4E-15D7C32E5AB6}" dt="2022-06-20T05:55:07.266" v="4732" actId="478"/>
          <ac:grpSpMkLst>
            <pc:docMk/>
            <pc:sldMk cId="379689452" sldId="296"/>
            <ac:grpSpMk id="18" creationId="{67DC1144-4CCA-311D-3378-9E7AAD0DE782}"/>
          </ac:grpSpMkLst>
        </pc:grpChg>
        <pc:picChg chg="add mod">
          <ac:chgData name="劉　冠廷" userId="157cb8b2-10c8-4c98-be2a-24a6fef27960" providerId="ADAL" clId="{6622E921-AE26-46C1-AE4E-15D7C32E5AB6}" dt="2022-06-20T06:44:16.840" v="5771" actId="1076"/>
          <ac:picMkLst>
            <pc:docMk/>
            <pc:sldMk cId="379689452" sldId="296"/>
            <ac:picMk id="4" creationId="{FEBC6EB8-A9C4-1CDC-3292-235DDE34031E}"/>
          </ac:picMkLst>
        </pc:picChg>
        <pc:picChg chg="add mod">
          <ac:chgData name="劉　冠廷" userId="157cb8b2-10c8-4c98-be2a-24a6fef27960" providerId="ADAL" clId="{6622E921-AE26-46C1-AE4E-15D7C32E5AB6}" dt="2022-06-20T06:44:18.671" v="5772" actId="1076"/>
          <ac:picMkLst>
            <pc:docMk/>
            <pc:sldMk cId="379689452" sldId="296"/>
            <ac:picMk id="6" creationId="{CAC32E24-4395-F356-0A5B-63F71B387DFD}"/>
          </ac:picMkLst>
        </pc:picChg>
        <pc:picChg chg="del">
          <ac:chgData name="劉　冠廷" userId="157cb8b2-10c8-4c98-be2a-24a6fef27960" providerId="ADAL" clId="{6622E921-AE26-46C1-AE4E-15D7C32E5AB6}" dt="2022-06-20T05:54:58.437" v="4728" actId="478"/>
          <ac:picMkLst>
            <pc:docMk/>
            <pc:sldMk cId="379689452" sldId="296"/>
            <ac:picMk id="13" creationId="{D2637FDA-B7E1-1767-003A-516C6D652669}"/>
          </ac:picMkLst>
        </pc:picChg>
        <pc:picChg chg="add del mod">
          <ac:chgData name="劉　冠廷" userId="157cb8b2-10c8-4c98-be2a-24a6fef27960" providerId="ADAL" clId="{6622E921-AE26-46C1-AE4E-15D7C32E5AB6}" dt="2022-06-20T06:44:22.830" v="5775" actId="478"/>
          <ac:picMkLst>
            <pc:docMk/>
            <pc:sldMk cId="379689452" sldId="296"/>
            <ac:picMk id="14" creationId="{3F7861FE-646C-C5FA-9FEC-A46E8814C0EA}"/>
          </ac:picMkLst>
        </pc:picChg>
        <pc:picChg chg="add mod">
          <ac:chgData name="劉　冠廷" userId="157cb8b2-10c8-4c98-be2a-24a6fef27960" providerId="ADAL" clId="{6622E921-AE26-46C1-AE4E-15D7C32E5AB6}" dt="2022-06-20T06:44:52.136" v="5781" actId="1076"/>
          <ac:picMkLst>
            <pc:docMk/>
            <pc:sldMk cId="379689452" sldId="296"/>
            <ac:picMk id="17" creationId="{D0BFCC8A-7898-FD02-EC2D-D495A9B566FE}"/>
          </ac:picMkLst>
        </pc:picChg>
      </pc:sldChg>
      <pc:sldChg chg="addSp delSp modSp add mod modAnim">
        <pc:chgData name="劉　冠廷" userId="157cb8b2-10c8-4c98-be2a-24a6fef27960" providerId="ADAL" clId="{6622E921-AE26-46C1-AE4E-15D7C32E5AB6}" dt="2022-06-27T02:20:06.701" v="10863" actId="20577"/>
        <pc:sldMkLst>
          <pc:docMk/>
          <pc:sldMk cId="3306550100" sldId="297"/>
        </pc:sldMkLst>
        <pc:spChg chg="mod">
          <ac:chgData name="劉　冠廷" userId="157cb8b2-10c8-4c98-be2a-24a6fef27960" providerId="ADAL" clId="{6622E921-AE26-46C1-AE4E-15D7C32E5AB6}" dt="2022-06-25T01:31:47.693" v="10180" actId="20577"/>
          <ac:spMkLst>
            <pc:docMk/>
            <pc:sldMk cId="3306550100" sldId="297"/>
            <ac:spMk id="11" creationId="{0B2416B0-8499-996D-07EE-3CDB424DDC07}"/>
          </ac:spMkLst>
        </pc:spChg>
        <pc:spChg chg="mod">
          <ac:chgData name="劉　冠廷" userId="157cb8b2-10c8-4c98-be2a-24a6fef27960" providerId="ADAL" clId="{6622E921-AE26-46C1-AE4E-15D7C32E5AB6}" dt="2022-06-20T12:14:50.440" v="7041" actId="20577"/>
          <ac:spMkLst>
            <pc:docMk/>
            <pc:sldMk cId="3306550100" sldId="297"/>
            <ac:spMk id="12" creationId="{10F1FE8F-D97A-4381-584B-5D6EB9BAA007}"/>
          </ac:spMkLst>
        </pc:spChg>
        <pc:spChg chg="mod">
          <ac:chgData name="劉　冠廷" userId="157cb8b2-10c8-4c98-be2a-24a6fef27960" providerId="ADAL" clId="{6622E921-AE26-46C1-AE4E-15D7C32E5AB6}" dt="2022-06-20T12:14:50.440" v="7041" actId="20577"/>
          <ac:spMkLst>
            <pc:docMk/>
            <pc:sldMk cId="3306550100" sldId="297"/>
            <ac:spMk id="13" creationId="{802D9494-0342-4EA5-D586-F7A9D4EAEC39}"/>
          </ac:spMkLst>
        </pc:spChg>
        <pc:spChg chg="mod">
          <ac:chgData name="劉　冠廷" userId="157cb8b2-10c8-4c98-be2a-24a6fef27960" providerId="ADAL" clId="{6622E921-AE26-46C1-AE4E-15D7C32E5AB6}" dt="2022-06-27T02:20:06.701" v="10863" actId="20577"/>
          <ac:spMkLst>
            <pc:docMk/>
            <pc:sldMk cId="3306550100" sldId="297"/>
            <ac:spMk id="16" creationId="{D60DC33D-19C7-D90B-6579-E1E7A065B3C1}"/>
          </ac:spMkLst>
        </pc:spChg>
        <pc:spChg chg="mod">
          <ac:chgData name="劉　冠廷" userId="157cb8b2-10c8-4c98-be2a-24a6fef27960" providerId="ADAL" clId="{6622E921-AE26-46C1-AE4E-15D7C32E5AB6}" dt="2022-06-20T12:31:59.707" v="7392" actId="20577"/>
          <ac:spMkLst>
            <pc:docMk/>
            <pc:sldMk cId="3306550100" sldId="297"/>
            <ac:spMk id="18" creationId="{1A298CF4-6E66-96B6-1DA8-1A400C704262}"/>
          </ac:spMkLst>
        </pc:spChg>
        <pc:spChg chg="mod">
          <ac:chgData name="劉　冠廷" userId="157cb8b2-10c8-4c98-be2a-24a6fef27960" providerId="ADAL" clId="{6622E921-AE26-46C1-AE4E-15D7C32E5AB6}" dt="2022-06-20T12:31:59.707" v="7392" actId="20577"/>
          <ac:spMkLst>
            <pc:docMk/>
            <pc:sldMk cId="3306550100" sldId="297"/>
            <ac:spMk id="19" creationId="{E175E006-4DEA-401E-7840-09DF8F45097B}"/>
          </ac:spMkLst>
        </pc:spChg>
        <pc:spChg chg="mod">
          <ac:chgData name="劉　冠廷" userId="157cb8b2-10c8-4c98-be2a-24a6fef27960" providerId="ADAL" clId="{6622E921-AE26-46C1-AE4E-15D7C32E5AB6}" dt="2022-06-20T07:49:46.181" v="6626" actId="20577"/>
          <ac:spMkLst>
            <pc:docMk/>
            <pc:sldMk cId="3306550100" sldId="297"/>
            <ac:spMk id="24" creationId="{3B9D04AF-157A-096D-37C7-32608DC7A71B}"/>
          </ac:spMkLst>
        </pc:spChg>
        <pc:spChg chg="mod">
          <ac:chgData name="劉　冠廷" userId="157cb8b2-10c8-4c98-be2a-24a6fef27960" providerId="ADAL" clId="{6622E921-AE26-46C1-AE4E-15D7C32E5AB6}" dt="2022-06-21T04:15:21.499" v="8425" actId="20577"/>
          <ac:spMkLst>
            <pc:docMk/>
            <pc:sldMk cId="3306550100" sldId="297"/>
            <ac:spMk id="110" creationId="{00000000-0000-0000-0000-000000000000}"/>
          </ac:spMkLst>
        </pc:spChg>
        <pc:grpChg chg="add mod">
          <ac:chgData name="劉　冠廷" userId="157cb8b2-10c8-4c98-be2a-24a6fef27960" providerId="ADAL" clId="{6622E921-AE26-46C1-AE4E-15D7C32E5AB6}" dt="2022-06-21T04:23:22.185" v="8427" actId="1076"/>
          <ac:grpSpMkLst>
            <pc:docMk/>
            <pc:sldMk cId="3306550100" sldId="297"/>
            <ac:grpSpMk id="9" creationId="{ABD653AF-8FD2-1B85-8E90-1D36B323F643}"/>
          </ac:grpSpMkLst>
        </pc:grpChg>
        <pc:grpChg chg="mod">
          <ac:chgData name="劉　冠廷" userId="157cb8b2-10c8-4c98-be2a-24a6fef27960" providerId="ADAL" clId="{6622E921-AE26-46C1-AE4E-15D7C32E5AB6}" dt="2022-06-20T12:14:50.440" v="7041" actId="20577"/>
          <ac:grpSpMkLst>
            <pc:docMk/>
            <pc:sldMk cId="3306550100" sldId="297"/>
            <ac:grpSpMk id="10" creationId="{D833246F-22A6-C3E7-7DDF-447C861EC274}"/>
          </ac:grpSpMkLst>
        </pc:grpChg>
        <pc:grpChg chg="add mod">
          <ac:chgData name="劉　冠廷" userId="157cb8b2-10c8-4c98-be2a-24a6fef27960" providerId="ADAL" clId="{6622E921-AE26-46C1-AE4E-15D7C32E5AB6}" dt="2022-06-20T12:31:59.707" v="7392" actId="20577"/>
          <ac:grpSpMkLst>
            <pc:docMk/>
            <pc:sldMk cId="3306550100" sldId="297"/>
            <ac:grpSpMk id="14" creationId="{536EEC03-0B0C-0AE4-895E-FA1B04056FC2}"/>
          </ac:grpSpMkLst>
        </pc:grpChg>
        <pc:grpChg chg="mod">
          <ac:chgData name="劉　冠廷" userId="157cb8b2-10c8-4c98-be2a-24a6fef27960" providerId="ADAL" clId="{6622E921-AE26-46C1-AE4E-15D7C32E5AB6}" dt="2022-06-20T12:31:59.707" v="7392" actId="20577"/>
          <ac:grpSpMkLst>
            <pc:docMk/>
            <pc:sldMk cId="3306550100" sldId="297"/>
            <ac:grpSpMk id="15" creationId="{88FCE91F-38AD-AF08-982D-804AACDA4FC1}"/>
          </ac:grpSpMkLst>
        </pc:grpChg>
        <pc:picChg chg="del">
          <ac:chgData name="劉　冠廷" userId="157cb8b2-10c8-4c98-be2a-24a6fef27960" providerId="ADAL" clId="{6622E921-AE26-46C1-AE4E-15D7C32E5AB6}" dt="2022-06-20T06:48:19.364" v="6027" actId="478"/>
          <ac:picMkLst>
            <pc:docMk/>
            <pc:sldMk cId="3306550100" sldId="297"/>
            <ac:picMk id="4" creationId="{FEBC6EB8-A9C4-1CDC-3292-235DDE34031E}"/>
          </ac:picMkLst>
        </pc:picChg>
        <pc:picChg chg="add del mod">
          <ac:chgData name="劉　冠廷" userId="157cb8b2-10c8-4c98-be2a-24a6fef27960" providerId="ADAL" clId="{6622E921-AE26-46C1-AE4E-15D7C32E5AB6}" dt="2022-06-25T02:51:30.375" v="10182" actId="478"/>
          <ac:picMkLst>
            <pc:docMk/>
            <pc:sldMk cId="3306550100" sldId="297"/>
            <ac:picMk id="5" creationId="{11CBB3EC-610C-855D-F6DE-4C952B78810C}"/>
          </ac:picMkLst>
        </pc:picChg>
        <pc:picChg chg="del">
          <ac:chgData name="劉　冠廷" userId="157cb8b2-10c8-4c98-be2a-24a6fef27960" providerId="ADAL" clId="{6622E921-AE26-46C1-AE4E-15D7C32E5AB6}" dt="2022-06-20T06:48:18.816" v="6025" actId="478"/>
          <ac:picMkLst>
            <pc:docMk/>
            <pc:sldMk cId="3306550100" sldId="297"/>
            <ac:picMk id="6" creationId="{CAC32E24-4395-F356-0A5B-63F71B387DFD}"/>
          </ac:picMkLst>
        </pc:picChg>
        <pc:picChg chg="del">
          <ac:chgData name="劉　冠廷" userId="157cb8b2-10c8-4c98-be2a-24a6fef27960" providerId="ADAL" clId="{6622E921-AE26-46C1-AE4E-15D7C32E5AB6}" dt="2022-06-20T06:48:19.015" v="6026" actId="478"/>
          <ac:picMkLst>
            <pc:docMk/>
            <pc:sldMk cId="3306550100" sldId="297"/>
            <ac:picMk id="17" creationId="{D0BFCC8A-7898-FD02-EC2D-D495A9B566FE}"/>
          </ac:picMkLst>
        </pc:picChg>
      </pc:sldChg>
      <pc:sldChg chg="addSp delSp modSp add mod ord">
        <pc:chgData name="劉　冠廷" userId="157cb8b2-10c8-4c98-be2a-24a6fef27960" providerId="ADAL" clId="{6622E921-AE26-46C1-AE4E-15D7C32E5AB6}" dt="2022-06-26T14:22:13.537" v="10812" actId="20577"/>
        <pc:sldMkLst>
          <pc:docMk/>
          <pc:sldMk cId="366815684" sldId="298"/>
        </pc:sldMkLst>
        <pc:spChg chg="mod">
          <ac:chgData name="劉　冠廷" userId="157cb8b2-10c8-4c98-be2a-24a6fef27960" providerId="ADAL" clId="{6622E921-AE26-46C1-AE4E-15D7C32E5AB6}" dt="2022-06-20T07:45:26.611" v="6504" actId="20577"/>
          <ac:spMkLst>
            <pc:docMk/>
            <pc:sldMk cId="366815684" sldId="298"/>
            <ac:spMk id="4" creationId="{49F70D5E-9B45-EAAE-2F55-7DF164016490}"/>
          </ac:spMkLst>
        </pc:spChg>
        <pc:spChg chg="mod">
          <ac:chgData name="劉　冠廷" userId="157cb8b2-10c8-4c98-be2a-24a6fef27960" providerId="ADAL" clId="{6622E921-AE26-46C1-AE4E-15D7C32E5AB6}" dt="2022-06-20T07:45:26.611" v="6504" actId="20577"/>
          <ac:spMkLst>
            <pc:docMk/>
            <pc:sldMk cId="366815684" sldId="298"/>
            <ac:spMk id="6" creationId="{E709673C-02A3-3250-17B6-43631D7F63D2}"/>
          </ac:spMkLst>
        </pc:spChg>
        <pc:spChg chg="add del">
          <ac:chgData name="劉　冠廷" userId="157cb8b2-10c8-4c98-be2a-24a6fef27960" providerId="ADAL" clId="{6622E921-AE26-46C1-AE4E-15D7C32E5AB6}" dt="2022-06-20T07:45:28.264" v="6506"/>
          <ac:spMkLst>
            <pc:docMk/>
            <pc:sldMk cId="366815684" sldId="298"/>
            <ac:spMk id="18" creationId="{BC82118C-DE51-1C9A-E8E8-49B4357FE697}"/>
          </ac:spMkLst>
        </pc:spChg>
        <pc:spChg chg="mod">
          <ac:chgData name="劉　冠廷" userId="157cb8b2-10c8-4c98-be2a-24a6fef27960" providerId="ADAL" clId="{6622E921-AE26-46C1-AE4E-15D7C32E5AB6}" dt="2022-06-24T13:51:28.282" v="9118" actId="1076"/>
          <ac:spMkLst>
            <pc:docMk/>
            <pc:sldMk cId="366815684" sldId="298"/>
            <ac:spMk id="19" creationId="{BBD1CAC7-CC03-AAFB-2FB3-4E83CAC42FD9}"/>
          </ac:spMkLst>
        </pc:spChg>
        <pc:spChg chg="add del">
          <ac:chgData name="劉　冠廷" userId="157cb8b2-10c8-4c98-be2a-24a6fef27960" providerId="ADAL" clId="{6622E921-AE26-46C1-AE4E-15D7C32E5AB6}" dt="2022-06-20T07:45:37.064" v="6511"/>
          <ac:spMkLst>
            <pc:docMk/>
            <pc:sldMk cId="366815684" sldId="298"/>
            <ac:spMk id="20" creationId="{5EF51C0B-F885-746D-1BA3-77D97FFC7E3A}"/>
          </ac:spMkLst>
        </pc:spChg>
        <pc:spChg chg="add del mod">
          <ac:chgData name="劉　冠廷" userId="157cb8b2-10c8-4c98-be2a-24a6fef27960" providerId="ADAL" clId="{6622E921-AE26-46C1-AE4E-15D7C32E5AB6}" dt="2022-06-23T01:41:54.353" v="8860" actId="478"/>
          <ac:spMkLst>
            <pc:docMk/>
            <pc:sldMk cId="366815684" sldId="298"/>
            <ac:spMk id="22" creationId="{A8C7F37D-7C31-4F6F-DB42-DD8E42C6E467}"/>
          </ac:spMkLst>
        </pc:spChg>
        <pc:spChg chg="mod">
          <ac:chgData name="劉　冠廷" userId="157cb8b2-10c8-4c98-be2a-24a6fef27960" providerId="ADAL" clId="{6622E921-AE26-46C1-AE4E-15D7C32E5AB6}" dt="2022-06-26T14:22:13.537" v="10812" actId="20577"/>
          <ac:spMkLst>
            <pc:docMk/>
            <pc:sldMk cId="366815684" sldId="298"/>
            <ac:spMk id="111" creationId="{00000000-0000-0000-0000-000000000000}"/>
          </ac:spMkLst>
        </pc:spChg>
        <pc:grpChg chg="mod">
          <ac:chgData name="劉　冠廷" userId="157cb8b2-10c8-4c98-be2a-24a6fef27960" providerId="ADAL" clId="{6622E921-AE26-46C1-AE4E-15D7C32E5AB6}" dt="2022-06-20T07:45:26.611" v="6504" actId="20577"/>
          <ac:grpSpMkLst>
            <pc:docMk/>
            <pc:sldMk cId="366815684" sldId="298"/>
            <ac:grpSpMk id="7" creationId="{0D67423B-6491-6D91-88ED-375EE86585DF}"/>
          </ac:grpSpMkLst>
        </pc:grpChg>
        <pc:grpChg chg="mod">
          <ac:chgData name="劉　冠廷" userId="157cb8b2-10c8-4c98-be2a-24a6fef27960" providerId="ADAL" clId="{6622E921-AE26-46C1-AE4E-15D7C32E5AB6}" dt="2022-06-24T13:51:46.384" v="9124" actId="1076"/>
          <ac:grpSpMkLst>
            <pc:docMk/>
            <pc:sldMk cId="366815684" sldId="298"/>
            <ac:grpSpMk id="10" creationId="{5ACC5C0B-49E0-3459-9161-2591228F0573}"/>
          </ac:grpSpMkLst>
        </pc:grpChg>
        <pc:grpChg chg="del">
          <ac:chgData name="劉　冠廷" userId="157cb8b2-10c8-4c98-be2a-24a6fef27960" providerId="ADAL" clId="{6622E921-AE26-46C1-AE4E-15D7C32E5AB6}" dt="2022-06-20T07:32:32.160" v="6209" actId="478"/>
          <ac:grpSpMkLst>
            <pc:docMk/>
            <pc:sldMk cId="366815684" sldId="298"/>
            <ac:grpSpMk id="11" creationId="{AB8464BD-BD07-66FB-4284-2F662E046089}"/>
          </ac:grpSpMkLst>
        </pc:grpChg>
        <pc:picChg chg="add mod">
          <ac:chgData name="劉　冠廷" userId="157cb8b2-10c8-4c98-be2a-24a6fef27960" providerId="ADAL" clId="{6622E921-AE26-46C1-AE4E-15D7C32E5AB6}" dt="2022-06-24T13:51:45.885" v="9123" actId="1076"/>
          <ac:picMkLst>
            <pc:docMk/>
            <pc:sldMk cId="366815684" sldId="298"/>
            <ac:picMk id="5" creationId="{023C8121-8960-0599-7C41-6307C48CE66B}"/>
          </ac:picMkLst>
        </pc:picChg>
        <pc:picChg chg="del">
          <ac:chgData name="劉　冠廷" userId="157cb8b2-10c8-4c98-be2a-24a6fef27960" providerId="ADAL" clId="{6622E921-AE26-46C1-AE4E-15D7C32E5AB6}" dt="2022-06-20T07:32:29.967" v="6208" actId="478"/>
          <ac:picMkLst>
            <pc:docMk/>
            <pc:sldMk cId="366815684" sldId="298"/>
            <ac:picMk id="9" creationId="{4859A1A4-3B1A-8BE6-22DE-C4023F1FF771}"/>
          </ac:picMkLst>
        </pc:picChg>
        <pc:picChg chg="add mod">
          <ac:chgData name="劉　冠廷" userId="157cb8b2-10c8-4c98-be2a-24a6fef27960" providerId="ADAL" clId="{6622E921-AE26-46C1-AE4E-15D7C32E5AB6}" dt="2022-06-24T13:51:45.415" v="9122" actId="1076"/>
          <ac:picMkLst>
            <pc:docMk/>
            <pc:sldMk cId="366815684" sldId="298"/>
            <ac:picMk id="12" creationId="{4E122E69-A677-3E4D-0E66-4D8C538191EE}"/>
          </ac:picMkLst>
        </pc:picChg>
      </pc:sldChg>
      <pc:sldChg chg="addSp delSp modSp add del mod">
        <pc:chgData name="劉　冠廷" userId="157cb8b2-10c8-4c98-be2a-24a6fef27960" providerId="ADAL" clId="{6622E921-AE26-46C1-AE4E-15D7C32E5AB6}" dt="2022-06-26T11:45:50.868" v="10500" actId="20577"/>
        <pc:sldMkLst>
          <pc:docMk/>
          <pc:sldMk cId="2460199759" sldId="299"/>
        </pc:sldMkLst>
        <pc:spChg chg="mod">
          <ac:chgData name="劉　冠廷" userId="157cb8b2-10c8-4c98-be2a-24a6fef27960" providerId="ADAL" clId="{6622E921-AE26-46C1-AE4E-15D7C32E5AB6}" dt="2022-06-24T13:54:56.461" v="9180" actId="1076"/>
          <ac:spMkLst>
            <pc:docMk/>
            <pc:sldMk cId="2460199759" sldId="299"/>
            <ac:spMk id="19" creationId="{BBD1CAC7-CC03-AAFB-2FB3-4E83CAC42FD9}"/>
          </ac:spMkLst>
        </pc:spChg>
        <pc:spChg chg="mod">
          <ac:chgData name="劉　冠廷" userId="157cb8b2-10c8-4c98-be2a-24a6fef27960" providerId="ADAL" clId="{6622E921-AE26-46C1-AE4E-15D7C32E5AB6}" dt="2022-06-24T13:43:32.336" v="9041" actId="1076"/>
          <ac:spMkLst>
            <pc:docMk/>
            <pc:sldMk cId="2460199759" sldId="299"/>
            <ac:spMk id="47" creationId="{43971130-A1CE-BCE0-A9AB-B2944DF46088}"/>
          </ac:spMkLst>
        </pc:spChg>
        <pc:spChg chg="mod">
          <ac:chgData name="劉　冠廷" userId="157cb8b2-10c8-4c98-be2a-24a6fef27960" providerId="ADAL" clId="{6622E921-AE26-46C1-AE4E-15D7C32E5AB6}" dt="2022-06-24T13:38:28.436" v="9000"/>
          <ac:spMkLst>
            <pc:docMk/>
            <pc:sldMk cId="2460199759" sldId="299"/>
            <ac:spMk id="48" creationId="{D46887B6-AD31-BE44-0CCA-44B8D14327B7}"/>
          </ac:spMkLst>
        </pc:spChg>
        <pc:spChg chg="mod">
          <ac:chgData name="劉　冠廷" userId="157cb8b2-10c8-4c98-be2a-24a6fef27960" providerId="ADAL" clId="{6622E921-AE26-46C1-AE4E-15D7C32E5AB6}" dt="2022-06-24T13:38:28.436" v="9000"/>
          <ac:spMkLst>
            <pc:docMk/>
            <pc:sldMk cId="2460199759" sldId="299"/>
            <ac:spMk id="49" creationId="{05533588-693E-B4CE-AE5F-54D3D70AADB6}"/>
          </ac:spMkLst>
        </pc:spChg>
        <pc:spChg chg="add mod">
          <ac:chgData name="劉　冠廷" userId="157cb8b2-10c8-4c98-be2a-24a6fef27960" providerId="ADAL" clId="{6622E921-AE26-46C1-AE4E-15D7C32E5AB6}" dt="2022-06-24T13:43:35.819" v="9042" actId="164"/>
          <ac:spMkLst>
            <pc:docMk/>
            <pc:sldMk cId="2460199759" sldId="299"/>
            <ac:spMk id="50" creationId="{6D8BA37B-B5EE-29FE-E7A3-CA940054ED48}"/>
          </ac:spMkLst>
        </pc:spChg>
        <pc:spChg chg="mod">
          <ac:chgData name="劉　冠廷" userId="157cb8b2-10c8-4c98-be2a-24a6fef27960" providerId="ADAL" clId="{6622E921-AE26-46C1-AE4E-15D7C32E5AB6}" dt="2022-06-23T01:35:06.112" v="8839" actId="20577"/>
          <ac:spMkLst>
            <pc:docMk/>
            <pc:sldMk cId="2460199759" sldId="299"/>
            <ac:spMk id="110" creationId="{00000000-0000-0000-0000-000000000000}"/>
          </ac:spMkLst>
        </pc:spChg>
        <pc:spChg chg="mod">
          <ac:chgData name="劉　冠廷" userId="157cb8b2-10c8-4c98-be2a-24a6fef27960" providerId="ADAL" clId="{6622E921-AE26-46C1-AE4E-15D7C32E5AB6}" dt="2022-06-26T11:45:50.868" v="10500" actId="20577"/>
          <ac:spMkLst>
            <pc:docMk/>
            <pc:sldMk cId="2460199759" sldId="299"/>
            <ac:spMk id="111" creationId="{00000000-0000-0000-0000-000000000000}"/>
          </ac:spMkLst>
        </pc:spChg>
        <pc:grpChg chg="mod">
          <ac:chgData name="劉　冠廷" userId="157cb8b2-10c8-4c98-be2a-24a6fef27960" providerId="ADAL" clId="{6622E921-AE26-46C1-AE4E-15D7C32E5AB6}" dt="2022-06-24T13:44:38.375" v="9063" actId="14100"/>
          <ac:grpSpMkLst>
            <pc:docMk/>
            <pc:sldMk cId="2460199759" sldId="299"/>
            <ac:grpSpMk id="10" creationId="{5ACC5C0B-49E0-3459-9161-2591228F0573}"/>
          </ac:grpSpMkLst>
        </pc:grpChg>
        <pc:grpChg chg="del">
          <ac:chgData name="劉　冠廷" userId="157cb8b2-10c8-4c98-be2a-24a6fef27960" providerId="ADAL" clId="{6622E921-AE26-46C1-AE4E-15D7C32E5AB6}" dt="2022-06-23T01:36:10.983" v="8844" actId="478"/>
          <ac:grpSpMkLst>
            <pc:docMk/>
            <pc:sldMk cId="2460199759" sldId="299"/>
            <ac:grpSpMk id="11" creationId="{AB8464BD-BD07-66FB-4284-2F662E046089}"/>
          </ac:grpSpMkLst>
        </pc:grpChg>
        <pc:grpChg chg="del">
          <ac:chgData name="劉　冠廷" userId="157cb8b2-10c8-4c98-be2a-24a6fef27960" providerId="ADAL" clId="{6622E921-AE26-46C1-AE4E-15D7C32E5AB6}" dt="2022-06-23T01:36:17.084" v="8846" actId="478"/>
          <ac:grpSpMkLst>
            <pc:docMk/>
            <pc:sldMk cId="2460199759" sldId="299"/>
            <ac:grpSpMk id="21" creationId="{1C779E7C-9A14-D598-A0C9-C26AC492860E}"/>
          </ac:grpSpMkLst>
        </pc:grpChg>
        <pc:grpChg chg="del">
          <ac:chgData name="劉　冠廷" userId="157cb8b2-10c8-4c98-be2a-24a6fef27960" providerId="ADAL" clId="{6622E921-AE26-46C1-AE4E-15D7C32E5AB6}" dt="2022-06-23T01:36:18.720" v="8848" actId="478"/>
          <ac:grpSpMkLst>
            <pc:docMk/>
            <pc:sldMk cId="2460199759" sldId="299"/>
            <ac:grpSpMk id="22" creationId="{6A91FF7A-9FDE-C84F-6EBC-DA0755504890}"/>
          </ac:grpSpMkLst>
        </pc:grpChg>
        <pc:grpChg chg="del">
          <ac:chgData name="劉　冠廷" userId="157cb8b2-10c8-4c98-be2a-24a6fef27960" providerId="ADAL" clId="{6622E921-AE26-46C1-AE4E-15D7C32E5AB6}" dt="2022-06-23T01:36:17.783" v="8847" actId="478"/>
          <ac:grpSpMkLst>
            <pc:docMk/>
            <pc:sldMk cId="2460199759" sldId="299"/>
            <ac:grpSpMk id="25" creationId="{E88A806F-4DFD-2909-2DAB-65F986E1C7CB}"/>
          </ac:grpSpMkLst>
        </pc:grpChg>
        <pc:grpChg chg="add mod">
          <ac:chgData name="劉　冠廷" userId="157cb8b2-10c8-4c98-be2a-24a6fef27960" providerId="ADAL" clId="{6622E921-AE26-46C1-AE4E-15D7C32E5AB6}" dt="2022-06-24T13:44:46.487" v="9065" actId="14100"/>
          <ac:grpSpMkLst>
            <pc:docMk/>
            <pc:sldMk cId="2460199759" sldId="299"/>
            <ac:grpSpMk id="44" creationId="{77EB4B12-977A-3D24-6E89-A11451A9AD43}"/>
          </ac:grpSpMkLst>
        </pc:grpChg>
        <pc:grpChg chg="add mod">
          <ac:chgData name="劉　冠廷" userId="157cb8b2-10c8-4c98-be2a-24a6fef27960" providerId="ADAL" clId="{6622E921-AE26-46C1-AE4E-15D7C32E5AB6}" dt="2022-06-24T13:43:35.819" v="9042" actId="164"/>
          <ac:grpSpMkLst>
            <pc:docMk/>
            <pc:sldMk cId="2460199759" sldId="299"/>
            <ac:grpSpMk id="45" creationId="{CBAC8ED6-8F30-F576-5CF8-91490CBE944F}"/>
          </ac:grpSpMkLst>
        </pc:grpChg>
        <pc:grpChg chg="mod">
          <ac:chgData name="劉　冠廷" userId="157cb8b2-10c8-4c98-be2a-24a6fef27960" providerId="ADAL" clId="{6622E921-AE26-46C1-AE4E-15D7C32E5AB6}" dt="2022-06-24T13:38:28.436" v="9000"/>
          <ac:grpSpMkLst>
            <pc:docMk/>
            <pc:sldMk cId="2460199759" sldId="299"/>
            <ac:grpSpMk id="46" creationId="{159D441B-2DC3-6A98-CEBD-8DF714C6532F}"/>
          </ac:grpSpMkLst>
        </pc:grpChg>
        <pc:picChg chg="del mod">
          <ac:chgData name="劉　冠廷" userId="157cb8b2-10c8-4c98-be2a-24a6fef27960" providerId="ADAL" clId="{6622E921-AE26-46C1-AE4E-15D7C32E5AB6}" dt="2022-06-24T13:12:32.175" v="8945" actId="478"/>
          <ac:picMkLst>
            <pc:docMk/>
            <pc:sldMk cId="2460199759" sldId="299"/>
            <ac:picMk id="9" creationId="{4859A1A4-3B1A-8BE6-22DE-C4023F1FF771}"/>
          </ac:picMkLst>
        </pc:picChg>
        <pc:picChg chg="del mod">
          <ac:chgData name="劉　冠廷" userId="157cb8b2-10c8-4c98-be2a-24a6fef27960" providerId="ADAL" clId="{6622E921-AE26-46C1-AE4E-15D7C32E5AB6}" dt="2022-06-24T13:03:53.770" v="8927" actId="478"/>
          <ac:picMkLst>
            <pc:docMk/>
            <pc:sldMk cId="2460199759" sldId="299"/>
            <ac:picMk id="17" creationId="{4796A1FE-BEA2-C381-8735-33D87DA71847}"/>
          </ac:picMkLst>
        </pc:picChg>
        <pc:picChg chg="add del mod">
          <ac:chgData name="劉　冠廷" userId="157cb8b2-10c8-4c98-be2a-24a6fef27960" providerId="ADAL" clId="{6622E921-AE26-46C1-AE4E-15D7C32E5AB6}" dt="2022-06-24T13:04:31.903" v="8936" actId="478"/>
          <ac:picMkLst>
            <pc:docMk/>
            <pc:sldMk cId="2460199759" sldId="299"/>
            <ac:picMk id="28" creationId="{14149072-F2B5-0078-CB9A-A8D222E3B312}"/>
          </ac:picMkLst>
        </pc:picChg>
        <pc:picChg chg="add del mod">
          <ac:chgData name="劉　冠廷" userId="157cb8b2-10c8-4c98-be2a-24a6fef27960" providerId="ADAL" clId="{6622E921-AE26-46C1-AE4E-15D7C32E5AB6}" dt="2022-06-24T13:12:36.926" v="8950" actId="478"/>
          <ac:picMkLst>
            <pc:docMk/>
            <pc:sldMk cId="2460199759" sldId="299"/>
            <ac:picMk id="30" creationId="{64C89430-19C6-6021-900A-492ABA385B1D}"/>
          </ac:picMkLst>
        </pc:picChg>
        <pc:picChg chg="add del mod">
          <ac:chgData name="劉　冠廷" userId="157cb8b2-10c8-4c98-be2a-24a6fef27960" providerId="ADAL" clId="{6622E921-AE26-46C1-AE4E-15D7C32E5AB6}" dt="2022-06-24T13:35:26.689" v="8969" actId="478"/>
          <ac:picMkLst>
            <pc:docMk/>
            <pc:sldMk cId="2460199759" sldId="299"/>
            <ac:picMk id="32" creationId="{240ED856-5289-CC24-9C73-78ED09C32AE7}"/>
          </ac:picMkLst>
        </pc:picChg>
        <pc:picChg chg="add del mod">
          <ac:chgData name="劉　冠廷" userId="157cb8b2-10c8-4c98-be2a-24a6fef27960" providerId="ADAL" clId="{6622E921-AE26-46C1-AE4E-15D7C32E5AB6}" dt="2022-06-24T13:13:23.217" v="8955" actId="478"/>
          <ac:picMkLst>
            <pc:docMk/>
            <pc:sldMk cId="2460199759" sldId="299"/>
            <ac:picMk id="34" creationId="{85A86C46-B982-9A0D-2733-77B43D1D982B}"/>
          </ac:picMkLst>
        </pc:picChg>
        <pc:picChg chg="add del mod">
          <ac:chgData name="劉　冠廷" userId="157cb8b2-10c8-4c98-be2a-24a6fef27960" providerId="ADAL" clId="{6622E921-AE26-46C1-AE4E-15D7C32E5AB6}" dt="2022-06-24T13:35:25.282" v="8968" actId="478"/>
          <ac:picMkLst>
            <pc:docMk/>
            <pc:sldMk cId="2460199759" sldId="299"/>
            <ac:picMk id="36" creationId="{1DBEF676-38E3-0DDD-367A-722250506063}"/>
          </ac:picMkLst>
        </pc:picChg>
        <pc:picChg chg="add del mod">
          <ac:chgData name="劉　冠廷" userId="157cb8b2-10c8-4c98-be2a-24a6fef27960" providerId="ADAL" clId="{6622E921-AE26-46C1-AE4E-15D7C32E5AB6}" dt="2022-06-24T13:35:44.749" v="8981" actId="478"/>
          <ac:picMkLst>
            <pc:docMk/>
            <pc:sldMk cId="2460199759" sldId="299"/>
            <ac:picMk id="38" creationId="{913665FA-D954-7573-F4C6-AF37237B6C13}"/>
          </ac:picMkLst>
        </pc:picChg>
        <pc:picChg chg="add mod">
          <ac:chgData name="劉　冠廷" userId="157cb8b2-10c8-4c98-be2a-24a6fef27960" providerId="ADAL" clId="{6622E921-AE26-46C1-AE4E-15D7C32E5AB6}" dt="2022-06-24T13:45:05.919" v="9069" actId="1076"/>
          <ac:picMkLst>
            <pc:docMk/>
            <pc:sldMk cId="2460199759" sldId="299"/>
            <ac:picMk id="40" creationId="{8CFC29B7-0F7D-D07D-669E-D7B1E6C9F492}"/>
          </ac:picMkLst>
        </pc:picChg>
        <pc:picChg chg="add mod">
          <ac:chgData name="劉　冠廷" userId="157cb8b2-10c8-4c98-be2a-24a6fef27960" providerId="ADAL" clId="{6622E921-AE26-46C1-AE4E-15D7C32E5AB6}" dt="2022-06-24T13:45:07.463" v="9070" actId="1076"/>
          <ac:picMkLst>
            <pc:docMk/>
            <pc:sldMk cId="2460199759" sldId="299"/>
            <ac:picMk id="42" creationId="{FF49AD9B-84C7-48BA-E21B-8A4459F8C92C}"/>
          </ac:picMkLst>
        </pc:picChg>
        <pc:picChg chg="add mod">
          <ac:chgData name="劉　冠廷" userId="157cb8b2-10c8-4c98-be2a-24a6fef27960" providerId="ADAL" clId="{6622E921-AE26-46C1-AE4E-15D7C32E5AB6}" dt="2022-06-24T13:44:48.534" v="9066" actId="1076"/>
          <ac:picMkLst>
            <pc:docMk/>
            <pc:sldMk cId="2460199759" sldId="299"/>
            <ac:picMk id="43" creationId="{CD4F9F77-2540-824D-9895-4221FD1132AB}"/>
          </ac:picMkLst>
        </pc:picChg>
      </pc:sldChg>
      <pc:sldChg chg="add del">
        <pc:chgData name="劉　冠廷" userId="157cb8b2-10c8-4c98-be2a-24a6fef27960" providerId="ADAL" clId="{6622E921-AE26-46C1-AE4E-15D7C32E5AB6}" dt="2022-06-24T14:07:57.630" v="9653" actId="2696"/>
        <pc:sldMkLst>
          <pc:docMk/>
          <pc:sldMk cId="3008548597" sldId="300"/>
        </pc:sldMkLst>
      </pc:sldChg>
      <pc:sldChg chg="addSp delSp modSp add mod">
        <pc:chgData name="劉　冠廷" userId="157cb8b2-10c8-4c98-be2a-24a6fef27960" providerId="ADAL" clId="{6622E921-AE26-46C1-AE4E-15D7C32E5AB6}" dt="2022-06-26T11:58:46.888" v="10510" actId="14100"/>
        <pc:sldMkLst>
          <pc:docMk/>
          <pc:sldMk cId="3083290222" sldId="301"/>
        </pc:sldMkLst>
        <pc:spChg chg="mod">
          <ac:chgData name="劉　冠廷" userId="157cb8b2-10c8-4c98-be2a-24a6fef27960" providerId="ADAL" clId="{6622E921-AE26-46C1-AE4E-15D7C32E5AB6}" dt="2022-06-26T11:58:40.008" v="10506" actId="20577"/>
          <ac:spMkLst>
            <pc:docMk/>
            <pc:sldMk cId="3083290222" sldId="301"/>
            <ac:spMk id="4" creationId="{49F70D5E-9B45-EAAE-2F55-7DF164016490}"/>
          </ac:spMkLst>
        </pc:spChg>
        <pc:spChg chg="mod">
          <ac:chgData name="劉　冠廷" userId="157cb8b2-10c8-4c98-be2a-24a6fef27960" providerId="ADAL" clId="{6622E921-AE26-46C1-AE4E-15D7C32E5AB6}" dt="2022-06-26T11:58:40.008" v="10506" actId="20577"/>
          <ac:spMkLst>
            <pc:docMk/>
            <pc:sldMk cId="3083290222" sldId="301"/>
            <ac:spMk id="6" creationId="{E709673C-02A3-3250-17B6-43631D7F63D2}"/>
          </ac:spMkLst>
        </pc:spChg>
        <pc:spChg chg="mod">
          <ac:chgData name="劉　冠廷" userId="157cb8b2-10c8-4c98-be2a-24a6fef27960" providerId="ADAL" clId="{6622E921-AE26-46C1-AE4E-15D7C32E5AB6}" dt="2022-06-24T13:52:38.960" v="9176" actId="20577"/>
          <ac:spMkLst>
            <pc:docMk/>
            <pc:sldMk cId="3083290222" sldId="301"/>
            <ac:spMk id="19" creationId="{BBD1CAC7-CC03-AAFB-2FB3-4E83CAC42FD9}"/>
          </ac:spMkLst>
        </pc:spChg>
        <pc:spChg chg="mod">
          <ac:chgData name="劉　冠廷" userId="157cb8b2-10c8-4c98-be2a-24a6fef27960" providerId="ADAL" clId="{6622E921-AE26-46C1-AE4E-15D7C32E5AB6}" dt="2022-06-26T11:58:45.293" v="10509" actId="14100"/>
          <ac:spMkLst>
            <pc:docMk/>
            <pc:sldMk cId="3083290222" sldId="301"/>
            <ac:spMk id="111" creationId="{00000000-0000-0000-0000-000000000000}"/>
          </ac:spMkLst>
        </pc:spChg>
        <pc:grpChg chg="mod">
          <ac:chgData name="劉　冠廷" userId="157cb8b2-10c8-4c98-be2a-24a6fef27960" providerId="ADAL" clId="{6622E921-AE26-46C1-AE4E-15D7C32E5AB6}" dt="2022-06-26T11:58:40.008" v="10506" actId="20577"/>
          <ac:grpSpMkLst>
            <pc:docMk/>
            <pc:sldMk cId="3083290222" sldId="301"/>
            <ac:grpSpMk id="7" creationId="{0D67423B-6491-6D91-88ED-375EE86585DF}"/>
          </ac:grpSpMkLst>
        </pc:grpChg>
        <pc:grpChg chg="mod">
          <ac:chgData name="劉　冠廷" userId="157cb8b2-10c8-4c98-be2a-24a6fef27960" providerId="ADAL" clId="{6622E921-AE26-46C1-AE4E-15D7C32E5AB6}" dt="2022-06-26T11:58:46.888" v="10510" actId="14100"/>
          <ac:grpSpMkLst>
            <pc:docMk/>
            <pc:sldMk cId="3083290222" sldId="301"/>
            <ac:grpSpMk id="10" creationId="{5ACC5C0B-49E0-3459-9161-2591228F0573}"/>
          </ac:grpSpMkLst>
        </pc:grpChg>
        <pc:picChg chg="del">
          <ac:chgData name="劉　冠廷" userId="157cb8b2-10c8-4c98-be2a-24a6fef27960" providerId="ADAL" clId="{6622E921-AE26-46C1-AE4E-15D7C32E5AB6}" dt="2022-06-24T13:52:42.164" v="9177" actId="478"/>
          <ac:picMkLst>
            <pc:docMk/>
            <pc:sldMk cId="3083290222" sldId="301"/>
            <ac:picMk id="5" creationId="{023C8121-8960-0599-7C41-6307C48CE66B}"/>
          </ac:picMkLst>
        </pc:picChg>
        <pc:picChg chg="add mod">
          <ac:chgData name="劉　冠廷" userId="157cb8b2-10c8-4c98-be2a-24a6fef27960" providerId="ADAL" clId="{6622E921-AE26-46C1-AE4E-15D7C32E5AB6}" dt="2022-06-24T13:58:34.601" v="9365" actId="1076"/>
          <ac:picMkLst>
            <pc:docMk/>
            <pc:sldMk cId="3083290222" sldId="301"/>
            <ac:picMk id="8" creationId="{347E0739-0E72-CF86-DAE3-347C9E047CF6}"/>
          </ac:picMkLst>
        </pc:picChg>
        <pc:picChg chg="add mod">
          <ac:chgData name="劉　冠廷" userId="157cb8b2-10c8-4c98-be2a-24a6fef27960" providerId="ADAL" clId="{6622E921-AE26-46C1-AE4E-15D7C32E5AB6}" dt="2022-06-24T14:06:19.963" v="9652" actId="1076"/>
          <ac:picMkLst>
            <pc:docMk/>
            <pc:sldMk cId="3083290222" sldId="301"/>
            <ac:picMk id="11" creationId="{C612D15C-1B24-BBB3-DF78-9E79BA119C17}"/>
          </ac:picMkLst>
        </pc:picChg>
        <pc:picChg chg="del">
          <ac:chgData name="劉　冠廷" userId="157cb8b2-10c8-4c98-be2a-24a6fef27960" providerId="ADAL" clId="{6622E921-AE26-46C1-AE4E-15D7C32E5AB6}" dt="2022-06-24T13:52:43.632" v="9178" actId="478"/>
          <ac:picMkLst>
            <pc:docMk/>
            <pc:sldMk cId="3083290222" sldId="301"/>
            <ac:picMk id="12" creationId="{4E122E69-A677-3E4D-0E66-4D8C538191EE}"/>
          </ac:picMkLst>
        </pc:picChg>
      </pc:sldChg>
    </pc:docChg>
  </pc:docChgLst>
  <pc:docChgLst>
    <pc:chgData name="劉　冠廷" userId="157cb8b2-10c8-4c98-be2a-24a6fef27960" providerId="ADAL" clId="{FBD45495-7995-42B9-AAFE-5F99C96B0D1E}"/>
    <pc:docChg chg="undo redo custSel addSld delSld modSld sldOrd">
      <pc:chgData name="劉　冠廷" userId="157cb8b2-10c8-4c98-be2a-24a6fef27960" providerId="ADAL" clId="{FBD45495-7995-42B9-AAFE-5F99C96B0D1E}" dt="2022-10-10T06:45:45.548" v="6567" actId="20577"/>
      <pc:docMkLst>
        <pc:docMk/>
      </pc:docMkLst>
      <pc:sldChg chg="modSp">
        <pc:chgData name="劉　冠廷" userId="157cb8b2-10c8-4c98-be2a-24a6fef27960" providerId="ADAL" clId="{FBD45495-7995-42B9-AAFE-5F99C96B0D1E}" dt="2022-10-03T00:39:59.626" v="37" actId="20577"/>
        <pc:sldMkLst>
          <pc:docMk/>
          <pc:sldMk cId="2726167223" sldId="287"/>
        </pc:sldMkLst>
        <pc:spChg chg="mod">
          <ac:chgData name="劉　冠廷" userId="157cb8b2-10c8-4c98-be2a-24a6fef27960" providerId="ADAL" clId="{FBD45495-7995-42B9-AAFE-5F99C96B0D1E}" dt="2022-10-03T00:39:59.626" v="37" actId="20577"/>
          <ac:spMkLst>
            <pc:docMk/>
            <pc:sldMk cId="2726167223" sldId="287"/>
            <ac:spMk id="9" creationId="{CA3ED756-8E31-9890-0ACA-16D11762FF34}"/>
          </ac:spMkLst>
        </pc:spChg>
      </pc:sldChg>
      <pc:sldChg chg="modSp add del mod modShow">
        <pc:chgData name="劉　冠廷" userId="157cb8b2-10c8-4c98-be2a-24a6fef27960" providerId="ADAL" clId="{FBD45495-7995-42B9-AAFE-5F99C96B0D1E}" dt="2022-10-03T04:32:45.355" v="120" actId="729"/>
        <pc:sldMkLst>
          <pc:docMk/>
          <pc:sldMk cId="1428105522" sldId="290"/>
        </pc:sldMkLst>
        <pc:spChg chg="mod">
          <ac:chgData name="劉　冠廷" userId="157cb8b2-10c8-4c98-be2a-24a6fef27960" providerId="ADAL" clId="{FBD45495-7995-42B9-AAFE-5F99C96B0D1E}" dt="2022-10-03T04:29:37.920" v="100" actId="20577"/>
          <ac:spMkLst>
            <pc:docMk/>
            <pc:sldMk cId="1428105522" sldId="290"/>
            <ac:spMk id="8" creationId="{DBDE80DD-3E64-7C76-4815-2B40F2EB8C70}"/>
          </ac:spMkLst>
        </pc:spChg>
      </pc:sldChg>
      <pc:sldChg chg="modSp mod">
        <pc:chgData name="劉　冠廷" userId="157cb8b2-10c8-4c98-be2a-24a6fef27960" providerId="ADAL" clId="{FBD45495-7995-42B9-AAFE-5F99C96B0D1E}" dt="2022-10-03T15:16:00.990" v="4402" actId="20577"/>
        <pc:sldMkLst>
          <pc:docMk/>
          <pc:sldMk cId="2454897697" sldId="294"/>
        </pc:sldMkLst>
        <pc:spChg chg="mod">
          <ac:chgData name="劉　冠廷" userId="157cb8b2-10c8-4c98-be2a-24a6fef27960" providerId="ADAL" clId="{FBD45495-7995-42B9-AAFE-5F99C96B0D1E}" dt="2022-10-03T15:16:00.990" v="4402" actId="20577"/>
          <ac:spMkLst>
            <pc:docMk/>
            <pc:sldMk cId="2454897697" sldId="294"/>
            <ac:spMk id="23" creationId="{DDF6EDF1-121F-5871-9C7C-07D4E33CF11D}"/>
          </ac:spMkLst>
        </pc:spChg>
      </pc:sldChg>
      <pc:sldChg chg="addSp delSp modSp mod">
        <pc:chgData name="劉　冠廷" userId="157cb8b2-10c8-4c98-be2a-24a6fef27960" providerId="ADAL" clId="{FBD45495-7995-42B9-AAFE-5F99C96B0D1E}" dt="2022-10-03T06:11:00.808" v="2053" actId="21"/>
        <pc:sldMkLst>
          <pc:docMk/>
          <pc:sldMk cId="379689452" sldId="296"/>
        </pc:sldMkLst>
        <pc:spChg chg="mod">
          <ac:chgData name="劉　冠廷" userId="157cb8b2-10c8-4c98-be2a-24a6fef27960" providerId="ADAL" clId="{FBD45495-7995-42B9-AAFE-5F99C96B0D1E}" dt="2022-10-03T06:11:00.808" v="2053" actId="21"/>
          <ac:spMkLst>
            <pc:docMk/>
            <pc:sldMk cId="379689452" sldId="296"/>
            <ac:spMk id="7" creationId="{72F4F1B8-C881-8E21-AF84-508DA83AA33A}"/>
          </ac:spMkLst>
        </pc:spChg>
        <pc:spChg chg="mod">
          <ac:chgData name="劉　冠廷" userId="157cb8b2-10c8-4c98-be2a-24a6fef27960" providerId="ADAL" clId="{FBD45495-7995-42B9-AAFE-5F99C96B0D1E}" dt="2022-10-03T06:07:34.676" v="1986"/>
          <ac:spMkLst>
            <pc:docMk/>
            <pc:sldMk cId="379689452" sldId="296"/>
            <ac:spMk id="8" creationId="{3D098B7C-07FF-20FB-563B-64029957386B}"/>
          </ac:spMkLst>
        </pc:spChg>
        <pc:spChg chg="mod">
          <ac:chgData name="劉　冠廷" userId="157cb8b2-10c8-4c98-be2a-24a6fef27960" providerId="ADAL" clId="{FBD45495-7995-42B9-AAFE-5F99C96B0D1E}" dt="2022-10-03T06:09:07.627" v="2002" actId="14100"/>
          <ac:spMkLst>
            <pc:docMk/>
            <pc:sldMk cId="379689452" sldId="296"/>
            <ac:spMk id="9" creationId="{05528334-D5E1-EE3A-7667-3F7CB9EC9A3C}"/>
          </ac:spMkLst>
        </pc:spChg>
        <pc:spChg chg="del mod">
          <ac:chgData name="劉　冠廷" userId="157cb8b2-10c8-4c98-be2a-24a6fef27960" providerId="ADAL" clId="{FBD45495-7995-42B9-AAFE-5F99C96B0D1E}" dt="2022-10-03T06:09:30.572" v="2014"/>
          <ac:spMkLst>
            <pc:docMk/>
            <pc:sldMk cId="379689452" sldId="296"/>
            <ac:spMk id="24" creationId="{3B9D04AF-157A-096D-37C7-32608DC7A71B}"/>
          </ac:spMkLst>
        </pc:spChg>
        <pc:grpChg chg="add mod">
          <ac:chgData name="劉　冠廷" userId="157cb8b2-10c8-4c98-be2a-24a6fef27960" providerId="ADAL" clId="{FBD45495-7995-42B9-AAFE-5F99C96B0D1E}" dt="2022-10-03T06:09:36.215" v="2016" actId="14100"/>
          <ac:grpSpMkLst>
            <pc:docMk/>
            <pc:sldMk cId="379689452" sldId="296"/>
            <ac:grpSpMk id="3" creationId="{22155C03-FC02-801D-F585-0BA8F75FD1C4}"/>
          </ac:grpSpMkLst>
        </pc:grpChg>
        <pc:grpChg chg="mod">
          <ac:chgData name="劉　冠廷" userId="157cb8b2-10c8-4c98-be2a-24a6fef27960" providerId="ADAL" clId="{FBD45495-7995-42B9-AAFE-5F99C96B0D1E}" dt="2022-10-03T06:07:34.676" v="1986"/>
          <ac:grpSpMkLst>
            <pc:docMk/>
            <pc:sldMk cId="379689452" sldId="296"/>
            <ac:grpSpMk id="5" creationId="{BEA2F0C5-5921-3706-DBE7-7D560EAA1F3B}"/>
          </ac:grpSpMkLst>
        </pc:grpChg>
        <pc:picChg chg="del mod">
          <ac:chgData name="劉　冠廷" userId="157cb8b2-10c8-4c98-be2a-24a6fef27960" providerId="ADAL" clId="{FBD45495-7995-42B9-AAFE-5F99C96B0D1E}" dt="2022-10-03T04:42:09.565" v="159" actId="478"/>
          <ac:picMkLst>
            <pc:docMk/>
            <pc:sldMk cId="379689452" sldId="296"/>
            <ac:picMk id="4" creationId="{FEBC6EB8-A9C4-1CDC-3292-235DDE34031E}"/>
          </ac:picMkLst>
        </pc:picChg>
        <pc:picChg chg="del mod">
          <ac:chgData name="劉　冠廷" userId="157cb8b2-10c8-4c98-be2a-24a6fef27960" providerId="ADAL" clId="{FBD45495-7995-42B9-AAFE-5F99C96B0D1E}" dt="2022-10-03T04:42:09.800" v="160" actId="478"/>
          <ac:picMkLst>
            <pc:docMk/>
            <pc:sldMk cId="379689452" sldId="296"/>
            <ac:picMk id="6" creationId="{CAC32E24-4395-F356-0A5B-63F71B387DFD}"/>
          </ac:picMkLst>
        </pc:picChg>
      </pc:sldChg>
      <pc:sldChg chg="del">
        <pc:chgData name="劉　冠廷" userId="157cb8b2-10c8-4c98-be2a-24a6fef27960" providerId="ADAL" clId="{FBD45495-7995-42B9-AAFE-5F99C96B0D1E}" dt="2022-10-03T12:28:38.269" v="4312" actId="2696"/>
        <pc:sldMkLst>
          <pc:docMk/>
          <pc:sldMk cId="3306550100" sldId="297"/>
        </pc:sldMkLst>
      </pc:sldChg>
      <pc:sldChg chg="addSp delSp modSp mod delAnim">
        <pc:chgData name="劉　冠廷" userId="157cb8b2-10c8-4c98-be2a-24a6fef27960" providerId="ADAL" clId="{FBD45495-7995-42B9-AAFE-5F99C96B0D1E}" dt="2022-10-05T08:40:36.863" v="5187" actId="1076"/>
        <pc:sldMkLst>
          <pc:docMk/>
          <pc:sldMk cId="2356812466" sldId="300"/>
        </pc:sldMkLst>
        <pc:spChg chg="add mod">
          <ac:chgData name="劉　冠廷" userId="157cb8b2-10c8-4c98-be2a-24a6fef27960" providerId="ADAL" clId="{FBD45495-7995-42B9-AAFE-5F99C96B0D1E}" dt="2022-10-05T08:40:31.310" v="5186" actId="20577"/>
          <ac:spMkLst>
            <pc:docMk/>
            <pc:sldMk cId="2356812466" sldId="300"/>
            <ac:spMk id="5" creationId="{6BD81B47-A391-8D23-CFD8-B9245623CE67}"/>
          </ac:spMkLst>
        </pc:spChg>
        <pc:spChg chg="del">
          <ac:chgData name="劉　冠廷" userId="157cb8b2-10c8-4c98-be2a-24a6fef27960" providerId="ADAL" clId="{FBD45495-7995-42B9-AAFE-5F99C96B0D1E}" dt="2022-10-03T12:55:28.858" v="4398" actId="478"/>
          <ac:spMkLst>
            <pc:docMk/>
            <pc:sldMk cId="2356812466" sldId="300"/>
            <ac:spMk id="17" creationId="{82E86FFD-6FFF-44A9-871A-20A08D34170A}"/>
          </ac:spMkLst>
        </pc:spChg>
        <pc:spChg chg="del">
          <ac:chgData name="劉　冠廷" userId="157cb8b2-10c8-4c98-be2a-24a6fef27960" providerId="ADAL" clId="{FBD45495-7995-42B9-AAFE-5F99C96B0D1E}" dt="2022-10-03T12:55:27.730" v="4397" actId="478"/>
          <ac:spMkLst>
            <pc:docMk/>
            <pc:sldMk cId="2356812466" sldId="300"/>
            <ac:spMk id="21" creationId="{7644892C-C4D0-C491-7C5B-FD2A59B1A757}"/>
          </ac:spMkLst>
        </pc:spChg>
        <pc:spChg chg="mod">
          <ac:chgData name="劉　冠廷" userId="157cb8b2-10c8-4c98-be2a-24a6fef27960" providerId="ADAL" clId="{FBD45495-7995-42B9-AAFE-5F99C96B0D1E}" dt="2022-10-05T08:33:40.907" v="4656" actId="1076"/>
          <ac:spMkLst>
            <pc:docMk/>
            <pc:sldMk cId="2356812466" sldId="300"/>
            <ac:spMk id="23" creationId="{A55E924B-030C-2CD9-26E6-29DDAA57B0FB}"/>
          </ac:spMkLst>
        </pc:spChg>
        <pc:spChg chg="del mod">
          <ac:chgData name="劉　冠廷" userId="157cb8b2-10c8-4c98-be2a-24a6fef27960" providerId="ADAL" clId="{FBD45495-7995-42B9-AAFE-5F99C96B0D1E}" dt="2022-10-03T12:55:21.647" v="4393" actId="478"/>
          <ac:spMkLst>
            <pc:docMk/>
            <pc:sldMk cId="2356812466" sldId="300"/>
            <ac:spMk id="25" creationId="{1BC192D8-7C2C-2523-6221-BA1739853B86}"/>
          </ac:spMkLst>
        </pc:spChg>
        <pc:picChg chg="add del mod">
          <ac:chgData name="劉　冠廷" userId="157cb8b2-10c8-4c98-be2a-24a6fef27960" providerId="ADAL" clId="{FBD45495-7995-42B9-AAFE-5F99C96B0D1E}" dt="2022-10-05T08:38:37.033" v="5012" actId="478"/>
          <ac:picMkLst>
            <pc:docMk/>
            <pc:sldMk cId="2356812466" sldId="300"/>
            <ac:picMk id="3" creationId="{2F3AA079-DFE6-489B-0522-73325A9730AD}"/>
          </ac:picMkLst>
        </pc:picChg>
        <pc:picChg chg="add del mod">
          <ac:chgData name="劉　冠廷" userId="157cb8b2-10c8-4c98-be2a-24a6fef27960" providerId="ADAL" clId="{FBD45495-7995-42B9-AAFE-5F99C96B0D1E}" dt="2022-10-05T08:38:37.240" v="5013" actId="478"/>
          <ac:picMkLst>
            <pc:docMk/>
            <pc:sldMk cId="2356812466" sldId="300"/>
            <ac:picMk id="4" creationId="{EAB96753-152C-44EB-450C-F7B0FF5F3712}"/>
          </ac:picMkLst>
        </pc:picChg>
        <pc:picChg chg="add del mod">
          <ac:chgData name="劉　冠廷" userId="157cb8b2-10c8-4c98-be2a-24a6fef27960" providerId="ADAL" clId="{FBD45495-7995-42B9-AAFE-5F99C96B0D1E}" dt="2022-10-03T15:28:14.680" v="4429" actId="478"/>
          <ac:picMkLst>
            <pc:docMk/>
            <pc:sldMk cId="2356812466" sldId="300"/>
            <ac:picMk id="6" creationId="{8DD8FEE1-A261-6902-BCB8-F3EB413E9EC5}"/>
          </ac:picMkLst>
        </pc:picChg>
        <pc:picChg chg="add mod">
          <ac:chgData name="劉　冠廷" userId="157cb8b2-10c8-4c98-be2a-24a6fef27960" providerId="ADAL" clId="{FBD45495-7995-42B9-AAFE-5F99C96B0D1E}" dt="2022-10-05T08:40:36.863" v="5187" actId="1076"/>
          <ac:picMkLst>
            <pc:docMk/>
            <pc:sldMk cId="2356812466" sldId="300"/>
            <ac:picMk id="8" creationId="{ACFA2C14-BDBB-7598-59EF-F7573CBD3800}"/>
          </ac:picMkLst>
        </pc:picChg>
        <pc:cxnChg chg="del">
          <ac:chgData name="劉　冠廷" userId="157cb8b2-10c8-4c98-be2a-24a6fef27960" providerId="ADAL" clId="{FBD45495-7995-42B9-AAFE-5F99C96B0D1E}" dt="2022-10-03T12:55:25.166" v="4396" actId="478"/>
          <ac:cxnSpMkLst>
            <pc:docMk/>
            <pc:sldMk cId="2356812466" sldId="300"/>
            <ac:cxnSpMk id="26" creationId="{4C33B27C-64EB-594A-31B7-A704076FB3A8}"/>
          </ac:cxnSpMkLst>
        </pc:cxnChg>
        <pc:cxnChg chg="del">
          <ac:chgData name="劉　冠廷" userId="157cb8b2-10c8-4c98-be2a-24a6fef27960" providerId="ADAL" clId="{FBD45495-7995-42B9-AAFE-5F99C96B0D1E}" dt="2022-10-03T12:55:24.435" v="4395" actId="478"/>
          <ac:cxnSpMkLst>
            <pc:docMk/>
            <pc:sldMk cId="2356812466" sldId="300"/>
            <ac:cxnSpMk id="27" creationId="{95CFD2B3-E60D-3729-0ECD-DBB4BC4C0F68}"/>
          </ac:cxnSpMkLst>
        </pc:cxnChg>
        <pc:cxnChg chg="del">
          <ac:chgData name="劉　冠廷" userId="157cb8b2-10c8-4c98-be2a-24a6fef27960" providerId="ADAL" clId="{FBD45495-7995-42B9-AAFE-5F99C96B0D1E}" dt="2022-10-03T12:55:23.554" v="4394" actId="478"/>
          <ac:cxnSpMkLst>
            <pc:docMk/>
            <pc:sldMk cId="2356812466" sldId="300"/>
            <ac:cxnSpMk id="28" creationId="{1C902544-115C-7591-120A-00CBA52B0FEB}"/>
          </ac:cxnSpMkLst>
        </pc:cxnChg>
      </pc:sldChg>
      <pc:sldChg chg="add del">
        <pc:chgData name="劉　冠廷" userId="157cb8b2-10c8-4c98-be2a-24a6fef27960" providerId="ADAL" clId="{FBD45495-7995-42B9-AAFE-5F99C96B0D1E}" dt="2022-10-03T07:08:25.745" v="2054" actId="2696"/>
        <pc:sldMkLst>
          <pc:docMk/>
          <pc:sldMk cId="252414923" sldId="301"/>
        </pc:sldMkLst>
      </pc:sldChg>
      <pc:sldChg chg="add del">
        <pc:chgData name="劉　冠廷" userId="157cb8b2-10c8-4c98-be2a-24a6fef27960" providerId="ADAL" clId="{FBD45495-7995-42B9-AAFE-5F99C96B0D1E}" dt="2022-10-03T06:07:15.109" v="1984" actId="2696"/>
        <pc:sldMkLst>
          <pc:docMk/>
          <pc:sldMk cId="642827651" sldId="301"/>
        </pc:sldMkLst>
      </pc:sldChg>
      <pc:sldChg chg="addSp delSp modSp add mod">
        <pc:chgData name="劉　冠廷" userId="157cb8b2-10c8-4c98-be2a-24a6fef27960" providerId="ADAL" clId="{FBD45495-7995-42B9-AAFE-5F99C96B0D1E}" dt="2022-10-03T12:10:13.353" v="3758" actId="478"/>
        <pc:sldMkLst>
          <pc:docMk/>
          <pc:sldMk cId="3657768857" sldId="302"/>
        </pc:sldMkLst>
        <pc:spChg chg="add del">
          <ac:chgData name="劉　冠廷" userId="157cb8b2-10c8-4c98-be2a-24a6fef27960" providerId="ADAL" clId="{FBD45495-7995-42B9-AAFE-5F99C96B0D1E}" dt="2022-10-03T11:50:01.542" v="3086"/>
          <ac:spMkLst>
            <pc:docMk/>
            <pc:sldMk cId="3657768857" sldId="302"/>
            <ac:spMk id="4" creationId="{25E0DF63-004F-8BEE-EBC8-C123106DFD3D}"/>
          </ac:spMkLst>
        </pc:spChg>
        <pc:spChg chg="mod">
          <ac:chgData name="劉　冠廷" userId="157cb8b2-10c8-4c98-be2a-24a6fef27960" providerId="ADAL" clId="{FBD45495-7995-42B9-AAFE-5F99C96B0D1E}" dt="2022-10-03T12:04:46.852" v="3737" actId="20577"/>
          <ac:spMkLst>
            <pc:docMk/>
            <pc:sldMk cId="3657768857" sldId="302"/>
            <ac:spMk id="7" creationId="{72F4F1B8-C881-8E21-AF84-508DA83AA33A}"/>
          </ac:spMkLst>
        </pc:spChg>
        <pc:spChg chg="mod">
          <ac:chgData name="劉　冠廷" userId="157cb8b2-10c8-4c98-be2a-24a6fef27960" providerId="ADAL" clId="{FBD45495-7995-42B9-AAFE-5F99C96B0D1E}" dt="2022-10-03T11:50:02.920" v="3088"/>
          <ac:spMkLst>
            <pc:docMk/>
            <pc:sldMk cId="3657768857" sldId="302"/>
            <ac:spMk id="8" creationId="{3D098B7C-07FF-20FB-563B-64029957386B}"/>
          </ac:spMkLst>
        </pc:spChg>
        <pc:spChg chg="mod">
          <ac:chgData name="劉　冠廷" userId="157cb8b2-10c8-4c98-be2a-24a6fef27960" providerId="ADAL" clId="{FBD45495-7995-42B9-AAFE-5F99C96B0D1E}" dt="2022-10-03T11:50:02.920" v="3088"/>
          <ac:spMkLst>
            <pc:docMk/>
            <pc:sldMk cId="3657768857" sldId="302"/>
            <ac:spMk id="9" creationId="{05528334-D5E1-EE3A-7667-3F7CB9EC9A3C}"/>
          </ac:spMkLst>
        </pc:spChg>
        <pc:grpChg chg="mod">
          <ac:chgData name="劉　冠廷" userId="157cb8b2-10c8-4c98-be2a-24a6fef27960" providerId="ADAL" clId="{FBD45495-7995-42B9-AAFE-5F99C96B0D1E}" dt="2022-10-03T11:58:12.223" v="3303" actId="1076"/>
          <ac:grpSpMkLst>
            <pc:docMk/>
            <pc:sldMk cId="3657768857" sldId="302"/>
            <ac:grpSpMk id="3" creationId="{22155C03-FC02-801D-F585-0BA8F75FD1C4}"/>
          </ac:grpSpMkLst>
        </pc:grpChg>
        <pc:grpChg chg="mod">
          <ac:chgData name="劉　冠廷" userId="157cb8b2-10c8-4c98-be2a-24a6fef27960" providerId="ADAL" clId="{FBD45495-7995-42B9-AAFE-5F99C96B0D1E}" dt="2022-10-03T11:50:02.920" v="3088"/>
          <ac:grpSpMkLst>
            <pc:docMk/>
            <pc:sldMk cId="3657768857" sldId="302"/>
            <ac:grpSpMk id="5" creationId="{BEA2F0C5-5921-3706-DBE7-7D560EAA1F3B}"/>
          </ac:grpSpMkLst>
        </pc:grpChg>
        <pc:picChg chg="add del mod">
          <ac:chgData name="劉　冠廷" userId="157cb8b2-10c8-4c98-be2a-24a6fef27960" providerId="ADAL" clId="{FBD45495-7995-42B9-AAFE-5F99C96B0D1E}" dt="2022-10-03T12:10:13.353" v="3758" actId="478"/>
          <ac:picMkLst>
            <pc:docMk/>
            <pc:sldMk cId="3657768857" sldId="302"/>
            <ac:picMk id="10" creationId="{CB612E8F-051D-C07A-EC3E-3AA343310D55}"/>
          </ac:picMkLst>
        </pc:picChg>
      </pc:sldChg>
      <pc:sldChg chg="addSp modSp add mod">
        <pc:chgData name="劉　冠廷" userId="157cb8b2-10c8-4c98-be2a-24a6fef27960" providerId="ADAL" clId="{FBD45495-7995-42B9-AAFE-5F99C96B0D1E}" dt="2022-10-03T12:11:17.415" v="3784" actId="1076"/>
        <pc:sldMkLst>
          <pc:docMk/>
          <pc:sldMk cId="935383156" sldId="303"/>
        </pc:sldMkLst>
        <pc:spChg chg="mod">
          <ac:chgData name="劉　冠廷" userId="157cb8b2-10c8-4c98-be2a-24a6fef27960" providerId="ADAL" clId="{FBD45495-7995-42B9-AAFE-5F99C96B0D1E}" dt="2022-10-03T12:10:34.867" v="3778" actId="20577"/>
          <ac:spMkLst>
            <pc:docMk/>
            <pc:sldMk cId="935383156" sldId="303"/>
            <ac:spMk id="7" creationId="{72F4F1B8-C881-8E21-AF84-508DA83AA33A}"/>
          </ac:spMkLst>
        </pc:spChg>
        <pc:picChg chg="add mod">
          <ac:chgData name="劉　冠廷" userId="157cb8b2-10c8-4c98-be2a-24a6fef27960" providerId="ADAL" clId="{FBD45495-7995-42B9-AAFE-5F99C96B0D1E}" dt="2022-10-03T12:11:17.415" v="3784" actId="1076"/>
          <ac:picMkLst>
            <pc:docMk/>
            <pc:sldMk cId="935383156" sldId="303"/>
            <ac:picMk id="6" creationId="{2B9D7650-BD48-00D3-F1C5-007BE1E96C79}"/>
          </ac:picMkLst>
        </pc:picChg>
        <pc:picChg chg="mod">
          <ac:chgData name="劉　冠廷" userId="157cb8b2-10c8-4c98-be2a-24a6fef27960" providerId="ADAL" clId="{FBD45495-7995-42B9-AAFE-5F99C96B0D1E}" dt="2022-10-03T12:10:36.491" v="3779" actId="1076"/>
          <ac:picMkLst>
            <pc:docMk/>
            <pc:sldMk cId="935383156" sldId="303"/>
            <ac:picMk id="10" creationId="{CB612E8F-051D-C07A-EC3E-3AA343310D55}"/>
          </ac:picMkLst>
        </pc:picChg>
      </pc:sldChg>
      <pc:sldChg chg="modSp add mod">
        <pc:chgData name="劉　冠廷" userId="157cb8b2-10c8-4c98-be2a-24a6fef27960" providerId="ADAL" clId="{FBD45495-7995-42B9-AAFE-5F99C96B0D1E}" dt="2022-10-10T06:45:39.850" v="6565" actId="20577"/>
        <pc:sldMkLst>
          <pc:docMk/>
          <pc:sldMk cId="1843140859" sldId="304"/>
        </pc:sldMkLst>
        <pc:spChg chg="mod">
          <ac:chgData name="劉　冠廷" userId="157cb8b2-10c8-4c98-be2a-24a6fef27960" providerId="ADAL" clId="{FBD45495-7995-42B9-AAFE-5F99C96B0D1E}" dt="2022-10-10T06:45:39.850" v="6565" actId="20577"/>
          <ac:spMkLst>
            <pc:docMk/>
            <pc:sldMk cId="1843140859" sldId="304"/>
            <ac:spMk id="7" creationId="{72F4F1B8-C881-8E21-AF84-508DA83AA33A}"/>
          </ac:spMkLst>
        </pc:spChg>
        <pc:spChg chg="mod">
          <ac:chgData name="劉　冠廷" userId="157cb8b2-10c8-4c98-be2a-24a6fef27960" providerId="ADAL" clId="{FBD45495-7995-42B9-AAFE-5F99C96B0D1E}" dt="2022-10-03T12:26:06.069" v="4074" actId="20577"/>
          <ac:spMkLst>
            <pc:docMk/>
            <pc:sldMk cId="1843140859" sldId="304"/>
            <ac:spMk id="8" creationId="{3D098B7C-07FF-20FB-563B-64029957386B}"/>
          </ac:spMkLst>
        </pc:spChg>
        <pc:spChg chg="mod">
          <ac:chgData name="劉　冠廷" userId="157cb8b2-10c8-4c98-be2a-24a6fef27960" providerId="ADAL" clId="{FBD45495-7995-42B9-AAFE-5F99C96B0D1E}" dt="2022-10-03T12:26:06.069" v="4074" actId="20577"/>
          <ac:spMkLst>
            <pc:docMk/>
            <pc:sldMk cId="1843140859" sldId="304"/>
            <ac:spMk id="9" creationId="{05528334-D5E1-EE3A-7667-3F7CB9EC9A3C}"/>
          </ac:spMkLst>
        </pc:spChg>
        <pc:grpChg chg="mod">
          <ac:chgData name="劉　冠廷" userId="157cb8b2-10c8-4c98-be2a-24a6fef27960" providerId="ADAL" clId="{FBD45495-7995-42B9-AAFE-5F99C96B0D1E}" dt="2022-10-03T12:26:06.069" v="4074" actId="20577"/>
          <ac:grpSpMkLst>
            <pc:docMk/>
            <pc:sldMk cId="1843140859" sldId="304"/>
            <ac:grpSpMk id="3" creationId="{22155C03-FC02-801D-F585-0BA8F75FD1C4}"/>
          </ac:grpSpMkLst>
        </pc:grpChg>
        <pc:grpChg chg="mod">
          <ac:chgData name="劉　冠廷" userId="157cb8b2-10c8-4c98-be2a-24a6fef27960" providerId="ADAL" clId="{FBD45495-7995-42B9-AAFE-5F99C96B0D1E}" dt="2022-10-03T12:26:06.069" v="4074" actId="20577"/>
          <ac:grpSpMkLst>
            <pc:docMk/>
            <pc:sldMk cId="1843140859" sldId="304"/>
            <ac:grpSpMk id="5" creationId="{BEA2F0C5-5921-3706-DBE7-7D560EAA1F3B}"/>
          </ac:grpSpMkLst>
        </pc:grpChg>
      </pc:sldChg>
      <pc:sldChg chg="addSp delSp modSp add mod">
        <pc:chgData name="劉　冠廷" userId="157cb8b2-10c8-4c98-be2a-24a6fef27960" providerId="ADAL" clId="{FBD45495-7995-42B9-AAFE-5F99C96B0D1E}" dt="2022-10-05T08:34:02.039" v="4661" actId="1076"/>
        <pc:sldMkLst>
          <pc:docMk/>
          <pc:sldMk cId="4221434528" sldId="305"/>
        </pc:sldMkLst>
        <pc:spChg chg="mod">
          <ac:chgData name="劉　冠廷" userId="157cb8b2-10c8-4c98-be2a-24a6fef27960" providerId="ADAL" clId="{FBD45495-7995-42B9-AAFE-5F99C96B0D1E}" dt="2022-10-03T12:35:48.987" v="4314" actId="20577"/>
          <ac:spMkLst>
            <pc:docMk/>
            <pc:sldMk cId="4221434528" sldId="305"/>
            <ac:spMk id="7" creationId="{72F4F1B8-C881-8E21-AF84-508DA83AA33A}"/>
          </ac:spMkLst>
        </pc:spChg>
        <pc:spChg chg="mod">
          <ac:chgData name="劉　冠廷" userId="157cb8b2-10c8-4c98-be2a-24a6fef27960" providerId="ADAL" clId="{FBD45495-7995-42B9-AAFE-5F99C96B0D1E}" dt="2022-10-03T12:35:48.987" v="4314" actId="20577"/>
          <ac:spMkLst>
            <pc:docMk/>
            <pc:sldMk cId="4221434528" sldId="305"/>
            <ac:spMk id="8" creationId="{3D098B7C-07FF-20FB-563B-64029957386B}"/>
          </ac:spMkLst>
        </pc:spChg>
        <pc:spChg chg="mod">
          <ac:chgData name="劉　冠廷" userId="157cb8b2-10c8-4c98-be2a-24a6fef27960" providerId="ADAL" clId="{FBD45495-7995-42B9-AAFE-5F99C96B0D1E}" dt="2022-10-03T12:35:48.987" v="4314" actId="20577"/>
          <ac:spMkLst>
            <pc:docMk/>
            <pc:sldMk cId="4221434528" sldId="305"/>
            <ac:spMk id="9" creationId="{05528334-D5E1-EE3A-7667-3F7CB9EC9A3C}"/>
          </ac:spMkLst>
        </pc:spChg>
        <pc:spChg chg="add del mod">
          <ac:chgData name="劉　冠廷" userId="157cb8b2-10c8-4c98-be2a-24a6fef27960" providerId="ADAL" clId="{FBD45495-7995-42B9-AAFE-5F99C96B0D1E}" dt="2022-10-03T12:52:20.709" v="4335"/>
          <ac:spMkLst>
            <pc:docMk/>
            <pc:sldMk cId="4221434528" sldId="305"/>
            <ac:spMk id="16" creationId="{055C865D-A3ED-02EE-6B0A-42845488BC78}"/>
          </ac:spMkLst>
        </pc:spChg>
        <pc:spChg chg="add del mod">
          <ac:chgData name="劉　冠廷" userId="157cb8b2-10c8-4c98-be2a-24a6fef27960" providerId="ADAL" clId="{FBD45495-7995-42B9-AAFE-5F99C96B0D1E}" dt="2022-10-03T12:55:35.559" v="4401" actId="478"/>
          <ac:spMkLst>
            <pc:docMk/>
            <pc:sldMk cId="4221434528" sldId="305"/>
            <ac:spMk id="18" creationId="{B4EC855F-F8BF-BB31-7D41-DB15F51AA45A}"/>
          </ac:spMkLst>
        </pc:spChg>
        <pc:spChg chg="mod">
          <ac:chgData name="劉　冠廷" userId="157cb8b2-10c8-4c98-be2a-24a6fef27960" providerId="ADAL" clId="{FBD45495-7995-42B9-AAFE-5F99C96B0D1E}" dt="2022-10-03T15:33:03.784" v="4511" actId="1076"/>
          <ac:spMkLst>
            <pc:docMk/>
            <pc:sldMk cId="4221434528" sldId="305"/>
            <ac:spMk id="110" creationId="{00000000-0000-0000-0000-000000000000}"/>
          </ac:spMkLst>
        </pc:spChg>
        <pc:grpChg chg="del mod">
          <ac:chgData name="劉　冠廷" userId="157cb8b2-10c8-4c98-be2a-24a6fef27960" providerId="ADAL" clId="{FBD45495-7995-42B9-AAFE-5F99C96B0D1E}" dt="2022-10-03T15:32:16.951" v="4462" actId="478"/>
          <ac:grpSpMkLst>
            <pc:docMk/>
            <pc:sldMk cId="4221434528" sldId="305"/>
            <ac:grpSpMk id="3" creationId="{22155C03-FC02-801D-F585-0BA8F75FD1C4}"/>
          </ac:grpSpMkLst>
        </pc:grpChg>
        <pc:grpChg chg="mod">
          <ac:chgData name="劉　冠廷" userId="157cb8b2-10c8-4c98-be2a-24a6fef27960" providerId="ADAL" clId="{FBD45495-7995-42B9-AAFE-5F99C96B0D1E}" dt="2022-10-03T12:35:48.987" v="4314" actId="20577"/>
          <ac:grpSpMkLst>
            <pc:docMk/>
            <pc:sldMk cId="4221434528" sldId="305"/>
            <ac:grpSpMk id="5" creationId="{BEA2F0C5-5921-3706-DBE7-7D560EAA1F3B}"/>
          </ac:grpSpMkLst>
        </pc:grpChg>
        <pc:picChg chg="add mod">
          <ac:chgData name="劉　冠廷" userId="157cb8b2-10c8-4c98-be2a-24a6fef27960" providerId="ADAL" clId="{FBD45495-7995-42B9-AAFE-5F99C96B0D1E}" dt="2022-10-05T08:33:50.287" v="4658" actId="1076"/>
          <ac:picMkLst>
            <pc:docMk/>
            <pc:sldMk cId="4221434528" sldId="305"/>
            <ac:picMk id="6" creationId="{572AA77D-E260-65AC-5D8A-3949EC482872}"/>
          </ac:picMkLst>
        </pc:picChg>
        <pc:picChg chg="add del mod">
          <ac:chgData name="劉　冠廷" userId="157cb8b2-10c8-4c98-be2a-24a6fef27960" providerId="ADAL" clId="{FBD45495-7995-42B9-AAFE-5F99C96B0D1E}" dt="2022-10-03T12:46:16.860" v="4317" actId="478"/>
          <ac:picMkLst>
            <pc:docMk/>
            <pc:sldMk cId="4221434528" sldId="305"/>
            <ac:picMk id="6" creationId="{DD65CFFF-1828-2015-7424-9683E952A0A8}"/>
          </ac:picMkLst>
        </pc:picChg>
        <pc:picChg chg="add del mod">
          <ac:chgData name="劉　冠廷" userId="157cb8b2-10c8-4c98-be2a-24a6fef27960" providerId="ADAL" clId="{FBD45495-7995-42B9-AAFE-5F99C96B0D1E}" dt="2022-10-03T15:23:21.033" v="4407" actId="478"/>
          <ac:picMkLst>
            <pc:docMk/>
            <pc:sldMk cId="4221434528" sldId="305"/>
            <ac:picMk id="11" creationId="{4CE73163-9D92-D344-5810-F0CBB85E9B7A}"/>
          </ac:picMkLst>
        </pc:picChg>
        <pc:picChg chg="add mod">
          <ac:chgData name="劉　冠廷" userId="157cb8b2-10c8-4c98-be2a-24a6fef27960" providerId="ADAL" clId="{FBD45495-7995-42B9-AAFE-5F99C96B0D1E}" dt="2022-10-05T08:33:47.784" v="4657" actId="1076"/>
          <ac:picMkLst>
            <pc:docMk/>
            <pc:sldMk cId="4221434528" sldId="305"/>
            <ac:picMk id="12" creationId="{D2BFFD50-CC7F-5BE9-D895-04958F2703EC}"/>
          </ac:picMkLst>
        </pc:picChg>
        <pc:picChg chg="add del mod">
          <ac:chgData name="劉　冠廷" userId="157cb8b2-10c8-4c98-be2a-24a6fef27960" providerId="ADAL" clId="{FBD45495-7995-42B9-AAFE-5F99C96B0D1E}" dt="2022-10-03T12:55:31.091" v="4399" actId="21"/>
          <ac:picMkLst>
            <pc:docMk/>
            <pc:sldMk cId="4221434528" sldId="305"/>
            <ac:picMk id="13" creationId="{F888D328-C040-034F-0CA4-61B8CE367075}"/>
          </ac:picMkLst>
        </pc:picChg>
        <pc:picChg chg="add mod">
          <ac:chgData name="劉　冠廷" userId="157cb8b2-10c8-4c98-be2a-24a6fef27960" providerId="ADAL" clId="{FBD45495-7995-42B9-AAFE-5F99C96B0D1E}" dt="2022-10-05T08:34:02.039" v="4661" actId="1076"/>
          <ac:picMkLst>
            <pc:docMk/>
            <pc:sldMk cId="4221434528" sldId="305"/>
            <ac:picMk id="14" creationId="{94D208CE-EB39-FFF2-1BB7-A07553410833}"/>
          </ac:picMkLst>
        </pc:picChg>
        <pc:picChg chg="add del mod">
          <ac:chgData name="劉　冠廷" userId="157cb8b2-10c8-4c98-be2a-24a6fef27960" providerId="ADAL" clId="{FBD45495-7995-42B9-AAFE-5F99C96B0D1E}" dt="2022-10-03T12:55:31.091" v="4399" actId="21"/>
          <ac:picMkLst>
            <pc:docMk/>
            <pc:sldMk cId="4221434528" sldId="305"/>
            <ac:picMk id="15" creationId="{D47B9FBE-FCCB-60E9-6381-DF0F821A64D0}"/>
          </ac:picMkLst>
        </pc:picChg>
      </pc:sldChg>
      <pc:sldChg chg="addSp delSp modSp add mod">
        <pc:chgData name="劉　冠廷" userId="157cb8b2-10c8-4c98-be2a-24a6fef27960" providerId="ADAL" clId="{FBD45495-7995-42B9-AAFE-5F99C96B0D1E}" dt="2022-10-05T08:34:50.392" v="4704" actId="1076"/>
        <pc:sldMkLst>
          <pc:docMk/>
          <pc:sldMk cId="2071848764" sldId="306"/>
        </pc:sldMkLst>
        <pc:spChg chg="add mod">
          <ac:chgData name="劉　冠廷" userId="157cb8b2-10c8-4c98-be2a-24a6fef27960" providerId="ADAL" clId="{FBD45495-7995-42B9-AAFE-5F99C96B0D1E}" dt="2022-10-05T08:34:49.222" v="4703" actId="403"/>
          <ac:spMkLst>
            <pc:docMk/>
            <pc:sldMk cId="2071848764" sldId="306"/>
            <ac:spMk id="13" creationId="{8DF34AD7-7FA7-D577-F422-461D4A9A6DF2}"/>
          </ac:spMkLst>
        </pc:spChg>
        <pc:spChg chg="mod">
          <ac:chgData name="劉　冠廷" userId="157cb8b2-10c8-4c98-be2a-24a6fef27960" providerId="ADAL" clId="{FBD45495-7995-42B9-AAFE-5F99C96B0D1E}" dt="2022-10-03T15:32:00.960" v="4457" actId="20577"/>
          <ac:spMkLst>
            <pc:docMk/>
            <pc:sldMk cId="2071848764" sldId="306"/>
            <ac:spMk id="110" creationId="{00000000-0000-0000-0000-000000000000}"/>
          </ac:spMkLst>
        </pc:spChg>
        <pc:grpChg chg="del">
          <ac:chgData name="劉　冠廷" userId="157cb8b2-10c8-4c98-be2a-24a6fef27960" providerId="ADAL" clId="{FBD45495-7995-42B9-AAFE-5F99C96B0D1E}" dt="2022-10-03T15:32:04.549" v="4461" actId="478"/>
          <ac:grpSpMkLst>
            <pc:docMk/>
            <pc:sldMk cId="2071848764" sldId="306"/>
            <ac:grpSpMk id="3" creationId="{22155C03-FC02-801D-F585-0BA8F75FD1C4}"/>
          </ac:grpSpMkLst>
        </pc:grpChg>
        <pc:picChg chg="del">
          <ac:chgData name="劉　冠廷" userId="157cb8b2-10c8-4c98-be2a-24a6fef27960" providerId="ADAL" clId="{FBD45495-7995-42B9-AAFE-5F99C96B0D1E}" dt="2022-10-03T15:32:02.682" v="4460" actId="478"/>
          <ac:picMkLst>
            <pc:docMk/>
            <pc:sldMk cId="2071848764" sldId="306"/>
            <ac:picMk id="6" creationId="{572AA77D-E260-65AC-5D8A-3949EC482872}"/>
          </ac:picMkLst>
        </pc:picChg>
        <pc:picChg chg="add mod">
          <ac:chgData name="劉　冠廷" userId="157cb8b2-10c8-4c98-be2a-24a6fef27960" providerId="ADAL" clId="{FBD45495-7995-42B9-AAFE-5F99C96B0D1E}" dt="2022-10-05T08:34:50.392" v="4704" actId="1076"/>
          <ac:picMkLst>
            <pc:docMk/>
            <pc:sldMk cId="2071848764" sldId="306"/>
            <ac:picMk id="10" creationId="{319FB681-7ED2-1AB6-2354-7429D0832042}"/>
          </ac:picMkLst>
        </pc:picChg>
        <pc:picChg chg="del">
          <ac:chgData name="劉　冠廷" userId="157cb8b2-10c8-4c98-be2a-24a6fef27960" providerId="ADAL" clId="{FBD45495-7995-42B9-AAFE-5F99C96B0D1E}" dt="2022-10-03T15:32:02.363" v="4459" actId="478"/>
          <ac:picMkLst>
            <pc:docMk/>
            <pc:sldMk cId="2071848764" sldId="306"/>
            <ac:picMk id="12" creationId="{D2BFFD50-CC7F-5BE9-D895-04958F2703EC}"/>
          </ac:picMkLst>
        </pc:picChg>
        <pc:picChg chg="del">
          <ac:chgData name="劉　冠廷" userId="157cb8b2-10c8-4c98-be2a-24a6fef27960" providerId="ADAL" clId="{FBD45495-7995-42B9-AAFE-5F99C96B0D1E}" dt="2022-10-03T15:32:02.063" v="4458" actId="478"/>
          <ac:picMkLst>
            <pc:docMk/>
            <pc:sldMk cId="2071848764" sldId="306"/>
            <ac:picMk id="14" creationId="{94D208CE-EB39-FFF2-1BB7-A07553410833}"/>
          </ac:picMkLst>
        </pc:picChg>
      </pc:sldChg>
      <pc:sldChg chg="addSp delSp modSp add mod">
        <pc:chgData name="劉　冠廷" userId="157cb8b2-10c8-4c98-be2a-24a6fef27960" providerId="ADAL" clId="{FBD45495-7995-42B9-AAFE-5F99C96B0D1E}" dt="2022-10-10T06:45:45.548" v="6567" actId="20577"/>
        <pc:sldMkLst>
          <pc:docMk/>
          <pc:sldMk cId="2963389307" sldId="307"/>
        </pc:sldMkLst>
        <pc:spChg chg="mod">
          <ac:chgData name="劉　冠廷" userId="157cb8b2-10c8-4c98-be2a-24a6fef27960" providerId="ADAL" clId="{FBD45495-7995-42B9-AAFE-5F99C96B0D1E}" dt="2022-10-10T06:45:45.548" v="6567" actId="20577"/>
          <ac:spMkLst>
            <pc:docMk/>
            <pc:sldMk cId="2963389307" sldId="307"/>
            <ac:spMk id="7" creationId="{72F4F1B8-C881-8E21-AF84-508DA83AA33A}"/>
          </ac:spMkLst>
        </pc:spChg>
        <pc:spChg chg="mod">
          <ac:chgData name="劉　冠廷" userId="157cb8b2-10c8-4c98-be2a-24a6fef27960" providerId="ADAL" clId="{FBD45495-7995-42B9-AAFE-5F99C96B0D1E}" dt="2022-10-05T08:30:48.858" v="4645" actId="20577"/>
          <ac:spMkLst>
            <pc:docMk/>
            <pc:sldMk cId="2963389307" sldId="307"/>
            <ac:spMk id="8" creationId="{3D098B7C-07FF-20FB-563B-64029957386B}"/>
          </ac:spMkLst>
        </pc:spChg>
        <pc:spChg chg="mod">
          <ac:chgData name="劉　冠廷" userId="157cb8b2-10c8-4c98-be2a-24a6fef27960" providerId="ADAL" clId="{FBD45495-7995-42B9-AAFE-5F99C96B0D1E}" dt="2022-10-05T08:30:48.858" v="4645" actId="20577"/>
          <ac:spMkLst>
            <pc:docMk/>
            <pc:sldMk cId="2963389307" sldId="307"/>
            <ac:spMk id="9" creationId="{05528334-D5E1-EE3A-7667-3F7CB9EC9A3C}"/>
          </ac:spMkLst>
        </pc:spChg>
        <pc:grpChg chg="mod">
          <ac:chgData name="劉　冠廷" userId="157cb8b2-10c8-4c98-be2a-24a6fef27960" providerId="ADAL" clId="{FBD45495-7995-42B9-AAFE-5F99C96B0D1E}" dt="2022-10-05T08:30:48.858" v="4645" actId="20577"/>
          <ac:grpSpMkLst>
            <pc:docMk/>
            <pc:sldMk cId="2963389307" sldId="307"/>
            <ac:grpSpMk id="3" creationId="{22155C03-FC02-801D-F585-0BA8F75FD1C4}"/>
          </ac:grpSpMkLst>
        </pc:grpChg>
        <pc:grpChg chg="mod">
          <ac:chgData name="劉　冠廷" userId="157cb8b2-10c8-4c98-be2a-24a6fef27960" providerId="ADAL" clId="{FBD45495-7995-42B9-AAFE-5F99C96B0D1E}" dt="2022-10-05T08:30:48.858" v="4645" actId="20577"/>
          <ac:grpSpMkLst>
            <pc:docMk/>
            <pc:sldMk cId="2963389307" sldId="307"/>
            <ac:grpSpMk id="5" creationId="{BEA2F0C5-5921-3706-DBE7-7D560EAA1F3B}"/>
          </ac:grpSpMkLst>
        </pc:grpChg>
        <pc:picChg chg="add del mod modCrop">
          <ac:chgData name="劉　冠廷" userId="157cb8b2-10c8-4c98-be2a-24a6fef27960" providerId="ADAL" clId="{FBD45495-7995-42B9-AAFE-5F99C96B0D1E}" dt="2022-10-05T10:51:27.907" v="5691" actId="478"/>
          <ac:picMkLst>
            <pc:docMk/>
            <pc:sldMk cId="2963389307" sldId="307"/>
            <ac:picMk id="6" creationId="{19DAB57C-4523-2F77-8BD6-8196664967BB}"/>
          </ac:picMkLst>
        </pc:picChg>
      </pc:sldChg>
      <pc:sldChg chg="delSp modSp add mod ord">
        <pc:chgData name="劉　冠廷" userId="157cb8b2-10c8-4c98-be2a-24a6fef27960" providerId="ADAL" clId="{FBD45495-7995-42B9-AAFE-5F99C96B0D1E}" dt="2022-10-05T11:21:28.261" v="6559" actId="20577"/>
        <pc:sldMkLst>
          <pc:docMk/>
          <pc:sldMk cId="2456393112" sldId="308"/>
        </pc:sldMkLst>
        <pc:spChg chg="mod">
          <ac:chgData name="劉　冠廷" userId="157cb8b2-10c8-4c98-be2a-24a6fef27960" providerId="ADAL" clId="{FBD45495-7995-42B9-AAFE-5F99C96B0D1E}" dt="2022-10-05T11:21:28.261" v="6559" actId="20577"/>
          <ac:spMkLst>
            <pc:docMk/>
            <pc:sldMk cId="2456393112" sldId="308"/>
            <ac:spMk id="13" creationId="{8DF34AD7-7FA7-D577-F422-461D4A9A6DF2}"/>
          </ac:spMkLst>
        </pc:spChg>
        <pc:spChg chg="mod">
          <ac:chgData name="劉　冠廷" userId="157cb8b2-10c8-4c98-be2a-24a6fef27960" providerId="ADAL" clId="{FBD45495-7995-42B9-AAFE-5F99C96B0D1E}" dt="2022-10-05T08:37:55.783" v="5010" actId="20577"/>
          <ac:spMkLst>
            <pc:docMk/>
            <pc:sldMk cId="2456393112" sldId="308"/>
            <ac:spMk id="110" creationId="{00000000-0000-0000-0000-000000000000}"/>
          </ac:spMkLst>
        </pc:spChg>
        <pc:picChg chg="del">
          <ac:chgData name="劉　冠廷" userId="157cb8b2-10c8-4c98-be2a-24a6fef27960" providerId="ADAL" clId="{FBD45495-7995-42B9-AAFE-5F99C96B0D1E}" dt="2022-10-05T08:34:38.429" v="4699" actId="478"/>
          <ac:picMkLst>
            <pc:docMk/>
            <pc:sldMk cId="2456393112" sldId="308"/>
            <ac:picMk id="10" creationId="{319FB681-7ED2-1AB6-2354-7429D0832042}"/>
          </ac:picMkLst>
        </pc:picChg>
      </pc:sldChg>
      <pc:sldChg chg="delSp add del mod">
        <pc:chgData name="劉　冠廷" userId="157cb8b2-10c8-4c98-be2a-24a6fef27960" providerId="ADAL" clId="{FBD45495-7995-42B9-AAFE-5F99C96B0D1E}" dt="2022-10-05T08:42:34.700" v="5367" actId="2696"/>
        <pc:sldMkLst>
          <pc:docMk/>
          <pc:sldMk cId="4226093512" sldId="309"/>
        </pc:sldMkLst>
        <pc:picChg chg="del">
          <ac:chgData name="劉　冠廷" userId="157cb8b2-10c8-4c98-be2a-24a6fef27960" providerId="ADAL" clId="{FBD45495-7995-42B9-AAFE-5F99C96B0D1E}" dt="2022-10-05T08:40:58.102" v="5190" actId="21"/>
          <ac:picMkLst>
            <pc:docMk/>
            <pc:sldMk cId="4226093512" sldId="309"/>
            <ac:picMk id="3" creationId="{2F3AA079-DFE6-489B-0522-73325A9730AD}"/>
          </ac:picMkLst>
        </pc:picChg>
        <pc:picChg chg="del">
          <ac:chgData name="劉　冠廷" userId="157cb8b2-10c8-4c98-be2a-24a6fef27960" providerId="ADAL" clId="{FBD45495-7995-42B9-AAFE-5F99C96B0D1E}" dt="2022-10-05T08:40:58.102" v="5190" actId="21"/>
          <ac:picMkLst>
            <pc:docMk/>
            <pc:sldMk cId="4226093512" sldId="309"/>
            <ac:picMk id="4" creationId="{EAB96753-152C-44EB-450C-F7B0FF5F3712}"/>
          </ac:picMkLst>
        </pc:picChg>
        <pc:picChg chg="del">
          <ac:chgData name="劉　冠廷" userId="157cb8b2-10c8-4c98-be2a-24a6fef27960" providerId="ADAL" clId="{FBD45495-7995-42B9-AAFE-5F99C96B0D1E}" dt="2022-10-05T08:40:55.871" v="5189" actId="478"/>
          <ac:picMkLst>
            <pc:docMk/>
            <pc:sldMk cId="4226093512" sldId="309"/>
            <ac:picMk id="8" creationId="{ACFA2C14-BDBB-7598-59EF-F7573CBD3800}"/>
          </ac:picMkLst>
        </pc:picChg>
      </pc:sldChg>
      <pc:sldChg chg="addSp delSp modSp add mod">
        <pc:chgData name="劉　冠廷" userId="157cb8b2-10c8-4c98-be2a-24a6fef27960" providerId="ADAL" clId="{FBD45495-7995-42B9-AAFE-5F99C96B0D1E}" dt="2022-10-05T10:46:19.063" v="5632" actId="20577"/>
        <pc:sldMkLst>
          <pc:docMk/>
          <pc:sldMk cId="2457581165" sldId="310"/>
        </pc:sldMkLst>
        <pc:spChg chg="mod">
          <ac:chgData name="劉　冠廷" userId="157cb8b2-10c8-4c98-be2a-24a6fef27960" providerId="ADAL" clId="{FBD45495-7995-42B9-AAFE-5F99C96B0D1E}" dt="2022-10-05T10:46:19.063" v="5632" actId="20577"/>
          <ac:spMkLst>
            <pc:docMk/>
            <pc:sldMk cId="2457581165" sldId="310"/>
            <ac:spMk id="5" creationId="{6BD81B47-A391-8D23-CFD8-B9245623CE67}"/>
          </ac:spMkLst>
        </pc:spChg>
        <pc:picChg chg="add mod">
          <ac:chgData name="劉　冠廷" userId="157cb8b2-10c8-4c98-be2a-24a6fef27960" providerId="ADAL" clId="{FBD45495-7995-42B9-AAFE-5F99C96B0D1E}" dt="2022-10-05T08:42:29.363" v="5365" actId="1076"/>
          <ac:picMkLst>
            <pc:docMk/>
            <pc:sldMk cId="2457581165" sldId="310"/>
            <ac:picMk id="3" creationId="{9162EF62-E8D9-2CE9-3D49-EC685DC63DDE}"/>
          </ac:picMkLst>
        </pc:picChg>
        <pc:picChg chg="add mod modCrop">
          <ac:chgData name="劉　冠廷" userId="157cb8b2-10c8-4c98-be2a-24a6fef27960" providerId="ADAL" clId="{FBD45495-7995-42B9-AAFE-5F99C96B0D1E}" dt="2022-10-05T08:45:06.802" v="5371" actId="14100"/>
          <ac:picMkLst>
            <pc:docMk/>
            <pc:sldMk cId="2457581165" sldId="310"/>
            <ac:picMk id="4" creationId="{1D1909A0-AFAB-1E1B-3740-AC20FF650A94}"/>
          </ac:picMkLst>
        </pc:picChg>
        <pc:picChg chg="del">
          <ac:chgData name="劉　冠廷" userId="157cb8b2-10c8-4c98-be2a-24a6fef27960" providerId="ADAL" clId="{FBD45495-7995-42B9-AAFE-5F99C96B0D1E}" dt="2022-10-05T08:40:59.947" v="5191" actId="478"/>
          <ac:picMkLst>
            <pc:docMk/>
            <pc:sldMk cId="2457581165" sldId="310"/>
            <ac:picMk id="8" creationId="{ACFA2C14-BDBB-7598-59EF-F7573CBD3800}"/>
          </ac:picMkLst>
        </pc:picChg>
      </pc:sldChg>
      <pc:sldChg chg="addSp delSp modSp add mod">
        <pc:chgData name="劉　冠廷" userId="157cb8b2-10c8-4c98-be2a-24a6fef27960" providerId="ADAL" clId="{FBD45495-7995-42B9-AAFE-5F99C96B0D1E}" dt="2022-10-05T11:04:23.617" v="5905" actId="14100"/>
        <pc:sldMkLst>
          <pc:docMk/>
          <pc:sldMk cId="3688406614" sldId="311"/>
        </pc:sldMkLst>
        <pc:grpChg chg="del">
          <ac:chgData name="劉　冠廷" userId="157cb8b2-10c8-4c98-be2a-24a6fef27960" providerId="ADAL" clId="{FBD45495-7995-42B9-AAFE-5F99C96B0D1E}" dt="2022-10-05T10:51:21.237" v="5686" actId="478"/>
          <ac:grpSpMkLst>
            <pc:docMk/>
            <pc:sldMk cId="3688406614" sldId="311"/>
            <ac:grpSpMk id="3" creationId="{22155C03-FC02-801D-F585-0BA8F75FD1C4}"/>
          </ac:grpSpMkLst>
        </pc:grpChg>
        <pc:picChg chg="mod">
          <ac:chgData name="劉　冠廷" userId="157cb8b2-10c8-4c98-be2a-24a6fef27960" providerId="ADAL" clId="{FBD45495-7995-42B9-AAFE-5F99C96B0D1E}" dt="2022-10-05T11:03:43.671" v="5900" actId="1076"/>
          <ac:picMkLst>
            <pc:docMk/>
            <pc:sldMk cId="3688406614" sldId="311"/>
            <ac:picMk id="6" creationId="{19DAB57C-4523-2F77-8BD6-8196664967BB}"/>
          </ac:picMkLst>
        </pc:picChg>
        <pc:picChg chg="add mod">
          <ac:chgData name="劉　冠廷" userId="157cb8b2-10c8-4c98-be2a-24a6fef27960" providerId="ADAL" clId="{FBD45495-7995-42B9-AAFE-5F99C96B0D1E}" dt="2022-10-05T11:04:23.617" v="5905" actId="14100"/>
          <ac:picMkLst>
            <pc:docMk/>
            <pc:sldMk cId="3688406614" sldId="311"/>
            <ac:picMk id="10" creationId="{1036DF91-F822-7581-CE7D-1062FE71FD68}"/>
          </ac:picMkLst>
        </pc:picChg>
      </pc:sldChg>
    </pc:docChg>
  </pc:docChgLst>
  <pc:docChgLst>
    <pc:chgData name="劉　冠廷" userId="157cb8b2-10c8-4c98-be2a-24a6fef27960" providerId="ADAL" clId="{88BA0F28-F26F-48A0-9DC1-56A19E4BC4E4}"/>
    <pc:docChg chg="undo custSel addSld delSld modSld">
      <pc:chgData name="劉　冠廷" userId="157cb8b2-10c8-4c98-be2a-24a6fef27960" providerId="ADAL" clId="{88BA0F28-F26F-48A0-9DC1-56A19E4BC4E4}" dt="2022-01-10T04:32:41.700" v="4258" actId="3626"/>
      <pc:docMkLst>
        <pc:docMk/>
      </pc:docMkLst>
      <pc:sldChg chg="addSp delSp modSp del mod">
        <pc:chgData name="劉　冠廷" userId="157cb8b2-10c8-4c98-be2a-24a6fef27960" providerId="ADAL" clId="{88BA0F28-F26F-48A0-9DC1-56A19E4BC4E4}" dt="2022-01-09T02:40:52.354" v="3" actId="2696"/>
        <pc:sldMkLst>
          <pc:docMk/>
          <pc:sldMk cId="0" sldId="256"/>
        </pc:sldMkLst>
        <pc:spChg chg="add del mod">
          <ac:chgData name="劉　冠廷" userId="157cb8b2-10c8-4c98-be2a-24a6fef27960" providerId="ADAL" clId="{88BA0F28-F26F-48A0-9DC1-56A19E4BC4E4}" dt="2022-01-09T02:40:30.433" v="1" actId="478"/>
          <ac:spMkLst>
            <pc:docMk/>
            <pc:sldMk cId="0" sldId="256"/>
            <ac:spMk id="3" creationId="{03ACEC5F-AE17-46AF-AF0B-5BCEA81C1BFC}"/>
          </ac:spMkLst>
        </pc:spChg>
        <pc:spChg chg="del">
          <ac:chgData name="劉　冠廷" userId="157cb8b2-10c8-4c98-be2a-24a6fef27960" providerId="ADAL" clId="{88BA0F28-F26F-48A0-9DC1-56A19E4BC4E4}" dt="2022-01-09T02:40:28.821" v="0" actId="478"/>
          <ac:spMkLst>
            <pc:docMk/>
            <pc:sldMk cId="0" sldId="256"/>
            <ac:spMk id="84" creationId="{00000000-0000-0000-0000-000000000000}"/>
          </ac:spMkLst>
        </pc:spChg>
        <pc:graphicFrameChg chg="del">
          <ac:chgData name="劉　冠廷" userId="157cb8b2-10c8-4c98-be2a-24a6fef27960" providerId="ADAL" clId="{88BA0F28-F26F-48A0-9DC1-56A19E4BC4E4}" dt="2022-01-09T02:40:32.500" v="2" actId="478"/>
          <ac:graphicFrameMkLst>
            <pc:docMk/>
            <pc:sldMk cId="0" sldId="256"/>
            <ac:graphicFrameMk id="85" creationId="{00000000-0000-0000-0000-000000000000}"/>
          </ac:graphicFrameMkLst>
        </pc:graphicFrameChg>
      </pc:sldChg>
      <pc:sldChg chg="del">
        <pc:chgData name="劉　冠廷" userId="157cb8b2-10c8-4c98-be2a-24a6fef27960" providerId="ADAL" clId="{88BA0F28-F26F-48A0-9DC1-56A19E4BC4E4}" dt="2022-01-09T02:41:00.243" v="4" actId="2696"/>
        <pc:sldMkLst>
          <pc:docMk/>
          <pc:sldMk cId="0" sldId="257"/>
        </pc:sldMkLst>
      </pc:sldChg>
      <pc:sldChg chg="addSp delSp modSp mod modAnim">
        <pc:chgData name="劉　冠廷" userId="157cb8b2-10c8-4c98-be2a-24a6fef27960" providerId="ADAL" clId="{88BA0F28-F26F-48A0-9DC1-56A19E4BC4E4}" dt="2022-01-10T04:29:06.914" v="4238" actId="3626"/>
        <pc:sldMkLst>
          <pc:docMk/>
          <pc:sldMk cId="0" sldId="258"/>
        </pc:sldMkLst>
        <pc:spChg chg="add mod">
          <ac:chgData name="劉　冠廷" userId="157cb8b2-10c8-4c98-be2a-24a6fef27960" providerId="ADAL" clId="{88BA0F28-F26F-48A0-9DC1-56A19E4BC4E4}" dt="2022-01-09T03:16:21.934" v="677" actId="20577"/>
          <ac:spMkLst>
            <pc:docMk/>
            <pc:sldMk cId="0" sldId="258"/>
            <ac:spMk id="2" creationId="{D16696F6-F72A-4595-B4B3-96949ECCC180}"/>
          </ac:spMkLst>
        </pc:spChg>
        <pc:spChg chg="add del">
          <ac:chgData name="劉　冠廷" userId="157cb8b2-10c8-4c98-be2a-24a6fef27960" providerId="ADAL" clId="{88BA0F28-F26F-48A0-9DC1-56A19E4BC4E4}" dt="2022-01-09T03:17:04.444" v="679"/>
          <ac:spMkLst>
            <pc:docMk/>
            <pc:sldMk cId="0" sldId="258"/>
            <ac:spMk id="3" creationId="{382AD413-195C-481F-AB34-04DF3DCE100B}"/>
          </ac:spMkLst>
        </pc:spChg>
        <pc:spChg chg="mod">
          <ac:chgData name="劉　冠廷" userId="157cb8b2-10c8-4c98-be2a-24a6fef27960" providerId="ADAL" clId="{88BA0F28-F26F-48A0-9DC1-56A19E4BC4E4}" dt="2022-01-10T04:29:06.914" v="4238" actId="3626"/>
          <ac:spMkLst>
            <pc:docMk/>
            <pc:sldMk cId="0" sldId="258"/>
            <ac:spMk id="110" creationId="{00000000-0000-0000-0000-000000000000}"/>
          </ac:spMkLst>
        </pc:spChg>
        <pc:spChg chg="mod">
          <ac:chgData name="劉　冠廷" userId="157cb8b2-10c8-4c98-be2a-24a6fef27960" providerId="ADAL" clId="{88BA0F28-F26F-48A0-9DC1-56A19E4BC4E4}" dt="2022-01-10T04:28:59.386" v="4237" actId="3626"/>
          <ac:spMkLst>
            <pc:docMk/>
            <pc:sldMk cId="0" sldId="258"/>
            <ac:spMk id="111" creationId="{00000000-0000-0000-0000-000000000000}"/>
          </ac:spMkLst>
        </pc:spChg>
        <pc:picChg chg="del">
          <ac:chgData name="劉　冠廷" userId="157cb8b2-10c8-4c98-be2a-24a6fef27960" providerId="ADAL" clId="{88BA0F28-F26F-48A0-9DC1-56A19E4BC4E4}" dt="2022-01-09T02:41:19.598" v="13" actId="478"/>
          <ac:picMkLst>
            <pc:docMk/>
            <pc:sldMk cId="0" sldId="258"/>
            <ac:picMk id="112" creationId="{00000000-0000-0000-0000-000000000000}"/>
          </ac:picMkLst>
        </pc:picChg>
        <pc:picChg chg="del">
          <ac:chgData name="劉　冠廷" userId="157cb8b2-10c8-4c98-be2a-24a6fef27960" providerId="ADAL" clId="{88BA0F28-F26F-48A0-9DC1-56A19E4BC4E4}" dt="2022-01-09T02:41:20.199" v="14" actId="478"/>
          <ac:picMkLst>
            <pc:docMk/>
            <pc:sldMk cId="0" sldId="258"/>
            <ac:picMk id="113" creationId="{00000000-0000-0000-0000-000000000000}"/>
          </ac:picMkLst>
        </pc:picChg>
      </pc:sldChg>
      <pc:sldChg chg="del">
        <pc:chgData name="劉　冠廷" userId="157cb8b2-10c8-4c98-be2a-24a6fef27960" providerId="ADAL" clId="{88BA0F28-F26F-48A0-9DC1-56A19E4BC4E4}" dt="2022-01-10T03:02:29.955" v="2808" actId="2696"/>
        <pc:sldMkLst>
          <pc:docMk/>
          <pc:sldMk cId="0" sldId="259"/>
        </pc:sldMkLst>
      </pc:sldChg>
      <pc:sldChg chg="modSp del mod">
        <pc:chgData name="劉　冠廷" userId="157cb8b2-10c8-4c98-be2a-24a6fef27960" providerId="ADAL" clId="{88BA0F28-F26F-48A0-9DC1-56A19E4BC4E4}" dt="2022-01-10T03:02:29.955" v="2808" actId="2696"/>
        <pc:sldMkLst>
          <pc:docMk/>
          <pc:sldMk cId="0" sldId="260"/>
        </pc:sldMkLst>
        <pc:picChg chg="mod">
          <ac:chgData name="劉　冠廷" userId="157cb8b2-10c8-4c98-be2a-24a6fef27960" providerId="ADAL" clId="{88BA0F28-F26F-48A0-9DC1-56A19E4BC4E4}" dt="2022-01-10T02:43:19.265" v="1366" actId="1076"/>
          <ac:picMkLst>
            <pc:docMk/>
            <pc:sldMk cId="0" sldId="260"/>
            <ac:picMk id="128" creationId="{00000000-0000-0000-0000-000000000000}"/>
          </ac:picMkLst>
        </pc:picChg>
      </pc:sldChg>
      <pc:sldChg chg="del">
        <pc:chgData name="劉　冠廷" userId="157cb8b2-10c8-4c98-be2a-24a6fef27960" providerId="ADAL" clId="{88BA0F28-F26F-48A0-9DC1-56A19E4BC4E4}" dt="2022-01-10T03:02:29.955" v="2808" actId="2696"/>
        <pc:sldMkLst>
          <pc:docMk/>
          <pc:sldMk cId="0" sldId="261"/>
        </pc:sldMkLst>
      </pc:sldChg>
      <pc:sldChg chg="del">
        <pc:chgData name="劉　冠廷" userId="157cb8b2-10c8-4c98-be2a-24a6fef27960" providerId="ADAL" clId="{88BA0F28-F26F-48A0-9DC1-56A19E4BC4E4}" dt="2022-01-10T03:02:41.106" v="2809" actId="2696"/>
        <pc:sldMkLst>
          <pc:docMk/>
          <pc:sldMk cId="0" sldId="262"/>
        </pc:sldMkLst>
      </pc:sldChg>
      <pc:sldChg chg="del">
        <pc:chgData name="劉　冠廷" userId="157cb8b2-10c8-4c98-be2a-24a6fef27960" providerId="ADAL" clId="{88BA0F28-F26F-48A0-9DC1-56A19E4BC4E4}" dt="2022-01-10T03:02:41.106" v="2809" actId="2696"/>
        <pc:sldMkLst>
          <pc:docMk/>
          <pc:sldMk cId="0" sldId="263"/>
        </pc:sldMkLst>
      </pc:sldChg>
      <pc:sldChg chg="del">
        <pc:chgData name="劉　冠廷" userId="157cb8b2-10c8-4c98-be2a-24a6fef27960" providerId="ADAL" clId="{88BA0F28-F26F-48A0-9DC1-56A19E4BC4E4}" dt="2022-01-10T03:02:48.877" v="2810" actId="2696"/>
        <pc:sldMkLst>
          <pc:docMk/>
          <pc:sldMk cId="0" sldId="264"/>
        </pc:sldMkLst>
      </pc:sldChg>
      <pc:sldChg chg="del">
        <pc:chgData name="劉　冠廷" userId="157cb8b2-10c8-4c98-be2a-24a6fef27960" providerId="ADAL" clId="{88BA0F28-F26F-48A0-9DC1-56A19E4BC4E4}" dt="2022-01-10T03:02:48.877" v="2810" actId="2696"/>
        <pc:sldMkLst>
          <pc:docMk/>
          <pc:sldMk cId="0" sldId="265"/>
        </pc:sldMkLst>
      </pc:sldChg>
      <pc:sldChg chg="del">
        <pc:chgData name="劉　冠廷" userId="157cb8b2-10c8-4c98-be2a-24a6fef27960" providerId="ADAL" clId="{88BA0F28-F26F-48A0-9DC1-56A19E4BC4E4}" dt="2022-01-10T03:45:36.102" v="2813" actId="2696"/>
        <pc:sldMkLst>
          <pc:docMk/>
          <pc:sldMk cId="0" sldId="266"/>
        </pc:sldMkLst>
      </pc:sldChg>
      <pc:sldChg chg="del">
        <pc:chgData name="劉　冠廷" userId="157cb8b2-10c8-4c98-be2a-24a6fef27960" providerId="ADAL" clId="{88BA0F28-F26F-48A0-9DC1-56A19E4BC4E4}" dt="2022-01-10T03:45:17.350" v="2812" actId="2696"/>
        <pc:sldMkLst>
          <pc:docMk/>
          <pc:sldMk cId="0" sldId="267"/>
        </pc:sldMkLst>
      </pc:sldChg>
      <pc:sldChg chg="del">
        <pc:chgData name="劉　冠廷" userId="157cb8b2-10c8-4c98-be2a-24a6fef27960" providerId="ADAL" clId="{88BA0F28-F26F-48A0-9DC1-56A19E4BC4E4}" dt="2022-01-10T03:45:06.874" v="2811" actId="2696"/>
        <pc:sldMkLst>
          <pc:docMk/>
          <pc:sldMk cId="0" sldId="268"/>
        </pc:sldMkLst>
      </pc:sldChg>
      <pc:sldChg chg="del">
        <pc:chgData name="劉　冠廷" userId="157cb8b2-10c8-4c98-be2a-24a6fef27960" providerId="ADAL" clId="{88BA0F28-F26F-48A0-9DC1-56A19E4BC4E4}" dt="2022-01-10T03:45:06.874" v="2811" actId="2696"/>
        <pc:sldMkLst>
          <pc:docMk/>
          <pc:sldMk cId="0" sldId="269"/>
        </pc:sldMkLst>
      </pc:sldChg>
      <pc:sldChg chg="del">
        <pc:chgData name="劉　冠廷" userId="157cb8b2-10c8-4c98-be2a-24a6fef27960" providerId="ADAL" clId="{88BA0F28-F26F-48A0-9DC1-56A19E4BC4E4}" dt="2022-01-10T03:45:06.874" v="2811" actId="2696"/>
        <pc:sldMkLst>
          <pc:docMk/>
          <pc:sldMk cId="0" sldId="270"/>
        </pc:sldMkLst>
      </pc:sldChg>
      <pc:sldChg chg="del">
        <pc:chgData name="劉　冠廷" userId="157cb8b2-10c8-4c98-be2a-24a6fef27960" providerId="ADAL" clId="{88BA0F28-F26F-48A0-9DC1-56A19E4BC4E4}" dt="2022-01-10T03:55:13.406" v="2851" actId="2696"/>
        <pc:sldMkLst>
          <pc:docMk/>
          <pc:sldMk cId="0" sldId="271"/>
        </pc:sldMkLst>
      </pc:sldChg>
      <pc:sldChg chg="del">
        <pc:chgData name="劉　冠廷" userId="157cb8b2-10c8-4c98-be2a-24a6fef27960" providerId="ADAL" clId="{88BA0F28-F26F-48A0-9DC1-56A19E4BC4E4}" dt="2022-01-10T04:22:33.955" v="4141" actId="2696"/>
        <pc:sldMkLst>
          <pc:docMk/>
          <pc:sldMk cId="0" sldId="272"/>
        </pc:sldMkLst>
      </pc:sldChg>
      <pc:sldChg chg="del">
        <pc:chgData name="劉　冠廷" userId="157cb8b2-10c8-4c98-be2a-24a6fef27960" providerId="ADAL" clId="{88BA0F28-F26F-48A0-9DC1-56A19E4BC4E4}" dt="2022-01-10T04:22:33.955" v="4141" actId="2696"/>
        <pc:sldMkLst>
          <pc:docMk/>
          <pc:sldMk cId="0" sldId="273"/>
        </pc:sldMkLst>
      </pc:sldChg>
      <pc:sldChg chg="del">
        <pc:chgData name="劉　冠廷" userId="157cb8b2-10c8-4c98-be2a-24a6fef27960" providerId="ADAL" clId="{88BA0F28-F26F-48A0-9DC1-56A19E4BC4E4}" dt="2022-01-10T04:22:33.955" v="4141" actId="2696"/>
        <pc:sldMkLst>
          <pc:docMk/>
          <pc:sldMk cId="0" sldId="274"/>
        </pc:sldMkLst>
      </pc:sldChg>
      <pc:sldChg chg="del">
        <pc:chgData name="劉　冠廷" userId="157cb8b2-10c8-4c98-be2a-24a6fef27960" providerId="ADAL" clId="{88BA0F28-F26F-48A0-9DC1-56A19E4BC4E4}" dt="2022-01-10T04:22:33.955" v="4141" actId="2696"/>
        <pc:sldMkLst>
          <pc:docMk/>
          <pc:sldMk cId="0" sldId="275"/>
        </pc:sldMkLst>
      </pc:sldChg>
      <pc:sldChg chg="del">
        <pc:chgData name="劉　冠廷" userId="157cb8b2-10c8-4c98-be2a-24a6fef27960" providerId="ADAL" clId="{88BA0F28-F26F-48A0-9DC1-56A19E4BC4E4}" dt="2022-01-10T04:22:33.955" v="4141" actId="2696"/>
        <pc:sldMkLst>
          <pc:docMk/>
          <pc:sldMk cId="0" sldId="276"/>
        </pc:sldMkLst>
      </pc:sldChg>
      <pc:sldChg chg="del">
        <pc:chgData name="劉　冠廷" userId="157cb8b2-10c8-4c98-be2a-24a6fef27960" providerId="ADAL" clId="{88BA0F28-F26F-48A0-9DC1-56A19E4BC4E4}" dt="2022-01-10T04:22:33.955" v="4141" actId="2696"/>
        <pc:sldMkLst>
          <pc:docMk/>
          <pc:sldMk cId="0" sldId="277"/>
        </pc:sldMkLst>
      </pc:sldChg>
      <pc:sldChg chg="del">
        <pc:chgData name="劉　冠廷" userId="157cb8b2-10c8-4c98-be2a-24a6fef27960" providerId="ADAL" clId="{88BA0F28-F26F-48A0-9DC1-56A19E4BC4E4}" dt="2022-01-10T04:22:33.955" v="4141" actId="2696"/>
        <pc:sldMkLst>
          <pc:docMk/>
          <pc:sldMk cId="0" sldId="278"/>
        </pc:sldMkLst>
      </pc:sldChg>
      <pc:sldChg chg="del">
        <pc:chgData name="劉　冠廷" userId="157cb8b2-10c8-4c98-be2a-24a6fef27960" providerId="ADAL" clId="{88BA0F28-F26F-48A0-9DC1-56A19E4BC4E4}" dt="2022-01-10T04:22:33.955" v="4141" actId="2696"/>
        <pc:sldMkLst>
          <pc:docMk/>
          <pc:sldMk cId="0" sldId="279"/>
        </pc:sldMkLst>
      </pc:sldChg>
      <pc:sldChg chg="del">
        <pc:chgData name="劉　冠廷" userId="157cb8b2-10c8-4c98-be2a-24a6fef27960" providerId="ADAL" clId="{88BA0F28-F26F-48A0-9DC1-56A19E4BC4E4}" dt="2022-01-10T04:22:33.955" v="4141" actId="2696"/>
        <pc:sldMkLst>
          <pc:docMk/>
          <pc:sldMk cId="0" sldId="280"/>
        </pc:sldMkLst>
      </pc:sldChg>
      <pc:sldChg chg="add del">
        <pc:chgData name="劉　冠廷" userId="157cb8b2-10c8-4c98-be2a-24a6fef27960" providerId="ADAL" clId="{88BA0F28-F26F-48A0-9DC1-56A19E4BC4E4}" dt="2022-01-10T03:02:41.106" v="2809" actId="2696"/>
        <pc:sldMkLst>
          <pc:docMk/>
          <pc:sldMk cId="3079017330" sldId="281"/>
        </pc:sldMkLst>
      </pc:sldChg>
      <pc:sldChg chg="addSp delSp modSp add mod modAnim">
        <pc:chgData name="劉　冠廷" userId="157cb8b2-10c8-4c98-be2a-24a6fef27960" providerId="ADAL" clId="{88BA0F28-F26F-48A0-9DC1-56A19E4BC4E4}" dt="2022-01-10T04:32:41.700" v="4258" actId="3626"/>
        <pc:sldMkLst>
          <pc:docMk/>
          <pc:sldMk cId="1890377942" sldId="282"/>
        </pc:sldMkLst>
        <pc:spChg chg="add del mod">
          <ac:chgData name="劉　冠廷" userId="157cb8b2-10c8-4c98-be2a-24a6fef27960" providerId="ADAL" clId="{88BA0F28-F26F-48A0-9DC1-56A19E4BC4E4}" dt="2022-01-09T03:18:23.054" v="723"/>
          <ac:spMkLst>
            <pc:docMk/>
            <pc:sldMk cId="1890377942" sldId="282"/>
            <ac:spMk id="3" creationId="{1F764461-274A-48A4-86E4-690E76E2B1FF}"/>
          </ac:spMkLst>
        </pc:spChg>
        <pc:spChg chg="add mod">
          <ac:chgData name="劉　冠廷" userId="157cb8b2-10c8-4c98-be2a-24a6fef27960" providerId="ADAL" clId="{88BA0F28-F26F-48A0-9DC1-56A19E4BC4E4}" dt="2022-01-10T04:29:24.280" v="4242" actId="3626"/>
          <ac:spMkLst>
            <pc:docMk/>
            <pc:sldMk cId="1890377942" sldId="282"/>
            <ac:spMk id="6" creationId="{9667C3B9-C208-41A1-8942-BBAA423164DA}"/>
          </ac:spMkLst>
        </pc:spChg>
        <pc:spChg chg="add del">
          <ac:chgData name="劉　冠廷" userId="157cb8b2-10c8-4c98-be2a-24a6fef27960" providerId="ADAL" clId="{88BA0F28-F26F-48A0-9DC1-56A19E4BC4E4}" dt="2022-01-09T03:18:51.733" v="728" actId="22"/>
          <ac:spMkLst>
            <pc:docMk/>
            <pc:sldMk cId="1890377942" sldId="282"/>
            <ac:spMk id="9" creationId="{E5A9A3ED-A714-471C-B1E3-96DE8BF37456}"/>
          </ac:spMkLst>
        </pc:spChg>
        <pc:spChg chg="add mod">
          <ac:chgData name="劉　冠廷" userId="157cb8b2-10c8-4c98-be2a-24a6fef27960" providerId="ADAL" clId="{88BA0F28-F26F-48A0-9DC1-56A19E4BC4E4}" dt="2022-01-10T04:29:12.978" v="4240" actId="3626"/>
          <ac:spMkLst>
            <pc:docMk/>
            <pc:sldMk cId="1890377942" sldId="282"/>
            <ac:spMk id="10" creationId="{1126F97D-A819-4C9D-BED8-66CD0519BB31}"/>
          </ac:spMkLst>
        </pc:spChg>
        <pc:spChg chg="mod">
          <ac:chgData name="劉　冠廷" userId="157cb8b2-10c8-4c98-be2a-24a6fef27960" providerId="ADAL" clId="{88BA0F28-F26F-48A0-9DC1-56A19E4BC4E4}" dt="2022-01-10T04:29:10.929" v="4239" actId="3626"/>
          <ac:spMkLst>
            <pc:docMk/>
            <pc:sldMk cId="1890377942" sldId="282"/>
            <ac:spMk id="110" creationId="{00000000-0000-0000-0000-000000000000}"/>
          </ac:spMkLst>
        </pc:spChg>
        <pc:spChg chg="mod">
          <ac:chgData name="劉　冠廷" userId="157cb8b2-10c8-4c98-be2a-24a6fef27960" providerId="ADAL" clId="{88BA0F28-F26F-48A0-9DC1-56A19E4BC4E4}" dt="2022-01-10T04:32:41.700" v="4258" actId="3626"/>
          <ac:spMkLst>
            <pc:docMk/>
            <pc:sldMk cId="1890377942" sldId="282"/>
            <ac:spMk id="111" creationId="{00000000-0000-0000-0000-000000000000}"/>
          </ac:spMkLst>
        </pc:spChg>
        <pc:picChg chg="add mod">
          <ac:chgData name="劉　冠廷" userId="157cb8b2-10c8-4c98-be2a-24a6fef27960" providerId="ADAL" clId="{88BA0F28-F26F-48A0-9DC1-56A19E4BC4E4}" dt="2022-01-10T02:38:23.642" v="1024" actId="1076"/>
          <ac:picMkLst>
            <pc:docMk/>
            <pc:sldMk cId="1890377942" sldId="282"/>
            <ac:picMk id="4" creationId="{6CA59AC4-2CAE-4A8A-AEC6-48D3CCD0B9DE}"/>
          </ac:picMkLst>
        </pc:picChg>
        <pc:picChg chg="add mod">
          <ac:chgData name="劉　冠廷" userId="157cb8b2-10c8-4c98-be2a-24a6fef27960" providerId="ADAL" clId="{88BA0F28-F26F-48A0-9DC1-56A19E4BC4E4}" dt="2022-01-10T02:38:56.882" v="1036" actId="1076"/>
          <ac:picMkLst>
            <pc:docMk/>
            <pc:sldMk cId="1890377942" sldId="282"/>
            <ac:picMk id="7" creationId="{6D3DF227-5649-46E5-ABF9-C4E6C3BCEB16}"/>
          </ac:picMkLst>
        </pc:picChg>
        <pc:picChg chg="add mod">
          <ac:chgData name="劉　冠廷" userId="157cb8b2-10c8-4c98-be2a-24a6fef27960" providerId="ADAL" clId="{88BA0F28-F26F-48A0-9DC1-56A19E4BC4E4}" dt="2022-01-10T02:38:42.113" v="1030" actId="1076"/>
          <ac:picMkLst>
            <pc:docMk/>
            <pc:sldMk cId="1890377942" sldId="282"/>
            <ac:picMk id="9" creationId="{7BCA274F-BA8A-43BD-B035-C87DF06EDCC0}"/>
          </ac:picMkLst>
        </pc:picChg>
      </pc:sldChg>
      <pc:sldChg chg="addSp delSp modSp add mod modAnim">
        <pc:chgData name="劉　冠廷" userId="157cb8b2-10c8-4c98-be2a-24a6fef27960" providerId="ADAL" clId="{88BA0F28-F26F-48A0-9DC1-56A19E4BC4E4}" dt="2022-01-10T04:32:37.131" v="4257" actId="3626"/>
        <pc:sldMkLst>
          <pc:docMk/>
          <pc:sldMk cId="3949656781" sldId="283"/>
        </pc:sldMkLst>
        <pc:spChg chg="mod">
          <ac:chgData name="劉　冠廷" userId="157cb8b2-10c8-4c98-be2a-24a6fef27960" providerId="ADAL" clId="{88BA0F28-F26F-48A0-9DC1-56A19E4BC4E4}" dt="2022-01-10T04:29:20.049" v="4241" actId="3626"/>
          <ac:spMkLst>
            <pc:docMk/>
            <pc:sldMk cId="3949656781" sldId="283"/>
            <ac:spMk id="6" creationId="{9667C3B9-C208-41A1-8942-BBAA423164DA}"/>
          </ac:spMkLst>
        </pc:spChg>
        <pc:spChg chg="mod">
          <ac:chgData name="劉　冠廷" userId="157cb8b2-10c8-4c98-be2a-24a6fef27960" providerId="ADAL" clId="{88BA0F28-F26F-48A0-9DC1-56A19E4BC4E4}" dt="2022-01-10T04:29:56.844" v="4246" actId="3626"/>
          <ac:spMkLst>
            <pc:docMk/>
            <pc:sldMk cId="3949656781" sldId="283"/>
            <ac:spMk id="10" creationId="{1126F97D-A819-4C9D-BED8-66CD0519BB31}"/>
          </ac:spMkLst>
        </pc:spChg>
        <pc:spChg chg="add mod">
          <ac:chgData name="劉　冠廷" userId="157cb8b2-10c8-4c98-be2a-24a6fef27960" providerId="ADAL" clId="{88BA0F28-F26F-48A0-9DC1-56A19E4BC4E4}" dt="2022-01-10T03:55:49.484" v="2855" actId="1076"/>
          <ac:spMkLst>
            <pc:docMk/>
            <pc:sldMk cId="3949656781" sldId="283"/>
            <ac:spMk id="13" creationId="{DEF601AF-08AF-40BD-8EAD-DE9FE3187B1A}"/>
          </ac:spMkLst>
        </pc:spChg>
        <pc:spChg chg="add mod">
          <ac:chgData name="劉　冠廷" userId="157cb8b2-10c8-4c98-be2a-24a6fef27960" providerId="ADAL" clId="{88BA0F28-F26F-48A0-9DC1-56A19E4BC4E4}" dt="2022-01-10T02:54:21.703" v="2417" actId="1076"/>
          <ac:spMkLst>
            <pc:docMk/>
            <pc:sldMk cId="3949656781" sldId="283"/>
            <ac:spMk id="14" creationId="{80F350DB-935D-4937-9345-7CA8FE239593}"/>
          </ac:spMkLst>
        </pc:spChg>
        <pc:spChg chg="mod">
          <ac:chgData name="劉　冠廷" userId="157cb8b2-10c8-4c98-be2a-24a6fef27960" providerId="ADAL" clId="{88BA0F28-F26F-48A0-9DC1-56A19E4BC4E4}" dt="2022-01-10T04:29:50.334" v="4245" actId="3626"/>
          <ac:spMkLst>
            <pc:docMk/>
            <pc:sldMk cId="3949656781" sldId="283"/>
            <ac:spMk id="110" creationId="{00000000-0000-0000-0000-000000000000}"/>
          </ac:spMkLst>
        </pc:spChg>
        <pc:spChg chg="mod">
          <ac:chgData name="劉　冠廷" userId="157cb8b2-10c8-4c98-be2a-24a6fef27960" providerId="ADAL" clId="{88BA0F28-F26F-48A0-9DC1-56A19E4BC4E4}" dt="2022-01-10T04:32:37.131" v="4257" actId="3626"/>
          <ac:spMkLst>
            <pc:docMk/>
            <pc:sldMk cId="3949656781" sldId="283"/>
            <ac:spMk id="111" creationId="{00000000-0000-0000-0000-000000000000}"/>
          </ac:spMkLst>
        </pc:spChg>
        <pc:spChg chg="add del">
          <ac:chgData name="劉　冠廷" userId="157cb8b2-10c8-4c98-be2a-24a6fef27960" providerId="ADAL" clId="{88BA0F28-F26F-48A0-9DC1-56A19E4BC4E4}" dt="2022-01-10T02:54:25.004" v="2419" actId="478"/>
          <ac:spMkLst>
            <pc:docMk/>
            <pc:sldMk cId="3949656781" sldId="283"/>
            <ac:spMk id="114" creationId="{00000000-0000-0000-0000-000000000000}"/>
          </ac:spMkLst>
        </pc:spChg>
        <pc:picChg chg="add mod">
          <ac:chgData name="劉　冠廷" userId="157cb8b2-10c8-4c98-be2a-24a6fef27960" providerId="ADAL" clId="{88BA0F28-F26F-48A0-9DC1-56A19E4BC4E4}" dt="2022-01-10T02:53:18.215" v="2362" actId="1076"/>
          <ac:picMkLst>
            <pc:docMk/>
            <pc:sldMk cId="3949656781" sldId="283"/>
            <ac:picMk id="4" creationId="{D3B245E4-6626-4A70-BD70-9EF23AB17F76}"/>
          </ac:picMkLst>
        </pc:picChg>
        <pc:picChg chg="add mod">
          <ac:chgData name="劉　冠廷" userId="157cb8b2-10c8-4c98-be2a-24a6fef27960" providerId="ADAL" clId="{88BA0F28-F26F-48A0-9DC1-56A19E4BC4E4}" dt="2022-01-10T02:53:19.343" v="2363" actId="1076"/>
          <ac:picMkLst>
            <pc:docMk/>
            <pc:sldMk cId="3949656781" sldId="283"/>
            <ac:picMk id="7" creationId="{AE91DED8-9215-43BD-82E6-E8D36B9BA6A7}"/>
          </ac:picMkLst>
        </pc:picChg>
      </pc:sldChg>
      <pc:sldChg chg="addSp delSp modSp add mod modAnim">
        <pc:chgData name="劉　冠廷" userId="157cb8b2-10c8-4c98-be2a-24a6fef27960" providerId="ADAL" clId="{88BA0F28-F26F-48A0-9DC1-56A19E4BC4E4}" dt="2022-01-10T04:32:31.452" v="4256" actId="3626"/>
        <pc:sldMkLst>
          <pc:docMk/>
          <pc:sldMk cId="45206685" sldId="284"/>
        </pc:sldMkLst>
        <pc:spChg chg="mod">
          <ac:chgData name="劉　冠廷" userId="157cb8b2-10c8-4c98-be2a-24a6fef27960" providerId="ADAL" clId="{88BA0F28-F26F-48A0-9DC1-56A19E4BC4E4}" dt="2022-01-10T04:30:02.714" v="4247" actId="3626"/>
          <ac:spMkLst>
            <pc:docMk/>
            <pc:sldMk cId="45206685" sldId="284"/>
            <ac:spMk id="6" creationId="{9667C3B9-C208-41A1-8942-BBAA423164DA}"/>
          </ac:spMkLst>
        </pc:spChg>
        <pc:spChg chg="mod">
          <ac:chgData name="劉　冠廷" userId="157cb8b2-10c8-4c98-be2a-24a6fef27960" providerId="ADAL" clId="{88BA0F28-F26F-48A0-9DC1-56A19E4BC4E4}" dt="2022-01-10T04:30:07.678" v="4249" actId="3626"/>
          <ac:spMkLst>
            <pc:docMk/>
            <pc:sldMk cId="45206685" sldId="284"/>
            <ac:spMk id="10" creationId="{1126F97D-A819-4C9D-BED8-66CD0519BB31}"/>
          </ac:spMkLst>
        </pc:spChg>
        <pc:spChg chg="add del">
          <ac:chgData name="劉　冠廷" userId="157cb8b2-10c8-4c98-be2a-24a6fef27960" providerId="ADAL" clId="{88BA0F28-F26F-48A0-9DC1-56A19E4BC4E4}" dt="2022-01-10T04:02:24.142" v="2919" actId="478"/>
          <ac:spMkLst>
            <pc:docMk/>
            <pc:sldMk cId="45206685" sldId="284"/>
            <ac:spMk id="11" creationId="{DE65A3FB-5FD8-4C33-B2A0-C19EC34F3580}"/>
          </ac:spMkLst>
        </pc:spChg>
        <pc:spChg chg="mod">
          <ac:chgData name="劉　冠廷" userId="157cb8b2-10c8-4c98-be2a-24a6fef27960" providerId="ADAL" clId="{88BA0F28-F26F-48A0-9DC1-56A19E4BC4E4}" dt="2022-01-10T04:30:05.198" v="4248" actId="3626"/>
          <ac:spMkLst>
            <pc:docMk/>
            <pc:sldMk cId="45206685" sldId="284"/>
            <ac:spMk id="110" creationId="{00000000-0000-0000-0000-000000000000}"/>
          </ac:spMkLst>
        </pc:spChg>
        <pc:spChg chg="mod">
          <ac:chgData name="劉　冠廷" userId="157cb8b2-10c8-4c98-be2a-24a6fef27960" providerId="ADAL" clId="{88BA0F28-F26F-48A0-9DC1-56A19E4BC4E4}" dt="2022-01-10T04:32:31.452" v="4256" actId="3626"/>
          <ac:spMkLst>
            <pc:docMk/>
            <pc:sldMk cId="45206685" sldId="284"/>
            <ac:spMk id="111" creationId="{00000000-0000-0000-0000-000000000000}"/>
          </ac:spMkLst>
        </pc:spChg>
        <pc:picChg chg="del">
          <ac:chgData name="劉　冠廷" userId="157cb8b2-10c8-4c98-be2a-24a6fef27960" providerId="ADAL" clId="{88BA0F28-F26F-48A0-9DC1-56A19E4BC4E4}" dt="2022-01-10T02:52:30.866" v="2347" actId="478"/>
          <ac:picMkLst>
            <pc:docMk/>
            <pc:sldMk cId="45206685" sldId="284"/>
            <ac:picMk id="4" creationId="{D3B245E4-6626-4A70-BD70-9EF23AB17F76}"/>
          </ac:picMkLst>
        </pc:picChg>
        <pc:picChg chg="add mod">
          <ac:chgData name="劉　冠廷" userId="157cb8b2-10c8-4c98-be2a-24a6fef27960" providerId="ADAL" clId="{88BA0F28-F26F-48A0-9DC1-56A19E4BC4E4}" dt="2022-01-10T02:57:46.815" v="2807" actId="1076"/>
          <ac:picMkLst>
            <pc:docMk/>
            <pc:sldMk cId="45206685" sldId="284"/>
            <ac:picMk id="9" creationId="{5B4538A1-8130-4785-8CC4-9642F4002EF6}"/>
          </ac:picMkLst>
        </pc:picChg>
      </pc:sldChg>
      <pc:sldChg chg="delSp modSp add mod delAnim">
        <pc:chgData name="劉　冠廷" userId="157cb8b2-10c8-4c98-be2a-24a6fef27960" providerId="ADAL" clId="{88BA0F28-F26F-48A0-9DC1-56A19E4BC4E4}" dt="2022-01-10T04:30:45.858" v="4255" actId="3626"/>
        <pc:sldMkLst>
          <pc:docMk/>
          <pc:sldMk cId="3736855782" sldId="285"/>
        </pc:sldMkLst>
        <pc:spChg chg="mod">
          <ac:chgData name="劉　冠廷" userId="157cb8b2-10c8-4c98-be2a-24a6fef27960" providerId="ADAL" clId="{88BA0F28-F26F-48A0-9DC1-56A19E4BC4E4}" dt="2022-01-10T04:30:45.858" v="4255" actId="3626"/>
          <ac:spMkLst>
            <pc:docMk/>
            <pc:sldMk cId="3736855782" sldId="285"/>
            <ac:spMk id="6" creationId="{9667C3B9-C208-41A1-8942-BBAA423164DA}"/>
          </ac:spMkLst>
        </pc:spChg>
        <pc:spChg chg="mod">
          <ac:chgData name="劉　冠廷" userId="157cb8b2-10c8-4c98-be2a-24a6fef27960" providerId="ADAL" clId="{88BA0F28-F26F-48A0-9DC1-56A19E4BC4E4}" dt="2022-01-10T04:30:28.204" v="4253" actId="3626"/>
          <ac:spMkLst>
            <pc:docMk/>
            <pc:sldMk cId="3736855782" sldId="285"/>
            <ac:spMk id="10" creationId="{1126F97D-A819-4C9D-BED8-66CD0519BB31}"/>
          </ac:spMkLst>
        </pc:spChg>
        <pc:spChg chg="del">
          <ac:chgData name="劉　冠廷" userId="157cb8b2-10c8-4c98-be2a-24a6fef27960" providerId="ADAL" clId="{88BA0F28-F26F-48A0-9DC1-56A19E4BC4E4}" dt="2022-01-10T04:02:21.519" v="2918" actId="478"/>
          <ac:spMkLst>
            <pc:docMk/>
            <pc:sldMk cId="3736855782" sldId="285"/>
            <ac:spMk id="11" creationId="{DE65A3FB-5FD8-4C33-B2A0-C19EC34F3580}"/>
          </ac:spMkLst>
        </pc:spChg>
        <pc:spChg chg="mod">
          <ac:chgData name="劉　冠廷" userId="157cb8b2-10c8-4c98-be2a-24a6fef27960" providerId="ADAL" clId="{88BA0F28-F26F-48A0-9DC1-56A19E4BC4E4}" dt="2022-01-10T04:30:12.069" v="4250" actId="3626"/>
          <ac:spMkLst>
            <pc:docMk/>
            <pc:sldMk cId="3736855782" sldId="285"/>
            <ac:spMk id="110" creationId="{00000000-0000-0000-0000-000000000000}"/>
          </ac:spMkLst>
        </pc:spChg>
        <pc:spChg chg="mod">
          <ac:chgData name="劉　冠廷" userId="157cb8b2-10c8-4c98-be2a-24a6fef27960" providerId="ADAL" clId="{88BA0F28-F26F-48A0-9DC1-56A19E4BC4E4}" dt="2022-01-10T04:30:31.861" v="4254" actId="3626"/>
          <ac:spMkLst>
            <pc:docMk/>
            <pc:sldMk cId="3736855782" sldId="285"/>
            <ac:spMk id="111" creationId="{00000000-0000-0000-0000-000000000000}"/>
          </ac:spMkLst>
        </pc:spChg>
        <pc:picChg chg="del">
          <ac:chgData name="劉　冠廷" userId="157cb8b2-10c8-4c98-be2a-24a6fef27960" providerId="ADAL" clId="{88BA0F28-F26F-48A0-9DC1-56A19E4BC4E4}" dt="2022-01-10T04:02:20.184" v="2917" actId="478"/>
          <ac:picMkLst>
            <pc:docMk/>
            <pc:sldMk cId="3736855782" sldId="285"/>
            <ac:picMk id="9" creationId="{5B4538A1-8130-4785-8CC4-9642F4002EF6}"/>
          </ac:picMkLst>
        </pc:picChg>
      </pc:sldChg>
      <pc:sldChg chg="modSp add del mod">
        <pc:chgData name="劉　冠廷" userId="157cb8b2-10c8-4c98-be2a-24a6fef27960" providerId="ADAL" clId="{88BA0F28-F26F-48A0-9DC1-56A19E4BC4E4}" dt="2022-01-10T04:24:08.308" v="4236" actId="2696"/>
        <pc:sldMkLst>
          <pc:docMk/>
          <pc:sldMk cId="3967689780" sldId="286"/>
        </pc:sldMkLst>
        <pc:spChg chg="mod">
          <ac:chgData name="劉　冠廷" userId="157cb8b2-10c8-4c98-be2a-24a6fef27960" providerId="ADAL" clId="{88BA0F28-F26F-48A0-9DC1-56A19E4BC4E4}" dt="2022-01-10T04:23:46.522" v="4186" actId="20577"/>
          <ac:spMkLst>
            <pc:docMk/>
            <pc:sldMk cId="3967689780" sldId="286"/>
            <ac:spMk id="6" creationId="{9667C3B9-C208-41A1-8942-BBAA423164DA}"/>
          </ac:spMkLst>
        </pc:spChg>
        <pc:spChg chg="mod">
          <ac:chgData name="劉　冠廷" userId="157cb8b2-10c8-4c98-be2a-24a6fef27960" providerId="ADAL" clId="{88BA0F28-F26F-48A0-9DC1-56A19E4BC4E4}" dt="2022-01-10T04:24:04.743" v="4235" actId="20577"/>
          <ac:spMkLst>
            <pc:docMk/>
            <pc:sldMk cId="3967689780" sldId="286"/>
            <ac:spMk id="10" creationId="{1126F97D-A819-4C9D-BED8-66CD0519BB31}"/>
          </ac:spMkLst>
        </pc:spChg>
        <pc:spChg chg="mod">
          <ac:chgData name="劉　冠廷" userId="157cb8b2-10c8-4c98-be2a-24a6fef27960" providerId="ADAL" clId="{88BA0F28-F26F-48A0-9DC1-56A19E4BC4E4}" dt="2022-01-10T04:23:36.265" v="4179" actId="20577"/>
          <ac:spMkLst>
            <pc:docMk/>
            <pc:sldMk cId="3967689780" sldId="286"/>
            <ac:spMk id="110" creationId="{00000000-0000-0000-0000-000000000000}"/>
          </ac:spMkLst>
        </pc:spChg>
      </pc:sldChg>
      <pc:sldMasterChg chg="delSldLayout">
        <pc:chgData name="劉　冠廷" userId="157cb8b2-10c8-4c98-be2a-24a6fef27960" providerId="ADAL" clId="{88BA0F28-F26F-48A0-9DC1-56A19E4BC4E4}" dt="2022-01-09T02:40:52.354" v="3" actId="2696"/>
        <pc:sldMasterMkLst>
          <pc:docMk/>
          <pc:sldMasterMk cId="0" sldId="2147483648"/>
        </pc:sldMasterMkLst>
        <pc:sldLayoutChg chg="del">
          <pc:chgData name="劉　冠廷" userId="157cb8b2-10c8-4c98-be2a-24a6fef27960" providerId="ADAL" clId="{88BA0F28-F26F-48A0-9DC1-56A19E4BC4E4}" dt="2022-01-09T02:40:52.354" v="3" actId="2696"/>
          <pc:sldLayoutMkLst>
            <pc:docMk/>
            <pc:sldMasterMk cId="0" sldId="2147483648"/>
            <pc:sldLayoutMk cId="0" sldId="2147483649"/>
          </pc:sldLayoutMkLst>
        </pc:sldLayoutChg>
      </pc:sldMasterChg>
    </pc:docChg>
  </pc:docChgLst>
  <pc:docChgLst>
    <pc:chgData name="劉　冠廷" userId="157cb8b2-10c8-4c98-be2a-24a6fef27960" providerId="ADAL" clId="{BB371BA9-58B2-4CA2-B3E7-84C0A53D4005}"/>
    <pc:docChg chg="modSld">
      <pc:chgData name="劉　冠廷" userId="157cb8b2-10c8-4c98-be2a-24a6fef27960" providerId="ADAL" clId="{BB371BA9-58B2-4CA2-B3E7-84C0A53D4005}" dt="2021-12-18T03:57:15.381" v="9" actId="20577"/>
      <pc:docMkLst>
        <pc:docMk/>
      </pc:docMkLst>
      <pc:sldChg chg="modSp mod">
        <pc:chgData name="劉　冠廷" userId="157cb8b2-10c8-4c98-be2a-24a6fef27960" providerId="ADAL" clId="{BB371BA9-58B2-4CA2-B3E7-84C0A53D4005}" dt="2021-12-18T03:57:15.381" v="9" actId="20577"/>
        <pc:sldMkLst>
          <pc:docMk/>
          <pc:sldMk cId="0" sldId="271"/>
        </pc:sldMkLst>
        <pc:spChg chg="mod">
          <ac:chgData name="劉　冠廷" userId="157cb8b2-10c8-4c98-be2a-24a6fef27960" providerId="ADAL" clId="{BB371BA9-58B2-4CA2-B3E7-84C0A53D4005}" dt="2021-12-18T03:57:15.381" v="9" actId="20577"/>
          <ac:spMkLst>
            <pc:docMk/>
            <pc:sldMk cId="0" sldId="271"/>
            <ac:spMk id="224" creationId="{00000000-0000-0000-0000-000000000000}"/>
          </ac:spMkLst>
        </pc:spChg>
      </pc:sldChg>
    </pc:docChg>
  </pc:docChgLst>
  <pc:docChgLst>
    <pc:chgData name="劉　冠廷" userId="157cb8b2-10c8-4c98-be2a-24a6fef27960" providerId="ADAL" clId="{59108443-8E37-4F1D-AF2D-A269209DC4F4}"/>
    <pc:docChg chg="undo custSel modSld">
      <pc:chgData name="劉　冠廷" userId="157cb8b2-10c8-4c98-be2a-24a6fef27960" providerId="ADAL" clId="{59108443-8E37-4F1D-AF2D-A269209DC4F4}" dt="2022-11-29T04:12:25" v="2147" actId="20577"/>
      <pc:docMkLst>
        <pc:docMk/>
      </pc:docMkLst>
      <pc:sldChg chg="modSp mod">
        <pc:chgData name="劉　冠廷" userId="157cb8b2-10c8-4c98-be2a-24a6fef27960" providerId="ADAL" clId="{59108443-8E37-4F1D-AF2D-A269209DC4F4}" dt="2022-11-29T04:01:04.167" v="1944" actId="20577"/>
        <pc:sldMkLst>
          <pc:docMk/>
          <pc:sldMk cId="2454897697" sldId="294"/>
        </pc:sldMkLst>
        <pc:spChg chg="mod">
          <ac:chgData name="劉　冠廷" userId="157cb8b2-10c8-4c98-be2a-24a6fef27960" providerId="ADAL" clId="{59108443-8E37-4F1D-AF2D-A269209DC4F4}" dt="2022-11-29T04:01:04.167" v="1944" actId="20577"/>
          <ac:spMkLst>
            <pc:docMk/>
            <pc:sldMk cId="2454897697" sldId="294"/>
            <ac:spMk id="23" creationId="{DDF6EDF1-121F-5871-9C7C-07D4E33CF11D}"/>
          </ac:spMkLst>
        </pc:spChg>
      </pc:sldChg>
      <pc:sldChg chg="modSp mod">
        <pc:chgData name="劉　冠廷" userId="157cb8b2-10c8-4c98-be2a-24a6fef27960" providerId="ADAL" clId="{59108443-8E37-4F1D-AF2D-A269209DC4F4}" dt="2022-11-29T03:19:16.226" v="60" actId="20577"/>
        <pc:sldMkLst>
          <pc:docMk/>
          <pc:sldMk cId="379689452" sldId="296"/>
        </pc:sldMkLst>
        <pc:spChg chg="mod">
          <ac:chgData name="劉　冠廷" userId="157cb8b2-10c8-4c98-be2a-24a6fef27960" providerId="ADAL" clId="{59108443-8E37-4F1D-AF2D-A269209DC4F4}" dt="2022-11-29T03:19:16.226" v="60" actId="20577"/>
          <ac:spMkLst>
            <pc:docMk/>
            <pc:sldMk cId="379689452" sldId="296"/>
            <ac:spMk id="7" creationId="{72F4F1B8-C881-8E21-AF84-508DA83AA33A}"/>
          </ac:spMkLst>
        </pc:spChg>
      </pc:sldChg>
      <pc:sldChg chg="modSp mod">
        <pc:chgData name="劉　冠廷" userId="157cb8b2-10c8-4c98-be2a-24a6fef27960" providerId="ADAL" clId="{59108443-8E37-4F1D-AF2D-A269209DC4F4}" dt="2022-11-29T04:12:25" v="2147" actId="20577"/>
        <pc:sldMkLst>
          <pc:docMk/>
          <pc:sldMk cId="1843140859" sldId="304"/>
        </pc:sldMkLst>
        <pc:spChg chg="mod">
          <ac:chgData name="劉　冠廷" userId="157cb8b2-10c8-4c98-be2a-24a6fef27960" providerId="ADAL" clId="{59108443-8E37-4F1D-AF2D-A269209DC4F4}" dt="2022-11-29T04:12:25" v="2147" actId="20577"/>
          <ac:spMkLst>
            <pc:docMk/>
            <pc:sldMk cId="1843140859" sldId="304"/>
            <ac:spMk id="7" creationId="{72F4F1B8-C881-8E21-AF84-508DA83AA33A}"/>
          </ac:spMkLst>
        </pc:spChg>
      </pc:sldChg>
      <pc:sldChg chg="modSp mod">
        <pc:chgData name="劉　冠廷" userId="157cb8b2-10c8-4c98-be2a-24a6fef27960" providerId="ADAL" clId="{59108443-8E37-4F1D-AF2D-A269209DC4F4}" dt="2022-11-29T03:45:16.993" v="1775" actId="20577"/>
        <pc:sldMkLst>
          <pc:docMk/>
          <pc:sldMk cId="2963389307" sldId="307"/>
        </pc:sldMkLst>
        <pc:spChg chg="mod">
          <ac:chgData name="劉　冠廷" userId="157cb8b2-10c8-4c98-be2a-24a6fef27960" providerId="ADAL" clId="{59108443-8E37-4F1D-AF2D-A269209DC4F4}" dt="2022-11-29T03:45:16.993" v="1775" actId="20577"/>
          <ac:spMkLst>
            <pc:docMk/>
            <pc:sldMk cId="2963389307" sldId="307"/>
            <ac:spMk id="7" creationId="{72F4F1B8-C881-8E21-AF84-508DA83AA33A}"/>
          </ac:spMkLst>
        </pc:spChg>
      </pc:sldChg>
    </pc:docChg>
  </pc:docChgLst>
  <pc:docChgLst>
    <pc:chgData name="劉　冠廷" userId="157cb8b2-10c8-4c98-be2a-24a6fef27960" providerId="ADAL" clId="{403D9DE0-1799-4E0C-9D92-2FE4E67ADA68}"/>
    <pc:docChg chg="undo custSel addSld delSld modSld">
      <pc:chgData name="劉　冠廷" userId="157cb8b2-10c8-4c98-be2a-24a6fef27960" providerId="ADAL" clId="{403D9DE0-1799-4E0C-9D92-2FE4E67ADA68}" dt="2022-12-05T04:35:18.514" v="4728" actId="478"/>
      <pc:docMkLst>
        <pc:docMk/>
      </pc:docMkLst>
      <pc:sldChg chg="del">
        <pc:chgData name="劉　冠廷" userId="157cb8b2-10c8-4c98-be2a-24a6fef27960" providerId="ADAL" clId="{403D9DE0-1799-4E0C-9D92-2FE4E67ADA68}" dt="2022-11-28T11:38:13.846" v="1" actId="2696"/>
        <pc:sldMkLst>
          <pc:docMk/>
          <pc:sldMk cId="3602405841" sldId="289"/>
        </pc:sldMkLst>
      </pc:sldChg>
      <pc:sldChg chg="del">
        <pc:chgData name="劉　冠廷" userId="157cb8b2-10c8-4c98-be2a-24a6fef27960" providerId="ADAL" clId="{403D9DE0-1799-4E0C-9D92-2FE4E67ADA68}" dt="2022-11-29T01:03:57.276" v="4638" actId="2696"/>
        <pc:sldMkLst>
          <pc:docMk/>
          <pc:sldMk cId="1428105522" sldId="290"/>
        </pc:sldMkLst>
      </pc:sldChg>
      <pc:sldChg chg="del">
        <pc:chgData name="劉　冠廷" userId="157cb8b2-10c8-4c98-be2a-24a6fef27960" providerId="ADAL" clId="{403D9DE0-1799-4E0C-9D92-2FE4E67ADA68}" dt="2022-11-28T11:38:13.846" v="1" actId="2696"/>
        <pc:sldMkLst>
          <pc:docMk/>
          <pc:sldMk cId="2807844247" sldId="291"/>
        </pc:sldMkLst>
      </pc:sldChg>
      <pc:sldChg chg="del">
        <pc:chgData name="劉　冠廷" userId="157cb8b2-10c8-4c98-be2a-24a6fef27960" providerId="ADAL" clId="{403D9DE0-1799-4E0C-9D92-2FE4E67ADA68}" dt="2022-11-28T11:38:13.846" v="1" actId="2696"/>
        <pc:sldMkLst>
          <pc:docMk/>
          <pc:sldMk cId="3168577595" sldId="292"/>
        </pc:sldMkLst>
      </pc:sldChg>
      <pc:sldChg chg="addSp delSp modSp mod">
        <pc:chgData name="劉　冠廷" userId="157cb8b2-10c8-4c98-be2a-24a6fef27960" providerId="ADAL" clId="{403D9DE0-1799-4E0C-9D92-2FE4E67ADA68}" dt="2022-11-28T12:19:57.583" v="1720" actId="20577"/>
        <pc:sldMkLst>
          <pc:docMk/>
          <pc:sldMk cId="2454897697" sldId="294"/>
        </pc:sldMkLst>
        <pc:spChg chg="mod">
          <ac:chgData name="劉　冠廷" userId="157cb8b2-10c8-4c98-be2a-24a6fef27960" providerId="ADAL" clId="{403D9DE0-1799-4E0C-9D92-2FE4E67ADA68}" dt="2022-11-28T12:19:57.583" v="1720" actId="20577"/>
          <ac:spMkLst>
            <pc:docMk/>
            <pc:sldMk cId="2454897697" sldId="294"/>
            <ac:spMk id="23" creationId="{DDF6EDF1-121F-5871-9C7C-07D4E33CF11D}"/>
          </ac:spMkLst>
        </pc:spChg>
        <pc:grpChg chg="del">
          <ac:chgData name="劉　冠廷" userId="157cb8b2-10c8-4c98-be2a-24a6fef27960" providerId="ADAL" clId="{403D9DE0-1799-4E0C-9D92-2FE4E67ADA68}" dt="2022-11-28T11:38:26.820" v="2" actId="478"/>
          <ac:grpSpMkLst>
            <pc:docMk/>
            <pc:sldMk cId="2454897697" sldId="294"/>
            <ac:grpSpMk id="16" creationId="{68C3059E-85EC-8D83-C36D-CDA4A7F13E06}"/>
          </ac:grpSpMkLst>
        </pc:grpChg>
        <pc:picChg chg="add del">
          <ac:chgData name="劉　冠廷" userId="157cb8b2-10c8-4c98-be2a-24a6fef27960" providerId="ADAL" clId="{403D9DE0-1799-4E0C-9D92-2FE4E67ADA68}" dt="2022-11-28T11:39:03.293" v="45" actId="478"/>
          <ac:picMkLst>
            <pc:docMk/>
            <pc:sldMk cId="2454897697" sldId="294"/>
            <ac:picMk id="6" creationId="{8A6B4104-71BF-6899-46DE-771DF4D5B038}"/>
          </ac:picMkLst>
        </pc:picChg>
      </pc:sldChg>
      <pc:sldChg chg="addSp delSp modSp mod">
        <pc:chgData name="劉　冠廷" userId="157cb8b2-10c8-4c98-be2a-24a6fef27960" providerId="ADAL" clId="{403D9DE0-1799-4E0C-9D92-2FE4E67ADA68}" dt="2022-12-05T04:35:04.972" v="4722" actId="478"/>
        <pc:sldMkLst>
          <pc:docMk/>
          <pc:sldMk cId="379689452" sldId="296"/>
        </pc:sldMkLst>
        <pc:spChg chg="mod">
          <ac:chgData name="劉　冠廷" userId="157cb8b2-10c8-4c98-be2a-24a6fef27960" providerId="ADAL" clId="{403D9DE0-1799-4E0C-9D92-2FE4E67ADA68}" dt="2022-11-29T00:33:37.292" v="3880" actId="20577"/>
          <ac:spMkLst>
            <pc:docMk/>
            <pc:sldMk cId="379689452" sldId="296"/>
            <ac:spMk id="7" creationId="{72F4F1B8-C881-8E21-AF84-508DA83AA33A}"/>
          </ac:spMkLst>
        </pc:spChg>
        <pc:picChg chg="add del mod">
          <ac:chgData name="劉　冠廷" userId="157cb8b2-10c8-4c98-be2a-24a6fef27960" providerId="ADAL" clId="{403D9DE0-1799-4E0C-9D92-2FE4E67ADA68}" dt="2022-12-04T09:34:10.837" v="4681" actId="478"/>
          <ac:picMkLst>
            <pc:docMk/>
            <pc:sldMk cId="379689452" sldId="296"/>
            <ac:picMk id="6" creationId="{FEFA669C-1C6D-D2A9-E920-2AE6E64738EE}"/>
          </ac:picMkLst>
        </pc:picChg>
        <pc:picChg chg="add del mod">
          <ac:chgData name="劉　冠廷" userId="157cb8b2-10c8-4c98-be2a-24a6fef27960" providerId="ADAL" clId="{403D9DE0-1799-4E0C-9D92-2FE4E67ADA68}" dt="2022-12-04T10:40:10.113" v="4687" actId="478"/>
          <ac:picMkLst>
            <pc:docMk/>
            <pc:sldMk cId="379689452" sldId="296"/>
            <ac:picMk id="10" creationId="{64A23908-5D07-0FB1-71DC-9F01310E612E}"/>
          </ac:picMkLst>
        </pc:picChg>
        <pc:picChg chg="add del mod">
          <ac:chgData name="劉　冠廷" userId="157cb8b2-10c8-4c98-be2a-24a6fef27960" providerId="ADAL" clId="{403D9DE0-1799-4E0C-9D92-2FE4E67ADA68}" dt="2022-12-05T04:35:04.972" v="4722" actId="478"/>
          <ac:picMkLst>
            <pc:docMk/>
            <pc:sldMk cId="379689452" sldId="296"/>
            <ac:picMk id="12" creationId="{CD298E47-68E3-FD48-3CAB-1C09BCB9AE1A}"/>
          </ac:picMkLst>
        </pc:picChg>
      </pc:sldChg>
      <pc:sldChg chg="del">
        <pc:chgData name="劉　冠廷" userId="157cb8b2-10c8-4c98-be2a-24a6fef27960" providerId="ADAL" clId="{403D9DE0-1799-4E0C-9D92-2FE4E67ADA68}" dt="2022-11-28T11:38:13.846" v="1" actId="2696"/>
        <pc:sldMkLst>
          <pc:docMk/>
          <pc:sldMk cId="366815684" sldId="298"/>
        </pc:sldMkLst>
      </pc:sldChg>
      <pc:sldChg chg="del">
        <pc:chgData name="劉　冠廷" userId="157cb8b2-10c8-4c98-be2a-24a6fef27960" providerId="ADAL" clId="{403D9DE0-1799-4E0C-9D92-2FE4E67ADA68}" dt="2022-11-28T11:38:13.846" v="1" actId="2696"/>
        <pc:sldMkLst>
          <pc:docMk/>
          <pc:sldMk cId="2460199759" sldId="299"/>
        </pc:sldMkLst>
      </pc:sldChg>
      <pc:sldChg chg="del">
        <pc:chgData name="劉　冠廷" userId="157cb8b2-10c8-4c98-be2a-24a6fef27960" providerId="ADAL" clId="{403D9DE0-1799-4E0C-9D92-2FE4E67ADA68}" dt="2022-11-29T00:57:02.187" v="4371" actId="2696"/>
        <pc:sldMkLst>
          <pc:docMk/>
          <pc:sldMk cId="2356812466" sldId="300"/>
        </pc:sldMkLst>
      </pc:sldChg>
      <pc:sldChg chg="del">
        <pc:chgData name="劉　冠廷" userId="157cb8b2-10c8-4c98-be2a-24a6fef27960" providerId="ADAL" clId="{403D9DE0-1799-4E0C-9D92-2FE4E67ADA68}" dt="2022-11-29T00:33:48.523" v="3881" actId="2696"/>
        <pc:sldMkLst>
          <pc:docMk/>
          <pc:sldMk cId="3657768857" sldId="302"/>
        </pc:sldMkLst>
      </pc:sldChg>
      <pc:sldChg chg="del">
        <pc:chgData name="劉　冠廷" userId="157cb8b2-10c8-4c98-be2a-24a6fef27960" providerId="ADAL" clId="{403D9DE0-1799-4E0C-9D92-2FE4E67ADA68}" dt="2022-11-29T00:33:53.087" v="3882" actId="2696"/>
        <pc:sldMkLst>
          <pc:docMk/>
          <pc:sldMk cId="935383156" sldId="303"/>
        </pc:sldMkLst>
      </pc:sldChg>
      <pc:sldChg chg="modSp mod">
        <pc:chgData name="劉　冠廷" userId="157cb8b2-10c8-4c98-be2a-24a6fef27960" providerId="ADAL" clId="{403D9DE0-1799-4E0C-9D92-2FE4E67ADA68}" dt="2022-11-29T00:56:43.602" v="4369" actId="20577"/>
        <pc:sldMkLst>
          <pc:docMk/>
          <pc:sldMk cId="1843140859" sldId="304"/>
        </pc:sldMkLst>
        <pc:spChg chg="mod">
          <ac:chgData name="劉　冠廷" userId="157cb8b2-10c8-4c98-be2a-24a6fef27960" providerId="ADAL" clId="{403D9DE0-1799-4E0C-9D92-2FE4E67ADA68}" dt="2022-11-29T00:56:43.602" v="4369" actId="20577"/>
          <ac:spMkLst>
            <pc:docMk/>
            <pc:sldMk cId="1843140859" sldId="304"/>
            <ac:spMk id="7" creationId="{72F4F1B8-C881-8E21-AF84-508DA83AA33A}"/>
          </ac:spMkLst>
        </pc:spChg>
        <pc:spChg chg="mod">
          <ac:chgData name="劉　冠廷" userId="157cb8b2-10c8-4c98-be2a-24a6fef27960" providerId="ADAL" clId="{403D9DE0-1799-4E0C-9D92-2FE4E67ADA68}" dt="2022-11-29T00:55:39.156" v="4323" actId="20577"/>
          <ac:spMkLst>
            <pc:docMk/>
            <pc:sldMk cId="1843140859" sldId="304"/>
            <ac:spMk id="8" creationId="{3D098B7C-07FF-20FB-563B-64029957386B}"/>
          </ac:spMkLst>
        </pc:spChg>
        <pc:spChg chg="mod">
          <ac:chgData name="劉　冠廷" userId="157cb8b2-10c8-4c98-be2a-24a6fef27960" providerId="ADAL" clId="{403D9DE0-1799-4E0C-9D92-2FE4E67ADA68}" dt="2022-11-29T00:55:39.156" v="4323" actId="20577"/>
          <ac:spMkLst>
            <pc:docMk/>
            <pc:sldMk cId="1843140859" sldId="304"/>
            <ac:spMk id="9" creationId="{05528334-D5E1-EE3A-7667-3F7CB9EC9A3C}"/>
          </ac:spMkLst>
        </pc:spChg>
        <pc:grpChg chg="mod">
          <ac:chgData name="劉　冠廷" userId="157cb8b2-10c8-4c98-be2a-24a6fef27960" providerId="ADAL" clId="{403D9DE0-1799-4E0C-9D92-2FE4E67ADA68}" dt="2022-11-29T00:55:39.156" v="4323" actId="20577"/>
          <ac:grpSpMkLst>
            <pc:docMk/>
            <pc:sldMk cId="1843140859" sldId="304"/>
            <ac:grpSpMk id="3" creationId="{22155C03-FC02-801D-F585-0BA8F75FD1C4}"/>
          </ac:grpSpMkLst>
        </pc:grpChg>
        <pc:grpChg chg="mod">
          <ac:chgData name="劉　冠廷" userId="157cb8b2-10c8-4c98-be2a-24a6fef27960" providerId="ADAL" clId="{403D9DE0-1799-4E0C-9D92-2FE4E67ADA68}" dt="2022-11-29T00:55:39.156" v="4323" actId="20577"/>
          <ac:grpSpMkLst>
            <pc:docMk/>
            <pc:sldMk cId="1843140859" sldId="304"/>
            <ac:grpSpMk id="5" creationId="{BEA2F0C5-5921-3706-DBE7-7D560EAA1F3B}"/>
          </ac:grpSpMkLst>
        </pc:grpChg>
      </pc:sldChg>
      <pc:sldChg chg="del">
        <pc:chgData name="劉　冠廷" userId="157cb8b2-10c8-4c98-be2a-24a6fef27960" providerId="ADAL" clId="{403D9DE0-1799-4E0C-9D92-2FE4E67ADA68}" dt="2022-11-29T00:56:56.322" v="4370" actId="2696"/>
        <pc:sldMkLst>
          <pc:docMk/>
          <pc:sldMk cId="4221434528" sldId="305"/>
        </pc:sldMkLst>
      </pc:sldChg>
      <pc:sldChg chg="del">
        <pc:chgData name="劉　冠廷" userId="157cb8b2-10c8-4c98-be2a-24a6fef27960" providerId="ADAL" clId="{403D9DE0-1799-4E0C-9D92-2FE4E67ADA68}" dt="2022-11-29T00:56:56.322" v="4370" actId="2696"/>
        <pc:sldMkLst>
          <pc:docMk/>
          <pc:sldMk cId="2071848764" sldId="306"/>
        </pc:sldMkLst>
      </pc:sldChg>
      <pc:sldChg chg="addSp delSp modSp mod">
        <pc:chgData name="劉　冠廷" userId="157cb8b2-10c8-4c98-be2a-24a6fef27960" providerId="ADAL" clId="{403D9DE0-1799-4E0C-9D92-2FE4E67ADA68}" dt="2022-12-05T04:35:18.514" v="4728" actId="478"/>
        <pc:sldMkLst>
          <pc:docMk/>
          <pc:sldMk cId="2963389307" sldId="307"/>
        </pc:sldMkLst>
        <pc:spChg chg="mod">
          <ac:chgData name="劉　冠廷" userId="157cb8b2-10c8-4c98-be2a-24a6fef27960" providerId="ADAL" clId="{403D9DE0-1799-4E0C-9D92-2FE4E67ADA68}" dt="2022-12-04T11:36:30.052" v="4696" actId="20577"/>
          <ac:spMkLst>
            <pc:docMk/>
            <pc:sldMk cId="2963389307" sldId="307"/>
            <ac:spMk id="7" creationId="{72F4F1B8-C881-8E21-AF84-508DA83AA33A}"/>
          </ac:spMkLst>
        </pc:spChg>
        <pc:picChg chg="add del mod">
          <ac:chgData name="劉　冠廷" userId="157cb8b2-10c8-4c98-be2a-24a6fef27960" providerId="ADAL" clId="{403D9DE0-1799-4E0C-9D92-2FE4E67ADA68}" dt="2022-12-04T12:18:47.211" v="4701" actId="478"/>
          <ac:picMkLst>
            <pc:docMk/>
            <pc:sldMk cId="2963389307" sldId="307"/>
            <ac:picMk id="6" creationId="{4FB1EAE5-9D9B-69E4-9D3F-B2968B0B1236}"/>
          </ac:picMkLst>
        </pc:picChg>
        <pc:picChg chg="add del mod">
          <ac:chgData name="劉　冠廷" userId="157cb8b2-10c8-4c98-be2a-24a6fef27960" providerId="ADAL" clId="{403D9DE0-1799-4E0C-9D92-2FE4E67ADA68}" dt="2022-12-05T04:35:18.514" v="4728" actId="478"/>
          <ac:picMkLst>
            <pc:docMk/>
            <pc:sldMk cId="2963389307" sldId="307"/>
            <ac:picMk id="11" creationId="{3FEAB91B-3317-CCBB-12A2-8D80B7A989F6}"/>
          </ac:picMkLst>
        </pc:picChg>
      </pc:sldChg>
      <pc:sldChg chg="modSp del mod">
        <pc:chgData name="劉　冠廷" userId="157cb8b2-10c8-4c98-be2a-24a6fef27960" providerId="ADAL" clId="{403D9DE0-1799-4E0C-9D92-2FE4E67ADA68}" dt="2022-11-29T01:03:39.541" v="4614" actId="2696"/>
        <pc:sldMkLst>
          <pc:docMk/>
          <pc:sldMk cId="2456393112" sldId="308"/>
        </pc:sldMkLst>
        <pc:spChg chg="mod">
          <ac:chgData name="劉　冠廷" userId="157cb8b2-10c8-4c98-be2a-24a6fef27960" providerId="ADAL" clId="{403D9DE0-1799-4E0C-9D92-2FE4E67ADA68}" dt="2022-11-29T01:02:21.508" v="4510" actId="20577"/>
          <ac:spMkLst>
            <pc:docMk/>
            <pc:sldMk cId="2456393112" sldId="308"/>
            <ac:spMk id="13" creationId="{8DF34AD7-7FA7-D577-F422-461D4A9A6DF2}"/>
          </ac:spMkLst>
        </pc:spChg>
      </pc:sldChg>
      <pc:sldChg chg="del">
        <pc:chgData name="劉　冠廷" userId="157cb8b2-10c8-4c98-be2a-24a6fef27960" providerId="ADAL" clId="{403D9DE0-1799-4E0C-9D92-2FE4E67ADA68}" dt="2022-11-29T00:57:05.180" v="4372" actId="2696"/>
        <pc:sldMkLst>
          <pc:docMk/>
          <pc:sldMk cId="2457581165" sldId="310"/>
        </pc:sldMkLst>
      </pc:sldChg>
      <pc:sldChg chg="del">
        <pc:chgData name="劉　冠廷" userId="157cb8b2-10c8-4c98-be2a-24a6fef27960" providerId="ADAL" clId="{403D9DE0-1799-4E0C-9D92-2FE4E67ADA68}" dt="2022-11-29T00:56:56.322" v="4370" actId="2696"/>
        <pc:sldMkLst>
          <pc:docMk/>
          <pc:sldMk cId="3688406614" sldId="311"/>
        </pc:sldMkLst>
      </pc:sldChg>
      <pc:sldChg chg="del">
        <pc:chgData name="劉　冠廷" userId="157cb8b2-10c8-4c98-be2a-24a6fef27960" providerId="ADAL" clId="{403D9DE0-1799-4E0C-9D92-2FE4E67ADA68}" dt="2022-11-28T11:37:57.619" v="0" actId="2696"/>
        <pc:sldMkLst>
          <pc:docMk/>
          <pc:sldMk cId="992368139" sldId="312"/>
        </pc:sldMkLst>
      </pc:sldChg>
      <pc:sldChg chg="addSp delSp modSp add mod">
        <pc:chgData name="劉　冠廷" userId="157cb8b2-10c8-4c98-be2a-24a6fef27960" providerId="ADAL" clId="{403D9DE0-1799-4E0C-9D92-2FE4E67ADA68}" dt="2022-12-03T13:56:43.393" v="4674" actId="20577"/>
        <pc:sldMkLst>
          <pc:docMk/>
          <pc:sldMk cId="2274265196" sldId="312"/>
        </pc:sldMkLst>
        <pc:spChg chg="del">
          <ac:chgData name="劉　冠廷" userId="157cb8b2-10c8-4c98-be2a-24a6fef27960" providerId="ADAL" clId="{403D9DE0-1799-4E0C-9D92-2FE4E67ADA68}" dt="2022-11-28T11:50:48.484" v="684" actId="478"/>
          <ac:spMkLst>
            <pc:docMk/>
            <pc:sldMk cId="2274265196" sldId="312"/>
            <ac:spMk id="2" creationId="{D16696F6-F72A-4595-B4B3-96949ECCC180}"/>
          </ac:spMkLst>
        </pc:spChg>
        <pc:spChg chg="add del mod">
          <ac:chgData name="劉　冠廷" userId="157cb8b2-10c8-4c98-be2a-24a6fef27960" providerId="ADAL" clId="{403D9DE0-1799-4E0C-9D92-2FE4E67ADA68}" dt="2022-11-28T11:50:52.541" v="686" actId="478"/>
          <ac:spMkLst>
            <pc:docMk/>
            <pc:sldMk cId="2274265196" sldId="312"/>
            <ac:spMk id="3" creationId="{538907C9-E8DE-03F1-608A-4D79F502595A}"/>
          </ac:spMkLst>
        </pc:spChg>
        <pc:spChg chg="mod">
          <ac:chgData name="劉　冠廷" userId="157cb8b2-10c8-4c98-be2a-24a6fef27960" providerId="ADAL" clId="{403D9DE0-1799-4E0C-9D92-2FE4E67ADA68}" dt="2022-12-03T13:56:43.393" v="4674" actId="20577"/>
          <ac:spMkLst>
            <pc:docMk/>
            <pc:sldMk cId="2274265196" sldId="312"/>
            <ac:spMk id="23" creationId="{DDF6EDF1-121F-5871-9C7C-07D4E33CF11D}"/>
          </ac:spMkLst>
        </pc:spChg>
        <pc:spChg chg="mod">
          <ac:chgData name="劉　冠廷" userId="157cb8b2-10c8-4c98-be2a-24a6fef27960" providerId="ADAL" clId="{403D9DE0-1799-4E0C-9D92-2FE4E67ADA68}" dt="2022-11-28T11:42:17.870" v="208" actId="20577"/>
          <ac:spMkLst>
            <pc:docMk/>
            <pc:sldMk cId="2274265196" sldId="312"/>
            <ac:spMk id="110" creationId="{00000000-0000-0000-0000-000000000000}"/>
          </ac:spMkLst>
        </pc:spChg>
        <pc:picChg chg="add del mod">
          <ac:chgData name="劉　冠廷" userId="157cb8b2-10c8-4c98-be2a-24a6fef27960" providerId="ADAL" clId="{403D9DE0-1799-4E0C-9D92-2FE4E67ADA68}" dt="2022-11-28T11:55:22.668" v="740" actId="478"/>
          <ac:picMkLst>
            <pc:docMk/>
            <pc:sldMk cId="2274265196" sldId="312"/>
            <ac:picMk id="5" creationId="{D678C3A7-512E-EE95-28AC-2C390DC53EE3}"/>
          </ac:picMkLst>
        </pc:picChg>
      </pc:sldChg>
      <pc:sldChg chg="modSp add mod">
        <pc:chgData name="劉　冠廷" userId="157cb8b2-10c8-4c98-be2a-24a6fef27960" providerId="ADAL" clId="{403D9DE0-1799-4E0C-9D92-2FE4E67ADA68}" dt="2022-11-28T12:47:47.640" v="2808" actId="20577"/>
        <pc:sldMkLst>
          <pc:docMk/>
          <pc:sldMk cId="1834519409" sldId="313"/>
        </pc:sldMkLst>
        <pc:spChg chg="mod">
          <ac:chgData name="劉　冠廷" userId="157cb8b2-10c8-4c98-be2a-24a6fef27960" providerId="ADAL" clId="{403D9DE0-1799-4E0C-9D92-2FE4E67ADA68}" dt="2022-11-28T12:47:47.640" v="2808" actId="20577"/>
          <ac:spMkLst>
            <pc:docMk/>
            <pc:sldMk cId="1834519409" sldId="313"/>
            <ac:spMk id="23" creationId="{DDF6EDF1-121F-5871-9C7C-07D4E33CF11D}"/>
          </ac:spMkLst>
        </pc:spChg>
      </pc:sldChg>
      <pc:sldChg chg="addSp delSp modSp add mod">
        <pc:chgData name="劉　冠廷" userId="157cb8b2-10c8-4c98-be2a-24a6fef27960" providerId="ADAL" clId="{403D9DE0-1799-4E0C-9D92-2FE4E67ADA68}" dt="2022-12-05T04:35:13.495" v="4727" actId="1076"/>
        <pc:sldMkLst>
          <pc:docMk/>
          <pc:sldMk cId="3323810030" sldId="314"/>
        </pc:sldMkLst>
        <pc:spChg chg="mod">
          <ac:chgData name="劉　冠廷" userId="157cb8b2-10c8-4c98-be2a-24a6fef27960" providerId="ADAL" clId="{403D9DE0-1799-4E0C-9D92-2FE4E67ADA68}" dt="2022-12-04T12:30:46.988" v="4708" actId="20577"/>
          <ac:spMkLst>
            <pc:docMk/>
            <pc:sldMk cId="3323810030" sldId="314"/>
            <ac:spMk id="7" creationId="{72F4F1B8-C881-8E21-AF84-508DA83AA33A}"/>
          </ac:spMkLst>
        </pc:spChg>
        <pc:spChg chg="mod">
          <ac:chgData name="劉　冠廷" userId="157cb8b2-10c8-4c98-be2a-24a6fef27960" providerId="ADAL" clId="{403D9DE0-1799-4E0C-9D92-2FE4E67ADA68}" dt="2022-12-04T12:30:47.758" v="4709" actId="1076"/>
          <ac:spMkLst>
            <pc:docMk/>
            <pc:sldMk cId="3323810030" sldId="314"/>
            <ac:spMk id="8" creationId="{3D098B7C-07FF-20FB-563B-64029957386B}"/>
          </ac:spMkLst>
        </pc:spChg>
        <pc:picChg chg="add del mod">
          <ac:chgData name="劉　冠廷" userId="157cb8b2-10c8-4c98-be2a-24a6fef27960" providerId="ADAL" clId="{403D9DE0-1799-4E0C-9D92-2FE4E67ADA68}" dt="2022-12-04T12:37:37.450" v="4715" actId="478"/>
          <ac:picMkLst>
            <pc:docMk/>
            <pc:sldMk cId="3323810030" sldId="314"/>
            <ac:picMk id="6" creationId="{4EBB5FED-E17C-4A33-3935-D77BD73EFAC2}"/>
          </ac:picMkLst>
        </pc:picChg>
        <pc:picChg chg="add del mod">
          <ac:chgData name="劉　冠廷" userId="157cb8b2-10c8-4c98-be2a-24a6fef27960" providerId="ADAL" clId="{403D9DE0-1799-4E0C-9D92-2FE4E67ADA68}" dt="2022-12-04T12:38:58.602" v="4718" actId="478"/>
          <ac:picMkLst>
            <pc:docMk/>
            <pc:sldMk cId="3323810030" sldId="314"/>
            <ac:picMk id="11" creationId="{DF3BA80A-5CBF-C336-1D52-181FB195A9DD}"/>
          </ac:picMkLst>
        </pc:picChg>
        <pc:picChg chg="add del mod">
          <ac:chgData name="劉　冠廷" userId="157cb8b2-10c8-4c98-be2a-24a6fef27960" providerId="ADAL" clId="{403D9DE0-1799-4E0C-9D92-2FE4E67ADA68}" dt="2022-12-05T04:35:13.495" v="4727" actId="1076"/>
          <ac:picMkLst>
            <pc:docMk/>
            <pc:sldMk cId="3323810030" sldId="314"/>
            <ac:picMk id="13" creationId="{D4A2329C-1488-85B7-3D5C-63DAD0AD682C}"/>
          </ac:picMkLst>
        </pc:picChg>
      </pc:sldChg>
      <pc:sldChg chg="modSp add mod">
        <pc:chgData name="劉　冠廷" userId="157cb8b2-10c8-4c98-be2a-24a6fef27960" providerId="ADAL" clId="{403D9DE0-1799-4E0C-9D92-2FE4E67ADA68}" dt="2022-11-29T01:03:30.987" v="4613" actId="20577"/>
        <pc:sldMkLst>
          <pc:docMk/>
          <pc:sldMk cId="1473995868" sldId="315"/>
        </pc:sldMkLst>
        <pc:spChg chg="mod">
          <ac:chgData name="劉　冠廷" userId="157cb8b2-10c8-4c98-be2a-24a6fef27960" providerId="ADAL" clId="{403D9DE0-1799-4E0C-9D92-2FE4E67ADA68}" dt="2022-11-29T01:03:30.987" v="4613" actId="20577"/>
          <ac:spMkLst>
            <pc:docMk/>
            <pc:sldMk cId="1473995868" sldId="315"/>
            <ac:spMk id="7" creationId="{72F4F1B8-C881-8E21-AF84-508DA83AA33A}"/>
          </ac:spMkLst>
        </pc:spChg>
      </pc:sldChg>
    </pc:docChg>
  </pc:docChgLst>
  <pc:docChgLst>
    <pc:chgData name="劉　冠廷" userId="157cb8b2-10c8-4c98-be2a-24a6fef27960" providerId="ADAL" clId="{A2EBAACC-D2A4-43C9-BAD8-3FF7B22E147D}"/>
    <pc:docChg chg="modSld">
      <pc:chgData name="劉　冠廷" userId="157cb8b2-10c8-4c98-be2a-24a6fef27960" providerId="ADAL" clId="{A2EBAACC-D2A4-43C9-BAD8-3FF7B22E147D}" dt="2022-11-28T11:22:28.645" v="0" actId="20577"/>
      <pc:docMkLst>
        <pc:docMk/>
      </pc:docMkLst>
      <pc:sldChg chg="modSp">
        <pc:chgData name="劉　冠廷" userId="157cb8b2-10c8-4c98-be2a-24a6fef27960" providerId="ADAL" clId="{A2EBAACC-D2A4-43C9-BAD8-3FF7B22E147D}" dt="2022-11-28T11:22:28.645" v="0" actId="20577"/>
        <pc:sldMkLst>
          <pc:docMk/>
          <pc:sldMk cId="2726167223" sldId="287"/>
        </pc:sldMkLst>
        <pc:spChg chg="mod">
          <ac:chgData name="劉　冠廷" userId="157cb8b2-10c8-4c98-be2a-24a6fef27960" providerId="ADAL" clId="{A2EBAACC-D2A4-43C9-BAD8-3FF7B22E147D}" dt="2022-11-28T11:22:28.645" v="0" actId="20577"/>
          <ac:spMkLst>
            <pc:docMk/>
            <pc:sldMk cId="2726167223" sldId="287"/>
            <ac:spMk id="9" creationId="{CA3ED756-8E31-9890-0ACA-16D11762FF34}"/>
          </ac:spMkLst>
        </pc:spChg>
      </pc:sldChg>
    </pc:docChg>
  </pc:docChgLst>
  <pc:docChgLst>
    <pc:chgData name="劉　冠廷" userId="157cb8b2-10c8-4c98-be2a-24a6fef27960" providerId="ADAL" clId="{4D11F39D-A492-41B6-A563-553CF6B3E210}"/>
    <pc:docChg chg="custSel addSld modSld">
      <pc:chgData name="劉　冠廷" userId="157cb8b2-10c8-4c98-be2a-24a6fef27960" providerId="ADAL" clId="{4D11F39D-A492-41B6-A563-553CF6B3E210}" dt="2022-10-06T06:55:21.853" v="325" actId="1036"/>
      <pc:docMkLst>
        <pc:docMk/>
      </pc:docMkLst>
      <pc:sldChg chg="modSp mod">
        <pc:chgData name="劉　冠廷" userId="157cb8b2-10c8-4c98-be2a-24a6fef27960" providerId="ADAL" clId="{4D11F39D-A492-41B6-A563-553CF6B3E210}" dt="2022-10-06T06:53:35.517" v="50" actId="20577"/>
        <pc:sldMkLst>
          <pc:docMk/>
          <pc:sldMk cId="2454897697" sldId="294"/>
        </pc:sldMkLst>
        <pc:spChg chg="mod">
          <ac:chgData name="劉　冠廷" userId="157cb8b2-10c8-4c98-be2a-24a6fef27960" providerId="ADAL" clId="{4D11F39D-A492-41B6-A563-553CF6B3E210}" dt="2022-10-06T06:53:35.517" v="50" actId="20577"/>
          <ac:spMkLst>
            <pc:docMk/>
            <pc:sldMk cId="2454897697" sldId="294"/>
            <ac:spMk id="23" creationId="{DDF6EDF1-121F-5871-9C7C-07D4E33CF11D}"/>
          </ac:spMkLst>
        </pc:spChg>
      </pc:sldChg>
      <pc:sldChg chg="modSp add mod">
        <pc:chgData name="劉　冠廷" userId="157cb8b2-10c8-4c98-be2a-24a6fef27960" providerId="ADAL" clId="{4D11F39D-A492-41B6-A563-553CF6B3E210}" dt="2022-10-06T06:55:21.853" v="325" actId="1036"/>
        <pc:sldMkLst>
          <pc:docMk/>
          <pc:sldMk cId="992368139" sldId="312"/>
        </pc:sldMkLst>
        <pc:spChg chg="mod">
          <ac:chgData name="劉　冠廷" userId="157cb8b2-10c8-4c98-be2a-24a6fef27960" providerId="ADAL" clId="{4D11F39D-A492-41B6-A563-553CF6B3E210}" dt="2022-10-06T06:55:21.853" v="325" actId="1036"/>
          <ac:spMkLst>
            <pc:docMk/>
            <pc:sldMk cId="992368139" sldId="312"/>
            <ac:spMk id="13" creationId="{8DF34AD7-7FA7-D577-F422-461D4A9A6DF2}"/>
          </ac:spMkLst>
        </pc:spChg>
        <pc:spChg chg="mod">
          <ac:chgData name="劉　冠廷" userId="157cb8b2-10c8-4c98-be2a-24a6fef27960" providerId="ADAL" clId="{4D11F39D-A492-41B6-A563-553CF6B3E210}" dt="2022-10-06T06:54:10.104" v="60" actId="20577"/>
          <ac:spMkLst>
            <pc:docMk/>
            <pc:sldMk cId="992368139" sldId="312"/>
            <ac:spMk id="110" creationId="{00000000-0000-0000-0000-000000000000}"/>
          </ac:spMkLst>
        </pc:spChg>
      </pc:sldChg>
    </pc:docChg>
  </pc:docChgLst>
  <pc:docChgLst>
    <pc:chgData name="劉　冠廷" userId="157cb8b2-10c8-4c98-be2a-24a6fef27960" providerId="ADAL" clId="{B4973B01-F198-431B-B126-9DB147DC568C}"/>
    <pc:docChg chg="undo redo custSel addSld delSld modSld sldOrd">
      <pc:chgData name="劉　冠廷" userId="157cb8b2-10c8-4c98-be2a-24a6fef27960" providerId="ADAL" clId="{B4973B01-F198-431B-B126-9DB147DC568C}" dt="2023-01-31T01:05:07.668" v="17099" actId="20577"/>
      <pc:docMkLst>
        <pc:docMk/>
      </pc:docMkLst>
      <pc:sldChg chg="modSp modAnim modNotesTx">
        <pc:chgData name="劉　冠廷" userId="157cb8b2-10c8-4c98-be2a-24a6fef27960" providerId="ADAL" clId="{B4973B01-F198-431B-B126-9DB147DC568C}" dt="2023-01-25T14:02:15.096" v="11233" actId="5793"/>
        <pc:sldMkLst>
          <pc:docMk/>
          <pc:sldMk cId="2726167223" sldId="287"/>
        </pc:sldMkLst>
        <pc:spChg chg="mod">
          <ac:chgData name="劉　冠廷" userId="157cb8b2-10c8-4c98-be2a-24a6fef27960" providerId="ADAL" clId="{B4973B01-F198-431B-B126-9DB147DC568C}" dt="2023-01-16T01:10:55.445" v="5" actId="20577"/>
          <ac:spMkLst>
            <pc:docMk/>
            <pc:sldMk cId="2726167223" sldId="287"/>
            <ac:spMk id="4" creationId="{BB41B11D-8A7B-ED04-0DA5-F6E11042C02C}"/>
          </ac:spMkLst>
        </pc:spChg>
        <pc:spChg chg="mod">
          <ac:chgData name="劉　冠廷" userId="157cb8b2-10c8-4c98-be2a-24a6fef27960" providerId="ADAL" clId="{B4973B01-F198-431B-B126-9DB147DC568C}" dt="2023-01-16T01:10:41.158" v="3" actId="20577"/>
          <ac:spMkLst>
            <pc:docMk/>
            <pc:sldMk cId="2726167223" sldId="287"/>
            <ac:spMk id="5" creationId="{931F4166-E2B8-CC38-0C1A-A068FD2A1D58}"/>
          </ac:spMkLst>
        </pc:spChg>
      </pc:sldChg>
      <pc:sldChg chg="addSp delSp modSp mod modAnim modNotesTx">
        <pc:chgData name="劉　冠廷" userId="157cb8b2-10c8-4c98-be2a-24a6fef27960" providerId="ADAL" clId="{B4973B01-F198-431B-B126-9DB147DC568C}" dt="2023-01-31T01:05:07.668" v="17099" actId="20577"/>
        <pc:sldMkLst>
          <pc:docMk/>
          <pc:sldMk cId="2807844247" sldId="291"/>
        </pc:sldMkLst>
        <pc:spChg chg="mod">
          <ac:chgData name="劉　冠廷" userId="157cb8b2-10c8-4c98-be2a-24a6fef27960" providerId="ADAL" clId="{B4973B01-F198-431B-B126-9DB147DC568C}" dt="2023-01-31T00:58:28.185" v="17078" actId="20577"/>
          <ac:spMkLst>
            <pc:docMk/>
            <pc:sldMk cId="2807844247" sldId="291"/>
            <ac:spMk id="5" creationId="{1456E55B-D3C5-FB9D-89C6-ECA7366B9803}"/>
          </ac:spMkLst>
        </pc:spChg>
        <pc:spChg chg="mod">
          <ac:chgData name="劉　冠廷" userId="157cb8b2-10c8-4c98-be2a-24a6fef27960" providerId="ADAL" clId="{B4973B01-F198-431B-B126-9DB147DC568C}" dt="2023-01-17T07:37:09.593" v="3697"/>
          <ac:spMkLst>
            <pc:docMk/>
            <pc:sldMk cId="2807844247" sldId="291"/>
            <ac:spMk id="8" creationId="{CECC5AA8-E64F-D4EE-1304-A9C1F57CF599}"/>
          </ac:spMkLst>
        </pc:spChg>
        <pc:spChg chg="mod">
          <ac:chgData name="劉　冠廷" userId="157cb8b2-10c8-4c98-be2a-24a6fef27960" providerId="ADAL" clId="{B4973B01-F198-431B-B126-9DB147DC568C}" dt="2023-01-17T07:37:09.593" v="3697"/>
          <ac:spMkLst>
            <pc:docMk/>
            <pc:sldMk cId="2807844247" sldId="291"/>
            <ac:spMk id="10" creationId="{8E045079-1277-86AA-12A8-845F395132F5}"/>
          </ac:spMkLst>
        </pc:spChg>
        <pc:spChg chg="mod">
          <ac:chgData name="劉　冠廷" userId="157cb8b2-10c8-4c98-be2a-24a6fef27960" providerId="ADAL" clId="{B4973B01-F198-431B-B126-9DB147DC568C}" dt="2023-01-30T02:42:45.721" v="15861" actId="20577"/>
          <ac:spMkLst>
            <pc:docMk/>
            <pc:sldMk cId="2807844247" sldId="291"/>
            <ac:spMk id="13" creationId="{0C8143CF-D936-266F-A11A-73C537E1A255}"/>
          </ac:spMkLst>
        </pc:spChg>
        <pc:spChg chg="mod">
          <ac:chgData name="劉　冠廷" userId="157cb8b2-10c8-4c98-be2a-24a6fef27960" providerId="ADAL" clId="{B4973B01-F198-431B-B126-9DB147DC568C}" dt="2023-01-23T00:41:32.362" v="8864" actId="20577"/>
          <ac:spMkLst>
            <pc:docMk/>
            <pc:sldMk cId="2807844247" sldId="291"/>
            <ac:spMk id="17" creationId="{40770472-D5B2-0377-5CAD-66037B8743CE}"/>
          </ac:spMkLst>
        </pc:spChg>
        <pc:spChg chg="add del mod">
          <ac:chgData name="劉　冠廷" userId="157cb8b2-10c8-4c98-be2a-24a6fef27960" providerId="ADAL" clId="{B4973B01-F198-431B-B126-9DB147DC568C}" dt="2023-01-27T06:20:53.299" v="15301" actId="478"/>
          <ac:spMkLst>
            <pc:docMk/>
            <pc:sldMk cId="2807844247" sldId="291"/>
            <ac:spMk id="19" creationId="{806FF43A-D313-F957-1F23-76543C499DD9}"/>
          </ac:spMkLst>
        </pc:spChg>
        <pc:spChg chg="add mod">
          <ac:chgData name="劉　冠廷" userId="157cb8b2-10c8-4c98-be2a-24a6fef27960" providerId="ADAL" clId="{B4973B01-F198-431B-B126-9DB147DC568C}" dt="2023-01-19T07:59:26.232" v="4241" actId="20577"/>
          <ac:spMkLst>
            <pc:docMk/>
            <pc:sldMk cId="2807844247" sldId="291"/>
            <ac:spMk id="32" creationId="{7C9165F1-7D8E-53D2-77CD-0578FE1FB595}"/>
          </ac:spMkLst>
        </pc:spChg>
        <pc:spChg chg="add mod">
          <ac:chgData name="劉　冠廷" userId="157cb8b2-10c8-4c98-be2a-24a6fef27960" providerId="ADAL" clId="{B4973B01-F198-431B-B126-9DB147DC568C}" dt="2023-01-19T08:00:01.203" v="4262" actId="2710"/>
          <ac:spMkLst>
            <pc:docMk/>
            <pc:sldMk cId="2807844247" sldId="291"/>
            <ac:spMk id="33" creationId="{8F20B60B-C2A7-AD45-A1CC-642A9EC45082}"/>
          </ac:spMkLst>
        </pc:spChg>
        <pc:spChg chg="mod">
          <ac:chgData name="劉　冠廷" userId="157cb8b2-10c8-4c98-be2a-24a6fef27960" providerId="ADAL" clId="{B4973B01-F198-431B-B126-9DB147DC568C}" dt="2023-01-17T02:47:08.552" v="3626" actId="20577"/>
          <ac:spMkLst>
            <pc:docMk/>
            <pc:sldMk cId="2807844247" sldId="291"/>
            <ac:spMk id="110" creationId="{00000000-0000-0000-0000-000000000000}"/>
          </ac:spMkLst>
        </pc:spChg>
        <pc:grpChg chg="add mod">
          <ac:chgData name="劉　冠廷" userId="157cb8b2-10c8-4c98-be2a-24a6fef27960" providerId="ADAL" clId="{B4973B01-F198-431B-B126-9DB147DC568C}" dt="2023-01-23T00:16:25.808" v="8793" actId="1076"/>
          <ac:grpSpMkLst>
            <pc:docMk/>
            <pc:sldMk cId="2807844247" sldId="291"/>
            <ac:grpSpMk id="3" creationId="{DCC11E17-8E0E-8500-8ED7-F3A2CEF22964}"/>
          </ac:grpSpMkLst>
        </pc:grpChg>
        <pc:grpChg chg="mod">
          <ac:chgData name="劉　冠廷" userId="157cb8b2-10c8-4c98-be2a-24a6fef27960" providerId="ADAL" clId="{B4973B01-F198-431B-B126-9DB147DC568C}" dt="2023-01-17T07:37:09.593" v="3697"/>
          <ac:grpSpMkLst>
            <pc:docMk/>
            <pc:sldMk cId="2807844247" sldId="291"/>
            <ac:grpSpMk id="4" creationId="{8831D93E-6BDA-680D-C9B7-7E098E408F41}"/>
          </ac:grpSpMkLst>
        </pc:grpChg>
        <pc:grpChg chg="mod">
          <ac:chgData name="劉　冠廷" userId="157cb8b2-10c8-4c98-be2a-24a6fef27960" providerId="ADAL" clId="{B4973B01-F198-431B-B126-9DB147DC568C}" dt="2023-01-23T00:16:29.043" v="8794" actId="1076"/>
          <ac:grpSpMkLst>
            <pc:docMk/>
            <pc:sldMk cId="2807844247" sldId="291"/>
            <ac:grpSpMk id="6" creationId="{5502CCF7-D7AD-7112-4725-02E3AE9D5294}"/>
          </ac:grpSpMkLst>
        </pc:grpChg>
        <pc:grpChg chg="mod">
          <ac:chgData name="劉　冠廷" userId="157cb8b2-10c8-4c98-be2a-24a6fef27960" providerId="ADAL" clId="{B4973B01-F198-431B-B126-9DB147DC568C}" dt="2023-01-19T07:43:55.853" v="4099" actId="14100"/>
          <ac:grpSpMkLst>
            <pc:docMk/>
            <pc:sldMk cId="2807844247" sldId="291"/>
            <ac:grpSpMk id="11" creationId="{1B6D2D1D-AB16-1E2A-F1C3-7D78B505235C}"/>
          </ac:grpSpMkLst>
        </pc:grpChg>
        <pc:grpChg chg="add mod">
          <ac:chgData name="劉　冠廷" userId="157cb8b2-10c8-4c98-be2a-24a6fef27960" providerId="ADAL" clId="{B4973B01-F198-431B-B126-9DB147DC568C}" dt="2023-01-19T07:46:55.321" v="4123" actId="1076"/>
          <ac:grpSpMkLst>
            <pc:docMk/>
            <pc:sldMk cId="2807844247" sldId="291"/>
            <ac:grpSpMk id="31" creationId="{82911FD8-5A84-CF47-D503-128E0C11D32D}"/>
          </ac:grpSpMkLst>
        </pc:grpChg>
        <pc:picChg chg="add mod">
          <ac:chgData name="劉　冠廷" userId="157cb8b2-10c8-4c98-be2a-24a6fef27960" providerId="ADAL" clId="{B4973B01-F198-431B-B126-9DB147DC568C}" dt="2023-01-19T07:44:08.494" v="4106" actId="1076"/>
          <ac:picMkLst>
            <pc:docMk/>
            <pc:sldMk cId="2807844247" sldId="291"/>
            <ac:picMk id="16" creationId="{2FE25047-3A32-0D53-6846-F40D5A91602B}"/>
          </ac:picMkLst>
        </pc:picChg>
        <pc:picChg chg="del">
          <ac:chgData name="劉　冠廷" userId="157cb8b2-10c8-4c98-be2a-24a6fef27960" providerId="ADAL" clId="{B4973B01-F198-431B-B126-9DB147DC568C}" dt="2023-01-17T00:38:24.219" v="2600" actId="478"/>
          <ac:picMkLst>
            <pc:docMk/>
            <pc:sldMk cId="2807844247" sldId="291"/>
            <ac:picMk id="16" creationId="{A1143DB4-003D-5847-DBE4-463995B8AF0F}"/>
          </ac:picMkLst>
        </pc:picChg>
        <pc:picChg chg="del">
          <ac:chgData name="劉　冠廷" userId="157cb8b2-10c8-4c98-be2a-24a6fef27960" providerId="ADAL" clId="{B4973B01-F198-431B-B126-9DB147DC568C}" dt="2023-01-17T00:38:24.455" v="2601" actId="478"/>
          <ac:picMkLst>
            <pc:docMk/>
            <pc:sldMk cId="2807844247" sldId="291"/>
            <ac:picMk id="18" creationId="{66A2F725-651F-E724-CAEA-A9EEA0FBA67F}"/>
          </ac:picMkLst>
        </pc:picChg>
        <pc:picChg chg="add mod">
          <ac:chgData name="劉　冠廷" userId="157cb8b2-10c8-4c98-be2a-24a6fef27960" providerId="ADAL" clId="{B4973B01-F198-431B-B126-9DB147DC568C}" dt="2023-01-19T07:46:52.977" v="4122" actId="164"/>
          <ac:picMkLst>
            <pc:docMk/>
            <pc:sldMk cId="2807844247" sldId="291"/>
            <ac:picMk id="18" creationId="{BB6D59C4-DB2A-B85F-464A-0160DD459F19}"/>
          </ac:picMkLst>
        </pc:picChg>
        <pc:picChg chg="add del">
          <ac:chgData name="劉　冠廷" userId="157cb8b2-10c8-4c98-be2a-24a6fef27960" providerId="ADAL" clId="{B4973B01-F198-431B-B126-9DB147DC568C}" dt="2023-01-30T14:42:55.822" v="16888" actId="21"/>
          <ac:picMkLst>
            <pc:docMk/>
            <pc:sldMk cId="2807844247" sldId="291"/>
            <ac:picMk id="22" creationId="{E377488D-0DE6-A3DA-B4BD-3121BA09DD1E}"/>
          </ac:picMkLst>
        </pc:picChg>
        <pc:picChg chg="add mod">
          <ac:chgData name="劉　冠廷" userId="157cb8b2-10c8-4c98-be2a-24a6fef27960" providerId="ADAL" clId="{B4973B01-F198-431B-B126-9DB147DC568C}" dt="2023-01-19T07:46:47.916" v="4121" actId="571"/>
          <ac:picMkLst>
            <pc:docMk/>
            <pc:sldMk cId="2807844247" sldId="291"/>
            <ac:picMk id="27" creationId="{FE2BD6AA-14B5-7210-D5D8-C3460F1FBF1A}"/>
          </ac:picMkLst>
        </pc:picChg>
        <pc:cxnChg chg="add mod">
          <ac:chgData name="劉　冠廷" userId="157cb8b2-10c8-4c98-be2a-24a6fef27960" providerId="ADAL" clId="{B4973B01-F198-431B-B126-9DB147DC568C}" dt="2023-01-19T07:46:52.977" v="4122" actId="164"/>
          <ac:cxnSpMkLst>
            <pc:docMk/>
            <pc:sldMk cId="2807844247" sldId="291"/>
            <ac:cxnSpMk id="20" creationId="{204CE0B2-6A44-4B86-C804-BFEA771E47FC}"/>
          </ac:cxnSpMkLst>
        </pc:cxnChg>
        <pc:cxnChg chg="add mod">
          <ac:chgData name="劉　冠廷" userId="157cb8b2-10c8-4c98-be2a-24a6fef27960" providerId="ADAL" clId="{B4973B01-F198-431B-B126-9DB147DC568C}" dt="2023-01-19T07:46:52.977" v="4122" actId="164"/>
          <ac:cxnSpMkLst>
            <pc:docMk/>
            <pc:sldMk cId="2807844247" sldId="291"/>
            <ac:cxnSpMk id="21" creationId="{D2A89534-636F-35AC-E5D3-2585EAF4E681}"/>
          </ac:cxnSpMkLst>
        </pc:cxnChg>
        <pc:cxnChg chg="add mod">
          <ac:chgData name="劉　冠廷" userId="157cb8b2-10c8-4c98-be2a-24a6fef27960" providerId="ADAL" clId="{B4973B01-F198-431B-B126-9DB147DC568C}" dt="2023-01-19T07:46:52.977" v="4122" actId="164"/>
          <ac:cxnSpMkLst>
            <pc:docMk/>
            <pc:sldMk cId="2807844247" sldId="291"/>
            <ac:cxnSpMk id="24" creationId="{C10B346E-D44B-F238-5624-8E2BF00504FC}"/>
          </ac:cxnSpMkLst>
        </pc:cxnChg>
        <pc:cxnChg chg="add mod">
          <ac:chgData name="劉　冠廷" userId="157cb8b2-10c8-4c98-be2a-24a6fef27960" providerId="ADAL" clId="{B4973B01-F198-431B-B126-9DB147DC568C}" dt="2023-01-19T07:46:47.916" v="4121" actId="571"/>
          <ac:cxnSpMkLst>
            <pc:docMk/>
            <pc:sldMk cId="2807844247" sldId="291"/>
            <ac:cxnSpMk id="28" creationId="{38A9E063-987D-B1D3-241E-F578A9EE1F1A}"/>
          </ac:cxnSpMkLst>
        </pc:cxnChg>
        <pc:cxnChg chg="add mod">
          <ac:chgData name="劉　冠廷" userId="157cb8b2-10c8-4c98-be2a-24a6fef27960" providerId="ADAL" clId="{B4973B01-F198-431B-B126-9DB147DC568C}" dt="2023-01-19T07:46:47.916" v="4121" actId="571"/>
          <ac:cxnSpMkLst>
            <pc:docMk/>
            <pc:sldMk cId="2807844247" sldId="291"/>
            <ac:cxnSpMk id="29" creationId="{028F3E38-4F3A-DF9E-3DCB-1FA45177CA2A}"/>
          </ac:cxnSpMkLst>
        </pc:cxnChg>
        <pc:cxnChg chg="add mod">
          <ac:chgData name="劉　冠廷" userId="157cb8b2-10c8-4c98-be2a-24a6fef27960" providerId="ADAL" clId="{B4973B01-F198-431B-B126-9DB147DC568C}" dt="2023-01-19T07:46:47.916" v="4121" actId="571"/>
          <ac:cxnSpMkLst>
            <pc:docMk/>
            <pc:sldMk cId="2807844247" sldId="291"/>
            <ac:cxnSpMk id="30" creationId="{E8E3BA60-1EE0-28DF-1473-29B8A590CB81}"/>
          </ac:cxnSpMkLst>
        </pc:cxnChg>
      </pc:sldChg>
      <pc:sldChg chg="addSp delSp modSp mod modAnim modNotesTx">
        <pc:chgData name="劉　冠廷" userId="157cb8b2-10c8-4c98-be2a-24a6fef27960" providerId="ADAL" clId="{B4973B01-F198-431B-B126-9DB147DC568C}" dt="2023-01-30T10:57:10.778" v="16862"/>
        <pc:sldMkLst>
          <pc:docMk/>
          <pc:sldMk cId="3168577595" sldId="292"/>
        </pc:sldMkLst>
        <pc:spChg chg="add del mod">
          <ac:chgData name="劉　冠廷" userId="157cb8b2-10c8-4c98-be2a-24a6fef27960" providerId="ADAL" clId="{B4973B01-F198-431B-B126-9DB147DC568C}" dt="2023-01-16T01:36:12.313" v="638" actId="478"/>
          <ac:spMkLst>
            <pc:docMk/>
            <pc:sldMk cId="3168577595" sldId="292"/>
            <ac:spMk id="5" creationId="{0F016396-6F5E-11DE-DB4A-A3D6DEA41649}"/>
          </ac:spMkLst>
        </pc:spChg>
        <pc:spChg chg="add mod">
          <ac:chgData name="劉　冠廷" userId="157cb8b2-10c8-4c98-be2a-24a6fef27960" providerId="ADAL" clId="{B4973B01-F198-431B-B126-9DB147DC568C}" dt="2023-01-25T01:26:48.693" v="10576" actId="20577"/>
          <ac:spMkLst>
            <pc:docMk/>
            <pc:sldMk cId="3168577595" sldId="292"/>
            <ac:spMk id="6" creationId="{790D9FD8-1F76-70F5-1B5D-0370465F01D4}"/>
          </ac:spMkLst>
        </pc:spChg>
        <pc:spChg chg="mod">
          <ac:chgData name="劉　冠廷" userId="157cb8b2-10c8-4c98-be2a-24a6fef27960" providerId="ADAL" clId="{B4973B01-F198-431B-B126-9DB147DC568C}" dt="2023-01-30T10:57:10.778" v="16862"/>
          <ac:spMkLst>
            <pc:docMk/>
            <pc:sldMk cId="3168577595" sldId="292"/>
            <ac:spMk id="37" creationId="{BD82AA24-A53E-0DEB-3A8D-ADCE52E3A300}"/>
          </ac:spMkLst>
        </pc:spChg>
        <pc:spChg chg="mod">
          <ac:chgData name="劉　冠廷" userId="157cb8b2-10c8-4c98-be2a-24a6fef27960" providerId="ADAL" clId="{B4973B01-F198-431B-B126-9DB147DC568C}" dt="2023-01-25T01:19:24.309" v="10448"/>
          <ac:spMkLst>
            <pc:docMk/>
            <pc:sldMk cId="3168577595" sldId="292"/>
            <ac:spMk id="40" creationId="{A8F2207E-184B-BA8E-6E3F-0935DF74F74C}"/>
          </ac:spMkLst>
        </pc:spChg>
        <pc:spChg chg="mod">
          <ac:chgData name="劉　冠廷" userId="157cb8b2-10c8-4c98-be2a-24a6fef27960" providerId="ADAL" clId="{B4973B01-F198-431B-B126-9DB147DC568C}" dt="2023-01-25T01:19:24.309" v="10448"/>
          <ac:spMkLst>
            <pc:docMk/>
            <pc:sldMk cId="3168577595" sldId="292"/>
            <ac:spMk id="41" creationId="{033FEFDD-0A01-5A97-DF70-6CE005AFC6DE}"/>
          </ac:spMkLst>
        </pc:spChg>
        <pc:spChg chg="mod">
          <ac:chgData name="劉　冠廷" userId="157cb8b2-10c8-4c98-be2a-24a6fef27960" providerId="ADAL" clId="{B4973B01-F198-431B-B126-9DB147DC568C}" dt="2023-01-25T01:19:24.309" v="10448"/>
          <ac:spMkLst>
            <pc:docMk/>
            <pc:sldMk cId="3168577595" sldId="292"/>
            <ac:spMk id="42" creationId="{29C9174A-5FDB-B39B-ABA1-2257DCA225DD}"/>
          </ac:spMkLst>
        </pc:spChg>
        <pc:spChg chg="mod">
          <ac:chgData name="劉　冠廷" userId="157cb8b2-10c8-4c98-be2a-24a6fef27960" providerId="ADAL" clId="{B4973B01-F198-431B-B126-9DB147DC568C}" dt="2023-01-17T08:03:12.039" v="4016" actId="20577"/>
          <ac:spMkLst>
            <pc:docMk/>
            <pc:sldMk cId="3168577595" sldId="292"/>
            <ac:spMk id="110" creationId="{00000000-0000-0000-0000-000000000000}"/>
          </ac:spMkLst>
        </pc:spChg>
        <pc:grpChg chg="mod">
          <ac:chgData name="劉　冠廷" userId="157cb8b2-10c8-4c98-be2a-24a6fef27960" providerId="ADAL" clId="{B4973B01-F198-431B-B126-9DB147DC568C}" dt="2023-01-25T01:19:24.309" v="10448"/>
          <ac:grpSpMkLst>
            <pc:docMk/>
            <pc:sldMk cId="3168577595" sldId="292"/>
            <ac:grpSpMk id="35" creationId="{16697721-200F-8129-5D46-ADFA337238E2}"/>
          </ac:grpSpMkLst>
        </pc:grpChg>
        <pc:grpChg chg="mod">
          <ac:chgData name="劉　冠廷" userId="157cb8b2-10c8-4c98-be2a-24a6fef27960" providerId="ADAL" clId="{B4973B01-F198-431B-B126-9DB147DC568C}" dt="2023-01-25T01:19:24.309" v="10448"/>
          <ac:grpSpMkLst>
            <pc:docMk/>
            <pc:sldMk cId="3168577595" sldId="292"/>
            <ac:grpSpMk id="36" creationId="{84897054-C944-81F6-4DB3-93E109556BCF}"/>
          </ac:grpSpMkLst>
        </pc:grpChg>
        <pc:grpChg chg="mod">
          <ac:chgData name="劉　冠廷" userId="157cb8b2-10c8-4c98-be2a-24a6fef27960" providerId="ADAL" clId="{B4973B01-F198-431B-B126-9DB147DC568C}" dt="2023-01-25T01:19:24.309" v="10448"/>
          <ac:grpSpMkLst>
            <pc:docMk/>
            <pc:sldMk cId="3168577595" sldId="292"/>
            <ac:grpSpMk id="39" creationId="{DB92A524-F55F-B6B9-46F0-B9C4F4505457}"/>
          </ac:grpSpMkLst>
        </pc:grpChg>
        <pc:picChg chg="add del mod">
          <ac:chgData name="劉　冠廷" userId="157cb8b2-10c8-4c98-be2a-24a6fef27960" providerId="ADAL" clId="{B4973B01-F198-431B-B126-9DB147DC568C}" dt="2023-01-16T01:34:04.721" v="574" actId="478"/>
          <ac:picMkLst>
            <pc:docMk/>
            <pc:sldMk cId="3168577595" sldId="292"/>
            <ac:picMk id="4" creationId="{A25F38A3-A05F-B581-90C5-FBADFF718AAA}"/>
          </ac:picMkLst>
        </pc:picChg>
        <pc:picChg chg="del">
          <ac:chgData name="劉　冠廷" userId="157cb8b2-10c8-4c98-be2a-24a6fef27960" providerId="ADAL" clId="{B4973B01-F198-431B-B126-9DB147DC568C}" dt="2023-01-16T01:26:59.224" v="362" actId="478"/>
          <ac:picMkLst>
            <pc:docMk/>
            <pc:sldMk cId="3168577595" sldId="292"/>
            <ac:picMk id="38" creationId="{88A66807-8334-3685-CB65-A48D042329F0}"/>
          </ac:picMkLst>
        </pc:picChg>
      </pc:sldChg>
      <pc:sldChg chg="addSp delSp modSp mod modAnim modNotesTx">
        <pc:chgData name="劉　冠廷" userId="157cb8b2-10c8-4c98-be2a-24a6fef27960" providerId="ADAL" clId="{B4973B01-F198-431B-B126-9DB147DC568C}" dt="2023-01-30T02:47:27.528" v="15921" actId="20577"/>
        <pc:sldMkLst>
          <pc:docMk/>
          <pc:sldMk cId="2454897697" sldId="294"/>
        </pc:sldMkLst>
        <pc:spChg chg="add mod">
          <ac:chgData name="劉　冠廷" userId="157cb8b2-10c8-4c98-be2a-24a6fef27960" providerId="ADAL" clId="{B4973B01-F198-431B-B126-9DB147DC568C}" dt="2023-01-25T01:24:08.257" v="10525" actId="1076"/>
          <ac:spMkLst>
            <pc:docMk/>
            <pc:sldMk cId="2454897697" sldId="294"/>
            <ac:spMk id="11" creationId="{F5704EEE-399B-538B-1023-95CA7769B886}"/>
          </ac:spMkLst>
        </pc:spChg>
        <pc:spChg chg="mod">
          <ac:chgData name="劉　冠廷" userId="157cb8b2-10c8-4c98-be2a-24a6fef27960" providerId="ADAL" clId="{B4973B01-F198-431B-B126-9DB147DC568C}" dt="2023-01-30T02:47:27.528" v="15921" actId="20577"/>
          <ac:spMkLst>
            <pc:docMk/>
            <pc:sldMk cId="2454897697" sldId="294"/>
            <ac:spMk id="23" creationId="{DDF6EDF1-121F-5871-9C7C-07D4E33CF11D}"/>
          </ac:spMkLst>
        </pc:spChg>
        <pc:spChg chg="mod">
          <ac:chgData name="劉　冠廷" userId="157cb8b2-10c8-4c98-be2a-24a6fef27960" providerId="ADAL" clId="{B4973B01-F198-431B-B126-9DB147DC568C}" dt="2023-01-16T08:57:32.533" v="812" actId="20577"/>
          <ac:spMkLst>
            <pc:docMk/>
            <pc:sldMk cId="2454897697" sldId="294"/>
            <ac:spMk id="110" creationId="{00000000-0000-0000-0000-000000000000}"/>
          </ac:spMkLst>
        </pc:spChg>
        <pc:picChg chg="add del mod">
          <ac:chgData name="劉　冠廷" userId="157cb8b2-10c8-4c98-be2a-24a6fef27960" providerId="ADAL" clId="{B4973B01-F198-431B-B126-9DB147DC568C}" dt="2023-01-17T07:35:50.286" v="3693" actId="478"/>
          <ac:picMkLst>
            <pc:docMk/>
            <pc:sldMk cId="2454897697" sldId="294"/>
            <ac:picMk id="4" creationId="{1021C3B1-A1B0-A3C0-3198-75D620D582F6}"/>
          </ac:picMkLst>
        </pc:picChg>
        <pc:picChg chg="add del mod">
          <ac:chgData name="劉　冠廷" userId="157cb8b2-10c8-4c98-be2a-24a6fef27960" providerId="ADAL" clId="{B4973B01-F198-431B-B126-9DB147DC568C}" dt="2023-01-25T01:23:17.602" v="10512" actId="478"/>
          <ac:picMkLst>
            <pc:docMk/>
            <pc:sldMk cId="2454897697" sldId="294"/>
            <ac:picMk id="5" creationId="{F74215B5-9CFB-CC73-80FD-057B0A4C79F6}"/>
          </ac:picMkLst>
        </pc:picChg>
        <pc:picChg chg="add del mod">
          <ac:chgData name="劉　冠廷" userId="157cb8b2-10c8-4c98-be2a-24a6fef27960" providerId="ADAL" clId="{B4973B01-F198-431B-B126-9DB147DC568C}" dt="2023-01-25T01:22:22.027" v="10503" actId="22"/>
          <ac:picMkLst>
            <pc:docMk/>
            <pc:sldMk cId="2454897697" sldId="294"/>
            <ac:picMk id="7" creationId="{19260D3A-C8CD-03D8-B624-2C92AD08292F}"/>
          </ac:picMkLst>
        </pc:picChg>
        <pc:picChg chg="add mod ord modCrop">
          <ac:chgData name="劉　冠廷" userId="157cb8b2-10c8-4c98-be2a-24a6fef27960" providerId="ADAL" clId="{B4973B01-F198-431B-B126-9DB147DC568C}" dt="2023-01-25T01:24:12.046" v="10526" actId="167"/>
          <ac:picMkLst>
            <pc:docMk/>
            <pc:sldMk cId="2454897697" sldId="294"/>
            <ac:picMk id="10" creationId="{6C4DAE5D-A4F4-18BD-D9BC-C43865A3F1F1}"/>
          </ac:picMkLst>
        </pc:picChg>
        <pc:cxnChg chg="add mod">
          <ac:chgData name="劉　冠廷" userId="157cb8b2-10c8-4c98-be2a-24a6fef27960" providerId="ADAL" clId="{B4973B01-F198-431B-B126-9DB147DC568C}" dt="2023-01-25T01:23:56.621" v="10521" actId="14100"/>
          <ac:cxnSpMkLst>
            <pc:docMk/>
            <pc:sldMk cId="2454897697" sldId="294"/>
            <ac:cxnSpMk id="4" creationId="{242D75EF-2E8E-8355-DBCD-40BBA55C6402}"/>
          </ac:cxnSpMkLst>
        </pc:cxnChg>
        <pc:cxnChg chg="add mod">
          <ac:chgData name="劉　冠廷" userId="157cb8b2-10c8-4c98-be2a-24a6fef27960" providerId="ADAL" clId="{B4973B01-F198-431B-B126-9DB147DC568C}" dt="2023-01-25T01:23:58.755" v="10522" actId="14100"/>
          <ac:cxnSpMkLst>
            <pc:docMk/>
            <pc:sldMk cId="2454897697" sldId="294"/>
            <ac:cxnSpMk id="6" creationId="{6512244E-DB41-4216-22EB-CAFF4468E0A9}"/>
          </ac:cxnSpMkLst>
        </pc:cxnChg>
        <pc:cxnChg chg="add mod">
          <ac:chgData name="劉　冠廷" userId="157cb8b2-10c8-4c98-be2a-24a6fef27960" providerId="ADAL" clId="{B4973B01-F198-431B-B126-9DB147DC568C}" dt="2023-01-25T01:24:02.408" v="10523" actId="1076"/>
          <ac:cxnSpMkLst>
            <pc:docMk/>
            <pc:sldMk cId="2454897697" sldId="294"/>
            <ac:cxnSpMk id="8" creationId="{9AF2707A-D10B-E5A2-68BD-11E59A4DA4D4}"/>
          </ac:cxnSpMkLst>
        </pc:cxnChg>
      </pc:sldChg>
      <pc:sldChg chg="addSp delSp modSp mod delAnim modAnim modNotesTx">
        <pc:chgData name="劉　冠廷" userId="157cb8b2-10c8-4c98-be2a-24a6fef27960" providerId="ADAL" clId="{B4973B01-F198-431B-B126-9DB147DC568C}" dt="2023-01-30T11:04:11.309" v="16884" actId="20577"/>
        <pc:sldMkLst>
          <pc:docMk/>
          <pc:sldMk cId="379689452" sldId="296"/>
        </pc:sldMkLst>
        <pc:spChg chg="add del mod">
          <ac:chgData name="劉　冠廷" userId="157cb8b2-10c8-4c98-be2a-24a6fef27960" providerId="ADAL" clId="{B4973B01-F198-431B-B126-9DB147DC568C}" dt="2023-01-17T01:11:12.188" v="2635"/>
          <ac:spMkLst>
            <pc:docMk/>
            <pc:sldMk cId="379689452" sldId="296"/>
            <ac:spMk id="4" creationId="{B7AD5386-32A6-7741-F04A-F5B27894E8EB}"/>
          </ac:spMkLst>
        </pc:spChg>
        <pc:spChg chg="add mod">
          <ac:chgData name="劉　冠廷" userId="157cb8b2-10c8-4c98-be2a-24a6fef27960" providerId="ADAL" clId="{B4973B01-F198-431B-B126-9DB147DC568C}" dt="2023-01-17T01:11:13.957" v="2637"/>
          <ac:spMkLst>
            <pc:docMk/>
            <pc:sldMk cId="379689452" sldId="296"/>
            <ac:spMk id="6" creationId="{D3B60707-1C3B-4819-5D1F-4F20A195BE47}"/>
          </ac:spMkLst>
        </pc:spChg>
        <pc:spChg chg="mod">
          <ac:chgData name="劉　冠廷" userId="157cb8b2-10c8-4c98-be2a-24a6fef27960" providerId="ADAL" clId="{B4973B01-F198-431B-B126-9DB147DC568C}" dt="2023-01-30T11:04:11.309" v="16884" actId="20577"/>
          <ac:spMkLst>
            <pc:docMk/>
            <pc:sldMk cId="379689452" sldId="296"/>
            <ac:spMk id="7" creationId="{72F4F1B8-C881-8E21-AF84-508DA83AA33A}"/>
          </ac:spMkLst>
        </pc:spChg>
        <pc:spChg chg="mod">
          <ac:chgData name="劉　冠廷" userId="157cb8b2-10c8-4c98-be2a-24a6fef27960" providerId="ADAL" clId="{B4973B01-F198-431B-B126-9DB147DC568C}" dt="2023-01-25T01:48:51.462" v="10895" actId="1076"/>
          <ac:spMkLst>
            <pc:docMk/>
            <pc:sldMk cId="379689452" sldId="296"/>
            <ac:spMk id="8" creationId="{3D098B7C-07FF-20FB-563B-64029957386B}"/>
          </ac:spMkLst>
        </pc:spChg>
        <pc:spChg chg="mod">
          <ac:chgData name="劉　冠廷" userId="157cb8b2-10c8-4c98-be2a-24a6fef27960" providerId="ADAL" clId="{B4973B01-F198-431B-B126-9DB147DC568C}" dt="2023-01-25T01:39:26.101" v="10848" actId="20577"/>
          <ac:spMkLst>
            <pc:docMk/>
            <pc:sldMk cId="379689452" sldId="296"/>
            <ac:spMk id="9" creationId="{05528334-D5E1-EE3A-7667-3F7CB9EC9A3C}"/>
          </ac:spMkLst>
        </pc:spChg>
        <pc:spChg chg="add mod">
          <ac:chgData name="劉　冠廷" userId="157cb8b2-10c8-4c98-be2a-24a6fef27960" providerId="ADAL" clId="{B4973B01-F198-431B-B126-9DB147DC568C}" dt="2023-01-25T01:52:45.679" v="10900" actId="1076"/>
          <ac:spMkLst>
            <pc:docMk/>
            <pc:sldMk cId="379689452" sldId="296"/>
            <ac:spMk id="12" creationId="{80F8FE3B-5521-1D60-DEEA-A99CED9F0F42}"/>
          </ac:spMkLst>
        </pc:spChg>
        <pc:spChg chg="del">
          <ac:chgData name="劉　冠廷" userId="157cb8b2-10c8-4c98-be2a-24a6fef27960" providerId="ADAL" clId="{B4973B01-F198-431B-B126-9DB147DC568C}" dt="2023-01-17T01:11:13.639" v="2636" actId="478"/>
          <ac:spMkLst>
            <pc:docMk/>
            <pc:sldMk cId="379689452" sldId="296"/>
            <ac:spMk id="110" creationId="{00000000-0000-0000-0000-000000000000}"/>
          </ac:spMkLst>
        </pc:spChg>
        <pc:grpChg chg="mod ord">
          <ac:chgData name="劉　冠廷" userId="157cb8b2-10c8-4c98-be2a-24a6fef27960" providerId="ADAL" clId="{B4973B01-F198-431B-B126-9DB147DC568C}" dt="2023-01-25T01:53:17.439" v="10912" actId="167"/>
          <ac:grpSpMkLst>
            <pc:docMk/>
            <pc:sldMk cId="379689452" sldId="296"/>
            <ac:grpSpMk id="3" creationId="{22155C03-FC02-801D-F585-0BA8F75FD1C4}"/>
          </ac:grpSpMkLst>
        </pc:grpChg>
        <pc:grpChg chg="mod">
          <ac:chgData name="劉　冠廷" userId="157cb8b2-10c8-4c98-be2a-24a6fef27960" providerId="ADAL" clId="{B4973B01-F198-431B-B126-9DB147DC568C}" dt="2023-01-25T01:39:26.101" v="10848" actId="20577"/>
          <ac:grpSpMkLst>
            <pc:docMk/>
            <pc:sldMk cId="379689452" sldId="296"/>
            <ac:grpSpMk id="5" creationId="{BEA2F0C5-5921-3706-DBE7-7D560EAA1F3B}"/>
          </ac:grpSpMkLst>
        </pc:grpChg>
        <pc:picChg chg="add del mod">
          <ac:chgData name="劉　冠廷" userId="157cb8b2-10c8-4c98-be2a-24a6fef27960" providerId="ADAL" clId="{B4973B01-F198-431B-B126-9DB147DC568C}" dt="2023-01-16T10:11:20.926" v="993" actId="478"/>
          <ac:picMkLst>
            <pc:docMk/>
            <pc:sldMk cId="379689452" sldId="296"/>
            <ac:picMk id="6" creationId="{B72F1C64-7E62-22A4-98E6-356673A827FB}"/>
          </ac:picMkLst>
        </pc:picChg>
        <pc:picChg chg="add del mod">
          <ac:chgData name="劉　冠廷" userId="157cb8b2-10c8-4c98-be2a-24a6fef27960" providerId="ADAL" clId="{B4973B01-F198-431B-B126-9DB147DC568C}" dt="2023-01-19T07:49:24.925" v="4163" actId="478"/>
          <ac:picMkLst>
            <pc:docMk/>
            <pc:sldMk cId="379689452" sldId="296"/>
            <ac:picMk id="10" creationId="{05E02BD5-2066-4E28-551D-39A45774691F}"/>
          </ac:picMkLst>
        </pc:picChg>
        <pc:picChg chg="add del mod">
          <ac:chgData name="劉　冠廷" userId="157cb8b2-10c8-4c98-be2a-24a6fef27960" providerId="ADAL" clId="{B4973B01-F198-431B-B126-9DB147DC568C}" dt="2023-01-25T01:29:23.061" v="10585" actId="478"/>
          <ac:picMkLst>
            <pc:docMk/>
            <pc:sldMk cId="379689452" sldId="296"/>
            <ac:picMk id="10" creationId="{6D4CF724-B914-210B-596F-12D72C155A8E}"/>
          </ac:picMkLst>
        </pc:picChg>
        <pc:picChg chg="add del mod ord">
          <ac:chgData name="劉　冠廷" userId="157cb8b2-10c8-4c98-be2a-24a6fef27960" providerId="ADAL" clId="{B4973B01-F198-431B-B126-9DB147DC568C}" dt="2023-01-25T01:53:05.602" v="10909" actId="478"/>
          <ac:picMkLst>
            <pc:docMk/>
            <pc:sldMk cId="379689452" sldId="296"/>
            <ac:picMk id="11" creationId="{92CF345D-D388-CF7F-3892-287FE4C57636}"/>
          </ac:picMkLst>
        </pc:picChg>
        <pc:picChg chg="add del mod">
          <ac:chgData name="劉　冠廷" userId="157cb8b2-10c8-4c98-be2a-24a6fef27960" providerId="ADAL" clId="{B4973B01-F198-431B-B126-9DB147DC568C}" dt="2023-01-21T02:50:11.798" v="8125" actId="478"/>
          <ac:picMkLst>
            <pc:docMk/>
            <pc:sldMk cId="379689452" sldId="296"/>
            <ac:picMk id="11" creationId="{F9F9D29F-A8CB-B4DB-7601-9DF0BFADD88C}"/>
          </ac:picMkLst>
        </pc:picChg>
        <pc:picChg chg="add del mod">
          <ac:chgData name="劉　冠廷" userId="157cb8b2-10c8-4c98-be2a-24a6fef27960" providerId="ADAL" clId="{B4973B01-F198-431B-B126-9DB147DC568C}" dt="2023-01-21T02:34:33.150" v="7793" actId="478"/>
          <ac:picMkLst>
            <pc:docMk/>
            <pc:sldMk cId="379689452" sldId="296"/>
            <ac:picMk id="14" creationId="{D8314348-5343-34F7-9CBC-11CE961AACD7}"/>
          </ac:picMkLst>
        </pc:picChg>
        <pc:picChg chg="add mod ord">
          <ac:chgData name="劉　冠廷" userId="157cb8b2-10c8-4c98-be2a-24a6fef27960" providerId="ADAL" clId="{B4973B01-F198-431B-B126-9DB147DC568C}" dt="2023-01-25T01:53:13.809" v="10911" actId="167"/>
          <ac:picMkLst>
            <pc:docMk/>
            <pc:sldMk cId="379689452" sldId="296"/>
            <ac:picMk id="19" creationId="{A884C35F-438C-702F-1083-EF380CF0E9D5}"/>
          </ac:picMkLst>
        </pc:picChg>
        <pc:picChg chg="add mod">
          <ac:chgData name="劉　冠廷" userId="157cb8b2-10c8-4c98-be2a-24a6fef27960" providerId="ADAL" clId="{B4973B01-F198-431B-B126-9DB147DC568C}" dt="2023-01-25T01:53:23.828" v="10913" actId="1076"/>
          <ac:picMkLst>
            <pc:docMk/>
            <pc:sldMk cId="379689452" sldId="296"/>
            <ac:picMk id="23" creationId="{6A9D0C87-77EC-2B64-B4E4-E3FA778F5F2D}"/>
          </ac:picMkLst>
        </pc:picChg>
        <pc:cxnChg chg="add mod">
          <ac:chgData name="劉　冠廷" userId="157cb8b2-10c8-4c98-be2a-24a6fef27960" providerId="ADAL" clId="{B4973B01-F198-431B-B126-9DB147DC568C}" dt="2023-01-25T01:40:02.794" v="10856" actId="14100"/>
          <ac:cxnSpMkLst>
            <pc:docMk/>
            <pc:sldMk cId="379689452" sldId="296"/>
            <ac:cxnSpMk id="15" creationId="{73C38614-6277-8B85-9868-F85FFC6D9768}"/>
          </ac:cxnSpMkLst>
        </pc:cxnChg>
        <pc:cxnChg chg="add mod">
          <ac:chgData name="劉　冠廷" userId="157cb8b2-10c8-4c98-be2a-24a6fef27960" providerId="ADAL" clId="{B4973B01-F198-431B-B126-9DB147DC568C}" dt="2023-01-25T01:40:05.906" v="10857" actId="14100"/>
          <ac:cxnSpMkLst>
            <pc:docMk/>
            <pc:sldMk cId="379689452" sldId="296"/>
            <ac:cxnSpMk id="17" creationId="{4D3C74F2-D516-7419-F9B8-DFEE01669177}"/>
          </ac:cxnSpMkLst>
        </pc:cxnChg>
        <pc:cxnChg chg="add mod">
          <ac:chgData name="劉　冠廷" userId="157cb8b2-10c8-4c98-be2a-24a6fef27960" providerId="ADAL" clId="{B4973B01-F198-431B-B126-9DB147DC568C}" dt="2023-01-25T01:40:08.440" v="10858" actId="14100"/>
          <ac:cxnSpMkLst>
            <pc:docMk/>
            <pc:sldMk cId="379689452" sldId="296"/>
            <ac:cxnSpMk id="20" creationId="{35E458FD-0DAD-1C27-8CCC-C6D390BE2354}"/>
          </ac:cxnSpMkLst>
        </pc:cxnChg>
      </pc:sldChg>
      <pc:sldChg chg="addSp delSp modSp mod ord modAnim modShow">
        <pc:chgData name="劉　冠廷" userId="157cb8b2-10c8-4c98-be2a-24a6fef27960" providerId="ADAL" clId="{B4973B01-F198-431B-B126-9DB147DC568C}" dt="2023-01-31T00:39:24.745" v="16950" actId="729"/>
        <pc:sldMkLst>
          <pc:docMk/>
          <pc:sldMk cId="366815684" sldId="298"/>
        </pc:sldMkLst>
        <pc:spChg chg="mod">
          <ac:chgData name="劉　冠廷" userId="157cb8b2-10c8-4c98-be2a-24a6fef27960" providerId="ADAL" clId="{B4973B01-F198-431B-B126-9DB147DC568C}" dt="2023-01-17T02:35:29.840" v="3327"/>
          <ac:spMkLst>
            <pc:docMk/>
            <pc:sldMk cId="366815684" sldId="298"/>
            <ac:spMk id="4" creationId="{49F70D5E-9B45-EAAE-2F55-7DF164016490}"/>
          </ac:spMkLst>
        </pc:spChg>
        <pc:spChg chg="mod">
          <ac:chgData name="劉　冠廷" userId="157cb8b2-10c8-4c98-be2a-24a6fef27960" providerId="ADAL" clId="{B4973B01-F198-431B-B126-9DB147DC568C}" dt="2023-01-17T02:37:38.428" v="3382" actId="1076"/>
          <ac:spMkLst>
            <pc:docMk/>
            <pc:sldMk cId="366815684" sldId="298"/>
            <ac:spMk id="6" creationId="{E709673C-02A3-3250-17B6-43631D7F63D2}"/>
          </ac:spMkLst>
        </pc:spChg>
        <pc:spChg chg="mod">
          <ac:chgData name="劉　冠廷" userId="157cb8b2-10c8-4c98-be2a-24a6fef27960" providerId="ADAL" clId="{B4973B01-F198-431B-B126-9DB147DC568C}" dt="2023-01-19T07:02:00.040" v="4062" actId="404"/>
          <ac:spMkLst>
            <pc:docMk/>
            <pc:sldMk cId="366815684" sldId="298"/>
            <ac:spMk id="23" creationId="{FECCB05E-CA8D-E68D-C149-F68E6D6E4C8E}"/>
          </ac:spMkLst>
        </pc:spChg>
        <pc:spChg chg="add mod">
          <ac:chgData name="劉　冠廷" userId="157cb8b2-10c8-4c98-be2a-24a6fef27960" providerId="ADAL" clId="{B4973B01-F198-431B-B126-9DB147DC568C}" dt="2023-01-19T07:01:54.802" v="4061" actId="404"/>
          <ac:spMkLst>
            <pc:docMk/>
            <pc:sldMk cId="366815684" sldId="298"/>
            <ac:spMk id="36" creationId="{2C1C0285-DBB3-23BC-8A8A-18FC088C61F6}"/>
          </ac:spMkLst>
        </pc:spChg>
        <pc:spChg chg="add del">
          <ac:chgData name="劉　冠廷" userId="157cb8b2-10c8-4c98-be2a-24a6fef27960" providerId="ADAL" clId="{B4973B01-F198-431B-B126-9DB147DC568C}" dt="2023-01-17T02:39:53.546" v="3453" actId="22"/>
          <ac:spMkLst>
            <pc:docMk/>
            <pc:sldMk cId="366815684" sldId="298"/>
            <ac:spMk id="38" creationId="{4D6D6FD5-72D6-02C9-5EB3-020D9A5F829A}"/>
          </ac:spMkLst>
        </pc:spChg>
        <pc:spChg chg="mod">
          <ac:chgData name="劉　冠廷" userId="157cb8b2-10c8-4c98-be2a-24a6fef27960" providerId="ADAL" clId="{B4973B01-F198-431B-B126-9DB147DC568C}" dt="2023-01-24T04:37:11.124" v="9565" actId="20577"/>
          <ac:spMkLst>
            <pc:docMk/>
            <pc:sldMk cId="366815684" sldId="298"/>
            <ac:spMk id="110" creationId="{00000000-0000-0000-0000-000000000000}"/>
          </ac:spMkLst>
        </pc:spChg>
        <pc:spChg chg="mod">
          <ac:chgData name="劉　冠廷" userId="157cb8b2-10c8-4c98-be2a-24a6fef27960" providerId="ADAL" clId="{B4973B01-F198-431B-B126-9DB147DC568C}" dt="2023-01-17T07:19:06.895" v="3669" actId="58"/>
          <ac:spMkLst>
            <pc:docMk/>
            <pc:sldMk cId="366815684" sldId="298"/>
            <ac:spMk id="111" creationId="{00000000-0000-0000-0000-000000000000}"/>
          </ac:spMkLst>
        </pc:spChg>
        <pc:grpChg chg="mod">
          <ac:chgData name="劉　冠廷" userId="157cb8b2-10c8-4c98-be2a-24a6fef27960" providerId="ADAL" clId="{B4973B01-F198-431B-B126-9DB147DC568C}" dt="2023-01-17T02:35:29.840" v="3327"/>
          <ac:grpSpMkLst>
            <pc:docMk/>
            <pc:sldMk cId="366815684" sldId="298"/>
            <ac:grpSpMk id="7" creationId="{0D67423B-6491-6D91-88ED-375EE86585DF}"/>
          </ac:grpSpMkLst>
        </pc:grpChg>
        <pc:grpChg chg="mod">
          <ac:chgData name="劉　冠廷" userId="157cb8b2-10c8-4c98-be2a-24a6fef27960" providerId="ADAL" clId="{B4973B01-F198-431B-B126-9DB147DC568C}" dt="2023-01-17T02:35:29.840" v="3327"/>
          <ac:grpSpMkLst>
            <pc:docMk/>
            <pc:sldMk cId="366815684" sldId="298"/>
            <ac:grpSpMk id="10" creationId="{5ACC5C0B-49E0-3459-9161-2591228F0573}"/>
          </ac:grpSpMkLst>
        </pc:grpChg>
        <pc:picChg chg="add del mod">
          <ac:chgData name="劉　冠廷" userId="157cb8b2-10c8-4c98-be2a-24a6fef27960" providerId="ADAL" clId="{B4973B01-F198-431B-B126-9DB147DC568C}" dt="2023-01-17T02:30:32.694" v="3167" actId="478"/>
          <ac:picMkLst>
            <pc:docMk/>
            <pc:sldMk cId="366815684" sldId="298"/>
            <ac:picMk id="5" creationId="{24DD41F8-5E12-851E-4B9C-1DF712B81F95}"/>
          </ac:picMkLst>
        </pc:picChg>
        <pc:picChg chg="del mod">
          <ac:chgData name="劉　冠廷" userId="157cb8b2-10c8-4c98-be2a-24a6fef27960" providerId="ADAL" clId="{B4973B01-F198-431B-B126-9DB147DC568C}" dt="2023-01-17T00:14:08.430" v="2358" actId="478"/>
          <ac:picMkLst>
            <pc:docMk/>
            <pc:sldMk cId="366815684" sldId="298"/>
            <ac:picMk id="9" creationId="{80EF82CC-60C1-28CD-016F-D931FACBF965}"/>
          </ac:picMkLst>
        </pc:picChg>
        <pc:picChg chg="add del mod">
          <ac:chgData name="劉　冠廷" userId="157cb8b2-10c8-4c98-be2a-24a6fef27960" providerId="ADAL" clId="{B4973B01-F198-431B-B126-9DB147DC568C}" dt="2023-01-17T02:29:47.311" v="3147" actId="478"/>
          <ac:picMkLst>
            <pc:docMk/>
            <pc:sldMk cId="366815684" sldId="298"/>
            <ac:picMk id="11" creationId="{22A49D2E-DD21-6010-1B8A-BC3252A2382F}"/>
          </ac:picMkLst>
        </pc:picChg>
        <pc:picChg chg="add del mod">
          <ac:chgData name="劉　冠廷" userId="157cb8b2-10c8-4c98-be2a-24a6fef27960" providerId="ADAL" clId="{B4973B01-F198-431B-B126-9DB147DC568C}" dt="2023-01-17T02:30:32.975" v="3168" actId="478"/>
          <ac:picMkLst>
            <pc:docMk/>
            <pc:sldMk cId="366815684" sldId="298"/>
            <ac:picMk id="13" creationId="{ABAD0B0D-5967-C1E5-3E57-78A1785402A7}"/>
          </ac:picMkLst>
        </pc:picChg>
        <pc:picChg chg="add del mod">
          <ac:chgData name="劉　冠廷" userId="157cb8b2-10c8-4c98-be2a-24a6fef27960" providerId="ADAL" clId="{B4973B01-F198-431B-B126-9DB147DC568C}" dt="2023-01-17T02:30:31.921" v="3166" actId="478"/>
          <ac:picMkLst>
            <pc:docMk/>
            <pc:sldMk cId="366815684" sldId="298"/>
            <ac:picMk id="15" creationId="{A5F7355B-20F3-6D86-9A9D-797FEC023F5D}"/>
          </ac:picMkLst>
        </pc:picChg>
        <pc:picChg chg="add del mod">
          <ac:chgData name="劉　冠廷" userId="157cb8b2-10c8-4c98-be2a-24a6fef27960" providerId="ADAL" clId="{B4973B01-F198-431B-B126-9DB147DC568C}" dt="2023-01-17T02:30:24.750" v="3165" actId="478"/>
          <ac:picMkLst>
            <pc:docMk/>
            <pc:sldMk cId="366815684" sldId="298"/>
            <ac:picMk id="17" creationId="{AD30C70F-DDEE-EA79-B95B-BCCB840883A0}"/>
          </ac:picMkLst>
        </pc:picChg>
        <pc:picChg chg="add mod">
          <ac:chgData name="劉　冠廷" userId="157cb8b2-10c8-4c98-be2a-24a6fef27960" providerId="ADAL" clId="{B4973B01-F198-431B-B126-9DB147DC568C}" dt="2023-01-17T02:45:38.642" v="3563" actId="1076"/>
          <ac:picMkLst>
            <pc:docMk/>
            <pc:sldMk cId="366815684" sldId="298"/>
            <ac:picMk id="19" creationId="{36C0CBB7-113E-3C75-66C8-D3ED701E5F7A}"/>
          </ac:picMkLst>
        </pc:picChg>
        <pc:picChg chg="del mod">
          <ac:chgData name="劉　冠廷" userId="157cb8b2-10c8-4c98-be2a-24a6fef27960" providerId="ADAL" clId="{B4973B01-F198-431B-B126-9DB147DC568C}" dt="2023-01-17T02:28:43.042" v="3139" actId="478"/>
          <ac:picMkLst>
            <pc:docMk/>
            <pc:sldMk cId="366815684" sldId="298"/>
            <ac:picMk id="26" creationId="{4E4256F7-7CB7-5878-B87A-F16367DB1701}"/>
          </ac:picMkLst>
        </pc:picChg>
        <pc:picChg chg="add mod">
          <ac:chgData name="劉　冠廷" userId="157cb8b2-10c8-4c98-be2a-24a6fef27960" providerId="ADAL" clId="{B4973B01-F198-431B-B126-9DB147DC568C}" dt="2023-01-17T02:30:51.120" v="3176" actId="1076"/>
          <ac:picMkLst>
            <pc:docMk/>
            <pc:sldMk cId="366815684" sldId="298"/>
            <ac:picMk id="27" creationId="{61918509-3284-004E-C438-ABFBBD48497C}"/>
          </ac:picMkLst>
        </pc:picChg>
        <pc:picChg chg="del mod">
          <ac:chgData name="劉　冠廷" userId="157cb8b2-10c8-4c98-be2a-24a6fef27960" providerId="ADAL" clId="{B4973B01-F198-431B-B126-9DB147DC568C}" dt="2023-01-17T02:28:43.230" v="3140" actId="478"/>
          <ac:picMkLst>
            <pc:docMk/>
            <pc:sldMk cId="366815684" sldId="298"/>
            <ac:picMk id="29" creationId="{0FEFC46A-0534-5069-AF96-0B6202F68C02}"/>
          </ac:picMkLst>
        </pc:picChg>
        <pc:picChg chg="add mod">
          <ac:chgData name="劉　冠廷" userId="157cb8b2-10c8-4c98-be2a-24a6fef27960" providerId="ADAL" clId="{B4973B01-F198-431B-B126-9DB147DC568C}" dt="2023-01-17T02:31:44.034" v="3189" actId="1076"/>
          <ac:picMkLst>
            <pc:docMk/>
            <pc:sldMk cId="366815684" sldId="298"/>
            <ac:picMk id="30" creationId="{01E82D01-7278-5056-6C43-C4A1BA9EEC57}"/>
          </ac:picMkLst>
        </pc:picChg>
        <pc:picChg chg="add mod">
          <ac:chgData name="劉　冠廷" userId="157cb8b2-10c8-4c98-be2a-24a6fef27960" providerId="ADAL" clId="{B4973B01-F198-431B-B126-9DB147DC568C}" dt="2023-01-17T02:31:48.579" v="3194" actId="1076"/>
          <ac:picMkLst>
            <pc:docMk/>
            <pc:sldMk cId="366815684" sldId="298"/>
            <ac:picMk id="32" creationId="{6923A1A6-221A-81FD-5625-503A87E7ACC9}"/>
          </ac:picMkLst>
        </pc:picChg>
        <pc:picChg chg="add mod">
          <ac:chgData name="劉　冠廷" userId="157cb8b2-10c8-4c98-be2a-24a6fef27960" providerId="ADAL" clId="{B4973B01-F198-431B-B126-9DB147DC568C}" dt="2023-01-17T02:32:01.183" v="3200" actId="1076"/>
          <ac:picMkLst>
            <pc:docMk/>
            <pc:sldMk cId="366815684" sldId="298"/>
            <ac:picMk id="34" creationId="{9C20C0CD-4A5C-692F-745F-7BEC30557350}"/>
          </ac:picMkLst>
        </pc:picChg>
      </pc:sldChg>
      <pc:sldChg chg="addSp delSp modSp mod modAnim modNotesTx">
        <pc:chgData name="劉　冠廷" userId="157cb8b2-10c8-4c98-be2a-24a6fef27960" providerId="ADAL" clId="{B4973B01-F198-431B-B126-9DB147DC568C}" dt="2023-01-30T02:20:47.685" v="15740" actId="20577"/>
        <pc:sldMkLst>
          <pc:docMk/>
          <pc:sldMk cId="2460199759" sldId="299"/>
        </pc:sldMkLst>
        <pc:spChg chg="add mod">
          <ac:chgData name="劉　冠廷" userId="157cb8b2-10c8-4c98-be2a-24a6fef27960" providerId="ADAL" clId="{B4973B01-F198-431B-B126-9DB147DC568C}" dt="2023-01-16T01:19:10.791" v="184" actId="20577"/>
          <ac:spMkLst>
            <pc:docMk/>
            <pc:sldMk cId="2460199759" sldId="299"/>
            <ac:spMk id="3" creationId="{B1615BC4-A5BD-7F99-66BA-3F88976CCB53}"/>
          </ac:spMkLst>
        </pc:spChg>
        <pc:spChg chg="del mod">
          <ac:chgData name="劉　冠廷" userId="157cb8b2-10c8-4c98-be2a-24a6fef27960" providerId="ADAL" clId="{B4973B01-F198-431B-B126-9DB147DC568C}" dt="2023-01-16T01:16:45.872" v="87" actId="478"/>
          <ac:spMkLst>
            <pc:docMk/>
            <pc:sldMk cId="2460199759" sldId="299"/>
            <ac:spMk id="4" creationId="{49F70D5E-9B45-EAAE-2F55-7DF164016490}"/>
          </ac:spMkLst>
        </pc:spChg>
        <pc:spChg chg="mod">
          <ac:chgData name="劉　冠廷" userId="157cb8b2-10c8-4c98-be2a-24a6fef27960" providerId="ADAL" clId="{B4973B01-F198-431B-B126-9DB147DC568C}" dt="2023-01-25T00:57:38.069" v="9909" actId="20577"/>
          <ac:spMkLst>
            <pc:docMk/>
            <pc:sldMk cId="2460199759" sldId="299"/>
            <ac:spMk id="6" creationId="{E709673C-02A3-3250-17B6-43631D7F63D2}"/>
          </ac:spMkLst>
        </pc:spChg>
        <pc:spChg chg="mod">
          <ac:chgData name="劉　冠廷" userId="157cb8b2-10c8-4c98-be2a-24a6fef27960" providerId="ADAL" clId="{B4973B01-F198-431B-B126-9DB147DC568C}" dt="2023-01-17T07:25:29.285" v="3691" actId="20577"/>
          <ac:spMkLst>
            <pc:docMk/>
            <pc:sldMk cId="2460199759" sldId="299"/>
            <ac:spMk id="21" creationId="{A1CE8685-CD6D-FE60-116F-AA955D0B2023}"/>
          </ac:spMkLst>
        </pc:spChg>
        <pc:spChg chg="mod">
          <ac:chgData name="劉　冠廷" userId="157cb8b2-10c8-4c98-be2a-24a6fef27960" providerId="ADAL" clId="{B4973B01-F198-431B-B126-9DB147DC568C}" dt="2023-01-25T00:52:15.497" v="9722" actId="404"/>
          <ac:spMkLst>
            <pc:docMk/>
            <pc:sldMk cId="2460199759" sldId="299"/>
            <ac:spMk id="47" creationId="{43971130-A1CE-BCE0-A9AB-B2944DF46088}"/>
          </ac:spMkLst>
        </pc:spChg>
        <pc:spChg chg="mod">
          <ac:chgData name="劉　冠廷" userId="157cb8b2-10c8-4c98-be2a-24a6fef27960" providerId="ADAL" clId="{B4973B01-F198-431B-B126-9DB147DC568C}" dt="2023-01-25T00:52:15.497" v="9722" actId="404"/>
          <ac:spMkLst>
            <pc:docMk/>
            <pc:sldMk cId="2460199759" sldId="299"/>
            <ac:spMk id="48" creationId="{D46887B6-AD31-BE44-0CCA-44B8D14327B7}"/>
          </ac:spMkLst>
        </pc:spChg>
        <pc:spChg chg="mod">
          <ac:chgData name="劉　冠廷" userId="157cb8b2-10c8-4c98-be2a-24a6fef27960" providerId="ADAL" clId="{B4973B01-F198-431B-B126-9DB147DC568C}" dt="2023-01-25T00:52:15.497" v="9722" actId="404"/>
          <ac:spMkLst>
            <pc:docMk/>
            <pc:sldMk cId="2460199759" sldId="299"/>
            <ac:spMk id="49" creationId="{05533588-693E-B4CE-AE5F-54D3D70AADB6}"/>
          </ac:spMkLst>
        </pc:spChg>
        <pc:spChg chg="mod">
          <ac:chgData name="劉　冠廷" userId="157cb8b2-10c8-4c98-be2a-24a6fef27960" providerId="ADAL" clId="{B4973B01-F198-431B-B126-9DB147DC568C}" dt="2023-01-27T06:18:07.315" v="15266" actId="20577"/>
          <ac:spMkLst>
            <pc:docMk/>
            <pc:sldMk cId="2460199759" sldId="299"/>
            <ac:spMk id="50" creationId="{6D8BA37B-B5EE-29FE-E7A3-CA940054ED48}"/>
          </ac:spMkLst>
        </pc:spChg>
        <pc:spChg chg="mod">
          <ac:chgData name="劉　冠廷" userId="157cb8b2-10c8-4c98-be2a-24a6fef27960" providerId="ADAL" clId="{B4973B01-F198-431B-B126-9DB147DC568C}" dt="2023-01-16T01:15:01.663" v="75" actId="20577"/>
          <ac:spMkLst>
            <pc:docMk/>
            <pc:sldMk cId="2460199759" sldId="299"/>
            <ac:spMk id="110" creationId="{00000000-0000-0000-0000-000000000000}"/>
          </ac:spMkLst>
        </pc:spChg>
        <pc:spChg chg="mod">
          <ac:chgData name="劉　冠廷" userId="157cb8b2-10c8-4c98-be2a-24a6fef27960" providerId="ADAL" clId="{B4973B01-F198-431B-B126-9DB147DC568C}" dt="2023-01-26T01:27:54.673" v="12282" actId="20577"/>
          <ac:spMkLst>
            <pc:docMk/>
            <pc:sldMk cId="2460199759" sldId="299"/>
            <ac:spMk id="111" creationId="{00000000-0000-0000-0000-000000000000}"/>
          </ac:spMkLst>
        </pc:spChg>
        <pc:grpChg chg="del">
          <ac:chgData name="劉　冠廷" userId="157cb8b2-10c8-4c98-be2a-24a6fef27960" providerId="ADAL" clId="{B4973B01-F198-431B-B126-9DB147DC568C}" dt="2023-01-16T01:16:45.872" v="87" actId="478"/>
          <ac:grpSpMkLst>
            <pc:docMk/>
            <pc:sldMk cId="2460199759" sldId="299"/>
            <ac:grpSpMk id="7" creationId="{0D67423B-6491-6D91-88ED-375EE86585DF}"/>
          </ac:grpSpMkLst>
        </pc:grpChg>
        <pc:grpChg chg="mod">
          <ac:chgData name="劉　冠廷" userId="157cb8b2-10c8-4c98-be2a-24a6fef27960" providerId="ADAL" clId="{B4973B01-F198-431B-B126-9DB147DC568C}" dt="2023-01-25T00:57:38.069" v="9909" actId="20577"/>
          <ac:grpSpMkLst>
            <pc:docMk/>
            <pc:sldMk cId="2460199759" sldId="299"/>
            <ac:grpSpMk id="10" creationId="{5ACC5C0B-49E0-3459-9161-2591228F0573}"/>
          </ac:grpSpMkLst>
        </pc:grpChg>
        <pc:grpChg chg="mod">
          <ac:chgData name="劉　冠廷" userId="157cb8b2-10c8-4c98-be2a-24a6fef27960" providerId="ADAL" clId="{B4973B01-F198-431B-B126-9DB147DC568C}" dt="2023-01-25T00:52:15.497" v="9722" actId="404"/>
          <ac:grpSpMkLst>
            <pc:docMk/>
            <pc:sldMk cId="2460199759" sldId="299"/>
            <ac:grpSpMk id="44" creationId="{77EB4B12-977A-3D24-6E89-A11451A9AD43}"/>
          </ac:grpSpMkLst>
        </pc:grpChg>
        <pc:grpChg chg="mod">
          <ac:chgData name="劉　冠廷" userId="157cb8b2-10c8-4c98-be2a-24a6fef27960" providerId="ADAL" clId="{B4973B01-F198-431B-B126-9DB147DC568C}" dt="2023-01-25T00:52:15.497" v="9722" actId="404"/>
          <ac:grpSpMkLst>
            <pc:docMk/>
            <pc:sldMk cId="2460199759" sldId="299"/>
            <ac:grpSpMk id="45" creationId="{CBAC8ED6-8F30-F576-5CF8-91490CBE944F}"/>
          </ac:grpSpMkLst>
        </pc:grpChg>
        <pc:grpChg chg="mod">
          <ac:chgData name="劉　冠廷" userId="157cb8b2-10c8-4c98-be2a-24a6fef27960" providerId="ADAL" clId="{B4973B01-F198-431B-B126-9DB147DC568C}" dt="2023-01-25T00:52:15.497" v="9722" actId="404"/>
          <ac:grpSpMkLst>
            <pc:docMk/>
            <pc:sldMk cId="2460199759" sldId="299"/>
            <ac:grpSpMk id="46" creationId="{159D441B-2DC3-6A98-CEBD-8DF714C6532F}"/>
          </ac:grpSpMkLst>
        </pc:grpChg>
        <pc:picChg chg="add del mod">
          <ac:chgData name="劉　冠廷" userId="157cb8b2-10c8-4c98-be2a-24a6fef27960" providerId="ADAL" clId="{B4973B01-F198-431B-B126-9DB147DC568C}" dt="2023-01-24T04:31:08.379" v="9476" actId="478"/>
          <ac:picMkLst>
            <pc:docMk/>
            <pc:sldMk cId="2460199759" sldId="299"/>
            <ac:picMk id="5" creationId="{4BEE936A-20BC-A5DC-1314-9188F454787E}"/>
          </ac:picMkLst>
        </pc:picChg>
        <pc:picChg chg="add del mod">
          <ac:chgData name="劉　冠廷" userId="157cb8b2-10c8-4c98-be2a-24a6fef27960" providerId="ADAL" clId="{B4973B01-F198-431B-B126-9DB147DC568C}" dt="2023-01-16T01:32:28.459" v="557" actId="478"/>
          <ac:picMkLst>
            <pc:docMk/>
            <pc:sldMk cId="2460199759" sldId="299"/>
            <ac:picMk id="8" creationId="{34971228-23CF-7B60-D212-8A589F9F9FC8}"/>
          </ac:picMkLst>
        </pc:picChg>
        <pc:picChg chg="mod">
          <ac:chgData name="劉　冠廷" userId="157cb8b2-10c8-4c98-be2a-24a6fef27960" providerId="ADAL" clId="{B4973B01-F198-431B-B126-9DB147DC568C}" dt="2023-01-16T01:18:32.956" v="148" actId="1076"/>
          <ac:picMkLst>
            <pc:docMk/>
            <pc:sldMk cId="2460199759" sldId="299"/>
            <ac:picMk id="40" creationId="{8CFC29B7-0F7D-D07D-669E-D7B1E6C9F492}"/>
          </ac:picMkLst>
        </pc:picChg>
        <pc:picChg chg="mod">
          <ac:chgData name="劉　冠廷" userId="157cb8b2-10c8-4c98-be2a-24a6fef27960" providerId="ADAL" clId="{B4973B01-F198-431B-B126-9DB147DC568C}" dt="2023-01-16T01:18:38.917" v="150" actId="1076"/>
          <ac:picMkLst>
            <pc:docMk/>
            <pc:sldMk cId="2460199759" sldId="299"/>
            <ac:picMk id="42" creationId="{FF49AD9B-84C7-48BA-E21B-8A4459F8C92C}"/>
          </ac:picMkLst>
        </pc:picChg>
        <pc:picChg chg="del">
          <ac:chgData name="劉　冠廷" userId="157cb8b2-10c8-4c98-be2a-24a6fef27960" providerId="ADAL" clId="{B4973B01-F198-431B-B126-9DB147DC568C}" dt="2023-01-16T01:30:11.951" v="370" actId="478"/>
          <ac:picMkLst>
            <pc:docMk/>
            <pc:sldMk cId="2460199759" sldId="299"/>
            <ac:picMk id="43" creationId="{CD4F9F77-2540-824D-9895-4221FD1132AB}"/>
          </ac:picMkLst>
        </pc:picChg>
      </pc:sldChg>
      <pc:sldChg chg="addSp delSp modSp mod delAnim modAnim modNotesTx">
        <pc:chgData name="劉　冠廷" userId="157cb8b2-10c8-4c98-be2a-24a6fef27960" providerId="ADAL" clId="{B4973B01-F198-431B-B126-9DB147DC568C}" dt="2023-01-30T05:27:53.524" v="16425" actId="20577"/>
        <pc:sldMkLst>
          <pc:docMk/>
          <pc:sldMk cId="1843140859" sldId="304"/>
        </pc:sldMkLst>
        <pc:spChg chg="add mod">
          <ac:chgData name="劉　冠廷" userId="157cb8b2-10c8-4c98-be2a-24a6fef27960" providerId="ADAL" clId="{B4973B01-F198-431B-B126-9DB147DC568C}" dt="2023-01-21T00:58:45.089" v="6130" actId="1076"/>
          <ac:spMkLst>
            <pc:docMk/>
            <pc:sldMk cId="1843140859" sldId="304"/>
            <ac:spMk id="4" creationId="{4A2D8BCC-46EF-7E14-0E8E-6353DDB7C283}"/>
          </ac:spMkLst>
        </pc:spChg>
        <pc:spChg chg="add mod">
          <ac:chgData name="劉　冠廷" userId="157cb8b2-10c8-4c98-be2a-24a6fef27960" providerId="ADAL" clId="{B4973B01-F198-431B-B126-9DB147DC568C}" dt="2023-01-17T01:11:17.237" v="2639"/>
          <ac:spMkLst>
            <pc:docMk/>
            <pc:sldMk cId="1843140859" sldId="304"/>
            <ac:spMk id="6" creationId="{71D22BE3-627D-2AA4-FE88-852C5EBBF5C0}"/>
          </ac:spMkLst>
        </pc:spChg>
        <pc:spChg chg="mod">
          <ac:chgData name="劉　冠廷" userId="157cb8b2-10c8-4c98-be2a-24a6fef27960" providerId="ADAL" clId="{B4973B01-F198-431B-B126-9DB147DC568C}" dt="2023-01-30T05:24:13.610" v="16153" actId="20577"/>
          <ac:spMkLst>
            <pc:docMk/>
            <pc:sldMk cId="1843140859" sldId="304"/>
            <ac:spMk id="7" creationId="{72F4F1B8-C881-8E21-AF84-508DA83AA33A}"/>
          </ac:spMkLst>
        </pc:spChg>
        <pc:spChg chg="mod">
          <ac:chgData name="劉　冠廷" userId="157cb8b2-10c8-4c98-be2a-24a6fef27960" providerId="ADAL" clId="{B4973B01-F198-431B-B126-9DB147DC568C}" dt="2023-01-19T07:40:27.377" v="4075" actId="20577"/>
          <ac:spMkLst>
            <pc:docMk/>
            <pc:sldMk cId="1843140859" sldId="304"/>
            <ac:spMk id="8" creationId="{3D098B7C-07FF-20FB-563B-64029957386B}"/>
          </ac:spMkLst>
        </pc:spChg>
        <pc:spChg chg="mod">
          <ac:chgData name="劉　冠廷" userId="157cb8b2-10c8-4c98-be2a-24a6fef27960" providerId="ADAL" clId="{B4973B01-F198-431B-B126-9DB147DC568C}" dt="2023-01-21T00:58:41.536" v="6129" actId="14100"/>
          <ac:spMkLst>
            <pc:docMk/>
            <pc:sldMk cId="1843140859" sldId="304"/>
            <ac:spMk id="9" creationId="{05528334-D5E1-EE3A-7667-3F7CB9EC9A3C}"/>
          </ac:spMkLst>
        </pc:spChg>
        <pc:spChg chg="add del mod">
          <ac:chgData name="劉　冠廷" userId="157cb8b2-10c8-4c98-be2a-24a6fef27960" providerId="ADAL" clId="{B4973B01-F198-431B-B126-9DB147DC568C}" dt="2023-01-21T00:56:30.962" v="5999" actId="478"/>
          <ac:spMkLst>
            <pc:docMk/>
            <pc:sldMk cId="1843140859" sldId="304"/>
            <ac:spMk id="14" creationId="{1A1F055B-A4BD-1E78-69CB-C056ECC3ED1B}"/>
          </ac:spMkLst>
        </pc:spChg>
        <pc:spChg chg="add del mod">
          <ac:chgData name="劉　冠廷" userId="157cb8b2-10c8-4c98-be2a-24a6fef27960" providerId="ADAL" clId="{B4973B01-F198-431B-B126-9DB147DC568C}" dt="2023-01-19T08:01:08.862" v="4288" actId="478"/>
          <ac:spMkLst>
            <pc:docMk/>
            <pc:sldMk cId="1843140859" sldId="304"/>
            <ac:spMk id="15" creationId="{367B4A2C-92CB-3D65-C2A7-2C0CC2211966}"/>
          </ac:spMkLst>
        </pc:spChg>
        <pc:spChg chg="add del mod">
          <ac:chgData name="劉　冠廷" userId="157cb8b2-10c8-4c98-be2a-24a6fef27960" providerId="ADAL" clId="{B4973B01-F198-431B-B126-9DB147DC568C}" dt="2023-01-21T00:56:31.937" v="6000" actId="478"/>
          <ac:spMkLst>
            <pc:docMk/>
            <pc:sldMk cId="1843140859" sldId="304"/>
            <ac:spMk id="16" creationId="{6C8F8BAF-49F6-7FF1-432B-72FCC06067B4}"/>
          </ac:spMkLst>
        </pc:spChg>
        <pc:spChg chg="del">
          <ac:chgData name="劉　冠廷" userId="157cb8b2-10c8-4c98-be2a-24a6fef27960" providerId="ADAL" clId="{B4973B01-F198-431B-B126-9DB147DC568C}" dt="2023-01-17T01:11:17.018" v="2638" actId="478"/>
          <ac:spMkLst>
            <pc:docMk/>
            <pc:sldMk cId="1843140859" sldId="304"/>
            <ac:spMk id="110" creationId="{00000000-0000-0000-0000-000000000000}"/>
          </ac:spMkLst>
        </pc:spChg>
        <pc:grpChg chg="mod">
          <ac:chgData name="劉　冠廷" userId="157cb8b2-10c8-4c98-be2a-24a6fef27960" providerId="ADAL" clId="{B4973B01-F198-431B-B126-9DB147DC568C}" dt="2023-01-21T00:58:50.414" v="6132" actId="14100"/>
          <ac:grpSpMkLst>
            <pc:docMk/>
            <pc:sldMk cId="1843140859" sldId="304"/>
            <ac:grpSpMk id="3" creationId="{22155C03-FC02-801D-F585-0BA8F75FD1C4}"/>
          </ac:grpSpMkLst>
        </pc:grpChg>
        <pc:grpChg chg="mod">
          <ac:chgData name="劉　冠廷" userId="157cb8b2-10c8-4c98-be2a-24a6fef27960" providerId="ADAL" clId="{B4973B01-F198-431B-B126-9DB147DC568C}" dt="2023-01-19T07:40:27.377" v="4075" actId="20577"/>
          <ac:grpSpMkLst>
            <pc:docMk/>
            <pc:sldMk cId="1843140859" sldId="304"/>
            <ac:grpSpMk id="5" creationId="{BEA2F0C5-5921-3706-DBE7-7D560EAA1F3B}"/>
          </ac:grpSpMkLst>
        </pc:grpChg>
        <pc:picChg chg="add del mod">
          <ac:chgData name="劉　冠廷" userId="157cb8b2-10c8-4c98-be2a-24a6fef27960" providerId="ADAL" clId="{B4973B01-F198-431B-B126-9DB147DC568C}" dt="2023-01-21T00:56:39.652" v="6001" actId="478"/>
          <ac:picMkLst>
            <pc:docMk/>
            <pc:sldMk cId="1843140859" sldId="304"/>
            <ac:picMk id="11" creationId="{758820FB-A2E9-97E0-304B-48A781C15907}"/>
          </ac:picMkLst>
        </pc:picChg>
        <pc:picChg chg="add mod">
          <ac:chgData name="劉　冠廷" userId="157cb8b2-10c8-4c98-be2a-24a6fef27960" providerId="ADAL" clId="{B4973B01-F198-431B-B126-9DB147DC568C}" dt="2023-01-21T00:58:57.174" v="6136" actId="14100"/>
          <ac:picMkLst>
            <pc:docMk/>
            <pc:sldMk cId="1843140859" sldId="304"/>
            <ac:picMk id="12" creationId="{85D6A11D-79B0-33B7-5D1E-C4E88AFDE7F7}"/>
          </ac:picMkLst>
        </pc:picChg>
        <pc:picChg chg="add del mod">
          <ac:chgData name="劉　冠廷" userId="157cb8b2-10c8-4c98-be2a-24a6fef27960" providerId="ADAL" clId="{B4973B01-F198-431B-B126-9DB147DC568C}" dt="2023-01-21T00:56:40.306" v="6002" actId="478"/>
          <ac:picMkLst>
            <pc:docMk/>
            <pc:sldMk cId="1843140859" sldId="304"/>
            <ac:picMk id="13" creationId="{DFFB87C3-68B6-0229-C467-0EE60D565427}"/>
          </ac:picMkLst>
        </pc:picChg>
      </pc:sldChg>
      <pc:sldChg chg="addSp delSp modSp mod modAnim modNotesTx">
        <pc:chgData name="劉　冠廷" userId="157cb8b2-10c8-4c98-be2a-24a6fef27960" providerId="ADAL" clId="{B4973B01-F198-431B-B126-9DB147DC568C}" dt="2023-01-27T06:30:15.820" v="15390" actId="404"/>
        <pc:sldMkLst>
          <pc:docMk/>
          <pc:sldMk cId="2071848764" sldId="306"/>
        </pc:sldMkLst>
        <pc:spChg chg="add mod">
          <ac:chgData name="劉　冠廷" userId="157cb8b2-10c8-4c98-be2a-24a6fef27960" providerId="ADAL" clId="{B4973B01-F198-431B-B126-9DB147DC568C}" dt="2023-01-27T06:29:11.941" v="15331" actId="20577"/>
          <ac:spMkLst>
            <pc:docMk/>
            <pc:sldMk cId="2071848764" sldId="306"/>
            <ac:spMk id="3" creationId="{058A6C34-2F58-2D43-1983-A544E541C291}"/>
          </ac:spMkLst>
        </pc:spChg>
        <pc:spChg chg="add del mod">
          <ac:chgData name="劉　冠廷" userId="157cb8b2-10c8-4c98-be2a-24a6fef27960" providerId="ADAL" clId="{B4973B01-F198-431B-B126-9DB147DC568C}" dt="2023-01-23T08:22:38.135" v="9285" actId="478"/>
          <ac:spMkLst>
            <pc:docMk/>
            <pc:sldMk cId="2071848764" sldId="306"/>
            <ac:spMk id="4" creationId="{69B951A0-3958-2825-7F80-A041AEB2BC5A}"/>
          </ac:spMkLst>
        </pc:spChg>
        <pc:spChg chg="add mod">
          <ac:chgData name="劉　冠廷" userId="157cb8b2-10c8-4c98-be2a-24a6fef27960" providerId="ADAL" clId="{B4973B01-F198-431B-B126-9DB147DC568C}" dt="2023-01-23T08:23:17.298" v="9336" actId="1076"/>
          <ac:spMkLst>
            <pc:docMk/>
            <pc:sldMk cId="2071848764" sldId="306"/>
            <ac:spMk id="5" creationId="{89214F97-2DA5-E562-295E-0A4B9216C288}"/>
          </ac:spMkLst>
        </pc:spChg>
        <pc:spChg chg="del">
          <ac:chgData name="劉　冠廷" userId="157cb8b2-10c8-4c98-be2a-24a6fef27960" providerId="ADAL" clId="{B4973B01-F198-431B-B126-9DB147DC568C}" dt="2023-01-17T01:11:45.621" v="2673" actId="478"/>
          <ac:spMkLst>
            <pc:docMk/>
            <pc:sldMk cId="2071848764" sldId="306"/>
            <ac:spMk id="13" creationId="{8DF34AD7-7FA7-D577-F422-461D4A9A6DF2}"/>
          </ac:spMkLst>
        </pc:spChg>
        <pc:spChg chg="add mod">
          <ac:chgData name="劉　冠廷" userId="157cb8b2-10c8-4c98-be2a-24a6fef27960" providerId="ADAL" clId="{B4973B01-F198-431B-B126-9DB147DC568C}" dt="2023-01-27T06:30:15.820" v="15390" actId="404"/>
          <ac:spMkLst>
            <pc:docMk/>
            <pc:sldMk cId="2071848764" sldId="306"/>
            <ac:spMk id="14" creationId="{31F7A0E6-7722-4840-ADED-C9BE3D3E9D0E}"/>
          </ac:spMkLst>
        </pc:spChg>
        <pc:spChg chg="mod">
          <ac:chgData name="劉　冠廷" userId="157cb8b2-10c8-4c98-be2a-24a6fef27960" providerId="ADAL" clId="{B4973B01-F198-431B-B126-9DB147DC568C}" dt="2023-01-17T01:11:37.385" v="2671" actId="20577"/>
          <ac:spMkLst>
            <pc:docMk/>
            <pc:sldMk cId="2071848764" sldId="306"/>
            <ac:spMk id="110" creationId="{00000000-0000-0000-0000-000000000000}"/>
          </ac:spMkLst>
        </pc:spChg>
        <pc:picChg chg="add del mod">
          <ac:chgData name="劉　冠廷" userId="157cb8b2-10c8-4c98-be2a-24a6fef27960" providerId="ADAL" clId="{B4973B01-F198-431B-B126-9DB147DC568C}" dt="2023-01-17T01:13:49.449" v="2686" actId="478"/>
          <ac:picMkLst>
            <pc:docMk/>
            <pc:sldMk cId="2071848764" sldId="306"/>
            <ac:picMk id="5" creationId="{E5AC2063-4A4C-94DE-CA53-2E6F19361209}"/>
          </ac:picMkLst>
        </pc:picChg>
        <pc:picChg chg="add del mod">
          <ac:chgData name="劉　冠廷" userId="157cb8b2-10c8-4c98-be2a-24a6fef27960" providerId="ADAL" clId="{B4973B01-F198-431B-B126-9DB147DC568C}" dt="2023-01-27T05:52:05.793" v="15236" actId="478"/>
          <ac:picMkLst>
            <pc:docMk/>
            <pc:sldMk cId="2071848764" sldId="306"/>
            <ac:picMk id="6" creationId="{AB2C31F1-0D0B-6A0B-943B-0EA386A10065}"/>
          </ac:picMkLst>
        </pc:picChg>
        <pc:picChg chg="add mod">
          <ac:chgData name="劉　冠廷" userId="157cb8b2-10c8-4c98-be2a-24a6fef27960" providerId="ADAL" clId="{B4973B01-F198-431B-B126-9DB147DC568C}" dt="2023-01-17T01:18:39.391" v="2776" actId="1076"/>
          <ac:picMkLst>
            <pc:docMk/>
            <pc:sldMk cId="2071848764" sldId="306"/>
            <ac:picMk id="7" creationId="{5B36236F-8B80-9FF7-93E6-A5C2C86258C1}"/>
          </ac:picMkLst>
        </pc:picChg>
        <pc:picChg chg="add mod">
          <ac:chgData name="劉　冠廷" userId="157cb8b2-10c8-4c98-be2a-24a6fef27960" providerId="ADAL" clId="{B4973B01-F198-431B-B126-9DB147DC568C}" dt="2023-01-17T01:18:37.026" v="2775" actId="1076"/>
          <ac:picMkLst>
            <pc:docMk/>
            <pc:sldMk cId="2071848764" sldId="306"/>
            <ac:picMk id="9" creationId="{1369B5AC-0123-E4BC-9428-C700D6E08434}"/>
          </ac:picMkLst>
        </pc:picChg>
        <pc:picChg chg="del">
          <ac:chgData name="劉　冠廷" userId="157cb8b2-10c8-4c98-be2a-24a6fef27960" providerId="ADAL" clId="{B4973B01-F198-431B-B126-9DB147DC568C}" dt="2023-01-17T01:11:44.098" v="2672" actId="478"/>
          <ac:picMkLst>
            <pc:docMk/>
            <pc:sldMk cId="2071848764" sldId="306"/>
            <ac:picMk id="10" creationId="{319FB681-7ED2-1AB6-2354-7429D0832042}"/>
          </ac:picMkLst>
        </pc:picChg>
        <pc:picChg chg="add mod">
          <ac:chgData name="劉　冠廷" userId="157cb8b2-10c8-4c98-be2a-24a6fef27960" providerId="ADAL" clId="{B4973B01-F198-431B-B126-9DB147DC568C}" dt="2023-01-27T05:48:33.125" v="15231" actId="1076"/>
          <ac:picMkLst>
            <pc:docMk/>
            <pc:sldMk cId="2071848764" sldId="306"/>
            <ac:picMk id="10" creationId="{A03F9426-EE4B-8822-8412-3DA296E3958B}"/>
          </ac:picMkLst>
        </pc:picChg>
        <pc:picChg chg="add del mod">
          <ac:chgData name="劉　冠廷" userId="157cb8b2-10c8-4c98-be2a-24a6fef27960" providerId="ADAL" clId="{B4973B01-F198-431B-B126-9DB147DC568C}" dt="2023-01-27T05:52:19.225" v="15243" actId="478"/>
          <ac:picMkLst>
            <pc:docMk/>
            <pc:sldMk cId="2071848764" sldId="306"/>
            <ac:picMk id="12" creationId="{6ECFCA15-6C1D-48AD-5E3E-DD14D5FC2EDB}"/>
          </ac:picMkLst>
        </pc:picChg>
        <pc:picChg chg="add mod">
          <ac:chgData name="劉　冠廷" userId="157cb8b2-10c8-4c98-be2a-24a6fef27960" providerId="ADAL" clId="{B4973B01-F198-431B-B126-9DB147DC568C}" dt="2023-01-27T06:28:54.604" v="15319" actId="1076"/>
          <ac:picMkLst>
            <pc:docMk/>
            <pc:sldMk cId="2071848764" sldId="306"/>
            <ac:picMk id="13" creationId="{D9CB04F2-BD55-F259-594A-7915B689E1EF}"/>
          </ac:picMkLst>
        </pc:picChg>
      </pc:sldChg>
      <pc:sldChg chg="addSp delSp modSp del mod ord delAnim modAnim modShow">
        <pc:chgData name="劉　冠廷" userId="157cb8b2-10c8-4c98-be2a-24a6fef27960" providerId="ADAL" clId="{B4973B01-F198-431B-B126-9DB147DC568C}" dt="2023-01-25T01:56:23.816" v="10935" actId="2696"/>
        <pc:sldMkLst>
          <pc:docMk/>
          <pc:sldMk cId="2963389307" sldId="307"/>
        </pc:sldMkLst>
        <pc:spChg chg="add mod">
          <ac:chgData name="劉　冠廷" userId="157cb8b2-10c8-4c98-be2a-24a6fef27960" providerId="ADAL" clId="{B4973B01-F198-431B-B126-9DB147DC568C}" dt="2023-01-17T01:11:22.676" v="2641"/>
          <ac:spMkLst>
            <pc:docMk/>
            <pc:sldMk cId="2963389307" sldId="307"/>
            <ac:spMk id="4" creationId="{D58DB9BA-47A0-9076-C4DB-A897043DAECB}"/>
          </ac:spMkLst>
        </pc:spChg>
        <pc:spChg chg="mod">
          <ac:chgData name="劉　冠廷" userId="157cb8b2-10c8-4c98-be2a-24a6fef27960" providerId="ADAL" clId="{B4973B01-F198-431B-B126-9DB147DC568C}" dt="2023-01-17T01:25:44.174" v="2916" actId="20577"/>
          <ac:spMkLst>
            <pc:docMk/>
            <pc:sldMk cId="2963389307" sldId="307"/>
            <ac:spMk id="7" creationId="{72F4F1B8-C881-8E21-AF84-508DA83AA33A}"/>
          </ac:spMkLst>
        </pc:spChg>
        <pc:spChg chg="add mod">
          <ac:chgData name="劉　冠廷" userId="157cb8b2-10c8-4c98-be2a-24a6fef27960" providerId="ADAL" clId="{B4973B01-F198-431B-B126-9DB147DC568C}" dt="2023-01-21T02:16:52.926" v="7572" actId="20577"/>
          <ac:spMkLst>
            <pc:docMk/>
            <pc:sldMk cId="2963389307" sldId="307"/>
            <ac:spMk id="14" creationId="{0C750CD6-921E-590D-92D6-18EE8BB2BDA2}"/>
          </ac:spMkLst>
        </pc:spChg>
        <pc:spChg chg="del">
          <ac:chgData name="劉　冠廷" userId="157cb8b2-10c8-4c98-be2a-24a6fef27960" providerId="ADAL" clId="{B4973B01-F198-431B-B126-9DB147DC568C}" dt="2023-01-17T01:11:22.417" v="2640" actId="478"/>
          <ac:spMkLst>
            <pc:docMk/>
            <pc:sldMk cId="2963389307" sldId="307"/>
            <ac:spMk id="110" creationId="{00000000-0000-0000-0000-000000000000}"/>
          </ac:spMkLst>
        </pc:spChg>
        <pc:grpChg chg="mod">
          <ac:chgData name="劉　冠廷" userId="157cb8b2-10c8-4c98-be2a-24a6fef27960" providerId="ADAL" clId="{B4973B01-F198-431B-B126-9DB147DC568C}" dt="2023-01-17T07:48:39.864" v="3951" actId="1076"/>
          <ac:grpSpMkLst>
            <pc:docMk/>
            <pc:sldMk cId="2963389307" sldId="307"/>
            <ac:grpSpMk id="3" creationId="{22155C03-FC02-801D-F585-0BA8F75FD1C4}"/>
          </ac:grpSpMkLst>
        </pc:grpChg>
        <pc:picChg chg="add del mod">
          <ac:chgData name="劉　冠廷" userId="157cb8b2-10c8-4c98-be2a-24a6fef27960" providerId="ADAL" clId="{B4973B01-F198-431B-B126-9DB147DC568C}" dt="2023-01-16T11:02:14.127" v="1766" actId="478"/>
          <ac:picMkLst>
            <pc:docMk/>
            <pc:sldMk cId="2963389307" sldId="307"/>
            <ac:picMk id="6" creationId="{45E7270B-6B8B-7942-6FAD-37E6D5C2B5A3}"/>
          </ac:picMkLst>
        </pc:picChg>
        <pc:picChg chg="del">
          <ac:chgData name="劉　冠廷" userId="157cb8b2-10c8-4c98-be2a-24a6fef27960" providerId="ADAL" clId="{B4973B01-F198-431B-B126-9DB147DC568C}" dt="2023-01-16T11:01:52.818" v="1759" actId="478"/>
          <ac:picMkLst>
            <pc:docMk/>
            <pc:sldMk cId="2963389307" sldId="307"/>
            <ac:picMk id="11" creationId="{3FEAB91B-3317-CCBB-12A2-8D80B7A989F6}"/>
          </ac:picMkLst>
        </pc:picChg>
        <pc:picChg chg="add mod">
          <ac:chgData name="劉　冠廷" userId="157cb8b2-10c8-4c98-be2a-24a6fef27960" providerId="ADAL" clId="{B4973B01-F198-431B-B126-9DB147DC568C}" dt="2023-01-16T11:03:19.302" v="1774" actId="1076"/>
          <ac:picMkLst>
            <pc:docMk/>
            <pc:sldMk cId="2963389307" sldId="307"/>
            <ac:picMk id="12" creationId="{7F773D30-301B-86C2-65A1-DE6093D3A708}"/>
          </ac:picMkLst>
        </pc:picChg>
      </pc:sldChg>
      <pc:sldChg chg="del">
        <pc:chgData name="劉　冠廷" userId="157cb8b2-10c8-4c98-be2a-24a6fef27960" providerId="ADAL" clId="{B4973B01-F198-431B-B126-9DB147DC568C}" dt="2023-01-16T10:01:33.162" v="970" actId="2696"/>
        <pc:sldMkLst>
          <pc:docMk/>
          <pc:sldMk cId="2274265196" sldId="312"/>
        </pc:sldMkLst>
      </pc:sldChg>
      <pc:sldChg chg="del">
        <pc:chgData name="劉　冠廷" userId="157cb8b2-10c8-4c98-be2a-24a6fef27960" providerId="ADAL" clId="{B4973B01-F198-431B-B126-9DB147DC568C}" dt="2023-01-16T01:03:45.424" v="2" actId="2696"/>
        <pc:sldMkLst>
          <pc:docMk/>
          <pc:sldMk cId="1834519409" sldId="313"/>
        </pc:sldMkLst>
      </pc:sldChg>
      <pc:sldChg chg="addSp delSp modSp mod ord delAnim modAnim modShow">
        <pc:chgData name="劉　冠廷" userId="157cb8b2-10c8-4c98-be2a-24a6fef27960" providerId="ADAL" clId="{B4973B01-F198-431B-B126-9DB147DC568C}" dt="2023-01-31T00:39:24.745" v="16950" actId="729"/>
        <pc:sldMkLst>
          <pc:docMk/>
          <pc:sldMk cId="3323810030" sldId="314"/>
        </pc:sldMkLst>
        <pc:spChg chg="mod">
          <ac:chgData name="劉　冠廷" userId="157cb8b2-10c8-4c98-be2a-24a6fef27960" providerId="ADAL" clId="{B4973B01-F198-431B-B126-9DB147DC568C}" dt="2023-01-16T23:46:06.711" v="2164" actId="1076"/>
          <ac:spMkLst>
            <pc:docMk/>
            <pc:sldMk cId="3323810030" sldId="314"/>
            <ac:spMk id="7" creationId="{72F4F1B8-C881-8E21-AF84-508DA83AA33A}"/>
          </ac:spMkLst>
        </pc:spChg>
        <pc:spChg chg="add mod">
          <ac:chgData name="劉　冠廷" userId="157cb8b2-10c8-4c98-be2a-24a6fef27960" providerId="ADAL" clId="{B4973B01-F198-431B-B126-9DB147DC568C}" dt="2023-01-24T01:10:05.225" v="9451" actId="58"/>
          <ac:spMkLst>
            <pc:docMk/>
            <pc:sldMk cId="3323810030" sldId="314"/>
            <ac:spMk id="11" creationId="{7A3F33C5-6AF7-7E46-E4D5-61BF40D158D3}"/>
          </ac:spMkLst>
        </pc:spChg>
        <pc:spChg chg="add mod">
          <ac:chgData name="劉　冠廷" userId="157cb8b2-10c8-4c98-be2a-24a6fef27960" providerId="ADAL" clId="{B4973B01-F198-431B-B126-9DB147DC568C}" dt="2023-01-17T01:11:27.198" v="2643"/>
          <ac:spMkLst>
            <pc:docMk/>
            <pc:sldMk cId="3323810030" sldId="314"/>
            <ac:spMk id="12" creationId="{3C3DFB1A-07C2-5FDB-A177-0922F2678B46}"/>
          </ac:spMkLst>
        </pc:spChg>
        <pc:spChg chg="del">
          <ac:chgData name="劉　冠廷" userId="157cb8b2-10c8-4c98-be2a-24a6fef27960" providerId="ADAL" clId="{B4973B01-F198-431B-B126-9DB147DC568C}" dt="2023-01-17T01:11:27.033" v="2642" actId="478"/>
          <ac:spMkLst>
            <pc:docMk/>
            <pc:sldMk cId="3323810030" sldId="314"/>
            <ac:spMk id="110" creationId="{00000000-0000-0000-0000-000000000000}"/>
          </ac:spMkLst>
        </pc:spChg>
        <pc:grpChg chg="add del mod">
          <ac:chgData name="劉　冠廷" userId="157cb8b2-10c8-4c98-be2a-24a6fef27960" providerId="ADAL" clId="{B4973B01-F198-431B-B126-9DB147DC568C}" dt="2023-01-17T01:33:17.926" v="3057" actId="478"/>
          <ac:grpSpMkLst>
            <pc:docMk/>
            <pc:sldMk cId="3323810030" sldId="314"/>
            <ac:grpSpMk id="3" creationId="{22155C03-FC02-801D-F585-0BA8F75FD1C4}"/>
          </ac:grpSpMkLst>
        </pc:grpChg>
        <pc:grpChg chg="add mod">
          <ac:chgData name="劉　冠廷" userId="157cb8b2-10c8-4c98-be2a-24a6fef27960" providerId="ADAL" clId="{B4973B01-F198-431B-B126-9DB147DC568C}" dt="2023-01-30T08:32:41.117" v="16844" actId="164"/>
          <ac:grpSpMkLst>
            <pc:docMk/>
            <pc:sldMk cId="3323810030" sldId="314"/>
            <ac:grpSpMk id="14" creationId="{81DFDEF0-F21D-C88E-B3E3-9556BF64628C}"/>
          </ac:grpSpMkLst>
        </pc:grpChg>
        <pc:picChg chg="add del mod">
          <ac:chgData name="劉　冠廷" userId="157cb8b2-10c8-4c98-be2a-24a6fef27960" providerId="ADAL" clId="{B4973B01-F198-431B-B126-9DB147DC568C}" dt="2023-01-30T08:31:38.751" v="16825" actId="478"/>
          <ac:picMkLst>
            <pc:docMk/>
            <pc:sldMk cId="3323810030" sldId="314"/>
            <ac:picMk id="6" creationId="{30892736-95F0-243D-432A-E9FD46486DF0}"/>
          </ac:picMkLst>
        </pc:picChg>
        <pc:picChg chg="add del mod">
          <ac:chgData name="劉　冠廷" userId="157cb8b2-10c8-4c98-be2a-24a6fef27960" providerId="ADAL" clId="{B4973B01-F198-431B-B126-9DB147DC568C}" dt="2023-01-17T01:33:18.869" v="3058" actId="478"/>
          <ac:picMkLst>
            <pc:docMk/>
            <pc:sldMk cId="3323810030" sldId="314"/>
            <ac:picMk id="6" creationId="{366032A7-F628-A697-2DEA-C94EA0AAE3AF}"/>
          </ac:picMkLst>
        </pc:picChg>
        <pc:picChg chg="add mod">
          <ac:chgData name="劉　冠廷" userId="157cb8b2-10c8-4c98-be2a-24a6fef27960" providerId="ADAL" clId="{B4973B01-F198-431B-B126-9DB147DC568C}" dt="2023-01-30T08:32:41.117" v="16844" actId="164"/>
          <ac:picMkLst>
            <pc:docMk/>
            <pc:sldMk cId="3323810030" sldId="314"/>
            <ac:picMk id="13" creationId="{6BCAB107-E907-03EE-9A3A-4889F6EE230D}"/>
          </ac:picMkLst>
        </pc:picChg>
        <pc:picChg chg="del mod">
          <ac:chgData name="劉　冠廷" userId="157cb8b2-10c8-4c98-be2a-24a6fef27960" providerId="ADAL" clId="{B4973B01-F198-431B-B126-9DB147DC568C}" dt="2023-01-16T23:44:10.725" v="2094" actId="478"/>
          <ac:picMkLst>
            <pc:docMk/>
            <pc:sldMk cId="3323810030" sldId="314"/>
            <ac:picMk id="13" creationId="{D4A2329C-1488-85B7-3D5C-63DAD0AD682C}"/>
          </ac:picMkLst>
        </pc:picChg>
        <pc:picChg chg="add mod">
          <ac:chgData name="劉　冠廷" userId="157cb8b2-10c8-4c98-be2a-24a6fef27960" providerId="ADAL" clId="{B4973B01-F198-431B-B126-9DB147DC568C}" dt="2023-01-30T08:32:41.117" v="16844" actId="164"/>
          <ac:picMkLst>
            <pc:docMk/>
            <pc:sldMk cId="3323810030" sldId="314"/>
            <ac:picMk id="15" creationId="{973ACF43-EFD4-8533-A131-5848DF7321F1}"/>
          </ac:picMkLst>
        </pc:picChg>
      </pc:sldChg>
      <pc:sldChg chg="add del">
        <pc:chgData name="劉　冠廷" userId="157cb8b2-10c8-4c98-be2a-24a6fef27960" providerId="ADAL" clId="{B4973B01-F198-431B-B126-9DB147DC568C}" dt="2023-01-16T23:46:26.366" v="2167" actId="2696"/>
        <pc:sldMkLst>
          <pc:docMk/>
          <pc:sldMk cId="1473995868" sldId="315"/>
        </pc:sldMkLst>
      </pc:sldChg>
      <pc:sldChg chg="addSp delSp modSp add mod ord modAnim modShow">
        <pc:chgData name="劉　冠廷" userId="157cb8b2-10c8-4c98-be2a-24a6fef27960" providerId="ADAL" clId="{B4973B01-F198-431B-B126-9DB147DC568C}" dt="2023-01-31T00:39:24.745" v="16950" actId="729"/>
        <pc:sldMkLst>
          <pc:docMk/>
          <pc:sldMk cId="4224430582" sldId="315"/>
        </pc:sldMkLst>
        <pc:spChg chg="mod">
          <ac:chgData name="劉　冠廷" userId="157cb8b2-10c8-4c98-be2a-24a6fef27960" providerId="ADAL" clId="{B4973B01-F198-431B-B126-9DB147DC568C}" dt="2023-01-19T09:17:59.916" v="5147" actId="207"/>
          <ac:spMkLst>
            <pc:docMk/>
            <pc:sldMk cId="4224430582" sldId="315"/>
            <ac:spMk id="3" creationId="{058A6C34-2F58-2D43-1983-A544E541C291}"/>
          </ac:spMkLst>
        </pc:spChg>
        <pc:picChg chg="add del mod">
          <ac:chgData name="劉　冠廷" userId="157cb8b2-10c8-4c98-be2a-24a6fef27960" providerId="ADAL" clId="{B4973B01-F198-431B-B126-9DB147DC568C}" dt="2023-01-17T01:19:12.971" v="2790" actId="478"/>
          <ac:picMkLst>
            <pc:docMk/>
            <pc:sldMk cId="4224430582" sldId="315"/>
            <ac:picMk id="5" creationId="{A08B0660-C686-7BCA-960B-0951C265ED52}"/>
          </ac:picMkLst>
        </pc:picChg>
        <pc:picChg chg="del">
          <ac:chgData name="劉　冠廷" userId="157cb8b2-10c8-4c98-be2a-24a6fef27960" providerId="ADAL" clId="{B4973B01-F198-431B-B126-9DB147DC568C}" dt="2023-01-17T01:14:37.098" v="2701" actId="478"/>
          <ac:picMkLst>
            <pc:docMk/>
            <pc:sldMk cId="4224430582" sldId="315"/>
            <ac:picMk id="7" creationId="{5B36236F-8B80-9FF7-93E6-A5C2C86258C1}"/>
          </ac:picMkLst>
        </pc:picChg>
        <pc:picChg chg="add del mod">
          <ac:chgData name="劉　冠廷" userId="157cb8b2-10c8-4c98-be2a-24a6fef27960" providerId="ADAL" clId="{B4973B01-F198-431B-B126-9DB147DC568C}" dt="2023-01-17T01:20:08.640" v="2805" actId="478"/>
          <ac:picMkLst>
            <pc:docMk/>
            <pc:sldMk cId="4224430582" sldId="315"/>
            <ac:picMk id="8" creationId="{D900B3DE-0707-B644-2A63-EB51BD451866}"/>
          </ac:picMkLst>
        </pc:picChg>
        <pc:picChg chg="del">
          <ac:chgData name="劉　冠廷" userId="157cb8b2-10c8-4c98-be2a-24a6fef27960" providerId="ADAL" clId="{B4973B01-F198-431B-B126-9DB147DC568C}" dt="2023-01-17T01:14:37.308" v="2702" actId="478"/>
          <ac:picMkLst>
            <pc:docMk/>
            <pc:sldMk cId="4224430582" sldId="315"/>
            <ac:picMk id="9" creationId="{1369B5AC-0123-E4BC-9428-C700D6E08434}"/>
          </ac:picMkLst>
        </pc:picChg>
        <pc:picChg chg="add del mod">
          <ac:chgData name="劉　冠廷" userId="157cb8b2-10c8-4c98-be2a-24a6fef27960" providerId="ADAL" clId="{B4973B01-F198-431B-B126-9DB147DC568C}" dt="2023-01-17T01:20:12.273" v="2806" actId="478"/>
          <ac:picMkLst>
            <pc:docMk/>
            <pc:sldMk cId="4224430582" sldId="315"/>
            <ac:picMk id="11" creationId="{E89321A2-FA8D-4354-B19B-4CBEA7916CB7}"/>
          </ac:picMkLst>
        </pc:picChg>
        <pc:picChg chg="add del mod">
          <ac:chgData name="劉　冠廷" userId="157cb8b2-10c8-4c98-be2a-24a6fef27960" providerId="ADAL" clId="{B4973B01-F198-431B-B126-9DB147DC568C}" dt="2023-01-17T01:20:27.559" v="2813" actId="478"/>
          <ac:picMkLst>
            <pc:docMk/>
            <pc:sldMk cId="4224430582" sldId="315"/>
            <ac:picMk id="13" creationId="{0E3C9E53-3B91-4937-8228-9AC96941C8BF}"/>
          </ac:picMkLst>
        </pc:picChg>
        <pc:picChg chg="add del mod">
          <ac:chgData name="劉　冠廷" userId="157cb8b2-10c8-4c98-be2a-24a6fef27960" providerId="ADAL" clId="{B4973B01-F198-431B-B126-9DB147DC568C}" dt="2023-01-17T01:20:47.163" v="2820" actId="478"/>
          <ac:picMkLst>
            <pc:docMk/>
            <pc:sldMk cId="4224430582" sldId="315"/>
            <ac:picMk id="15" creationId="{462A872B-3645-2E71-E4F0-DBFD55287552}"/>
          </ac:picMkLst>
        </pc:picChg>
        <pc:picChg chg="add mod">
          <ac:chgData name="劉　冠廷" userId="157cb8b2-10c8-4c98-be2a-24a6fef27960" providerId="ADAL" clId="{B4973B01-F198-431B-B126-9DB147DC568C}" dt="2023-01-17T01:21:13.199" v="2827" actId="1076"/>
          <ac:picMkLst>
            <pc:docMk/>
            <pc:sldMk cId="4224430582" sldId="315"/>
            <ac:picMk id="17" creationId="{2FA7E3FD-85BF-071A-9E4C-E5C8101062D0}"/>
          </ac:picMkLst>
        </pc:picChg>
      </pc:sldChg>
      <pc:sldChg chg="addSp delSp modSp add mod ord modAnim modShow">
        <pc:chgData name="劉　冠廷" userId="157cb8b2-10c8-4c98-be2a-24a6fef27960" providerId="ADAL" clId="{B4973B01-F198-431B-B126-9DB147DC568C}" dt="2023-01-31T00:39:24.745" v="16950" actId="729"/>
        <pc:sldMkLst>
          <pc:docMk/>
          <pc:sldMk cId="1985885721" sldId="316"/>
        </pc:sldMkLst>
        <pc:spChg chg="mod">
          <ac:chgData name="劉　冠廷" userId="157cb8b2-10c8-4c98-be2a-24a6fef27960" providerId="ADAL" clId="{B4973B01-F198-431B-B126-9DB147DC568C}" dt="2023-01-19T09:18:02.851" v="5148" actId="207"/>
          <ac:spMkLst>
            <pc:docMk/>
            <pc:sldMk cId="1985885721" sldId="316"/>
            <ac:spMk id="3" creationId="{058A6C34-2F58-2D43-1983-A544E541C291}"/>
          </ac:spMkLst>
        </pc:spChg>
        <pc:picChg chg="add mod">
          <ac:chgData name="劉　冠廷" userId="157cb8b2-10c8-4c98-be2a-24a6fef27960" providerId="ADAL" clId="{B4973B01-F198-431B-B126-9DB147DC568C}" dt="2023-01-17T01:21:44.877" v="2835" actId="1076"/>
          <ac:picMkLst>
            <pc:docMk/>
            <pc:sldMk cId="1985885721" sldId="316"/>
            <ac:picMk id="5" creationId="{9E0992B9-9CB4-1173-8A6D-D3360CE2DCF8}"/>
          </ac:picMkLst>
        </pc:picChg>
        <pc:picChg chg="del">
          <ac:chgData name="劉　冠廷" userId="157cb8b2-10c8-4c98-be2a-24a6fef27960" providerId="ADAL" clId="{B4973B01-F198-431B-B126-9DB147DC568C}" dt="2023-01-17T01:21:27.080" v="2829" actId="478"/>
          <ac:picMkLst>
            <pc:docMk/>
            <pc:sldMk cId="1985885721" sldId="316"/>
            <ac:picMk id="17" creationId="{2FA7E3FD-85BF-071A-9E4C-E5C8101062D0}"/>
          </ac:picMkLst>
        </pc:picChg>
      </pc:sldChg>
      <pc:sldChg chg="del">
        <pc:chgData name="劉　冠廷" userId="157cb8b2-10c8-4c98-be2a-24a6fef27960" providerId="ADAL" clId="{B4973B01-F198-431B-B126-9DB147DC568C}" dt="2023-01-16T11:08:15.576" v="1871" actId="2696"/>
        <pc:sldMkLst>
          <pc:docMk/>
          <pc:sldMk cId="3685269761" sldId="316"/>
        </pc:sldMkLst>
      </pc:sldChg>
      <pc:sldChg chg="addSp delSp modSp add mod modAnim modNotesTx">
        <pc:chgData name="劉　冠廷" userId="157cb8b2-10c8-4c98-be2a-24a6fef27960" providerId="ADAL" clId="{B4973B01-F198-431B-B126-9DB147DC568C}" dt="2023-01-27T05:49:51.776" v="15235" actId="1076"/>
        <pc:sldMkLst>
          <pc:docMk/>
          <pc:sldMk cId="1306961523" sldId="317"/>
        </pc:sldMkLst>
        <pc:spChg chg="mod">
          <ac:chgData name="劉　冠廷" userId="157cb8b2-10c8-4c98-be2a-24a6fef27960" providerId="ADAL" clId="{B4973B01-F198-431B-B126-9DB147DC568C}" dt="2023-01-24T01:13:28.704" v="9452" actId="207"/>
          <ac:spMkLst>
            <pc:docMk/>
            <pc:sldMk cId="1306961523" sldId="317"/>
            <ac:spMk id="3" creationId="{058A6C34-2F58-2D43-1983-A544E541C291}"/>
          </ac:spMkLst>
        </pc:spChg>
        <pc:spChg chg="add mod">
          <ac:chgData name="劉　冠廷" userId="157cb8b2-10c8-4c98-be2a-24a6fef27960" providerId="ADAL" clId="{B4973B01-F198-431B-B126-9DB147DC568C}" dt="2023-01-23T08:23:19.480" v="9337"/>
          <ac:spMkLst>
            <pc:docMk/>
            <pc:sldMk cId="1306961523" sldId="317"/>
            <ac:spMk id="4" creationId="{8162D0EB-6FB2-6E63-A351-F4913F4A30B2}"/>
          </ac:spMkLst>
        </pc:spChg>
        <pc:picChg chg="add mod">
          <ac:chgData name="劉　冠廷" userId="157cb8b2-10c8-4c98-be2a-24a6fef27960" providerId="ADAL" clId="{B4973B01-F198-431B-B126-9DB147DC568C}" dt="2023-01-17T01:22:07.534" v="2842" actId="1076"/>
          <ac:picMkLst>
            <pc:docMk/>
            <pc:sldMk cId="1306961523" sldId="317"/>
            <ac:picMk id="5" creationId="{2962ED73-1EE3-B06A-71D2-A4F57CE4EC4C}"/>
          </ac:picMkLst>
        </pc:picChg>
        <pc:picChg chg="add mod">
          <ac:chgData name="劉　冠廷" userId="157cb8b2-10c8-4c98-be2a-24a6fef27960" providerId="ADAL" clId="{B4973B01-F198-431B-B126-9DB147DC568C}" dt="2023-01-17T08:41:23.659" v="4028" actId="1076"/>
          <ac:picMkLst>
            <pc:docMk/>
            <pc:sldMk cId="1306961523" sldId="317"/>
            <ac:picMk id="6" creationId="{9B972C76-F34E-1B97-A511-F4017CD3293A}"/>
          </ac:picMkLst>
        </pc:picChg>
        <pc:picChg chg="add mod">
          <ac:chgData name="劉　冠廷" userId="157cb8b2-10c8-4c98-be2a-24a6fef27960" providerId="ADAL" clId="{B4973B01-F198-431B-B126-9DB147DC568C}" dt="2023-01-19T08:23:16.982" v="4898" actId="1076"/>
          <ac:picMkLst>
            <pc:docMk/>
            <pc:sldMk cId="1306961523" sldId="317"/>
            <ac:picMk id="7" creationId="{480D3EC0-E95B-1C21-ADA7-A55D0C3CA6F1}"/>
          </ac:picMkLst>
        </pc:picChg>
        <pc:picChg chg="del">
          <ac:chgData name="劉　冠廷" userId="157cb8b2-10c8-4c98-be2a-24a6fef27960" providerId="ADAL" clId="{B4973B01-F198-431B-B126-9DB147DC568C}" dt="2023-01-17T01:21:58.659" v="2837" actId="478"/>
          <ac:picMkLst>
            <pc:docMk/>
            <pc:sldMk cId="1306961523" sldId="317"/>
            <ac:picMk id="7" creationId="{5B36236F-8B80-9FF7-93E6-A5C2C86258C1}"/>
          </ac:picMkLst>
        </pc:picChg>
        <pc:picChg chg="add mod">
          <ac:chgData name="劉　冠廷" userId="157cb8b2-10c8-4c98-be2a-24a6fef27960" providerId="ADAL" clId="{B4973B01-F198-431B-B126-9DB147DC568C}" dt="2023-01-17T01:22:16.917" v="2846" actId="1076"/>
          <ac:picMkLst>
            <pc:docMk/>
            <pc:sldMk cId="1306961523" sldId="317"/>
            <ac:picMk id="8" creationId="{E074E00B-C732-16B9-E49E-7CF6BBCF62B6}"/>
          </ac:picMkLst>
        </pc:picChg>
        <pc:picChg chg="del">
          <ac:chgData name="劉　冠廷" userId="157cb8b2-10c8-4c98-be2a-24a6fef27960" providerId="ADAL" clId="{B4973B01-F198-431B-B126-9DB147DC568C}" dt="2023-01-17T01:21:58.953" v="2838" actId="478"/>
          <ac:picMkLst>
            <pc:docMk/>
            <pc:sldMk cId="1306961523" sldId="317"/>
            <ac:picMk id="9" creationId="{1369B5AC-0123-E4BC-9428-C700D6E08434}"/>
          </ac:picMkLst>
        </pc:picChg>
        <pc:picChg chg="add mod">
          <ac:chgData name="劉　冠廷" userId="157cb8b2-10c8-4c98-be2a-24a6fef27960" providerId="ADAL" clId="{B4973B01-F198-431B-B126-9DB147DC568C}" dt="2023-01-27T05:49:51.776" v="15235" actId="1076"/>
          <ac:picMkLst>
            <pc:docMk/>
            <pc:sldMk cId="1306961523" sldId="317"/>
            <ac:picMk id="10" creationId="{9C1BC429-4678-5666-7BF3-CF4474804ECE}"/>
          </ac:picMkLst>
        </pc:picChg>
        <pc:picChg chg="add del mod">
          <ac:chgData name="劉　冠廷" userId="157cb8b2-10c8-4c98-be2a-24a6fef27960" providerId="ADAL" clId="{B4973B01-F198-431B-B126-9DB147DC568C}" dt="2023-01-19T08:23:11.302" v="4894" actId="478"/>
          <ac:picMkLst>
            <pc:docMk/>
            <pc:sldMk cId="1306961523" sldId="317"/>
            <ac:picMk id="11" creationId="{383E54A9-11ED-988B-9B0A-D3283E63687D}"/>
          </ac:picMkLst>
        </pc:picChg>
        <pc:picChg chg="del">
          <ac:chgData name="劉　冠廷" userId="157cb8b2-10c8-4c98-be2a-24a6fef27960" providerId="ADAL" clId="{B4973B01-F198-431B-B126-9DB147DC568C}" dt="2023-01-17T01:22:37.395" v="2847" actId="478"/>
          <ac:picMkLst>
            <pc:docMk/>
            <pc:sldMk cId="1306961523" sldId="317"/>
            <ac:picMk id="12" creationId="{6ECFCA15-6C1D-48AD-5E3E-DD14D5FC2EDB}"/>
          </ac:picMkLst>
        </pc:picChg>
      </pc:sldChg>
      <pc:sldChg chg="addSp delSp modSp add mod ord modAnim modShow">
        <pc:chgData name="劉　冠廷" userId="157cb8b2-10c8-4c98-be2a-24a6fef27960" providerId="ADAL" clId="{B4973B01-F198-431B-B126-9DB147DC568C}" dt="2023-01-31T00:39:24.745" v="16950" actId="729"/>
        <pc:sldMkLst>
          <pc:docMk/>
          <pc:sldMk cId="2275902528" sldId="318"/>
        </pc:sldMkLst>
        <pc:spChg chg="mod">
          <ac:chgData name="劉　冠廷" userId="157cb8b2-10c8-4c98-be2a-24a6fef27960" providerId="ADAL" clId="{B4973B01-F198-431B-B126-9DB147DC568C}" dt="2023-01-19T09:17:46.884" v="5145" actId="207"/>
          <ac:spMkLst>
            <pc:docMk/>
            <pc:sldMk cId="2275902528" sldId="318"/>
            <ac:spMk id="3" creationId="{058A6C34-2F58-2D43-1983-A544E541C291}"/>
          </ac:spMkLst>
        </pc:spChg>
        <pc:graphicFrameChg chg="add mod">
          <ac:chgData name="劉　冠廷" userId="157cb8b2-10c8-4c98-be2a-24a6fef27960" providerId="ADAL" clId="{B4973B01-F198-431B-B126-9DB147DC568C}" dt="2023-01-19T10:59:07.571" v="5211" actId="113"/>
          <ac:graphicFrameMkLst>
            <pc:docMk/>
            <pc:sldMk cId="2275902528" sldId="318"/>
            <ac:graphicFrameMk id="8" creationId="{4A33F647-8118-3477-1447-A6A50430B14F}"/>
          </ac:graphicFrameMkLst>
        </pc:graphicFrameChg>
        <pc:graphicFrameChg chg="add mod">
          <ac:chgData name="劉　冠廷" userId="157cb8b2-10c8-4c98-be2a-24a6fef27960" providerId="ADAL" clId="{B4973B01-F198-431B-B126-9DB147DC568C}" dt="2023-01-19T10:59:13.462" v="5212"/>
          <ac:graphicFrameMkLst>
            <pc:docMk/>
            <pc:sldMk cId="2275902528" sldId="318"/>
            <ac:graphicFrameMk id="9" creationId="{CB3DADDE-62BB-680E-603B-1963AD54382E}"/>
          </ac:graphicFrameMkLst>
        </pc:graphicFrameChg>
        <pc:graphicFrameChg chg="add del mod">
          <ac:chgData name="劉　冠廷" userId="157cb8b2-10c8-4c98-be2a-24a6fef27960" providerId="ADAL" clId="{B4973B01-F198-431B-B126-9DB147DC568C}" dt="2023-01-19T09:08:48.668" v="5088" actId="478"/>
          <ac:graphicFrameMkLst>
            <pc:docMk/>
            <pc:sldMk cId="2275902528" sldId="318"/>
            <ac:graphicFrameMk id="12" creationId="{6E3824D3-B6F9-34AA-683B-24C0CE764BDB}"/>
          </ac:graphicFrameMkLst>
        </pc:graphicFrameChg>
        <pc:graphicFrameChg chg="add mod">
          <ac:chgData name="劉　冠廷" userId="157cb8b2-10c8-4c98-be2a-24a6fef27960" providerId="ADAL" clId="{B4973B01-F198-431B-B126-9DB147DC568C}" dt="2023-01-19T10:58:40.842" v="5207" actId="113"/>
          <ac:graphicFrameMkLst>
            <pc:docMk/>
            <pc:sldMk cId="2275902528" sldId="318"/>
            <ac:graphicFrameMk id="13" creationId="{EACB6AC0-15F6-E421-BD34-56D87A322C5C}"/>
          </ac:graphicFrameMkLst>
        </pc:graphicFrameChg>
        <pc:picChg chg="add del mod">
          <ac:chgData name="劉　冠廷" userId="157cb8b2-10c8-4c98-be2a-24a6fef27960" providerId="ADAL" clId="{B4973B01-F198-431B-B126-9DB147DC568C}" dt="2023-01-19T08:51:05.617" v="4925" actId="478"/>
          <ac:picMkLst>
            <pc:docMk/>
            <pc:sldMk cId="2275902528" sldId="318"/>
            <ac:picMk id="5" creationId="{DBF740F7-17C8-1A2D-E697-E8F53C932B0A}"/>
          </ac:picMkLst>
        </pc:picChg>
        <pc:picChg chg="mod">
          <ac:chgData name="劉　冠廷" userId="157cb8b2-10c8-4c98-be2a-24a6fef27960" providerId="ADAL" clId="{B4973B01-F198-431B-B126-9DB147DC568C}" dt="2023-01-19T09:14:34.549" v="5137" actId="1076"/>
          <ac:picMkLst>
            <pc:docMk/>
            <pc:sldMk cId="2275902528" sldId="318"/>
            <ac:picMk id="7" creationId="{5B36236F-8B80-9FF7-93E6-A5C2C86258C1}"/>
          </ac:picMkLst>
        </pc:picChg>
        <pc:picChg chg="del">
          <ac:chgData name="劉　冠廷" userId="157cb8b2-10c8-4c98-be2a-24a6fef27960" providerId="ADAL" clId="{B4973B01-F198-431B-B126-9DB147DC568C}" dt="2023-01-17T01:23:26.207" v="2860" actId="478"/>
          <ac:picMkLst>
            <pc:docMk/>
            <pc:sldMk cId="2275902528" sldId="318"/>
            <ac:picMk id="9" creationId="{1369B5AC-0123-E4BC-9428-C700D6E08434}"/>
          </ac:picMkLst>
        </pc:picChg>
        <pc:picChg chg="add mod">
          <ac:chgData name="劉　冠廷" userId="157cb8b2-10c8-4c98-be2a-24a6fef27960" providerId="ADAL" clId="{B4973B01-F198-431B-B126-9DB147DC568C}" dt="2023-01-19T09:03:31.987" v="5058" actId="1076"/>
          <ac:picMkLst>
            <pc:docMk/>
            <pc:sldMk cId="2275902528" sldId="318"/>
            <ac:picMk id="11" creationId="{79FD94FC-9A36-9237-6C06-C95A67E87D6E}"/>
          </ac:picMkLst>
        </pc:picChg>
        <pc:picChg chg="del">
          <ac:chgData name="劉　冠廷" userId="157cb8b2-10c8-4c98-be2a-24a6fef27960" providerId="ADAL" clId="{B4973B01-F198-431B-B126-9DB147DC568C}" dt="2023-01-17T01:23:14.421" v="2854" actId="478"/>
          <ac:picMkLst>
            <pc:docMk/>
            <pc:sldMk cId="2275902528" sldId="318"/>
            <ac:picMk id="12" creationId="{6ECFCA15-6C1D-48AD-5E3E-DD14D5FC2EDB}"/>
          </ac:picMkLst>
        </pc:picChg>
      </pc:sldChg>
      <pc:sldChg chg="addSp delSp modSp add mod addAnim delAnim modAnim modNotesTx">
        <pc:chgData name="劉　冠廷" userId="157cb8b2-10c8-4c98-be2a-24a6fef27960" providerId="ADAL" clId="{B4973B01-F198-431B-B126-9DB147DC568C}" dt="2023-01-30T02:14:36.001" v="15703" actId="20577"/>
        <pc:sldMkLst>
          <pc:docMk/>
          <pc:sldMk cId="1848831344" sldId="319"/>
        </pc:sldMkLst>
        <pc:spChg chg="add mod">
          <ac:chgData name="劉　冠廷" userId="157cb8b2-10c8-4c98-be2a-24a6fef27960" providerId="ADAL" clId="{B4973B01-F198-431B-B126-9DB147DC568C}" dt="2023-01-27T02:14:03.289" v="15193" actId="1076"/>
          <ac:spMkLst>
            <pc:docMk/>
            <pc:sldMk cId="1848831344" sldId="319"/>
            <ac:spMk id="3" creationId="{A98F72B6-8C17-A942-BE04-9FCD24C9C252}"/>
          </ac:spMkLst>
        </pc:spChg>
        <pc:spChg chg="add del mod">
          <ac:chgData name="劉　冠廷" userId="157cb8b2-10c8-4c98-be2a-24a6fef27960" providerId="ADAL" clId="{B4973B01-F198-431B-B126-9DB147DC568C}" dt="2023-01-23T06:32:04.257" v="9218" actId="478"/>
          <ac:spMkLst>
            <pc:docMk/>
            <pc:sldMk cId="1848831344" sldId="319"/>
            <ac:spMk id="3" creationId="{E5BD2FFB-A72B-6DC2-46B0-029D8ED750A7}"/>
          </ac:spMkLst>
        </pc:spChg>
        <pc:spChg chg="del mod">
          <ac:chgData name="劉　冠廷" userId="157cb8b2-10c8-4c98-be2a-24a6fef27960" providerId="ADAL" clId="{B4973B01-F198-431B-B126-9DB147DC568C}" dt="2023-01-23T06:32:02.802" v="9217" actId="478"/>
          <ac:spMkLst>
            <pc:docMk/>
            <pc:sldMk cId="1848831344" sldId="319"/>
            <ac:spMk id="4" creationId="{D58DB9BA-47A0-9076-C4DB-A897043DAECB}"/>
          </ac:spMkLst>
        </pc:spChg>
        <pc:spChg chg="add del mod">
          <ac:chgData name="劉　冠廷" userId="157cb8b2-10c8-4c98-be2a-24a6fef27960" providerId="ADAL" clId="{B4973B01-F198-431B-B126-9DB147DC568C}" dt="2023-01-25T01:57:01.402" v="10947" actId="20577"/>
          <ac:spMkLst>
            <pc:docMk/>
            <pc:sldMk cId="1848831344" sldId="319"/>
            <ac:spMk id="5" creationId="{F2AFD658-F038-3017-24AE-74BC8BD9D54F}"/>
          </ac:spMkLst>
        </pc:spChg>
        <pc:spChg chg="add del mod">
          <ac:chgData name="劉　冠廷" userId="157cb8b2-10c8-4c98-be2a-24a6fef27960" providerId="ADAL" clId="{B4973B01-F198-431B-B126-9DB147DC568C}" dt="2023-01-22T08:54:29.673" v="8650"/>
          <ac:spMkLst>
            <pc:docMk/>
            <pc:sldMk cId="1848831344" sldId="319"/>
            <ac:spMk id="6" creationId="{F3BE5D19-826B-8E51-19BB-9E78F89D0126}"/>
          </ac:spMkLst>
        </pc:spChg>
        <pc:spChg chg="del topLvl">
          <ac:chgData name="劉　冠廷" userId="157cb8b2-10c8-4c98-be2a-24a6fef27960" providerId="ADAL" clId="{B4973B01-F198-431B-B126-9DB147DC568C}" dt="2023-01-17T02:46:33.223" v="3610" actId="478"/>
          <ac:spMkLst>
            <pc:docMk/>
            <pc:sldMk cId="1848831344" sldId="319"/>
            <ac:spMk id="7" creationId="{72F4F1B8-C881-8E21-AF84-508DA83AA33A}"/>
          </ac:spMkLst>
        </pc:spChg>
        <pc:spChg chg="add del mod">
          <ac:chgData name="劉　冠廷" userId="157cb8b2-10c8-4c98-be2a-24a6fef27960" providerId="ADAL" clId="{B4973B01-F198-431B-B126-9DB147DC568C}" dt="2023-01-25T14:29:23.696" v="11997" actId="14100"/>
          <ac:spMkLst>
            <pc:docMk/>
            <pc:sldMk cId="1848831344" sldId="319"/>
            <ac:spMk id="7" creationId="{D5510D46-8D4F-48AE-9991-FDCB0D495DFB}"/>
          </ac:spMkLst>
        </pc:spChg>
        <pc:spChg chg="add del mod topLvl">
          <ac:chgData name="劉　冠廷" userId="157cb8b2-10c8-4c98-be2a-24a6fef27960" providerId="ADAL" clId="{B4973B01-F198-431B-B126-9DB147DC568C}" dt="2023-01-23T06:32:02.123" v="9216" actId="478"/>
          <ac:spMkLst>
            <pc:docMk/>
            <pc:sldMk cId="1848831344" sldId="319"/>
            <ac:spMk id="8" creationId="{3D098B7C-07FF-20FB-563B-64029957386B}"/>
          </ac:spMkLst>
        </pc:spChg>
        <pc:spChg chg="del topLvl">
          <ac:chgData name="劉　冠廷" userId="157cb8b2-10c8-4c98-be2a-24a6fef27960" providerId="ADAL" clId="{B4973B01-F198-431B-B126-9DB147DC568C}" dt="2023-01-17T02:46:35.837" v="3614" actId="478"/>
          <ac:spMkLst>
            <pc:docMk/>
            <pc:sldMk cId="1848831344" sldId="319"/>
            <ac:spMk id="9" creationId="{05528334-D5E1-EE3A-7667-3F7CB9EC9A3C}"/>
          </ac:spMkLst>
        </pc:spChg>
        <pc:spChg chg="add mod">
          <ac:chgData name="劉　冠廷" userId="157cb8b2-10c8-4c98-be2a-24a6fef27960" providerId="ADAL" clId="{B4973B01-F198-431B-B126-9DB147DC568C}" dt="2023-01-27T06:20:09.241" v="15292" actId="20577"/>
          <ac:spMkLst>
            <pc:docMk/>
            <pc:sldMk cId="1848831344" sldId="319"/>
            <ac:spMk id="9" creationId="{262572DD-D4A0-B97D-5D7B-E773B691260F}"/>
          </ac:spMkLst>
        </pc:spChg>
        <pc:spChg chg="del mod">
          <ac:chgData name="劉　冠廷" userId="157cb8b2-10c8-4c98-be2a-24a6fef27960" providerId="ADAL" clId="{B4973B01-F198-431B-B126-9DB147DC568C}" dt="2023-01-17T02:46:33.223" v="3612"/>
          <ac:spMkLst>
            <pc:docMk/>
            <pc:sldMk cId="1848831344" sldId="319"/>
            <ac:spMk id="14" creationId="{0C750CD6-921E-590D-92D6-18EE8BB2BDA2}"/>
          </ac:spMkLst>
        </pc:spChg>
        <pc:grpChg chg="del">
          <ac:chgData name="劉　冠廷" userId="157cb8b2-10c8-4c98-be2a-24a6fef27960" providerId="ADAL" clId="{B4973B01-F198-431B-B126-9DB147DC568C}" dt="2023-01-17T02:46:33.223" v="3610" actId="478"/>
          <ac:grpSpMkLst>
            <pc:docMk/>
            <pc:sldMk cId="1848831344" sldId="319"/>
            <ac:grpSpMk id="3" creationId="{22155C03-FC02-801D-F585-0BA8F75FD1C4}"/>
          </ac:grpSpMkLst>
        </pc:grpChg>
        <pc:grpChg chg="del mod topLvl">
          <ac:chgData name="劉　冠廷" userId="157cb8b2-10c8-4c98-be2a-24a6fef27960" providerId="ADAL" clId="{B4973B01-F198-431B-B126-9DB147DC568C}" dt="2023-01-17T02:46:35.837" v="3614" actId="478"/>
          <ac:grpSpMkLst>
            <pc:docMk/>
            <pc:sldMk cId="1848831344" sldId="319"/>
            <ac:grpSpMk id="5" creationId="{BEA2F0C5-5921-3706-DBE7-7D560EAA1F3B}"/>
          </ac:grpSpMkLst>
        </pc:grpChg>
        <pc:picChg chg="del">
          <ac:chgData name="劉　冠廷" userId="157cb8b2-10c8-4c98-be2a-24a6fef27960" providerId="ADAL" clId="{B4973B01-F198-431B-B126-9DB147DC568C}" dt="2023-01-17T02:46:27.855" v="3608" actId="478"/>
          <ac:picMkLst>
            <pc:docMk/>
            <pc:sldMk cId="1848831344" sldId="319"/>
            <ac:picMk id="12" creationId="{7F773D30-301B-86C2-65A1-DE6093D3A708}"/>
          </ac:picMkLst>
        </pc:picChg>
      </pc:sldChg>
      <pc:sldChg chg="addSp delSp modSp add mod delAnim modAnim modNotesTx">
        <pc:chgData name="劉　冠廷" userId="157cb8b2-10c8-4c98-be2a-24a6fef27960" providerId="ADAL" clId="{B4973B01-F198-431B-B126-9DB147DC568C}" dt="2023-01-30T02:47:03.305" v="15913" actId="20577"/>
        <pc:sldMkLst>
          <pc:docMk/>
          <pc:sldMk cId="4057825959" sldId="320"/>
        </pc:sldMkLst>
        <pc:spChg chg="add mod">
          <ac:chgData name="劉　冠廷" userId="157cb8b2-10c8-4c98-be2a-24a6fef27960" providerId="ADAL" clId="{B4973B01-F198-431B-B126-9DB147DC568C}" dt="2023-01-25T14:05:17.668" v="11459" actId="1076"/>
          <ac:spMkLst>
            <pc:docMk/>
            <pc:sldMk cId="4057825959" sldId="320"/>
            <ac:spMk id="3" creationId="{0906E3BC-B1FE-B7FB-B404-FF35794EF687}"/>
          </ac:spMkLst>
        </pc:spChg>
        <pc:spChg chg="del">
          <ac:chgData name="劉　冠廷" userId="157cb8b2-10c8-4c98-be2a-24a6fef27960" providerId="ADAL" clId="{B4973B01-F198-431B-B126-9DB147DC568C}" dt="2023-01-17T07:13:10.478" v="3634" actId="478"/>
          <ac:spMkLst>
            <pc:docMk/>
            <pc:sldMk cId="4057825959" sldId="320"/>
            <ac:spMk id="3" creationId="{B1615BC4-A5BD-7F99-66BA-3F88976CCB53}"/>
          </ac:spMkLst>
        </pc:spChg>
        <pc:spChg chg="add mod">
          <ac:chgData name="劉　冠廷" userId="157cb8b2-10c8-4c98-be2a-24a6fef27960" providerId="ADAL" clId="{B4973B01-F198-431B-B126-9DB147DC568C}" dt="2023-01-19T06:59:36.033" v="4046" actId="1076"/>
          <ac:spMkLst>
            <pc:docMk/>
            <pc:sldMk cId="4057825959" sldId="320"/>
            <ac:spMk id="4" creationId="{2A2C5DD7-6831-64C1-CEC4-4D435650A9A4}"/>
          </ac:spMkLst>
        </pc:spChg>
        <pc:spChg chg="add mod">
          <ac:chgData name="劉　冠廷" userId="157cb8b2-10c8-4c98-be2a-24a6fef27960" providerId="ADAL" clId="{B4973B01-F198-431B-B126-9DB147DC568C}" dt="2023-01-30T02:47:03.305" v="15913" actId="20577"/>
          <ac:spMkLst>
            <pc:docMk/>
            <pc:sldMk cId="4057825959" sldId="320"/>
            <ac:spMk id="6" creationId="{0C18C21C-4265-D9BF-3EFF-029E6F51712E}"/>
          </ac:spMkLst>
        </pc:spChg>
        <pc:spChg chg="del topLvl">
          <ac:chgData name="劉　冠廷" userId="157cb8b2-10c8-4c98-be2a-24a6fef27960" providerId="ADAL" clId="{B4973B01-F198-431B-B126-9DB147DC568C}" dt="2023-01-17T07:13:06.858" v="3632" actId="478"/>
          <ac:spMkLst>
            <pc:docMk/>
            <pc:sldMk cId="4057825959" sldId="320"/>
            <ac:spMk id="6" creationId="{E709673C-02A3-3250-17B6-43631D7F63D2}"/>
          </ac:spMkLst>
        </pc:spChg>
        <pc:spChg chg="del">
          <ac:chgData name="劉　冠廷" userId="157cb8b2-10c8-4c98-be2a-24a6fef27960" providerId="ADAL" clId="{B4973B01-F198-431B-B126-9DB147DC568C}" dt="2023-01-17T07:13:08.800" v="3633" actId="478"/>
          <ac:spMkLst>
            <pc:docMk/>
            <pc:sldMk cId="4057825959" sldId="320"/>
            <ac:spMk id="21" creationId="{A1CE8685-CD6D-FE60-116F-AA955D0B2023}"/>
          </ac:spMkLst>
        </pc:spChg>
        <pc:spChg chg="mod">
          <ac:chgData name="劉　冠廷" userId="157cb8b2-10c8-4c98-be2a-24a6fef27960" providerId="ADAL" clId="{B4973B01-F198-431B-B126-9DB147DC568C}" dt="2023-01-17T07:18:12.344" v="3666" actId="1076"/>
          <ac:spMkLst>
            <pc:docMk/>
            <pc:sldMk cId="4057825959" sldId="320"/>
            <ac:spMk id="110" creationId="{00000000-0000-0000-0000-000000000000}"/>
          </ac:spMkLst>
        </pc:spChg>
        <pc:spChg chg="del topLvl">
          <ac:chgData name="劉　冠廷" userId="157cb8b2-10c8-4c98-be2a-24a6fef27960" providerId="ADAL" clId="{B4973B01-F198-431B-B126-9DB147DC568C}" dt="2023-01-17T07:13:05.219" v="3629" actId="478"/>
          <ac:spMkLst>
            <pc:docMk/>
            <pc:sldMk cId="4057825959" sldId="320"/>
            <ac:spMk id="111" creationId="{00000000-0000-0000-0000-000000000000}"/>
          </ac:spMkLst>
        </pc:spChg>
        <pc:grpChg chg="del">
          <ac:chgData name="劉　冠廷" userId="157cb8b2-10c8-4c98-be2a-24a6fef27960" providerId="ADAL" clId="{B4973B01-F198-431B-B126-9DB147DC568C}" dt="2023-01-17T07:13:05.219" v="3629" actId="478"/>
          <ac:grpSpMkLst>
            <pc:docMk/>
            <pc:sldMk cId="4057825959" sldId="320"/>
            <ac:grpSpMk id="10" creationId="{5ACC5C0B-49E0-3459-9161-2591228F0573}"/>
          </ac:grpSpMkLst>
        </pc:grpChg>
        <pc:grpChg chg="del">
          <ac:chgData name="劉　冠廷" userId="157cb8b2-10c8-4c98-be2a-24a6fef27960" providerId="ADAL" clId="{B4973B01-F198-431B-B126-9DB147DC568C}" dt="2023-01-17T07:13:03.499" v="3628" actId="478"/>
          <ac:grpSpMkLst>
            <pc:docMk/>
            <pc:sldMk cId="4057825959" sldId="320"/>
            <ac:grpSpMk id="44" creationId="{77EB4B12-977A-3D24-6E89-A11451A9AD43}"/>
          </ac:grpSpMkLst>
        </pc:grpChg>
        <pc:picChg chg="add mod">
          <ac:chgData name="劉　冠廷" userId="157cb8b2-10c8-4c98-be2a-24a6fef27960" providerId="ADAL" clId="{B4973B01-F198-431B-B126-9DB147DC568C}" dt="2023-01-24T04:22:29.314" v="9460" actId="14100"/>
          <ac:picMkLst>
            <pc:docMk/>
            <pc:sldMk cId="4057825959" sldId="320"/>
            <ac:picMk id="5" creationId="{BE361FDC-22BC-E61F-86F0-8FD48F62D9DA}"/>
          </ac:picMkLst>
        </pc:picChg>
        <pc:picChg chg="add mod modCrop">
          <ac:chgData name="劉　冠廷" userId="157cb8b2-10c8-4c98-be2a-24a6fef27960" providerId="ADAL" clId="{B4973B01-F198-431B-B126-9DB147DC568C}" dt="2023-01-24T04:22:33.115" v="9463" actId="1076"/>
          <ac:picMkLst>
            <pc:docMk/>
            <pc:sldMk cId="4057825959" sldId="320"/>
            <ac:picMk id="8" creationId="{57737469-7FAE-BC09-296D-1545F083D4B2}"/>
          </ac:picMkLst>
        </pc:picChg>
        <pc:picChg chg="del">
          <ac:chgData name="劉　冠廷" userId="157cb8b2-10c8-4c98-be2a-24a6fef27960" providerId="ADAL" clId="{B4973B01-F198-431B-B126-9DB147DC568C}" dt="2023-01-17T07:13:05.768" v="3630" actId="478"/>
          <ac:picMkLst>
            <pc:docMk/>
            <pc:sldMk cId="4057825959" sldId="320"/>
            <ac:picMk id="40" creationId="{8CFC29B7-0F7D-D07D-669E-D7B1E6C9F492}"/>
          </ac:picMkLst>
        </pc:picChg>
        <pc:picChg chg="del">
          <ac:chgData name="劉　冠廷" userId="157cb8b2-10c8-4c98-be2a-24a6fef27960" providerId="ADAL" clId="{B4973B01-F198-431B-B126-9DB147DC568C}" dt="2023-01-17T07:13:06.092" v="3631" actId="478"/>
          <ac:picMkLst>
            <pc:docMk/>
            <pc:sldMk cId="4057825959" sldId="320"/>
            <ac:picMk id="42" creationId="{FF49AD9B-84C7-48BA-E21B-8A4459F8C92C}"/>
          </ac:picMkLst>
        </pc:picChg>
        <pc:inkChg chg="del">
          <ac:chgData name="劉　冠廷" userId="157cb8b2-10c8-4c98-be2a-24a6fef27960" providerId="ADAL" clId="{B4973B01-F198-431B-B126-9DB147DC568C}" dt="2023-01-24T04:22:57.462" v="9468" actId="478"/>
          <ac:inkMkLst>
            <pc:docMk/>
            <pc:sldMk cId="4057825959" sldId="320"/>
            <ac:inkMk id="26" creationId="{C9B13F44-246F-6596-B733-7907816508CC}"/>
          </ac:inkMkLst>
        </pc:inkChg>
      </pc:sldChg>
      <pc:sldChg chg="delSp modSp add del mod">
        <pc:chgData name="劉　冠廷" userId="157cb8b2-10c8-4c98-be2a-24a6fef27960" providerId="ADAL" clId="{B4973B01-F198-431B-B126-9DB147DC568C}" dt="2023-01-21T02:56:28.519" v="8374" actId="2696"/>
        <pc:sldMkLst>
          <pc:docMk/>
          <pc:sldMk cId="3717813537" sldId="321"/>
        </pc:sldMkLst>
        <pc:picChg chg="mod">
          <ac:chgData name="劉　冠廷" userId="157cb8b2-10c8-4c98-be2a-24a6fef27960" providerId="ADAL" clId="{B4973B01-F198-431B-B126-9DB147DC568C}" dt="2023-01-21T02:31:10.204" v="7579" actId="1076"/>
          <ac:picMkLst>
            <pc:docMk/>
            <pc:sldMk cId="3717813537" sldId="321"/>
            <ac:picMk id="10" creationId="{05E02BD5-2066-4E28-551D-39A45774691F}"/>
          </ac:picMkLst>
        </pc:picChg>
        <pc:picChg chg="del">
          <ac:chgData name="劉　冠廷" userId="157cb8b2-10c8-4c98-be2a-24a6fef27960" providerId="ADAL" clId="{B4973B01-F198-431B-B126-9DB147DC568C}" dt="2023-01-21T02:31:07.064" v="7576" actId="478"/>
          <ac:picMkLst>
            <pc:docMk/>
            <pc:sldMk cId="3717813537" sldId="321"/>
            <ac:picMk id="11" creationId="{F9F9D29F-A8CB-B4DB-7601-9DF0BFADD88C}"/>
          </ac:picMkLst>
        </pc:picChg>
      </pc:sldChg>
      <pc:sldChg chg="modSp add mod modNotesTx">
        <pc:chgData name="劉　冠廷" userId="157cb8b2-10c8-4c98-be2a-24a6fef27960" providerId="ADAL" clId="{B4973B01-F198-431B-B126-9DB147DC568C}" dt="2023-01-30T05:34:22.877" v="16581" actId="20577"/>
        <pc:sldMkLst>
          <pc:docMk/>
          <pc:sldMk cId="2145356720" sldId="322"/>
        </pc:sldMkLst>
        <pc:spChg chg="mod">
          <ac:chgData name="劉　冠廷" userId="157cb8b2-10c8-4c98-be2a-24a6fef27960" providerId="ADAL" clId="{B4973B01-F198-431B-B126-9DB147DC568C}" dt="2023-01-21T01:02:24.749" v="6386" actId="1076"/>
          <ac:spMkLst>
            <pc:docMk/>
            <pc:sldMk cId="2145356720" sldId="322"/>
            <ac:spMk id="4" creationId="{4A2D8BCC-46EF-7E14-0E8E-6353DDB7C283}"/>
          </ac:spMkLst>
        </pc:spChg>
        <pc:spChg chg="mod">
          <ac:chgData name="劉　冠廷" userId="157cb8b2-10c8-4c98-be2a-24a6fef27960" providerId="ADAL" clId="{B4973B01-F198-431B-B126-9DB147DC568C}" dt="2023-01-30T05:34:22.877" v="16581" actId="20577"/>
          <ac:spMkLst>
            <pc:docMk/>
            <pc:sldMk cId="2145356720" sldId="322"/>
            <ac:spMk id="7" creationId="{72F4F1B8-C881-8E21-AF84-508DA83AA33A}"/>
          </ac:spMkLst>
        </pc:spChg>
        <pc:spChg chg="mod">
          <ac:chgData name="劉　冠廷" userId="157cb8b2-10c8-4c98-be2a-24a6fef27960" providerId="ADAL" clId="{B4973B01-F198-431B-B126-9DB147DC568C}" dt="2023-01-21T01:01:47.432" v="6354" actId="14100"/>
          <ac:spMkLst>
            <pc:docMk/>
            <pc:sldMk cId="2145356720" sldId="322"/>
            <ac:spMk id="9" creationId="{05528334-D5E1-EE3A-7667-3F7CB9EC9A3C}"/>
          </ac:spMkLst>
        </pc:spChg>
        <pc:grpChg chg="mod">
          <ac:chgData name="劉　冠廷" userId="157cb8b2-10c8-4c98-be2a-24a6fef27960" providerId="ADAL" clId="{B4973B01-F198-431B-B126-9DB147DC568C}" dt="2023-01-21T01:03:07.540" v="6393" actId="1076"/>
          <ac:grpSpMkLst>
            <pc:docMk/>
            <pc:sldMk cId="2145356720" sldId="322"/>
            <ac:grpSpMk id="3" creationId="{22155C03-FC02-801D-F585-0BA8F75FD1C4}"/>
          </ac:grpSpMkLst>
        </pc:grpChg>
        <pc:picChg chg="mod">
          <ac:chgData name="劉　冠廷" userId="157cb8b2-10c8-4c98-be2a-24a6fef27960" providerId="ADAL" clId="{B4973B01-F198-431B-B126-9DB147DC568C}" dt="2023-01-21T01:02:39.573" v="6392" actId="1076"/>
          <ac:picMkLst>
            <pc:docMk/>
            <pc:sldMk cId="2145356720" sldId="322"/>
            <ac:picMk id="11" creationId="{758820FB-A2E9-97E0-304B-48A781C15907}"/>
          </ac:picMkLst>
        </pc:picChg>
      </pc:sldChg>
      <pc:sldChg chg="new del">
        <pc:chgData name="劉　冠廷" userId="157cb8b2-10c8-4c98-be2a-24a6fef27960" providerId="ADAL" clId="{B4973B01-F198-431B-B126-9DB147DC568C}" dt="2023-01-20T06:55:25.825" v="5638" actId="2696"/>
        <pc:sldMkLst>
          <pc:docMk/>
          <pc:sldMk cId="3124085684" sldId="322"/>
        </pc:sldMkLst>
      </pc:sldChg>
      <pc:sldChg chg="addSp delSp modSp add del mod">
        <pc:chgData name="劉　冠廷" userId="157cb8b2-10c8-4c98-be2a-24a6fef27960" providerId="ADAL" clId="{B4973B01-F198-431B-B126-9DB147DC568C}" dt="2023-01-25T02:50:52.576" v="11060" actId="2696"/>
        <pc:sldMkLst>
          <pc:docMk/>
          <pc:sldMk cId="2773660105" sldId="323"/>
        </pc:sldMkLst>
        <pc:spChg chg="mod">
          <ac:chgData name="劉　冠廷" userId="157cb8b2-10c8-4c98-be2a-24a6fef27960" providerId="ADAL" clId="{B4973B01-F198-431B-B126-9DB147DC568C}" dt="2023-01-21T01:27:16.258" v="6486" actId="1076"/>
          <ac:spMkLst>
            <pc:docMk/>
            <pc:sldMk cId="2773660105" sldId="323"/>
            <ac:spMk id="4" creationId="{D58DB9BA-47A0-9076-C4DB-A897043DAECB}"/>
          </ac:spMkLst>
        </pc:spChg>
        <pc:spChg chg="add del mod">
          <ac:chgData name="劉　冠廷" userId="157cb8b2-10c8-4c98-be2a-24a6fef27960" providerId="ADAL" clId="{B4973B01-F198-431B-B126-9DB147DC568C}" dt="2023-01-23T02:39:06.894" v="9056" actId="767"/>
          <ac:spMkLst>
            <pc:docMk/>
            <pc:sldMk cId="2773660105" sldId="323"/>
            <ac:spMk id="6" creationId="{CD3664E9-5EB7-8471-75B3-72CBE4E61EF1}"/>
          </ac:spMkLst>
        </pc:spChg>
        <pc:spChg chg="mod">
          <ac:chgData name="劉　冠廷" userId="157cb8b2-10c8-4c98-be2a-24a6fef27960" providerId="ADAL" clId="{B4973B01-F198-431B-B126-9DB147DC568C}" dt="2023-01-21T02:15:36.993" v="7567" actId="1076"/>
          <ac:spMkLst>
            <pc:docMk/>
            <pc:sldMk cId="2773660105" sldId="323"/>
            <ac:spMk id="7" creationId="{72F4F1B8-C881-8E21-AF84-508DA83AA33A}"/>
          </ac:spMkLst>
        </pc:spChg>
        <pc:spChg chg="mod">
          <ac:chgData name="劉　冠廷" userId="157cb8b2-10c8-4c98-be2a-24a6fef27960" providerId="ADAL" clId="{B4973B01-F198-431B-B126-9DB147DC568C}" dt="2023-01-21T02:15:42.424" v="7568" actId="14100"/>
          <ac:spMkLst>
            <pc:docMk/>
            <pc:sldMk cId="2773660105" sldId="323"/>
            <ac:spMk id="9" creationId="{05528334-D5E1-EE3A-7667-3F7CB9EC9A3C}"/>
          </ac:spMkLst>
        </pc:spChg>
        <pc:spChg chg="add mod">
          <ac:chgData name="劉　冠廷" userId="157cb8b2-10c8-4c98-be2a-24a6fef27960" providerId="ADAL" clId="{B4973B01-F198-431B-B126-9DB147DC568C}" dt="2023-01-23T05:47:04.780" v="9211" actId="1076"/>
          <ac:spMkLst>
            <pc:docMk/>
            <pc:sldMk cId="2773660105" sldId="323"/>
            <ac:spMk id="11" creationId="{B9FB0D9B-AD51-AB90-5142-E3474ABBBB08}"/>
          </ac:spMkLst>
        </pc:spChg>
        <pc:spChg chg="add mod">
          <ac:chgData name="劉　冠廷" userId="157cb8b2-10c8-4c98-be2a-24a6fef27960" providerId="ADAL" clId="{B4973B01-F198-431B-B126-9DB147DC568C}" dt="2023-01-23T05:47:15.325" v="9213" actId="1076"/>
          <ac:spMkLst>
            <pc:docMk/>
            <pc:sldMk cId="2773660105" sldId="323"/>
            <ac:spMk id="12" creationId="{7391F267-4DA5-045A-F88A-1461C72222DC}"/>
          </ac:spMkLst>
        </pc:spChg>
        <pc:spChg chg="add mod">
          <ac:chgData name="劉　冠廷" userId="157cb8b2-10c8-4c98-be2a-24a6fef27960" providerId="ADAL" clId="{B4973B01-F198-431B-B126-9DB147DC568C}" dt="2023-01-23T05:46:44.856" v="9209" actId="1076"/>
          <ac:spMkLst>
            <pc:docMk/>
            <pc:sldMk cId="2773660105" sldId="323"/>
            <ac:spMk id="13" creationId="{7B7AED1C-7283-C122-561A-DB7C8D64A90F}"/>
          </ac:spMkLst>
        </pc:spChg>
        <pc:spChg chg="mod">
          <ac:chgData name="劉　冠廷" userId="157cb8b2-10c8-4c98-be2a-24a6fef27960" providerId="ADAL" clId="{B4973B01-F198-431B-B126-9DB147DC568C}" dt="2023-01-25T02:47:03.879" v="11046" actId="1076"/>
          <ac:spMkLst>
            <pc:docMk/>
            <pc:sldMk cId="2773660105" sldId="323"/>
            <ac:spMk id="14" creationId="{0C750CD6-921E-590D-92D6-18EE8BB2BDA2}"/>
          </ac:spMkLst>
        </pc:spChg>
        <pc:spChg chg="add del mod ord">
          <ac:chgData name="劉　冠廷" userId="157cb8b2-10c8-4c98-be2a-24a6fef27960" providerId="ADAL" clId="{B4973B01-F198-431B-B126-9DB147DC568C}" dt="2023-01-21T02:02:02.200" v="7185" actId="478"/>
          <ac:spMkLst>
            <pc:docMk/>
            <pc:sldMk cId="2773660105" sldId="323"/>
            <ac:spMk id="19" creationId="{8DC382A8-973B-EFD7-9EE6-25BE01964B46}"/>
          </ac:spMkLst>
        </pc:spChg>
        <pc:grpChg chg="mod">
          <ac:chgData name="劉　冠廷" userId="157cb8b2-10c8-4c98-be2a-24a6fef27960" providerId="ADAL" clId="{B4973B01-F198-431B-B126-9DB147DC568C}" dt="2023-01-23T02:34:09.392" v="9049" actId="1076"/>
          <ac:grpSpMkLst>
            <pc:docMk/>
            <pc:sldMk cId="2773660105" sldId="323"/>
            <ac:grpSpMk id="3" creationId="{22155C03-FC02-801D-F585-0BA8F75FD1C4}"/>
          </ac:grpSpMkLst>
        </pc:grpChg>
        <pc:picChg chg="add mod">
          <ac:chgData name="劉　冠廷" userId="157cb8b2-10c8-4c98-be2a-24a6fef27960" providerId="ADAL" clId="{B4973B01-F198-431B-B126-9DB147DC568C}" dt="2023-01-23T05:47:02.603" v="9210" actId="1076"/>
          <ac:picMkLst>
            <pc:docMk/>
            <pc:sldMk cId="2773660105" sldId="323"/>
            <ac:picMk id="10" creationId="{78F9E5E4-BDAE-390F-FCE9-DF930807D717}"/>
          </ac:picMkLst>
        </pc:picChg>
        <pc:picChg chg="del">
          <ac:chgData name="劉　冠廷" userId="157cb8b2-10c8-4c98-be2a-24a6fef27960" providerId="ADAL" clId="{B4973B01-F198-431B-B126-9DB147DC568C}" dt="2023-01-21T01:10:50.536" v="6471" actId="478"/>
          <ac:picMkLst>
            <pc:docMk/>
            <pc:sldMk cId="2773660105" sldId="323"/>
            <ac:picMk id="12" creationId="{7F773D30-301B-86C2-65A1-DE6093D3A708}"/>
          </ac:picMkLst>
        </pc:picChg>
        <pc:picChg chg="add del mod">
          <ac:chgData name="劉　冠廷" userId="157cb8b2-10c8-4c98-be2a-24a6fef27960" providerId="ADAL" clId="{B4973B01-F198-431B-B126-9DB147DC568C}" dt="2023-01-21T01:56:28.532" v="7153" actId="478"/>
          <ac:picMkLst>
            <pc:docMk/>
            <pc:sldMk cId="2773660105" sldId="323"/>
            <ac:picMk id="13" creationId="{DDD6417A-2EF5-0651-8868-3B1CEBBCBFDE}"/>
          </ac:picMkLst>
        </pc:picChg>
        <pc:picChg chg="add del mod">
          <ac:chgData name="劉　冠廷" userId="157cb8b2-10c8-4c98-be2a-24a6fef27960" providerId="ADAL" clId="{B4973B01-F198-431B-B126-9DB147DC568C}" dt="2023-01-21T01:58:11.862" v="7159" actId="478"/>
          <ac:picMkLst>
            <pc:docMk/>
            <pc:sldMk cId="2773660105" sldId="323"/>
            <ac:picMk id="16" creationId="{464C263F-3D52-68E2-E822-1E487EC337DA}"/>
          </ac:picMkLst>
        </pc:picChg>
        <pc:picChg chg="add mod">
          <ac:chgData name="劉　冠廷" userId="157cb8b2-10c8-4c98-be2a-24a6fef27960" providerId="ADAL" clId="{B4973B01-F198-431B-B126-9DB147DC568C}" dt="2023-01-24T05:07:52.801" v="9703" actId="1076"/>
          <ac:picMkLst>
            <pc:docMk/>
            <pc:sldMk cId="2773660105" sldId="323"/>
            <ac:picMk id="18" creationId="{FF28E125-4D6A-BFAA-F0B6-C79BFF2A9CC6}"/>
          </ac:picMkLst>
        </pc:picChg>
        <pc:picChg chg="add del mod">
          <ac:chgData name="劉　冠廷" userId="157cb8b2-10c8-4c98-be2a-24a6fef27960" providerId="ADAL" clId="{B4973B01-F198-431B-B126-9DB147DC568C}" dt="2023-01-21T02:10:18.860" v="7421" actId="478"/>
          <ac:picMkLst>
            <pc:docMk/>
            <pc:sldMk cId="2773660105" sldId="323"/>
            <ac:picMk id="21" creationId="{50299306-98C7-A35F-A727-193D6FE81635}"/>
          </ac:picMkLst>
        </pc:picChg>
        <pc:picChg chg="add mod">
          <ac:chgData name="劉　冠廷" userId="157cb8b2-10c8-4c98-be2a-24a6fef27960" providerId="ADAL" clId="{B4973B01-F198-431B-B126-9DB147DC568C}" dt="2023-01-23T05:46:42.288" v="9208" actId="1076"/>
          <ac:picMkLst>
            <pc:docMk/>
            <pc:sldMk cId="2773660105" sldId="323"/>
            <ac:picMk id="23" creationId="{1C7BE9D9-B5A3-95AC-D92F-1EAB47BAACDC}"/>
          </ac:picMkLst>
        </pc:picChg>
        <pc:inkChg chg="add">
          <ac:chgData name="劉　冠廷" userId="157cb8b2-10c8-4c98-be2a-24a6fef27960" providerId="ADAL" clId="{B4973B01-F198-431B-B126-9DB147DC568C}" dt="2023-01-21T02:13:10.072" v="7447" actId="9405"/>
          <ac:inkMkLst>
            <pc:docMk/>
            <pc:sldMk cId="2773660105" sldId="323"/>
            <ac:inkMk id="24" creationId="{4CC7BE30-A290-F026-169C-CD8BDD020747}"/>
          </ac:inkMkLst>
        </pc:inkChg>
        <pc:inkChg chg="add del">
          <ac:chgData name="劉　冠廷" userId="157cb8b2-10c8-4c98-be2a-24a6fef27960" providerId="ADAL" clId="{B4973B01-F198-431B-B126-9DB147DC568C}" dt="2023-01-21T02:13:13.174" v="7449" actId="9405"/>
          <ac:inkMkLst>
            <pc:docMk/>
            <pc:sldMk cId="2773660105" sldId="323"/>
            <ac:inkMk id="25" creationId="{AFDD98E0-FF31-86C1-6084-BE8E4AC00D8E}"/>
          </ac:inkMkLst>
        </pc:inkChg>
        <pc:inkChg chg="add">
          <ac:chgData name="劉　冠廷" userId="157cb8b2-10c8-4c98-be2a-24a6fef27960" providerId="ADAL" clId="{B4973B01-F198-431B-B126-9DB147DC568C}" dt="2023-01-21T02:13:16.318" v="7450" actId="9405"/>
          <ac:inkMkLst>
            <pc:docMk/>
            <pc:sldMk cId="2773660105" sldId="323"/>
            <ac:inkMk id="26" creationId="{A5683478-F3D3-E09F-CEFB-7A75CBD52F90}"/>
          </ac:inkMkLst>
        </pc:inkChg>
        <pc:inkChg chg="add">
          <ac:chgData name="劉　冠廷" userId="157cb8b2-10c8-4c98-be2a-24a6fef27960" providerId="ADAL" clId="{B4973B01-F198-431B-B126-9DB147DC568C}" dt="2023-01-21T02:13:17.609" v="7451" actId="9405"/>
          <ac:inkMkLst>
            <pc:docMk/>
            <pc:sldMk cId="2773660105" sldId="323"/>
            <ac:inkMk id="27" creationId="{4AC6CE7B-0431-0978-30C6-78E234E3D865}"/>
          </ac:inkMkLst>
        </pc:inkChg>
        <pc:inkChg chg="add">
          <ac:chgData name="劉　冠廷" userId="157cb8b2-10c8-4c98-be2a-24a6fef27960" providerId="ADAL" clId="{B4973B01-F198-431B-B126-9DB147DC568C}" dt="2023-01-21T02:13:18.709" v="7452" actId="9405"/>
          <ac:inkMkLst>
            <pc:docMk/>
            <pc:sldMk cId="2773660105" sldId="323"/>
            <ac:inkMk id="28" creationId="{3DFD2C97-5534-E62A-FA0F-C3CCD8F6290B}"/>
          </ac:inkMkLst>
        </pc:inkChg>
        <pc:inkChg chg="add del">
          <ac:chgData name="劉　冠廷" userId="157cb8b2-10c8-4c98-be2a-24a6fef27960" providerId="ADAL" clId="{B4973B01-F198-431B-B126-9DB147DC568C}" dt="2023-01-21T02:13:21.648" v="7454" actId="9405"/>
          <ac:inkMkLst>
            <pc:docMk/>
            <pc:sldMk cId="2773660105" sldId="323"/>
            <ac:inkMk id="29" creationId="{77A66FE1-5DF3-FD51-3F6C-5B8631169D2E}"/>
          </ac:inkMkLst>
        </pc:inkChg>
        <pc:inkChg chg="add del">
          <ac:chgData name="劉　冠廷" userId="157cb8b2-10c8-4c98-be2a-24a6fef27960" providerId="ADAL" clId="{B4973B01-F198-431B-B126-9DB147DC568C}" dt="2023-01-21T02:13:25.910" v="7456" actId="9405"/>
          <ac:inkMkLst>
            <pc:docMk/>
            <pc:sldMk cId="2773660105" sldId="323"/>
            <ac:inkMk id="30" creationId="{8EE6A498-C027-EECA-D82E-F7253E471C4A}"/>
          </ac:inkMkLst>
        </pc:inkChg>
        <pc:cxnChg chg="add del mod">
          <ac:chgData name="劉　冠廷" userId="157cb8b2-10c8-4c98-be2a-24a6fef27960" providerId="ADAL" clId="{B4973B01-F198-431B-B126-9DB147DC568C}" dt="2023-01-25T02:50:04.502" v="11054" actId="478"/>
          <ac:cxnSpMkLst>
            <pc:docMk/>
            <pc:sldMk cId="2773660105" sldId="323"/>
            <ac:cxnSpMk id="15" creationId="{1891F3FF-9456-099D-16FA-BFB171A7BDC1}"/>
          </ac:cxnSpMkLst>
        </pc:cxnChg>
      </pc:sldChg>
      <pc:sldChg chg="addSp delSp modSp add mod ord modAnim modNotesTx">
        <pc:chgData name="劉　冠廷" userId="157cb8b2-10c8-4c98-be2a-24a6fef27960" providerId="ADAL" clId="{B4973B01-F198-431B-B126-9DB147DC568C}" dt="2023-01-30T06:28:16.066" v="16819" actId="58"/>
        <pc:sldMkLst>
          <pc:docMk/>
          <pc:sldMk cId="2351927262" sldId="324"/>
        </pc:sldMkLst>
        <pc:spChg chg="add mod">
          <ac:chgData name="劉　冠廷" userId="157cb8b2-10c8-4c98-be2a-24a6fef27960" providerId="ADAL" clId="{B4973B01-F198-431B-B126-9DB147DC568C}" dt="2023-01-30T06:28:16.066" v="16819" actId="58"/>
          <ac:spMkLst>
            <pc:docMk/>
            <pc:sldMk cId="2351927262" sldId="324"/>
            <ac:spMk id="6" creationId="{040315AC-8BD9-91B4-E226-829A9EEE84D5}"/>
          </ac:spMkLst>
        </pc:spChg>
        <pc:spChg chg="mod">
          <ac:chgData name="劉　冠廷" userId="157cb8b2-10c8-4c98-be2a-24a6fef27960" providerId="ADAL" clId="{B4973B01-F198-431B-B126-9DB147DC568C}" dt="2023-01-25T03:05:58.282" v="11175" actId="113"/>
          <ac:spMkLst>
            <pc:docMk/>
            <pc:sldMk cId="2351927262" sldId="324"/>
            <ac:spMk id="14" creationId="{0C750CD6-921E-590D-92D6-18EE8BB2BDA2}"/>
          </ac:spMkLst>
        </pc:spChg>
        <pc:spChg chg="add del mod ord">
          <ac:chgData name="劉　冠廷" userId="157cb8b2-10c8-4c98-be2a-24a6fef27960" providerId="ADAL" clId="{B4973B01-F198-431B-B126-9DB147DC568C}" dt="2023-01-25T02:56:45.920" v="11086" actId="478"/>
          <ac:spMkLst>
            <pc:docMk/>
            <pc:sldMk cId="2351927262" sldId="324"/>
            <ac:spMk id="20" creationId="{C323FCAB-DFA5-CA39-A420-1E72276B5D42}"/>
          </ac:spMkLst>
        </pc:spChg>
        <pc:spChg chg="add del">
          <ac:chgData name="劉　冠廷" userId="157cb8b2-10c8-4c98-be2a-24a6fef27960" providerId="ADAL" clId="{B4973B01-F198-431B-B126-9DB147DC568C}" dt="2023-01-25T02:57:48.330" v="11092" actId="11529"/>
          <ac:spMkLst>
            <pc:docMk/>
            <pc:sldMk cId="2351927262" sldId="324"/>
            <ac:spMk id="29" creationId="{2291EB46-0351-1F88-DB2E-FF9C7DB4BD24}"/>
          </ac:spMkLst>
        </pc:spChg>
        <pc:grpChg chg="mod">
          <ac:chgData name="劉　冠廷" userId="157cb8b2-10c8-4c98-be2a-24a6fef27960" providerId="ADAL" clId="{B4973B01-F198-431B-B126-9DB147DC568C}" dt="2023-01-30T05:36:29.618" v="16602" actId="14100"/>
          <ac:grpSpMkLst>
            <pc:docMk/>
            <pc:sldMk cId="2351927262" sldId="324"/>
            <ac:grpSpMk id="3" creationId="{22155C03-FC02-801D-F585-0BA8F75FD1C4}"/>
          </ac:grpSpMkLst>
        </pc:grpChg>
        <pc:grpChg chg="add mod">
          <ac:chgData name="劉　冠廷" userId="157cb8b2-10c8-4c98-be2a-24a6fef27960" providerId="ADAL" clId="{B4973B01-F198-431B-B126-9DB147DC568C}" dt="2023-01-30T06:16:12.072" v="16784" actId="164"/>
          <ac:grpSpMkLst>
            <pc:docMk/>
            <pc:sldMk cId="2351927262" sldId="324"/>
            <ac:grpSpMk id="55" creationId="{BB1C75E6-8161-40F9-814E-58E051CA3AF7}"/>
          </ac:grpSpMkLst>
        </pc:grpChg>
        <pc:grpChg chg="add mod">
          <ac:chgData name="劉　冠廷" userId="157cb8b2-10c8-4c98-be2a-24a6fef27960" providerId="ADAL" clId="{B4973B01-F198-431B-B126-9DB147DC568C}" dt="2023-01-30T06:18:50.161" v="16796" actId="1076"/>
          <ac:grpSpMkLst>
            <pc:docMk/>
            <pc:sldMk cId="2351927262" sldId="324"/>
            <ac:grpSpMk id="56" creationId="{CCE4D0F4-2924-DF39-D091-987D248F0600}"/>
          </ac:grpSpMkLst>
        </pc:grpChg>
        <pc:picChg chg="mod">
          <ac:chgData name="劉　冠廷" userId="157cb8b2-10c8-4c98-be2a-24a6fef27960" providerId="ADAL" clId="{B4973B01-F198-431B-B126-9DB147DC568C}" dt="2023-01-30T06:16:05.636" v="16781" actId="1076"/>
          <ac:picMkLst>
            <pc:docMk/>
            <pc:sldMk cId="2351927262" sldId="324"/>
            <ac:picMk id="18" creationId="{FF28E125-4D6A-BFAA-F0B6-C79BFF2A9CC6}"/>
          </ac:picMkLst>
        </pc:picChg>
        <pc:cxnChg chg="del">
          <ac:chgData name="劉　冠廷" userId="157cb8b2-10c8-4c98-be2a-24a6fef27960" providerId="ADAL" clId="{B4973B01-F198-431B-B126-9DB147DC568C}" dt="2023-01-25T02:47:21.658" v="11051" actId="478"/>
          <ac:cxnSpMkLst>
            <pc:docMk/>
            <pc:sldMk cId="2351927262" sldId="324"/>
            <ac:cxnSpMk id="15" creationId="{1891F3FF-9456-099D-16FA-BFB171A7BDC1}"/>
          </ac:cxnSpMkLst>
        </pc:cxnChg>
        <pc:cxnChg chg="add del">
          <ac:chgData name="劉　冠廷" userId="157cb8b2-10c8-4c98-be2a-24a6fef27960" providerId="ADAL" clId="{B4973B01-F198-431B-B126-9DB147DC568C}" dt="2023-01-25T02:56:06.431" v="11078" actId="11529"/>
          <ac:cxnSpMkLst>
            <pc:docMk/>
            <pc:sldMk cId="2351927262" sldId="324"/>
            <ac:cxnSpMk id="16" creationId="{39198784-B6CE-ACA6-C9B4-73A50BD57EEB}"/>
          </ac:cxnSpMkLst>
        </pc:cxnChg>
        <pc:cxnChg chg="add mod">
          <ac:chgData name="劉　冠廷" userId="157cb8b2-10c8-4c98-be2a-24a6fef27960" providerId="ADAL" clId="{B4973B01-F198-431B-B126-9DB147DC568C}" dt="2023-01-30T06:18:47.053" v="16795" actId="13822"/>
          <ac:cxnSpMkLst>
            <pc:docMk/>
            <pc:sldMk cId="2351927262" sldId="324"/>
            <ac:cxnSpMk id="16" creationId="{FC7B717B-2B4B-1D13-ED53-4CE3D169847F}"/>
          </ac:cxnSpMkLst>
        </pc:cxnChg>
        <pc:cxnChg chg="add del">
          <ac:chgData name="劉　冠廷" userId="157cb8b2-10c8-4c98-be2a-24a6fef27960" providerId="ADAL" clId="{B4973B01-F198-431B-B126-9DB147DC568C}" dt="2023-01-30T06:14:43.936" v="16761" actId="11529"/>
          <ac:cxnSpMkLst>
            <pc:docMk/>
            <pc:sldMk cId="2351927262" sldId="324"/>
            <ac:cxnSpMk id="19" creationId="{3F642F91-934A-CB25-9627-3E456F8FA79C}"/>
          </ac:cxnSpMkLst>
        </pc:cxnChg>
        <pc:cxnChg chg="add del">
          <ac:chgData name="劉　冠廷" userId="157cb8b2-10c8-4c98-be2a-24a6fef27960" providerId="ADAL" clId="{B4973B01-F198-431B-B126-9DB147DC568C}" dt="2023-01-25T02:56:17.505" v="11080" actId="11529"/>
          <ac:cxnSpMkLst>
            <pc:docMk/>
            <pc:sldMk cId="2351927262" sldId="324"/>
            <ac:cxnSpMk id="19" creationId="{DF6EF40E-72A7-F495-2516-DA6AEE3A6288}"/>
          </ac:cxnSpMkLst>
        </pc:cxnChg>
        <pc:cxnChg chg="add mod">
          <ac:chgData name="劉　冠廷" userId="157cb8b2-10c8-4c98-be2a-24a6fef27960" providerId="ADAL" clId="{B4973B01-F198-431B-B126-9DB147DC568C}" dt="2023-01-30T06:18:47.053" v="16795" actId="13822"/>
          <ac:cxnSpMkLst>
            <pc:docMk/>
            <pc:sldMk cId="2351927262" sldId="324"/>
            <ac:cxnSpMk id="21" creationId="{65E4BA9B-FF5B-1DB7-8BF5-77E01189DD45}"/>
          </ac:cxnSpMkLst>
        </pc:cxnChg>
        <pc:cxnChg chg="add del mod">
          <ac:chgData name="劉　冠廷" userId="157cb8b2-10c8-4c98-be2a-24a6fef27960" providerId="ADAL" clId="{B4973B01-F198-431B-B126-9DB147DC568C}" dt="2023-01-25T02:57:30.789" v="11090" actId="478"/>
          <ac:cxnSpMkLst>
            <pc:docMk/>
            <pc:sldMk cId="2351927262" sldId="324"/>
            <ac:cxnSpMk id="22" creationId="{D22DCC92-6CB3-29B8-7070-E56F6A3E8518}"/>
          </ac:cxnSpMkLst>
        </pc:cxnChg>
        <pc:cxnChg chg="add mod">
          <ac:chgData name="劉　冠廷" userId="157cb8b2-10c8-4c98-be2a-24a6fef27960" providerId="ADAL" clId="{B4973B01-F198-431B-B126-9DB147DC568C}" dt="2023-01-30T06:18:47.053" v="16795" actId="13822"/>
          <ac:cxnSpMkLst>
            <pc:docMk/>
            <pc:sldMk cId="2351927262" sldId="324"/>
            <ac:cxnSpMk id="25" creationId="{E42DF972-F520-6DA6-ECB0-9CFC4A02B26C}"/>
          </ac:cxnSpMkLst>
        </pc:cxnChg>
        <pc:cxnChg chg="add mod">
          <ac:chgData name="劉　冠廷" userId="157cb8b2-10c8-4c98-be2a-24a6fef27960" providerId="ADAL" clId="{B4973B01-F198-431B-B126-9DB147DC568C}" dt="2023-01-30T06:18:47.053" v="16795" actId="13822"/>
          <ac:cxnSpMkLst>
            <pc:docMk/>
            <pc:sldMk cId="2351927262" sldId="324"/>
            <ac:cxnSpMk id="30" creationId="{EF7B48F4-8AC0-32E7-B6E0-4B4A4D8CF78F}"/>
          </ac:cxnSpMkLst>
        </pc:cxnChg>
        <pc:cxnChg chg="add mod">
          <ac:chgData name="劉　冠廷" userId="157cb8b2-10c8-4c98-be2a-24a6fef27960" providerId="ADAL" clId="{B4973B01-F198-431B-B126-9DB147DC568C}" dt="2023-01-25T03:00:00.240" v="11105" actId="14100"/>
          <ac:cxnSpMkLst>
            <pc:docMk/>
            <pc:sldMk cId="2351927262" sldId="324"/>
            <ac:cxnSpMk id="31" creationId="{8619A909-7053-79A3-F5AA-470A81FD748A}"/>
          </ac:cxnSpMkLst>
        </pc:cxnChg>
        <pc:cxnChg chg="add mod">
          <ac:chgData name="劉　冠廷" userId="157cb8b2-10c8-4c98-be2a-24a6fef27960" providerId="ADAL" clId="{B4973B01-F198-431B-B126-9DB147DC568C}" dt="2023-01-25T03:00:03.727" v="11106" actId="14100"/>
          <ac:cxnSpMkLst>
            <pc:docMk/>
            <pc:sldMk cId="2351927262" sldId="324"/>
            <ac:cxnSpMk id="32" creationId="{BE2F8649-C507-03F8-07DA-E2B340093BFE}"/>
          </ac:cxnSpMkLst>
        </pc:cxnChg>
        <pc:cxnChg chg="add mod">
          <ac:chgData name="劉　冠廷" userId="157cb8b2-10c8-4c98-be2a-24a6fef27960" providerId="ADAL" clId="{B4973B01-F198-431B-B126-9DB147DC568C}" dt="2023-01-30T06:18:47.053" v="16795" actId="13822"/>
          <ac:cxnSpMkLst>
            <pc:docMk/>
            <pc:sldMk cId="2351927262" sldId="324"/>
            <ac:cxnSpMk id="34" creationId="{09749F47-863C-69D6-9B5C-BE441A1CD9F7}"/>
          </ac:cxnSpMkLst>
        </pc:cxnChg>
        <pc:cxnChg chg="add del">
          <ac:chgData name="劉　冠廷" userId="157cb8b2-10c8-4c98-be2a-24a6fef27960" providerId="ADAL" clId="{B4973B01-F198-431B-B126-9DB147DC568C}" dt="2023-01-30T06:15:01.886" v="16769" actId="11529"/>
          <ac:cxnSpMkLst>
            <pc:docMk/>
            <pc:sldMk cId="2351927262" sldId="324"/>
            <ac:cxnSpMk id="36" creationId="{32A71A69-8602-F018-E526-E296D6168E53}"/>
          </ac:cxnSpMkLst>
        </pc:cxnChg>
        <pc:cxnChg chg="add del">
          <ac:chgData name="劉　冠廷" userId="157cb8b2-10c8-4c98-be2a-24a6fef27960" providerId="ADAL" clId="{B4973B01-F198-431B-B126-9DB147DC568C}" dt="2023-01-25T02:59:42.554" v="11102" actId="11529"/>
          <ac:cxnSpMkLst>
            <pc:docMk/>
            <pc:sldMk cId="2351927262" sldId="324"/>
            <ac:cxnSpMk id="36" creationId="{CDB0E97F-F040-2046-8C1E-3744BF44ACF9}"/>
          </ac:cxnSpMkLst>
        </pc:cxnChg>
        <pc:cxnChg chg="add mod">
          <ac:chgData name="劉　冠廷" userId="157cb8b2-10c8-4c98-be2a-24a6fef27960" providerId="ADAL" clId="{B4973B01-F198-431B-B126-9DB147DC568C}" dt="2023-01-25T03:01:25.337" v="11112" actId="14100"/>
          <ac:cxnSpMkLst>
            <pc:docMk/>
            <pc:sldMk cId="2351927262" sldId="324"/>
            <ac:cxnSpMk id="37" creationId="{D50A6AA3-BF75-E60A-C559-F618D097559E}"/>
          </ac:cxnSpMkLst>
        </pc:cxnChg>
        <pc:cxnChg chg="add del">
          <ac:chgData name="劉　冠廷" userId="157cb8b2-10c8-4c98-be2a-24a6fef27960" providerId="ADAL" clId="{B4973B01-F198-431B-B126-9DB147DC568C}" dt="2023-01-30T06:15:01.538" v="16768" actId="11529"/>
          <ac:cxnSpMkLst>
            <pc:docMk/>
            <pc:sldMk cId="2351927262" sldId="324"/>
            <ac:cxnSpMk id="39" creationId="{78D960A3-2121-9C2C-EF28-4080DF62902B}"/>
          </ac:cxnSpMkLst>
        </pc:cxnChg>
        <pc:cxnChg chg="add mod">
          <ac:chgData name="劉　冠廷" userId="157cb8b2-10c8-4c98-be2a-24a6fef27960" providerId="ADAL" clId="{B4973B01-F198-431B-B126-9DB147DC568C}" dt="2023-01-30T06:18:47.053" v="16795" actId="13822"/>
          <ac:cxnSpMkLst>
            <pc:docMk/>
            <pc:sldMk cId="2351927262" sldId="324"/>
            <ac:cxnSpMk id="41" creationId="{2A408CD7-7A4C-C4CA-2A4F-780D88155926}"/>
          </ac:cxnSpMkLst>
        </pc:cxnChg>
        <pc:cxnChg chg="add mod">
          <ac:chgData name="劉　冠廷" userId="157cb8b2-10c8-4c98-be2a-24a6fef27960" providerId="ADAL" clId="{B4973B01-F198-431B-B126-9DB147DC568C}" dt="2023-01-25T03:01:27.230" v="11113" actId="14100"/>
          <ac:cxnSpMkLst>
            <pc:docMk/>
            <pc:sldMk cId="2351927262" sldId="324"/>
            <ac:cxnSpMk id="42" creationId="{6C843009-1662-3EBB-474D-1D01A6D3B6E9}"/>
          </ac:cxnSpMkLst>
        </pc:cxnChg>
        <pc:cxnChg chg="add mod">
          <ac:chgData name="劉　冠廷" userId="157cb8b2-10c8-4c98-be2a-24a6fef27960" providerId="ADAL" clId="{B4973B01-F198-431B-B126-9DB147DC568C}" dt="2023-01-30T06:18:47.053" v="16795" actId="13822"/>
          <ac:cxnSpMkLst>
            <pc:docMk/>
            <pc:sldMk cId="2351927262" sldId="324"/>
            <ac:cxnSpMk id="44" creationId="{CCE5DFD2-AC5D-4F8F-4734-BDA425AD3202}"/>
          </ac:cxnSpMkLst>
        </pc:cxnChg>
        <pc:cxnChg chg="add mod">
          <ac:chgData name="劉　冠廷" userId="157cb8b2-10c8-4c98-be2a-24a6fef27960" providerId="ADAL" clId="{B4973B01-F198-431B-B126-9DB147DC568C}" dt="2023-01-30T06:18:47.053" v="16795" actId="13822"/>
          <ac:cxnSpMkLst>
            <pc:docMk/>
            <pc:sldMk cId="2351927262" sldId="324"/>
            <ac:cxnSpMk id="46" creationId="{2E4065F6-84E1-9326-F9BA-CAF84F0EA51C}"/>
          </ac:cxnSpMkLst>
        </pc:cxnChg>
        <pc:cxnChg chg="add mod">
          <ac:chgData name="劉　冠廷" userId="157cb8b2-10c8-4c98-be2a-24a6fef27960" providerId="ADAL" clId="{B4973B01-F198-431B-B126-9DB147DC568C}" dt="2023-01-30T06:18:47.053" v="16795" actId="13822"/>
          <ac:cxnSpMkLst>
            <pc:docMk/>
            <pc:sldMk cId="2351927262" sldId="324"/>
            <ac:cxnSpMk id="48" creationId="{D7123A3A-DCEF-0D07-5570-1B55586FB500}"/>
          </ac:cxnSpMkLst>
        </pc:cxnChg>
        <pc:cxnChg chg="add mod">
          <ac:chgData name="劉　冠廷" userId="157cb8b2-10c8-4c98-be2a-24a6fef27960" providerId="ADAL" clId="{B4973B01-F198-431B-B126-9DB147DC568C}" dt="2023-01-30T06:18:47.053" v="16795" actId="13822"/>
          <ac:cxnSpMkLst>
            <pc:docMk/>
            <pc:sldMk cId="2351927262" sldId="324"/>
            <ac:cxnSpMk id="50" creationId="{958FC878-F9EF-F5D3-DBE4-38413FE88AFE}"/>
          </ac:cxnSpMkLst>
        </pc:cxnChg>
        <pc:cxnChg chg="add mod">
          <ac:chgData name="劉　冠廷" userId="157cb8b2-10c8-4c98-be2a-24a6fef27960" providerId="ADAL" clId="{B4973B01-F198-431B-B126-9DB147DC568C}" dt="2023-01-30T06:18:47.053" v="16795" actId="13822"/>
          <ac:cxnSpMkLst>
            <pc:docMk/>
            <pc:sldMk cId="2351927262" sldId="324"/>
            <ac:cxnSpMk id="52" creationId="{62EB0F11-FDD1-9A33-4672-C4A7CEB5F510}"/>
          </ac:cxnSpMkLst>
        </pc:cxnChg>
        <pc:cxnChg chg="add del">
          <ac:chgData name="劉　冠廷" userId="157cb8b2-10c8-4c98-be2a-24a6fef27960" providerId="ADAL" clId="{B4973B01-F198-431B-B126-9DB147DC568C}" dt="2023-01-30T06:15:13.692" v="16777" actId="11529"/>
          <ac:cxnSpMkLst>
            <pc:docMk/>
            <pc:sldMk cId="2351927262" sldId="324"/>
            <ac:cxnSpMk id="54" creationId="{BF800A57-7F45-419D-3C52-874213BE4928}"/>
          </ac:cxnSpMkLst>
        </pc:cxnChg>
      </pc:sldChg>
      <pc:sldChg chg="add del">
        <pc:chgData name="劉　冠廷" userId="157cb8b2-10c8-4c98-be2a-24a6fef27960" providerId="ADAL" clId="{B4973B01-F198-431B-B126-9DB147DC568C}" dt="2023-01-25T01:58:35.645" v="11045" actId="2696"/>
        <pc:sldMkLst>
          <pc:docMk/>
          <pc:sldMk cId="3883499129" sldId="324"/>
        </pc:sldMkLst>
      </pc:sldChg>
      <pc:sldChg chg="addSp delSp modSp add mod ord modShow">
        <pc:chgData name="劉　冠廷" userId="157cb8b2-10c8-4c98-be2a-24a6fef27960" providerId="ADAL" clId="{B4973B01-F198-431B-B126-9DB147DC568C}" dt="2023-01-31T01:03:54.255" v="17094" actId="21"/>
        <pc:sldMkLst>
          <pc:docMk/>
          <pc:sldMk cId="4183911644" sldId="325"/>
        </pc:sldMkLst>
        <pc:spChg chg="add mod">
          <ac:chgData name="劉　冠廷" userId="157cb8b2-10c8-4c98-be2a-24a6fef27960" providerId="ADAL" clId="{B4973B01-F198-431B-B126-9DB147DC568C}" dt="2023-01-31T00:58:41.473" v="17080" actId="20577"/>
          <ac:spMkLst>
            <pc:docMk/>
            <pc:sldMk cId="4183911644" sldId="325"/>
            <ac:spMk id="6" creationId="{7E52C942-F7EF-FE37-9FCF-6B2424E0545E}"/>
          </ac:spMkLst>
        </pc:spChg>
        <pc:spChg chg="del">
          <ac:chgData name="劉　冠廷" userId="157cb8b2-10c8-4c98-be2a-24a6fef27960" providerId="ADAL" clId="{B4973B01-F198-431B-B126-9DB147DC568C}" dt="2023-01-30T14:43:03.156" v="16894" actId="478"/>
          <ac:spMkLst>
            <pc:docMk/>
            <pc:sldMk cId="4183911644" sldId="325"/>
            <ac:spMk id="17" creationId="{40770472-D5B2-0377-5CAD-66037B8743CE}"/>
          </ac:spMkLst>
        </pc:spChg>
        <pc:spChg chg="del">
          <ac:chgData name="劉　冠廷" userId="157cb8b2-10c8-4c98-be2a-24a6fef27960" providerId="ADAL" clId="{B4973B01-F198-431B-B126-9DB147DC568C}" dt="2023-01-30T14:43:01.048" v="16892" actId="478"/>
          <ac:spMkLst>
            <pc:docMk/>
            <pc:sldMk cId="4183911644" sldId="325"/>
            <ac:spMk id="32" creationId="{7C9165F1-7D8E-53D2-77CD-0578FE1FB595}"/>
          </ac:spMkLst>
        </pc:spChg>
        <pc:spChg chg="del">
          <ac:chgData name="劉　冠廷" userId="157cb8b2-10c8-4c98-be2a-24a6fef27960" providerId="ADAL" clId="{B4973B01-F198-431B-B126-9DB147DC568C}" dt="2023-01-30T14:43:02.037" v="16893" actId="478"/>
          <ac:spMkLst>
            <pc:docMk/>
            <pc:sldMk cId="4183911644" sldId="325"/>
            <ac:spMk id="33" creationId="{8F20B60B-C2A7-AD45-A1CC-642A9EC45082}"/>
          </ac:spMkLst>
        </pc:spChg>
        <pc:spChg chg="add mod">
          <ac:chgData name="劉　冠廷" userId="157cb8b2-10c8-4c98-be2a-24a6fef27960" providerId="ADAL" clId="{B4973B01-F198-431B-B126-9DB147DC568C}" dt="2023-01-31T00:45:42.960" v="16958" actId="164"/>
          <ac:spMkLst>
            <pc:docMk/>
            <pc:sldMk cId="4183911644" sldId="325"/>
            <ac:spMk id="34" creationId="{72CF2105-6724-3E9B-D42C-AC4C621F728D}"/>
          </ac:spMkLst>
        </pc:spChg>
        <pc:spChg chg="add mod">
          <ac:chgData name="劉　冠廷" userId="157cb8b2-10c8-4c98-be2a-24a6fef27960" providerId="ADAL" clId="{B4973B01-F198-431B-B126-9DB147DC568C}" dt="2023-01-31T00:45:42.960" v="16958" actId="164"/>
          <ac:spMkLst>
            <pc:docMk/>
            <pc:sldMk cId="4183911644" sldId="325"/>
            <ac:spMk id="35" creationId="{B3DC6D01-E479-DCE7-2AB6-BB866A7DE109}"/>
          </ac:spMkLst>
        </pc:spChg>
        <pc:spChg chg="mod">
          <ac:chgData name="劉　冠廷" userId="157cb8b2-10c8-4c98-be2a-24a6fef27960" providerId="ADAL" clId="{B4973B01-F198-431B-B126-9DB147DC568C}" dt="2023-01-30T14:43:12.069" v="16903" actId="20577"/>
          <ac:spMkLst>
            <pc:docMk/>
            <pc:sldMk cId="4183911644" sldId="325"/>
            <ac:spMk id="110" creationId="{00000000-0000-0000-0000-000000000000}"/>
          </ac:spMkLst>
        </pc:spChg>
        <pc:grpChg chg="del">
          <ac:chgData name="劉　冠廷" userId="157cb8b2-10c8-4c98-be2a-24a6fef27960" providerId="ADAL" clId="{B4973B01-F198-431B-B126-9DB147DC568C}" dt="2023-01-30T14:43:06.237" v="16896" actId="478"/>
          <ac:grpSpMkLst>
            <pc:docMk/>
            <pc:sldMk cId="4183911644" sldId="325"/>
            <ac:grpSpMk id="3" creationId="{DCC11E17-8E0E-8500-8ED7-F3A2CEF22964}"/>
          </ac:grpSpMkLst>
        </pc:grpChg>
        <pc:grpChg chg="add mod">
          <ac:chgData name="劉　冠廷" userId="157cb8b2-10c8-4c98-be2a-24a6fef27960" providerId="ADAL" clId="{B4973B01-F198-431B-B126-9DB147DC568C}" dt="2023-01-31T00:45:52.625" v="16964" actId="1076"/>
          <ac:grpSpMkLst>
            <pc:docMk/>
            <pc:sldMk cId="4183911644" sldId="325"/>
            <ac:grpSpMk id="5" creationId="{CBA2259A-4B7C-B90E-DC4A-75E20F96A5CD}"/>
          </ac:grpSpMkLst>
        </pc:grpChg>
        <pc:grpChg chg="del">
          <ac:chgData name="劉　冠廷" userId="157cb8b2-10c8-4c98-be2a-24a6fef27960" providerId="ADAL" clId="{B4973B01-F198-431B-B126-9DB147DC568C}" dt="2023-01-30T14:42:59.922" v="16891" actId="478"/>
          <ac:grpSpMkLst>
            <pc:docMk/>
            <pc:sldMk cId="4183911644" sldId="325"/>
            <ac:grpSpMk id="6" creationId="{5502CCF7-D7AD-7112-4725-02E3AE9D5294}"/>
          </ac:grpSpMkLst>
        </pc:grpChg>
        <pc:grpChg chg="add mod">
          <ac:chgData name="劉　冠廷" userId="157cb8b2-10c8-4c98-be2a-24a6fef27960" providerId="ADAL" clId="{B4973B01-F198-431B-B126-9DB147DC568C}" dt="2023-01-31T00:47:46.513" v="17059" actId="164"/>
          <ac:grpSpMkLst>
            <pc:docMk/>
            <pc:sldMk cId="4183911644" sldId="325"/>
            <ac:grpSpMk id="7" creationId="{33AD4A3A-DD92-4173-BEBA-6E3273C02D9B}"/>
          </ac:grpSpMkLst>
        </pc:grpChg>
        <pc:grpChg chg="add mod">
          <ac:chgData name="劉　冠廷" userId="157cb8b2-10c8-4c98-be2a-24a6fef27960" providerId="ADAL" clId="{B4973B01-F198-431B-B126-9DB147DC568C}" dt="2023-01-31T00:48:17.497" v="17070" actId="1076"/>
          <ac:grpSpMkLst>
            <pc:docMk/>
            <pc:sldMk cId="4183911644" sldId="325"/>
            <ac:grpSpMk id="8" creationId="{038474CD-2071-7808-CF85-CF6CB632D5D9}"/>
          </ac:grpSpMkLst>
        </pc:grpChg>
        <pc:grpChg chg="del">
          <ac:chgData name="劉　冠廷" userId="157cb8b2-10c8-4c98-be2a-24a6fef27960" providerId="ADAL" clId="{B4973B01-F198-431B-B126-9DB147DC568C}" dt="2023-01-30T14:43:04.907" v="16895" actId="478"/>
          <ac:grpSpMkLst>
            <pc:docMk/>
            <pc:sldMk cId="4183911644" sldId="325"/>
            <ac:grpSpMk id="11" creationId="{1B6D2D1D-AB16-1E2A-F1C3-7D78B505235C}"/>
          </ac:grpSpMkLst>
        </pc:grpChg>
        <pc:grpChg chg="del">
          <ac:chgData name="劉　冠廷" userId="157cb8b2-10c8-4c98-be2a-24a6fef27960" providerId="ADAL" clId="{B4973B01-F198-431B-B126-9DB147DC568C}" dt="2023-01-30T14:42:58.156" v="16890" actId="478"/>
          <ac:grpSpMkLst>
            <pc:docMk/>
            <pc:sldMk cId="4183911644" sldId="325"/>
            <ac:grpSpMk id="31" creationId="{82911FD8-5A84-CF47-D503-128E0C11D32D}"/>
          </ac:grpSpMkLst>
        </pc:grpChg>
        <pc:picChg chg="add mod">
          <ac:chgData name="劉　冠廷" userId="157cb8b2-10c8-4c98-be2a-24a6fef27960" providerId="ADAL" clId="{B4973B01-F198-431B-B126-9DB147DC568C}" dt="2023-01-31T00:48:09.513" v="17067" actId="1076"/>
          <ac:picMkLst>
            <pc:docMk/>
            <pc:sldMk cId="4183911644" sldId="325"/>
            <ac:picMk id="4" creationId="{D7253CDF-B1ED-C9AE-89CA-8AA01AE5601F}"/>
          </ac:picMkLst>
        </pc:picChg>
        <pc:picChg chg="add mod">
          <ac:chgData name="劉　冠廷" userId="157cb8b2-10c8-4c98-be2a-24a6fef27960" providerId="ADAL" clId="{B4973B01-F198-431B-B126-9DB147DC568C}" dt="2023-01-31T00:53:09.275" v="17074" actId="1076"/>
          <ac:picMkLst>
            <pc:docMk/>
            <pc:sldMk cId="4183911644" sldId="325"/>
            <ac:picMk id="10" creationId="{6110BB0A-5CD2-292E-ED05-20025568533F}"/>
          </ac:picMkLst>
        </pc:picChg>
        <pc:picChg chg="add del">
          <ac:chgData name="劉　冠廷" userId="157cb8b2-10c8-4c98-be2a-24a6fef27960" providerId="ADAL" clId="{B4973B01-F198-431B-B126-9DB147DC568C}" dt="2023-01-31T01:03:54.255" v="17094" actId="21"/>
          <ac:picMkLst>
            <pc:docMk/>
            <pc:sldMk cId="4183911644" sldId="325"/>
            <ac:picMk id="12" creationId="{1D726793-F0D3-23F1-6679-23E442B8F438}"/>
          </ac:picMkLst>
        </pc:picChg>
        <pc:picChg chg="del">
          <ac:chgData name="劉　冠廷" userId="157cb8b2-10c8-4c98-be2a-24a6fef27960" providerId="ADAL" clId="{B4973B01-F198-431B-B126-9DB147DC568C}" dt="2023-01-30T14:42:57.943" v="16889" actId="478"/>
          <ac:picMkLst>
            <pc:docMk/>
            <pc:sldMk cId="4183911644" sldId="325"/>
            <ac:picMk id="16" creationId="{2FE25047-3A32-0D53-6846-F40D5A91602B}"/>
          </ac:picMkLst>
        </pc:picChg>
        <pc:picChg chg="add mod">
          <ac:chgData name="劉　冠廷" userId="157cb8b2-10c8-4c98-be2a-24a6fef27960" providerId="ADAL" clId="{B4973B01-F198-431B-B126-9DB147DC568C}" dt="2023-01-31T00:45:32.116" v="16952" actId="1076"/>
          <ac:picMkLst>
            <pc:docMk/>
            <pc:sldMk cId="4183911644" sldId="325"/>
            <ac:picMk id="19" creationId="{DCA2F984-1F78-4054-E986-C70668EC61C7}"/>
          </ac:picMkLst>
        </pc:picChg>
        <pc:picChg chg="del">
          <ac:chgData name="劉　冠廷" userId="157cb8b2-10c8-4c98-be2a-24a6fef27960" providerId="ADAL" clId="{B4973B01-F198-431B-B126-9DB147DC568C}" dt="2023-01-30T14:42:53.852" v="16887" actId="478"/>
          <ac:picMkLst>
            <pc:docMk/>
            <pc:sldMk cId="4183911644" sldId="325"/>
            <ac:picMk id="22" creationId="{E377488D-0DE6-A3DA-B4BD-3121BA09DD1E}"/>
          </ac:picMkLst>
        </pc:picChg>
        <pc:picChg chg="add mod">
          <ac:chgData name="劉　冠廷" userId="157cb8b2-10c8-4c98-be2a-24a6fef27960" providerId="ADAL" clId="{B4973B01-F198-431B-B126-9DB147DC568C}" dt="2023-01-31T00:45:42.960" v="16958" actId="164"/>
          <ac:picMkLst>
            <pc:docMk/>
            <pc:sldMk cId="4183911644" sldId="325"/>
            <ac:picMk id="23" creationId="{14618142-F0EB-4FCA-37D3-E47A6564A176}"/>
          </ac:picMkLst>
        </pc:picChg>
        <pc:cxnChg chg="add mod">
          <ac:chgData name="劉　冠廷" userId="157cb8b2-10c8-4c98-be2a-24a6fef27960" providerId="ADAL" clId="{B4973B01-F198-431B-B126-9DB147DC568C}" dt="2023-01-31T00:45:42.960" v="16958" actId="164"/>
          <ac:cxnSpMkLst>
            <pc:docMk/>
            <pc:sldMk cId="4183911644" sldId="325"/>
            <ac:cxnSpMk id="26" creationId="{840645C4-8C3F-9617-CE23-6ECF35F26804}"/>
          </ac:cxnSpMkLst>
        </pc:cxnChg>
        <pc:cxnChg chg="add mod">
          <ac:chgData name="劉　冠廷" userId="157cb8b2-10c8-4c98-be2a-24a6fef27960" providerId="ADAL" clId="{B4973B01-F198-431B-B126-9DB147DC568C}" dt="2023-01-31T00:45:42.960" v="16958" actId="164"/>
          <ac:cxnSpMkLst>
            <pc:docMk/>
            <pc:sldMk cId="4183911644" sldId="325"/>
            <ac:cxnSpMk id="28" creationId="{C91D382B-33ED-2B0B-9D5F-6958B33A1A90}"/>
          </ac:cxnSpMkLst>
        </pc:cxnChg>
      </pc:sldChg>
      <pc:sldChg chg="addSp delSp modSp add mod ord delAnim">
        <pc:chgData name="劉　冠廷" userId="157cb8b2-10c8-4c98-be2a-24a6fef27960" providerId="ADAL" clId="{B4973B01-F198-431B-B126-9DB147DC568C}" dt="2023-01-31T01:04:02.900" v="17098" actId="1076"/>
        <pc:sldMkLst>
          <pc:docMk/>
          <pc:sldMk cId="2048794385" sldId="326"/>
        </pc:sldMkLst>
        <pc:spChg chg="del">
          <ac:chgData name="劉　冠廷" userId="157cb8b2-10c8-4c98-be2a-24a6fef27960" providerId="ADAL" clId="{B4973B01-F198-431B-B126-9DB147DC568C}" dt="2023-01-31T01:03:52.384" v="17093" actId="478"/>
          <ac:spMkLst>
            <pc:docMk/>
            <pc:sldMk cId="2048794385" sldId="326"/>
            <ac:spMk id="3" creationId="{A98F72B6-8C17-A942-BE04-9FCD24C9C252}"/>
          </ac:spMkLst>
        </pc:spChg>
        <pc:spChg chg="mod">
          <ac:chgData name="劉　冠廷" userId="157cb8b2-10c8-4c98-be2a-24a6fef27960" providerId="ADAL" clId="{B4973B01-F198-431B-B126-9DB147DC568C}" dt="2023-01-31T01:03:46.662" v="17089" actId="20577"/>
          <ac:spMkLst>
            <pc:docMk/>
            <pc:sldMk cId="2048794385" sldId="326"/>
            <ac:spMk id="5" creationId="{F2AFD658-F038-3017-24AE-74BC8BD9D54F}"/>
          </ac:spMkLst>
        </pc:spChg>
        <pc:spChg chg="del">
          <ac:chgData name="劉　冠廷" userId="157cb8b2-10c8-4c98-be2a-24a6fef27960" providerId="ADAL" clId="{B4973B01-F198-431B-B126-9DB147DC568C}" dt="2023-01-31T01:03:50.851" v="17092" actId="478"/>
          <ac:spMkLst>
            <pc:docMk/>
            <pc:sldMk cId="2048794385" sldId="326"/>
            <ac:spMk id="7" creationId="{D5510D46-8D4F-48AE-9991-FDCB0D495DFB}"/>
          </ac:spMkLst>
        </pc:spChg>
        <pc:spChg chg="del mod">
          <ac:chgData name="劉　冠廷" userId="157cb8b2-10c8-4c98-be2a-24a6fef27960" providerId="ADAL" clId="{B4973B01-F198-431B-B126-9DB147DC568C}" dt="2023-01-31T01:03:50.130" v="17091" actId="478"/>
          <ac:spMkLst>
            <pc:docMk/>
            <pc:sldMk cId="2048794385" sldId="326"/>
            <ac:spMk id="9" creationId="{262572DD-D4A0-B97D-5D7B-E773B691260F}"/>
          </ac:spMkLst>
        </pc:spChg>
        <pc:picChg chg="add mod">
          <ac:chgData name="劉　冠廷" userId="157cb8b2-10c8-4c98-be2a-24a6fef27960" providerId="ADAL" clId="{B4973B01-F198-431B-B126-9DB147DC568C}" dt="2023-01-31T01:04:02.900" v="17098" actId="1076"/>
          <ac:picMkLst>
            <pc:docMk/>
            <pc:sldMk cId="2048794385" sldId="326"/>
            <ac:picMk id="4" creationId="{A95D5F0C-F543-0746-7038-7A39657FCF8F}"/>
          </ac:picMkLst>
        </pc:picChg>
      </pc:sldChg>
      <pc:sldChg chg="add del">
        <pc:chgData name="劉　冠廷" userId="157cb8b2-10c8-4c98-be2a-24a6fef27960" providerId="ADAL" clId="{B4973B01-F198-431B-B126-9DB147DC568C}" dt="2023-01-31T01:03:38.302" v="17083"/>
        <pc:sldMkLst>
          <pc:docMk/>
          <pc:sldMk cId="3107768708" sldId="326"/>
        </pc:sldMkLst>
      </pc:sldChg>
    </pc:docChg>
  </pc:docChgLst>
  <pc:docChgLst>
    <pc:chgData name="劉　冠廷" userId="157cb8b2-10c8-4c98-be2a-24a6fef27960" providerId="ADAL" clId="{BCFA4874-CF30-4070-90AC-0B3F45796603}"/>
    <pc:docChg chg="undo custSel addSld delSld modSld">
      <pc:chgData name="劉　冠廷" userId="157cb8b2-10c8-4c98-be2a-24a6fef27960" providerId="ADAL" clId="{BCFA4874-CF30-4070-90AC-0B3F45796603}" dt="2022-06-29T08:42:17.769" v="2547" actId="20577"/>
      <pc:docMkLst>
        <pc:docMk/>
      </pc:docMkLst>
      <pc:sldChg chg="del">
        <pc:chgData name="劉　冠廷" userId="157cb8b2-10c8-4c98-be2a-24a6fef27960" providerId="ADAL" clId="{BCFA4874-CF30-4070-90AC-0B3F45796603}" dt="2022-06-27T10:21:51.040" v="0" actId="2696"/>
        <pc:sldMkLst>
          <pc:docMk/>
          <pc:sldMk cId="4032392650" sldId="288"/>
        </pc:sldMkLst>
      </pc:sldChg>
      <pc:sldChg chg="addSp delSp modSp mod">
        <pc:chgData name="劉　冠廷" userId="157cb8b2-10c8-4c98-be2a-24a6fef27960" providerId="ADAL" clId="{BCFA4874-CF30-4070-90AC-0B3F45796603}" dt="2022-06-29T08:27:35.434" v="2325" actId="20577"/>
        <pc:sldMkLst>
          <pc:docMk/>
          <pc:sldMk cId="3602405841" sldId="289"/>
        </pc:sldMkLst>
        <pc:spChg chg="add mod">
          <ac:chgData name="劉　冠廷" userId="157cb8b2-10c8-4c98-be2a-24a6fef27960" providerId="ADAL" clId="{BCFA4874-CF30-4070-90AC-0B3F45796603}" dt="2022-06-29T08:27:35.434" v="2325" actId="20577"/>
          <ac:spMkLst>
            <pc:docMk/>
            <pc:sldMk cId="3602405841" sldId="289"/>
            <ac:spMk id="3" creationId="{87F8A24B-2E57-E079-E238-AD34584D095A}"/>
          </ac:spMkLst>
        </pc:spChg>
        <pc:spChg chg="add del mod">
          <ac:chgData name="劉　冠廷" userId="157cb8b2-10c8-4c98-be2a-24a6fef27960" providerId="ADAL" clId="{BCFA4874-CF30-4070-90AC-0B3F45796603}" dt="2022-06-29T02:01:34.471" v="1642" actId="767"/>
          <ac:spMkLst>
            <pc:docMk/>
            <pc:sldMk cId="3602405841" sldId="289"/>
            <ac:spMk id="13" creationId="{2EFDBE65-13F8-4417-1653-88534127B7B0}"/>
          </ac:spMkLst>
        </pc:spChg>
        <pc:picChg chg="del mod">
          <ac:chgData name="劉　冠廷" userId="157cb8b2-10c8-4c98-be2a-24a6fef27960" providerId="ADAL" clId="{BCFA4874-CF30-4070-90AC-0B3F45796603}" dt="2022-06-29T00:55:26.322" v="1267" actId="478"/>
          <ac:picMkLst>
            <pc:docMk/>
            <pc:sldMk cId="3602405841" sldId="289"/>
            <ac:picMk id="5" creationId="{65BBF683-5A4C-D25A-4BBB-1FC5FD7665E9}"/>
          </ac:picMkLst>
        </pc:picChg>
        <pc:picChg chg="add del mod">
          <ac:chgData name="劉　冠廷" userId="157cb8b2-10c8-4c98-be2a-24a6fef27960" providerId="ADAL" clId="{BCFA4874-CF30-4070-90AC-0B3F45796603}" dt="2022-06-29T01:02:27.381" v="1287" actId="478"/>
          <ac:picMkLst>
            <pc:docMk/>
            <pc:sldMk cId="3602405841" sldId="289"/>
            <ac:picMk id="6" creationId="{AE7B9885-43DB-B89E-3B19-F3695257AAFD}"/>
          </ac:picMkLst>
        </pc:picChg>
        <pc:picChg chg="add mod">
          <ac:chgData name="劉　冠廷" userId="157cb8b2-10c8-4c98-be2a-24a6fef27960" providerId="ADAL" clId="{BCFA4874-CF30-4070-90AC-0B3F45796603}" dt="2022-06-29T02:01:10.705" v="1639" actId="1076"/>
          <ac:picMkLst>
            <pc:docMk/>
            <pc:sldMk cId="3602405841" sldId="289"/>
            <ac:picMk id="8" creationId="{4277D786-F113-3B4C-5D59-390B9A615C1B}"/>
          </ac:picMkLst>
        </pc:picChg>
        <pc:picChg chg="del mod">
          <ac:chgData name="劉　冠廷" userId="157cb8b2-10c8-4c98-be2a-24a6fef27960" providerId="ADAL" clId="{BCFA4874-CF30-4070-90AC-0B3F45796603}" dt="2022-06-29T00:56:44.890" v="1279" actId="478"/>
          <ac:picMkLst>
            <pc:docMk/>
            <pc:sldMk cId="3602405841" sldId="289"/>
            <ac:picMk id="9" creationId="{6A507045-551A-FD89-ADC7-73067464F41C}"/>
          </ac:picMkLst>
        </pc:picChg>
        <pc:picChg chg="mod">
          <ac:chgData name="劉　冠廷" userId="157cb8b2-10c8-4c98-be2a-24a6fef27960" providerId="ADAL" clId="{BCFA4874-CF30-4070-90AC-0B3F45796603}" dt="2022-06-29T02:01:09.391" v="1638" actId="1076"/>
          <ac:picMkLst>
            <pc:docMk/>
            <pc:sldMk cId="3602405841" sldId="289"/>
            <ac:picMk id="10" creationId="{9183E3D0-BD1D-7715-6187-314236600D30}"/>
          </ac:picMkLst>
        </pc:picChg>
        <pc:picChg chg="add mod">
          <ac:chgData name="劉　冠廷" userId="157cb8b2-10c8-4c98-be2a-24a6fef27960" providerId="ADAL" clId="{BCFA4874-CF30-4070-90AC-0B3F45796603}" dt="2022-06-29T02:01:17.196" v="1640" actId="1076"/>
          <ac:picMkLst>
            <pc:docMk/>
            <pc:sldMk cId="3602405841" sldId="289"/>
            <ac:picMk id="12" creationId="{6E5EEF75-F5AB-4154-244D-460D50A4FE31}"/>
          </ac:picMkLst>
        </pc:picChg>
        <pc:cxnChg chg="add mod">
          <ac:chgData name="劉　冠廷" userId="157cb8b2-10c8-4c98-be2a-24a6fef27960" providerId="ADAL" clId="{BCFA4874-CF30-4070-90AC-0B3F45796603}" dt="2022-06-29T08:27:28.959" v="2323" actId="1076"/>
          <ac:cxnSpMkLst>
            <pc:docMk/>
            <pc:sldMk cId="3602405841" sldId="289"/>
            <ac:cxnSpMk id="15" creationId="{1BB0345A-3CED-B0DC-8212-06E3AAA554D2}"/>
          </ac:cxnSpMkLst>
        </pc:cxnChg>
        <pc:cxnChg chg="add mod">
          <ac:chgData name="劉　冠廷" userId="157cb8b2-10c8-4c98-be2a-24a6fef27960" providerId="ADAL" clId="{BCFA4874-CF30-4070-90AC-0B3F45796603}" dt="2022-06-29T08:27:31.427" v="2324" actId="1076"/>
          <ac:cxnSpMkLst>
            <pc:docMk/>
            <pc:sldMk cId="3602405841" sldId="289"/>
            <ac:cxnSpMk id="18" creationId="{B1208304-286D-B764-4342-A2054AA9D9AA}"/>
          </ac:cxnSpMkLst>
        </pc:cxnChg>
      </pc:sldChg>
      <pc:sldChg chg="mod modShow">
        <pc:chgData name="劉　冠廷" userId="157cb8b2-10c8-4c98-be2a-24a6fef27960" providerId="ADAL" clId="{BCFA4874-CF30-4070-90AC-0B3F45796603}" dt="2022-06-28T04:44:50.570" v="1148" actId="729"/>
        <pc:sldMkLst>
          <pc:docMk/>
          <pc:sldMk cId="1428105522" sldId="290"/>
        </pc:sldMkLst>
      </pc:sldChg>
      <pc:sldChg chg="addSp delSp modSp mod modAnim">
        <pc:chgData name="劉　冠廷" userId="157cb8b2-10c8-4c98-be2a-24a6fef27960" providerId="ADAL" clId="{BCFA4874-CF30-4070-90AC-0B3F45796603}" dt="2022-06-29T08:13:04.211" v="1762" actId="14100"/>
        <pc:sldMkLst>
          <pc:docMk/>
          <pc:sldMk cId="2807844247" sldId="291"/>
        </pc:sldMkLst>
        <pc:spChg chg="mod">
          <ac:chgData name="劉　冠廷" userId="157cb8b2-10c8-4c98-be2a-24a6fef27960" providerId="ADAL" clId="{BCFA4874-CF30-4070-90AC-0B3F45796603}" dt="2022-06-27T10:22:20.788" v="4" actId="14100"/>
          <ac:spMkLst>
            <pc:docMk/>
            <pc:sldMk cId="2807844247" sldId="291"/>
            <ac:spMk id="7" creationId="{1FC52DE2-6D5A-8515-4130-22A8F45ADB4F}"/>
          </ac:spMkLst>
        </pc:spChg>
        <pc:spChg chg="add del mod topLvl">
          <ac:chgData name="劉　冠廷" userId="157cb8b2-10c8-4c98-be2a-24a6fef27960" providerId="ADAL" clId="{BCFA4874-CF30-4070-90AC-0B3F45796603}" dt="2022-06-27T12:07:34.174" v="518" actId="478"/>
          <ac:spMkLst>
            <pc:docMk/>
            <pc:sldMk cId="2807844247" sldId="291"/>
            <ac:spMk id="10" creationId="{B762CAB6-DA24-5CE1-A3CF-7F524CB7F5BF}"/>
          </ac:spMkLst>
        </pc:spChg>
        <pc:spChg chg="mod">
          <ac:chgData name="劉　冠廷" userId="157cb8b2-10c8-4c98-be2a-24a6fef27960" providerId="ADAL" clId="{BCFA4874-CF30-4070-90AC-0B3F45796603}" dt="2022-06-29T07:41:13.553" v="1738" actId="20577"/>
          <ac:spMkLst>
            <pc:docMk/>
            <pc:sldMk cId="2807844247" sldId="291"/>
            <ac:spMk id="13" creationId="{0C8143CF-D936-266F-A11A-73C537E1A255}"/>
          </ac:spMkLst>
        </pc:spChg>
        <pc:spChg chg="add mod">
          <ac:chgData name="劉　冠廷" userId="157cb8b2-10c8-4c98-be2a-24a6fef27960" providerId="ADAL" clId="{BCFA4874-CF30-4070-90AC-0B3F45796603}" dt="2022-06-29T07:41:05.188" v="1732" actId="20577"/>
          <ac:spMkLst>
            <pc:docMk/>
            <pc:sldMk cId="2807844247" sldId="291"/>
            <ac:spMk id="17" creationId="{40770472-D5B2-0377-5CAD-66037B8743CE}"/>
          </ac:spMkLst>
        </pc:spChg>
        <pc:grpChg chg="add del mod">
          <ac:chgData name="劉　冠廷" userId="157cb8b2-10c8-4c98-be2a-24a6fef27960" providerId="ADAL" clId="{BCFA4874-CF30-4070-90AC-0B3F45796603}" dt="2022-06-27T12:07:34.174" v="518" actId="478"/>
          <ac:grpSpMkLst>
            <pc:docMk/>
            <pc:sldMk cId="2807844247" sldId="291"/>
            <ac:grpSpMk id="3" creationId="{09E42043-D148-4FDE-4F97-3790E6B7C525}"/>
          </ac:grpSpMkLst>
        </pc:grpChg>
        <pc:grpChg chg="mod topLvl">
          <ac:chgData name="劉　冠廷" userId="157cb8b2-10c8-4c98-be2a-24a6fef27960" providerId="ADAL" clId="{BCFA4874-CF30-4070-90AC-0B3F45796603}" dt="2022-06-29T08:12:28.181" v="1753" actId="14100"/>
          <ac:grpSpMkLst>
            <pc:docMk/>
            <pc:sldMk cId="2807844247" sldId="291"/>
            <ac:grpSpMk id="6" creationId="{5502CCF7-D7AD-7112-4725-02E3AE9D5294}"/>
          </ac:grpSpMkLst>
        </pc:grpChg>
        <pc:picChg chg="add mod">
          <ac:chgData name="劉　冠廷" userId="157cb8b2-10c8-4c98-be2a-24a6fef27960" providerId="ADAL" clId="{BCFA4874-CF30-4070-90AC-0B3F45796603}" dt="2022-06-29T08:13:04.211" v="1762" actId="14100"/>
          <ac:picMkLst>
            <pc:docMk/>
            <pc:sldMk cId="2807844247" sldId="291"/>
            <ac:picMk id="16" creationId="{A1143DB4-003D-5847-DBE4-463995B8AF0F}"/>
          </ac:picMkLst>
        </pc:picChg>
        <pc:picChg chg="mod">
          <ac:chgData name="劉　冠廷" userId="157cb8b2-10c8-4c98-be2a-24a6fef27960" providerId="ADAL" clId="{BCFA4874-CF30-4070-90AC-0B3F45796603}" dt="2022-06-29T08:12:29.487" v="1754" actId="1076"/>
          <ac:picMkLst>
            <pc:docMk/>
            <pc:sldMk cId="2807844247" sldId="291"/>
            <ac:picMk id="18" creationId="{66A2F725-651F-E724-CAEA-A9EEA0FBA67F}"/>
          </ac:picMkLst>
        </pc:picChg>
      </pc:sldChg>
      <pc:sldChg chg="delSp modSp mod delAnim">
        <pc:chgData name="劉　冠廷" userId="157cb8b2-10c8-4c98-be2a-24a6fef27960" providerId="ADAL" clId="{BCFA4874-CF30-4070-90AC-0B3F45796603}" dt="2022-06-29T08:32:21.141" v="2385" actId="1076"/>
        <pc:sldMkLst>
          <pc:docMk/>
          <pc:sldMk cId="3168577595" sldId="292"/>
        </pc:sldMkLst>
        <pc:spChg chg="mod">
          <ac:chgData name="劉　冠廷" userId="157cb8b2-10c8-4c98-be2a-24a6fef27960" providerId="ADAL" clId="{BCFA4874-CF30-4070-90AC-0B3F45796603}" dt="2022-06-27T10:26:48.622" v="40" actId="21"/>
          <ac:spMkLst>
            <pc:docMk/>
            <pc:sldMk cId="3168577595" sldId="292"/>
            <ac:spMk id="16" creationId="{0C7793C7-FEBB-934C-A652-E862F093A0D0}"/>
          </ac:spMkLst>
        </pc:spChg>
        <pc:spChg chg="del mod">
          <ac:chgData name="劉　冠廷" userId="157cb8b2-10c8-4c98-be2a-24a6fef27960" providerId="ADAL" clId="{BCFA4874-CF30-4070-90AC-0B3F45796603}" dt="2022-06-28T04:28:58.287" v="895" actId="478"/>
          <ac:spMkLst>
            <pc:docMk/>
            <pc:sldMk cId="3168577595" sldId="292"/>
            <ac:spMk id="19" creationId="{BBD1CAC7-CC03-AAFB-2FB3-4E83CAC42FD9}"/>
          </ac:spMkLst>
        </pc:spChg>
        <pc:spChg chg="mod">
          <ac:chgData name="劉　冠廷" userId="157cb8b2-10c8-4c98-be2a-24a6fef27960" providerId="ADAL" clId="{BCFA4874-CF30-4070-90AC-0B3F45796603}" dt="2022-06-29T01:46:12.750" v="1626" actId="20577"/>
          <ac:spMkLst>
            <pc:docMk/>
            <pc:sldMk cId="3168577595" sldId="292"/>
            <ac:spMk id="37" creationId="{BD82AA24-A53E-0DEB-3A8D-ADCE52E3A300}"/>
          </ac:spMkLst>
        </pc:spChg>
        <pc:spChg chg="mod">
          <ac:chgData name="劉　冠廷" userId="157cb8b2-10c8-4c98-be2a-24a6fef27960" providerId="ADAL" clId="{BCFA4874-CF30-4070-90AC-0B3F45796603}" dt="2022-06-27T10:27:14.576" v="51" actId="14100"/>
          <ac:spMkLst>
            <pc:docMk/>
            <pc:sldMk cId="3168577595" sldId="292"/>
            <ac:spMk id="41" creationId="{033FEFDD-0A01-5A97-DF70-6CE005AFC6DE}"/>
          </ac:spMkLst>
        </pc:spChg>
        <pc:spChg chg="mod">
          <ac:chgData name="劉　冠廷" userId="157cb8b2-10c8-4c98-be2a-24a6fef27960" providerId="ADAL" clId="{BCFA4874-CF30-4070-90AC-0B3F45796603}" dt="2022-06-29T08:32:21.141" v="2385" actId="1076"/>
          <ac:spMkLst>
            <pc:docMk/>
            <pc:sldMk cId="3168577595" sldId="292"/>
            <ac:spMk id="110" creationId="{00000000-0000-0000-0000-000000000000}"/>
          </ac:spMkLst>
        </pc:spChg>
        <pc:grpChg chg="del">
          <ac:chgData name="劉　冠廷" userId="157cb8b2-10c8-4c98-be2a-24a6fef27960" providerId="ADAL" clId="{BCFA4874-CF30-4070-90AC-0B3F45796603}" dt="2022-06-27T10:27:05.488" v="50" actId="478"/>
          <ac:grpSpMkLst>
            <pc:docMk/>
            <pc:sldMk cId="3168577595" sldId="292"/>
            <ac:grpSpMk id="11" creationId="{AB8464BD-BD07-66FB-4284-2F662E046089}"/>
          </ac:grpSpMkLst>
        </pc:grpChg>
        <pc:grpChg chg="mod">
          <ac:chgData name="劉　冠廷" userId="157cb8b2-10c8-4c98-be2a-24a6fef27960" providerId="ADAL" clId="{BCFA4874-CF30-4070-90AC-0B3F45796603}" dt="2022-06-28T04:29:00.235" v="896" actId="1076"/>
          <ac:grpSpMkLst>
            <pc:docMk/>
            <pc:sldMk cId="3168577595" sldId="292"/>
            <ac:grpSpMk id="35" creationId="{16697721-200F-8129-5D46-ADFA337238E2}"/>
          </ac:grpSpMkLst>
        </pc:grpChg>
      </pc:sldChg>
      <pc:sldChg chg="del">
        <pc:chgData name="劉　冠廷" userId="157cb8b2-10c8-4c98-be2a-24a6fef27960" providerId="ADAL" clId="{BCFA4874-CF30-4070-90AC-0B3F45796603}" dt="2022-06-27T10:22:41.313" v="14" actId="2696"/>
        <pc:sldMkLst>
          <pc:docMk/>
          <pc:sldMk cId="1909238726" sldId="293"/>
        </pc:sldMkLst>
      </pc:sldChg>
      <pc:sldChg chg="modSp mod">
        <pc:chgData name="劉　冠廷" userId="157cb8b2-10c8-4c98-be2a-24a6fef27960" providerId="ADAL" clId="{BCFA4874-CF30-4070-90AC-0B3F45796603}" dt="2022-06-29T08:22:57.317" v="1917" actId="20577"/>
        <pc:sldMkLst>
          <pc:docMk/>
          <pc:sldMk cId="2454897697" sldId="294"/>
        </pc:sldMkLst>
        <pc:spChg chg="mod">
          <ac:chgData name="劉　冠廷" userId="157cb8b2-10c8-4c98-be2a-24a6fef27960" providerId="ADAL" clId="{BCFA4874-CF30-4070-90AC-0B3F45796603}" dt="2022-06-29T08:22:57.317" v="1917" actId="20577"/>
          <ac:spMkLst>
            <pc:docMk/>
            <pc:sldMk cId="2454897697" sldId="294"/>
            <ac:spMk id="18" creationId="{F9DC7A47-28D5-CB8A-312C-A106C88F8DF6}"/>
          </ac:spMkLst>
        </pc:spChg>
        <pc:spChg chg="mod">
          <ac:chgData name="劉　冠廷" userId="157cb8b2-10c8-4c98-be2a-24a6fef27960" providerId="ADAL" clId="{BCFA4874-CF30-4070-90AC-0B3F45796603}" dt="2022-06-29T08:21:14.119" v="1790" actId="1076"/>
          <ac:spMkLst>
            <pc:docMk/>
            <pc:sldMk cId="2454897697" sldId="294"/>
            <ac:spMk id="23" creationId="{DDF6EDF1-121F-5871-9C7C-07D4E33CF11D}"/>
          </ac:spMkLst>
        </pc:spChg>
      </pc:sldChg>
      <pc:sldChg chg="delSp modSp del mod delAnim">
        <pc:chgData name="劉　冠廷" userId="157cb8b2-10c8-4c98-be2a-24a6fef27960" providerId="ADAL" clId="{BCFA4874-CF30-4070-90AC-0B3F45796603}" dt="2022-06-28T04:44:39.690" v="1147" actId="2696"/>
        <pc:sldMkLst>
          <pc:docMk/>
          <pc:sldMk cId="2569223751" sldId="295"/>
        </pc:sldMkLst>
        <pc:spChg chg="del mod">
          <ac:chgData name="劉　冠廷" userId="157cb8b2-10c8-4c98-be2a-24a6fef27960" providerId="ADAL" clId="{BCFA4874-CF30-4070-90AC-0B3F45796603}" dt="2022-06-28T04:44:08.614" v="1127" actId="21"/>
          <ac:spMkLst>
            <pc:docMk/>
            <pc:sldMk cId="2569223751" sldId="295"/>
            <ac:spMk id="15" creationId="{98A18758-528C-11FD-2EAB-2FC80B1801CB}"/>
          </ac:spMkLst>
        </pc:spChg>
        <pc:spChg chg="del">
          <ac:chgData name="劉　冠廷" userId="157cb8b2-10c8-4c98-be2a-24a6fef27960" providerId="ADAL" clId="{BCFA4874-CF30-4070-90AC-0B3F45796603}" dt="2022-06-28T04:44:01.398" v="1124" actId="21"/>
          <ac:spMkLst>
            <pc:docMk/>
            <pc:sldMk cId="2569223751" sldId="295"/>
            <ac:spMk id="110" creationId="{00000000-0000-0000-0000-000000000000}"/>
          </ac:spMkLst>
        </pc:spChg>
      </pc:sldChg>
      <pc:sldChg chg="delSp modSp mod">
        <pc:chgData name="劉　冠廷" userId="157cb8b2-10c8-4c98-be2a-24a6fef27960" providerId="ADAL" clId="{BCFA4874-CF30-4070-90AC-0B3F45796603}" dt="2022-06-29T01:29:03.827" v="1605" actId="14100"/>
        <pc:sldMkLst>
          <pc:docMk/>
          <pc:sldMk cId="379689452" sldId="296"/>
        </pc:sldMkLst>
        <pc:spChg chg="mod">
          <ac:chgData name="劉　冠廷" userId="157cb8b2-10c8-4c98-be2a-24a6fef27960" providerId="ADAL" clId="{BCFA4874-CF30-4070-90AC-0B3F45796603}" dt="2022-06-29T01:28:50.484" v="1601" actId="1076"/>
          <ac:spMkLst>
            <pc:docMk/>
            <pc:sldMk cId="379689452" sldId="296"/>
            <ac:spMk id="24" creationId="{3B9D04AF-157A-096D-37C7-32608DC7A71B}"/>
          </ac:spMkLst>
        </pc:spChg>
        <pc:picChg chg="mod">
          <ac:chgData name="劉　冠廷" userId="157cb8b2-10c8-4c98-be2a-24a6fef27960" providerId="ADAL" clId="{BCFA4874-CF30-4070-90AC-0B3F45796603}" dt="2022-06-29T01:29:01.790" v="1604" actId="14100"/>
          <ac:picMkLst>
            <pc:docMk/>
            <pc:sldMk cId="379689452" sldId="296"/>
            <ac:picMk id="4" creationId="{FEBC6EB8-A9C4-1CDC-3292-235DDE34031E}"/>
          </ac:picMkLst>
        </pc:picChg>
        <pc:picChg chg="mod">
          <ac:chgData name="劉　冠廷" userId="157cb8b2-10c8-4c98-be2a-24a6fef27960" providerId="ADAL" clId="{BCFA4874-CF30-4070-90AC-0B3F45796603}" dt="2022-06-29T01:29:03.827" v="1605" actId="14100"/>
          <ac:picMkLst>
            <pc:docMk/>
            <pc:sldMk cId="379689452" sldId="296"/>
            <ac:picMk id="6" creationId="{CAC32E24-4395-F356-0A5B-63F71B387DFD}"/>
          </ac:picMkLst>
        </pc:picChg>
        <pc:picChg chg="del">
          <ac:chgData name="劉　冠廷" userId="157cb8b2-10c8-4c98-be2a-24a6fef27960" providerId="ADAL" clId="{BCFA4874-CF30-4070-90AC-0B3F45796603}" dt="2022-06-27T10:22:51.620" v="17" actId="478"/>
          <ac:picMkLst>
            <pc:docMk/>
            <pc:sldMk cId="379689452" sldId="296"/>
            <ac:picMk id="17" creationId="{D0BFCC8A-7898-FD02-EC2D-D495A9B566FE}"/>
          </ac:picMkLst>
        </pc:picChg>
      </pc:sldChg>
      <pc:sldChg chg="addSp delSp modSp mod addAnim delAnim modAnim">
        <pc:chgData name="劉　冠廷" userId="157cb8b2-10c8-4c98-be2a-24a6fef27960" providerId="ADAL" clId="{BCFA4874-CF30-4070-90AC-0B3F45796603}" dt="2022-06-29T08:38:50.709" v="2499" actId="20577"/>
        <pc:sldMkLst>
          <pc:docMk/>
          <pc:sldMk cId="3306550100" sldId="297"/>
        </pc:sldMkLst>
        <pc:spChg chg="mod">
          <ac:chgData name="劉　冠廷" userId="157cb8b2-10c8-4c98-be2a-24a6fef27960" providerId="ADAL" clId="{BCFA4874-CF30-4070-90AC-0B3F45796603}" dt="2022-06-29T08:32:20.469" v="2384" actId="6549"/>
          <ac:spMkLst>
            <pc:docMk/>
            <pc:sldMk cId="3306550100" sldId="297"/>
            <ac:spMk id="11" creationId="{0B2416B0-8499-996D-07EE-3CDB424DDC07}"/>
          </ac:spMkLst>
        </pc:spChg>
        <pc:spChg chg="mod">
          <ac:chgData name="劉　冠廷" userId="157cb8b2-10c8-4c98-be2a-24a6fef27960" providerId="ADAL" clId="{BCFA4874-CF30-4070-90AC-0B3F45796603}" dt="2022-06-29T08:38:50.709" v="2499" actId="20577"/>
          <ac:spMkLst>
            <pc:docMk/>
            <pc:sldMk cId="3306550100" sldId="297"/>
            <ac:spMk id="16" creationId="{D60DC33D-19C7-D90B-6579-E1E7A065B3C1}"/>
          </ac:spMkLst>
        </pc:spChg>
        <pc:spChg chg="add del mod">
          <ac:chgData name="劉　冠廷" userId="157cb8b2-10c8-4c98-be2a-24a6fef27960" providerId="ADAL" clId="{BCFA4874-CF30-4070-90AC-0B3F45796603}" dt="2022-06-29T08:34:27.411" v="2446" actId="21"/>
          <ac:spMkLst>
            <pc:docMk/>
            <pc:sldMk cId="3306550100" sldId="297"/>
            <ac:spMk id="17" creationId="{82E86FFD-6FFF-44A9-871A-20A08D34170A}"/>
          </ac:spMkLst>
        </pc:spChg>
        <pc:spChg chg="mod">
          <ac:chgData name="劉　冠廷" userId="157cb8b2-10c8-4c98-be2a-24a6fef27960" providerId="ADAL" clId="{BCFA4874-CF30-4070-90AC-0B3F45796603}" dt="2022-06-29T01:27:19.101" v="1598" actId="14100"/>
          <ac:spMkLst>
            <pc:docMk/>
            <pc:sldMk cId="3306550100" sldId="297"/>
            <ac:spMk id="18" creationId="{1A298CF4-6E66-96B6-1DA8-1A400C704262}"/>
          </ac:spMkLst>
        </pc:spChg>
        <pc:spChg chg="add del mod">
          <ac:chgData name="劉　冠廷" userId="157cb8b2-10c8-4c98-be2a-24a6fef27960" providerId="ADAL" clId="{BCFA4874-CF30-4070-90AC-0B3F45796603}" dt="2022-06-29T08:25:22.169" v="2235" actId="21"/>
          <ac:spMkLst>
            <pc:docMk/>
            <pc:sldMk cId="3306550100" sldId="297"/>
            <ac:spMk id="20" creationId="{718DAFF7-135B-C4C2-3772-394C94E1AAC5}"/>
          </ac:spMkLst>
        </pc:spChg>
        <pc:spChg chg="add del mod">
          <ac:chgData name="劉　冠廷" userId="157cb8b2-10c8-4c98-be2a-24a6fef27960" providerId="ADAL" clId="{BCFA4874-CF30-4070-90AC-0B3F45796603}" dt="2022-06-29T08:34:51.386" v="2456" actId="21"/>
          <ac:spMkLst>
            <pc:docMk/>
            <pc:sldMk cId="3306550100" sldId="297"/>
            <ac:spMk id="21" creationId="{45815821-20C6-C02D-6A16-5B9D78E67B2A}"/>
          </ac:spMkLst>
        </pc:spChg>
        <pc:spChg chg="add del mod">
          <ac:chgData name="劉　冠廷" userId="157cb8b2-10c8-4c98-be2a-24a6fef27960" providerId="ADAL" clId="{BCFA4874-CF30-4070-90AC-0B3F45796603}" dt="2022-06-29T08:34:39.845" v="2450" actId="21"/>
          <ac:spMkLst>
            <pc:docMk/>
            <pc:sldMk cId="3306550100" sldId="297"/>
            <ac:spMk id="22" creationId="{8208F221-0825-2FF6-0B60-B9EE67FCA908}"/>
          </ac:spMkLst>
        </pc:spChg>
        <pc:spChg chg="add del mod">
          <ac:chgData name="劉　冠廷" userId="157cb8b2-10c8-4c98-be2a-24a6fef27960" providerId="ADAL" clId="{BCFA4874-CF30-4070-90AC-0B3F45796603}" dt="2022-06-29T08:35:20.408" v="2468" actId="1076"/>
          <ac:spMkLst>
            <pc:docMk/>
            <pc:sldMk cId="3306550100" sldId="297"/>
            <ac:spMk id="24" creationId="{3B9D04AF-157A-096D-37C7-32608DC7A71B}"/>
          </ac:spMkLst>
        </pc:spChg>
        <pc:spChg chg="add del mod">
          <ac:chgData name="劉　冠廷" userId="157cb8b2-10c8-4c98-be2a-24a6fef27960" providerId="ADAL" clId="{BCFA4874-CF30-4070-90AC-0B3F45796603}" dt="2022-06-29T08:32:19.719" v="2383" actId="478"/>
          <ac:spMkLst>
            <pc:docMk/>
            <pc:sldMk cId="3306550100" sldId="297"/>
            <ac:spMk id="110" creationId="{00000000-0000-0000-0000-000000000000}"/>
          </ac:spMkLst>
        </pc:spChg>
        <pc:grpChg chg="add del mod">
          <ac:chgData name="劉　冠廷" userId="157cb8b2-10c8-4c98-be2a-24a6fef27960" providerId="ADAL" clId="{BCFA4874-CF30-4070-90AC-0B3F45796603}" dt="2022-06-29T08:35:24.180" v="2469" actId="1076"/>
          <ac:grpSpMkLst>
            <pc:docMk/>
            <pc:sldMk cId="3306550100" sldId="297"/>
            <ac:grpSpMk id="9" creationId="{ABD653AF-8FD2-1B85-8E90-1D36B323F643}"/>
          </ac:grpSpMkLst>
        </pc:grpChg>
        <pc:grpChg chg="add del mod">
          <ac:chgData name="劉　冠廷" userId="157cb8b2-10c8-4c98-be2a-24a6fef27960" providerId="ADAL" clId="{BCFA4874-CF30-4070-90AC-0B3F45796603}" dt="2022-06-29T08:34:58.084" v="2459" actId="1076"/>
          <ac:grpSpMkLst>
            <pc:docMk/>
            <pc:sldMk cId="3306550100" sldId="297"/>
            <ac:grpSpMk id="14" creationId="{536EEC03-0B0C-0AE4-895E-FA1B04056FC2}"/>
          </ac:grpSpMkLst>
        </pc:grpChg>
      </pc:sldChg>
      <pc:sldChg chg="addSp delSp modSp mod addAnim delAnim modAnim">
        <pc:chgData name="劉　冠廷" userId="157cb8b2-10c8-4c98-be2a-24a6fef27960" providerId="ADAL" clId="{BCFA4874-CF30-4070-90AC-0B3F45796603}" dt="2022-06-29T08:42:17.769" v="2547" actId="20577"/>
        <pc:sldMkLst>
          <pc:docMk/>
          <pc:sldMk cId="366815684" sldId="298"/>
        </pc:sldMkLst>
        <pc:spChg chg="mod">
          <ac:chgData name="劉　冠廷" userId="157cb8b2-10c8-4c98-be2a-24a6fef27960" providerId="ADAL" clId="{BCFA4874-CF30-4070-90AC-0B3F45796603}" dt="2022-06-29T08:42:11.773" v="2528" actId="20577"/>
          <ac:spMkLst>
            <pc:docMk/>
            <pc:sldMk cId="366815684" sldId="298"/>
            <ac:spMk id="4" creationId="{49F70D5E-9B45-EAAE-2F55-7DF164016490}"/>
          </ac:spMkLst>
        </pc:spChg>
        <pc:spChg chg="mod">
          <ac:chgData name="劉　冠廷" userId="157cb8b2-10c8-4c98-be2a-24a6fef27960" providerId="ADAL" clId="{BCFA4874-CF30-4070-90AC-0B3F45796603}" dt="2022-06-29T08:42:11.773" v="2528" actId="20577"/>
          <ac:spMkLst>
            <pc:docMk/>
            <pc:sldMk cId="366815684" sldId="298"/>
            <ac:spMk id="6" creationId="{E709673C-02A3-3250-17B6-43631D7F63D2}"/>
          </ac:spMkLst>
        </pc:spChg>
        <pc:spChg chg="add del mod">
          <ac:chgData name="劉　冠廷" userId="157cb8b2-10c8-4c98-be2a-24a6fef27960" providerId="ADAL" clId="{BCFA4874-CF30-4070-90AC-0B3F45796603}" dt="2022-06-29T01:15:28.296" v="1478" actId="478"/>
          <ac:spMkLst>
            <pc:docMk/>
            <pc:sldMk cId="366815684" sldId="298"/>
            <ac:spMk id="11" creationId="{131F4141-76C1-353D-58D0-C3C2C2EDBA00}"/>
          </ac:spMkLst>
        </pc:spChg>
        <pc:spChg chg="mod">
          <ac:chgData name="劉　冠廷" userId="157cb8b2-10c8-4c98-be2a-24a6fef27960" providerId="ADAL" clId="{BCFA4874-CF30-4070-90AC-0B3F45796603}" dt="2022-06-29T01:11:11.314" v="1403" actId="21"/>
          <ac:spMkLst>
            <pc:docMk/>
            <pc:sldMk cId="366815684" sldId="298"/>
            <ac:spMk id="14" creationId="{687E294E-2473-4500-6596-6AC289BB4821}"/>
          </ac:spMkLst>
        </pc:spChg>
        <pc:spChg chg="mod">
          <ac:chgData name="劉　冠廷" userId="157cb8b2-10c8-4c98-be2a-24a6fef27960" providerId="ADAL" clId="{BCFA4874-CF30-4070-90AC-0B3F45796603}" dt="2022-06-29T01:09:53.511" v="1364" actId="20577"/>
          <ac:spMkLst>
            <pc:docMk/>
            <pc:sldMk cId="366815684" sldId="298"/>
            <ac:spMk id="15" creationId="{FC533040-02C2-7A31-E21E-F8BB732BB9B7}"/>
          </ac:spMkLst>
        </pc:spChg>
        <pc:spChg chg="mod">
          <ac:chgData name="劉　冠廷" userId="157cb8b2-10c8-4c98-be2a-24a6fef27960" providerId="ADAL" clId="{BCFA4874-CF30-4070-90AC-0B3F45796603}" dt="2022-06-29T01:09:53.511" v="1364" actId="20577"/>
          <ac:spMkLst>
            <pc:docMk/>
            <pc:sldMk cId="366815684" sldId="298"/>
            <ac:spMk id="16" creationId="{2EBF1BAC-C7C2-90B4-2AB4-14D31BDE7C84}"/>
          </ac:spMkLst>
        </pc:spChg>
        <pc:spChg chg="add del">
          <ac:chgData name="劉　冠廷" userId="157cb8b2-10c8-4c98-be2a-24a6fef27960" providerId="ADAL" clId="{BCFA4874-CF30-4070-90AC-0B3F45796603}" dt="2022-06-29T01:12:35.394" v="1415" actId="22"/>
          <ac:spMkLst>
            <pc:docMk/>
            <pc:sldMk cId="366815684" sldId="298"/>
            <ac:spMk id="18" creationId="{A4F1FA3D-F37B-F216-EB55-C3F2EC27879A}"/>
          </ac:spMkLst>
        </pc:spChg>
        <pc:spChg chg="del mod">
          <ac:chgData name="劉　冠廷" userId="157cb8b2-10c8-4c98-be2a-24a6fef27960" providerId="ADAL" clId="{BCFA4874-CF30-4070-90AC-0B3F45796603}" dt="2022-06-29T01:24:45.644" v="1571" actId="478"/>
          <ac:spMkLst>
            <pc:docMk/>
            <pc:sldMk cId="366815684" sldId="298"/>
            <ac:spMk id="19" creationId="{BBD1CAC7-CC03-AAFB-2FB3-4E83CAC42FD9}"/>
          </ac:spMkLst>
        </pc:spChg>
        <pc:spChg chg="add del mod">
          <ac:chgData name="劉　冠廷" userId="157cb8b2-10c8-4c98-be2a-24a6fef27960" providerId="ADAL" clId="{BCFA4874-CF30-4070-90AC-0B3F45796603}" dt="2022-06-29T01:12:40.889" v="1419" actId="22"/>
          <ac:spMkLst>
            <pc:docMk/>
            <pc:sldMk cId="366815684" sldId="298"/>
            <ac:spMk id="20" creationId="{877D02BB-DF1C-BAF8-7DA3-7B40D8CCF830}"/>
          </ac:spMkLst>
        </pc:spChg>
        <pc:spChg chg="mod">
          <ac:chgData name="劉　冠廷" userId="157cb8b2-10c8-4c98-be2a-24a6fef27960" providerId="ADAL" clId="{BCFA4874-CF30-4070-90AC-0B3F45796603}" dt="2022-06-29T08:41:44.787" v="2527" actId="20577"/>
          <ac:spMkLst>
            <pc:docMk/>
            <pc:sldMk cId="366815684" sldId="298"/>
            <ac:spMk id="23" creationId="{FECCB05E-CA8D-E68D-C149-F68E6D6E4C8E}"/>
          </ac:spMkLst>
        </pc:spChg>
        <pc:spChg chg="mod">
          <ac:chgData name="劉　冠廷" userId="157cb8b2-10c8-4c98-be2a-24a6fef27960" providerId="ADAL" clId="{BCFA4874-CF30-4070-90AC-0B3F45796603}" dt="2022-06-29T08:41:37.937" v="2525" actId="14100"/>
          <ac:spMkLst>
            <pc:docMk/>
            <pc:sldMk cId="366815684" sldId="298"/>
            <ac:spMk id="24" creationId="{D5F7CDBE-7018-4D20-93EA-BE405C5E09E7}"/>
          </ac:spMkLst>
        </pc:spChg>
        <pc:spChg chg="mod">
          <ac:chgData name="劉　冠廷" userId="157cb8b2-10c8-4c98-be2a-24a6fef27960" providerId="ADAL" clId="{BCFA4874-CF30-4070-90AC-0B3F45796603}" dt="2022-06-29T08:41:42.920" v="2526" actId="14100"/>
          <ac:spMkLst>
            <pc:docMk/>
            <pc:sldMk cId="366815684" sldId="298"/>
            <ac:spMk id="25" creationId="{387C4A78-78DD-94D8-CC64-98083B34CCFD}"/>
          </ac:spMkLst>
        </pc:spChg>
        <pc:spChg chg="mod">
          <ac:chgData name="劉　冠廷" userId="157cb8b2-10c8-4c98-be2a-24a6fef27960" providerId="ADAL" clId="{BCFA4874-CF30-4070-90AC-0B3F45796603}" dt="2022-06-29T01:24:56.047" v="1574" actId="404"/>
          <ac:spMkLst>
            <pc:docMk/>
            <pc:sldMk cId="366815684" sldId="298"/>
            <ac:spMk id="110" creationId="{00000000-0000-0000-0000-000000000000}"/>
          </ac:spMkLst>
        </pc:spChg>
        <pc:spChg chg="mod">
          <ac:chgData name="劉　冠廷" userId="157cb8b2-10c8-4c98-be2a-24a6fef27960" providerId="ADAL" clId="{BCFA4874-CF30-4070-90AC-0B3F45796603}" dt="2022-06-29T08:42:17.769" v="2547" actId="20577"/>
          <ac:spMkLst>
            <pc:docMk/>
            <pc:sldMk cId="366815684" sldId="298"/>
            <ac:spMk id="111" creationId="{00000000-0000-0000-0000-000000000000}"/>
          </ac:spMkLst>
        </pc:spChg>
        <pc:grpChg chg="mod">
          <ac:chgData name="劉　冠廷" userId="157cb8b2-10c8-4c98-be2a-24a6fef27960" providerId="ADAL" clId="{BCFA4874-CF30-4070-90AC-0B3F45796603}" dt="2022-06-29T08:42:11.773" v="2528" actId="20577"/>
          <ac:grpSpMkLst>
            <pc:docMk/>
            <pc:sldMk cId="366815684" sldId="298"/>
            <ac:grpSpMk id="7" creationId="{0D67423B-6491-6D91-88ED-375EE86585DF}"/>
          </ac:grpSpMkLst>
        </pc:grpChg>
        <pc:grpChg chg="mod">
          <ac:chgData name="劉　冠廷" userId="157cb8b2-10c8-4c98-be2a-24a6fef27960" providerId="ADAL" clId="{BCFA4874-CF30-4070-90AC-0B3F45796603}" dt="2022-06-29T08:42:11.773" v="2528" actId="20577"/>
          <ac:grpSpMkLst>
            <pc:docMk/>
            <pc:sldMk cId="366815684" sldId="298"/>
            <ac:grpSpMk id="10" creationId="{5ACC5C0B-49E0-3459-9161-2591228F0573}"/>
          </ac:grpSpMkLst>
        </pc:grpChg>
        <pc:grpChg chg="add del mod">
          <ac:chgData name="劉　冠廷" userId="157cb8b2-10c8-4c98-be2a-24a6fef27960" providerId="ADAL" clId="{BCFA4874-CF30-4070-90AC-0B3F45796603}" dt="2022-06-29T01:12:49.153" v="1421" actId="478"/>
          <ac:grpSpMkLst>
            <pc:docMk/>
            <pc:sldMk cId="366815684" sldId="298"/>
            <ac:grpSpMk id="12" creationId="{BA7A0426-D39B-EBCF-13F2-EC9254E9E164}"/>
          </ac:grpSpMkLst>
        </pc:grpChg>
        <pc:grpChg chg="mod">
          <ac:chgData name="劉　冠廷" userId="157cb8b2-10c8-4c98-be2a-24a6fef27960" providerId="ADAL" clId="{BCFA4874-CF30-4070-90AC-0B3F45796603}" dt="2022-06-29T01:09:53.511" v="1364" actId="20577"/>
          <ac:grpSpMkLst>
            <pc:docMk/>
            <pc:sldMk cId="366815684" sldId="298"/>
            <ac:grpSpMk id="13" creationId="{99E65D76-3E7E-6BA9-7573-8A1194281525}"/>
          </ac:grpSpMkLst>
        </pc:grpChg>
        <pc:grpChg chg="add mod">
          <ac:chgData name="劉　冠廷" userId="157cb8b2-10c8-4c98-be2a-24a6fef27960" providerId="ADAL" clId="{BCFA4874-CF30-4070-90AC-0B3F45796603}" dt="2022-06-29T01:25:02.792" v="1576" actId="1076"/>
          <ac:grpSpMkLst>
            <pc:docMk/>
            <pc:sldMk cId="366815684" sldId="298"/>
            <ac:grpSpMk id="21" creationId="{3430E267-BF60-B261-E1DD-7D8D58063ECF}"/>
          </ac:grpSpMkLst>
        </pc:grpChg>
        <pc:grpChg chg="mod">
          <ac:chgData name="劉　冠廷" userId="157cb8b2-10c8-4c98-be2a-24a6fef27960" providerId="ADAL" clId="{BCFA4874-CF30-4070-90AC-0B3F45796603}" dt="2022-06-29T01:12:58.933" v="1422"/>
          <ac:grpSpMkLst>
            <pc:docMk/>
            <pc:sldMk cId="366815684" sldId="298"/>
            <ac:grpSpMk id="22" creationId="{84F8B268-BD2B-4257-B1B8-BAB3D56719E8}"/>
          </ac:grpSpMkLst>
        </pc:grpChg>
        <pc:picChg chg="del">
          <ac:chgData name="劉　冠廷" userId="157cb8b2-10c8-4c98-be2a-24a6fef27960" providerId="ADAL" clId="{BCFA4874-CF30-4070-90AC-0B3F45796603}" dt="2022-06-28T04:25:59.155" v="874" actId="478"/>
          <ac:picMkLst>
            <pc:docMk/>
            <pc:sldMk cId="366815684" sldId="298"/>
            <ac:picMk id="5" creationId="{023C8121-8960-0599-7C41-6307C48CE66B}"/>
          </ac:picMkLst>
        </pc:picChg>
        <pc:picChg chg="add mod modCrop">
          <ac:chgData name="劉　冠廷" userId="157cb8b2-10c8-4c98-be2a-24a6fef27960" providerId="ADAL" clId="{BCFA4874-CF30-4070-90AC-0B3F45796603}" dt="2022-06-29T08:41:27.042" v="2524" actId="1076"/>
          <ac:picMkLst>
            <pc:docMk/>
            <pc:sldMk cId="366815684" sldId="298"/>
            <ac:picMk id="9" creationId="{80EF82CC-60C1-28CD-016F-D931FACBF965}"/>
          </ac:picMkLst>
        </pc:picChg>
        <pc:picChg chg="del">
          <ac:chgData name="劉　冠廷" userId="157cb8b2-10c8-4c98-be2a-24a6fef27960" providerId="ADAL" clId="{BCFA4874-CF30-4070-90AC-0B3F45796603}" dt="2022-06-28T04:25:59.530" v="875" actId="478"/>
          <ac:picMkLst>
            <pc:docMk/>
            <pc:sldMk cId="366815684" sldId="298"/>
            <ac:picMk id="12" creationId="{4E122E69-A677-3E4D-0E66-4D8C538191EE}"/>
          </ac:picMkLst>
        </pc:picChg>
        <pc:picChg chg="add mod">
          <ac:chgData name="劉　冠廷" userId="157cb8b2-10c8-4c98-be2a-24a6fef27960" providerId="ADAL" clId="{BCFA4874-CF30-4070-90AC-0B3F45796603}" dt="2022-06-29T01:25:10.818" v="1580" actId="14100"/>
          <ac:picMkLst>
            <pc:docMk/>
            <pc:sldMk cId="366815684" sldId="298"/>
            <ac:picMk id="26" creationId="{4E4256F7-7CB7-5878-B87A-F16367DB1701}"/>
          </ac:picMkLst>
        </pc:picChg>
        <pc:picChg chg="add mod">
          <ac:chgData name="劉　冠廷" userId="157cb8b2-10c8-4c98-be2a-24a6fef27960" providerId="ADAL" clId="{BCFA4874-CF30-4070-90AC-0B3F45796603}" dt="2022-06-29T07:29:15.527" v="1718" actId="1076"/>
          <ac:picMkLst>
            <pc:docMk/>
            <pc:sldMk cId="366815684" sldId="298"/>
            <ac:picMk id="29" creationId="{0FEFC46A-0534-5069-AF96-0B6202F68C02}"/>
          </ac:picMkLst>
        </pc:picChg>
      </pc:sldChg>
      <pc:sldChg chg="addSp delSp modSp mod delAnim modAnim">
        <pc:chgData name="劉　冠廷" userId="157cb8b2-10c8-4c98-be2a-24a6fef27960" providerId="ADAL" clId="{BCFA4874-CF30-4070-90AC-0B3F45796603}" dt="2022-06-29T08:18:52.819" v="1789" actId="1076"/>
        <pc:sldMkLst>
          <pc:docMk/>
          <pc:sldMk cId="2460199759" sldId="299"/>
        </pc:sldMkLst>
        <pc:spChg chg="del mod">
          <ac:chgData name="劉　冠廷" userId="157cb8b2-10c8-4c98-be2a-24a6fef27960" providerId="ADAL" clId="{BCFA4874-CF30-4070-90AC-0B3F45796603}" dt="2022-06-29T01:05:15.378" v="1303"/>
          <ac:spMkLst>
            <pc:docMk/>
            <pc:sldMk cId="2460199759" sldId="299"/>
            <ac:spMk id="19" creationId="{BBD1CAC7-CC03-AAFB-2FB3-4E83CAC42FD9}"/>
          </ac:spMkLst>
        </pc:spChg>
        <pc:spChg chg="add mod">
          <ac:chgData name="劉　冠廷" userId="157cb8b2-10c8-4c98-be2a-24a6fef27960" providerId="ADAL" clId="{BCFA4874-CF30-4070-90AC-0B3F45796603}" dt="2022-06-29T08:18:48.201" v="1788" actId="1076"/>
          <ac:spMkLst>
            <pc:docMk/>
            <pc:sldMk cId="2460199759" sldId="299"/>
            <ac:spMk id="21" creationId="{A1CE8685-CD6D-FE60-116F-AA955D0B2023}"/>
          </ac:spMkLst>
        </pc:spChg>
        <pc:spChg chg="mod">
          <ac:chgData name="劉　冠廷" userId="157cb8b2-10c8-4c98-be2a-24a6fef27960" providerId="ADAL" clId="{BCFA4874-CF30-4070-90AC-0B3F45796603}" dt="2022-06-29T01:24:53.108" v="1573" actId="1076"/>
          <ac:spMkLst>
            <pc:docMk/>
            <pc:sldMk cId="2460199759" sldId="299"/>
            <ac:spMk id="110" creationId="{00000000-0000-0000-0000-000000000000}"/>
          </ac:spMkLst>
        </pc:spChg>
        <pc:spChg chg="mod">
          <ac:chgData name="劉　冠廷" userId="157cb8b2-10c8-4c98-be2a-24a6fef27960" providerId="ADAL" clId="{BCFA4874-CF30-4070-90AC-0B3F45796603}" dt="2022-06-29T07:40:32.727" v="1721" actId="20577"/>
          <ac:spMkLst>
            <pc:docMk/>
            <pc:sldMk cId="2460199759" sldId="299"/>
            <ac:spMk id="111" creationId="{00000000-0000-0000-0000-000000000000}"/>
          </ac:spMkLst>
        </pc:spChg>
        <pc:grpChg chg="mod">
          <ac:chgData name="劉　冠廷" userId="157cb8b2-10c8-4c98-be2a-24a6fef27960" providerId="ADAL" clId="{BCFA4874-CF30-4070-90AC-0B3F45796603}" dt="2022-06-29T01:05:32.043" v="1310" actId="1076"/>
          <ac:grpSpMkLst>
            <pc:docMk/>
            <pc:sldMk cId="2460199759" sldId="299"/>
            <ac:grpSpMk id="10" creationId="{5ACC5C0B-49E0-3459-9161-2591228F0573}"/>
          </ac:grpSpMkLst>
        </pc:grpChg>
        <pc:grpChg chg="mod">
          <ac:chgData name="劉　冠廷" userId="157cb8b2-10c8-4c98-be2a-24a6fef27960" providerId="ADAL" clId="{BCFA4874-CF30-4070-90AC-0B3F45796603}" dt="2022-06-29T01:05:25.880" v="1308" actId="1076"/>
          <ac:grpSpMkLst>
            <pc:docMk/>
            <pc:sldMk cId="2460199759" sldId="299"/>
            <ac:grpSpMk id="44" creationId="{77EB4B12-977A-3D24-6E89-A11451A9AD43}"/>
          </ac:grpSpMkLst>
        </pc:grpChg>
        <pc:picChg chg="mod">
          <ac:chgData name="劉　冠廷" userId="157cb8b2-10c8-4c98-be2a-24a6fef27960" providerId="ADAL" clId="{BCFA4874-CF30-4070-90AC-0B3F45796603}" dt="2022-06-29T08:11:29.981" v="1748" actId="1076"/>
          <ac:picMkLst>
            <pc:docMk/>
            <pc:sldMk cId="2460199759" sldId="299"/>
            <ac:picMk id="40" creationId="{8CFC29B7-0F7D-D07D-669E-D7B1E6C9F492}"/>
          </ac:picMkLst>
        </pc:picChg>
        <pc:picChg chg="mod">
          <ac:chgData name="劉　冠廷" userId="157cb8b2-10c8-4c98-be2a-24a6fef27960" providerId="ADAL" clId="{BCFA4874-CF30-4070-90AC-0B3F45796603}" dt="2022-06-29T08:18:52.819" v="1789" actId="1076"/>
          <ac:picMkLst>
            <pc:docMk/>
            <pc:sldMk cId="2460199759" sldId="299"/>
            <ac:picMk id="42" creationId="{FF49AD9B-84C7-48BA-E21B-8A4459F8C92C}"/>
          </ac:picMkLst>
        </pc:picChg>
        <pc:picChg chg="mod">
          <ac:chgData name="劉　冠廷" userId="157cb8b2-10c8-4c98-be2a-24a6fef27960" providerId="ADAL" clId="{BCFA4874-CF30-4070-90AC-0B3F45796603}" dt="2022-06-29T01:05:27.419" v="1309" actId="1076"/>
          <ac:picMkLst>
            <pc:docMk/>
            <pc:sldMk cId="2460199759" sldId="299"/>
            <ac:picMk id="43" creationId="{CD4F9F77-2540-824D-9895-4221FD1132AB}"/>
          </ac:picMkLst>
        </pc:picChg>
      </pc:sldChg>
      <pc:sldChg chg="addSp delSp modSp add mod addAnim delAnim modAnim">
        <pc:chgData name="劉　冠廷" userId="157cb8b2-10c8-4c98-be2a-24a6fef27960" providerId="ADAL" clId="{BCFA4874-CF30-4070-90AC-0B3F45796603}" dt="2022-06-29T08:39:48.424" v="2514" actId="1076"/>
        <pc:sldMkLst>
          <pc:docMk/>
          <pc:sldMk cId="2356812466" sldId="300"/>
        </pc:sldMkLst>
        <pc:spChg chg="add del mod">
          <ac:chgData name="劉　冠廷" userId="157cb8b2-10c8-4c98-be2a-24a6fef27960" providerId="ADAL" clId="{BCFA4874-CF30-4070-90AC-0B3F45796603}" dt="2022-06-29T08:35:10.333" v="2465" actId="1076"/>
          <ac:spMkLst>
            <pc:docMk/>
            <pc:sldMk cId="2356812466" sldId="300"/>
            <ac:spMk id="17" creationId="{82E86FFD-6FFF-44A9-871A-20A08D34170A}"/>
          </ac:spMkLst>
        </pc:spChg>
        <pc:spChg chg="del mod">
          <ac:chgData name="劉　冠廷" userId="157cb8b2-10c8-4c98-be2a-24a6fef27960" providerId="ADAL" clId="{BCFA4874-CF30-4070-90AC-0B3F45796603}" dt="2022-06-29T08:25:24.288" v="2236" actId="478"/>
          <ac:spMkLst>
            <pc:docMk/>
            <pc:sldMk cId="2356812466" sldId="300"/>
            <ac:spMk id="20" creationId="{718DAFF7-135B-C4C2-3772-394C94E1AAC5}"/>
          </ac:spMkLst>
        </pc:spChg>
        <pc:spChg chg="add mod">
          <ac:chgData name="劉　冠廷" userId="157cb8b2-10c8-4c98-be2a-24a6fef27960" providerId="ADAL" clId="{BCFA4874-CF30-4070-90AC-0B3F45796603}" dt="2022-06-29T08:35:12.600" v="2466" actId="1076"/>
          <ac:spMkLst>
            <pc:docMk/>
            <pc:sldMk cId="2356812466" sldId="300"/>
            <ac:spMk id="21" creationId="{7644892C-C4D0-C491-7C5B-FD2A59B1A757}"/>
          </ac:spMkLst>
        </pc:spChg>
        <pc:spChg chg="add del mod">
          <ac:chgData name="劉　冠廷" userId="157cb8b2-10c8-4c98-be2a-24a6fef27960" providerId="ADAL" clId="{BCFA4874-CF30-4070-90AC-0B3F45796603}" dt="2022-06-29T08:34:42.361" v="2451" actId="478"/>
          <ac:spMkLst>
            <pc:docMk/>
            <pc:sldMk cId="2356812466" sldId="300"/>
            <ac:spMk id="22" creationId="{ED830B85-AB3E-6EFB-5AA7-DC8C53F9EE80}"/>
          </ac:spMkLst>
        </pc:spChg>
        <pc:spChg chg="add mod">
          <ac:chgData name="劉　冠廷" userId="157cb8b2-10c8-4c98-be2a-24a6fef27960" providerId="ADAL" clId="{BCFA4874-CF30-4070-90AC-0B3F45796603}" dt="2022-06-29T08:35:03.139" v="2461" actId="1076"/>
          <ac:spMkLst>
            <pc:docMk/>
            <pc:sldMk cId="2356812466" sldId="300"/>
            <ac:spMk id="23" creationId="{A55E924B-030C-2CD9-26E6-29DDAA57B0FB}"/>
          </ac:spMkLst>
        </pc:spChg>
        <pc:spChg chg="del">
          <ac:chgData name="劉　冠廷" userId="157cb8b2-10c8-4c98-be2a-24a6fef27960" providerId="ADAL" clId="{BCFA4874-CF30-4070-90AC-0B3F45796603}" dt="2022-06-29T08:32:39.083" v="2389" actId="478"/>
          <ac:spMkLst>
            <pc:docMk/>
            <pc:sldMk cId="2356812466" sldId="300"/>
            <ac:spMk id="24" creationId="{3B9D04AF-157A-096D-37C7-32608DC7A71B}"/>
          </ac:spMkLst>
        </pc:spChg>
        <pc:spChg chg="add mod">
          <ac:chgData name="劉　冠廷" userId="157cb8b2-10c8-4c98-be2a-24a6fef27960" providerId="ADAL" clId="{BCFA4874-CF30-4070-90AC-0B3F45796603}" dt="2022-06-29T08:39:42.151" v="2513" actId="20577"/>
          <ac:spMkLst>
            <pc:docMk/>
            <pc:sldMk cId="2356812466" sldId="300"/>
            <ac:spMk id="25" creationId="{1BC192D8-7C2C-2523-6221-BA1739853B86}"/>
          </ac:spMkLst>
        </pc:spChg>
        <pc:spChg chg="del">
          <ac:chgData name="劉　冠廷" userId="157cb8b2-10c8-4c98-be2a-24a6fef27960" providerId="ADAL" clId="{BCFA4874-CF30-4070-90AC-0B3F45796603}" dt="2022-06-29T08:32:37.839" v="2388" actId="478"/>
          <ac:spMkLst>
            <pc:docMk/>
            <pc:sldMk cId="2356812466" sldId="300"/>
            <ac:spMk id="110" creationId="{00000000-0000-0000-0000-000000000000}"/>
          </ac:spMkLst>
        </pc:spChg>
        <pc:grpChg chg="del">
          <ac:chgData name="劉　冠廷" userId="157cb8b2-10c8-4c98-be2a-24a6fef27960" providerId="ADAL" clId="{BCFA4874-CF30-4070-90AC-0B3F45796603}" dt="2022-06-29T08:32:35.321" v="2386" actId="478"/>
          <ac:grpSpMkLst>
            <pc:docMk/>
            <pc:sldMk cId="2356812466" sldId="300"/>
            <ac:grpSpMk id="9" creationId="{ABD653AF-8FD2-1B85-8E90-1D36B323F643}"/>
          </ac:grpSpMkLst>
        </pc:grpChg>
        <pc:grpChg chg="del">
          <ac:chgData name="劉　冠廷" userId="157cb8b2-10c8-4c98-be2a-24a6fef27960" providerId="ADAL" clId="{BCFA4874-CF30-4070-90AC-0B3F45796603}" dt="2022-06-29T08:32:36.336" v="2387" actId="478"/>
          <ac:grpSpMkLst>
            <pc:docMk/>
            <pc:sldMk cId="2356812466" sldId="300"/>
            <ac:grpSpMk id="14" creationId="{536EEC03-0B0C-0AE4-895E-FA1B04056FC2}"/>
          </ac:grpSpMkLst>
        </pc:grpChg>
        <pc:cxnChg chg="add mod">
          <ac:chgData name="劉　冠廷" userId="157cb8b2-10c8-4c98-be2a-24a6fef27960" providerId="ADAL" clId="{BCFA4874-CF30-4070-90AC-0B3F45796603}" dt="2022-06-29T08:39:48.424" v="2514" actId="1076"/>
          <ac:cxnSpMkLst>
            <pc:docMk/>
            <pc:sldMk cId="2356812466" sldId="300"/>
            <ac:cxnSpMk id="26" creationId="{4C33B27C-64EB-594A-31B7-A704076FB3A8}"/>
          </ac:cxnSpMkLst>
        </pc:cxnChg>
        <pc:cxnChg chg="add mod">
          <ac:chgData name="劉　冠廷" userId="157cb8b2-10c8-4c98-be2a-24a6fef27960" providerId="ADAL" clId="{BCFA4874-CF30-4070-90AC-0B3F45796603}" dt="2022-06-29T08:35:59.386" v="2481" actId="1076"/>
          <ac:cxnSpMkLst>
            <pc:docMk/>
            <pc:sldMk cId="2356812466" sldId="300"/>
            <ac:cxnSpMk id="27" creationId="{95CFD2B3-E60D-3729-0ECD-DBB4BC4C0F68}"/>
          </ac:cxnSpMkLst>
        </pc:cxnChg>
        <pc:cxnChg chg="add mod">
          <ac:chgData name="劉　冠廷" userId="157cb8b2-10c8-4c98-be2a-24a6fef27960" providerId="ADAL" clId="{BCFA4874-CF30-4070-90AC-0B3F45796603}" dt="2022-06-29T08:36:06.048" v="2487" actId="1076"/>
          <ac:cxnSpMkLst>
            <pc:docMk/>
            <pc:sldMk cId="2356812466" sldId="300"/>
            <ac:cxnSpMk id="28" creationId="{1C902544-115C-7591-120A-00CBA52B0FEB}"/>
          </ac:cxnSpMkLst>
        </pc:cxnChg>
      </pc:sldChg>
      <pc:sldChg chg="delSp modSp del mod delAnim">
        <pc:chgData name="劉　冠廷" userId="157cb8b2-10c8-4c98-be2a-24a6fef27960" providerId="ADAL" clId="{BCFA4874-CF30-4070-90AC-0B3F45796603}" dt="2022-06-29T01:25:28.057" v="1584" actId="2696"/>
        <pc:sldMkLst>
          <pc:docMk/>
          <pc:sldMk cId="3083290222" sldId="301"/>
        </pc:sldMkLst>
        <pc:spChg chg="mod">
          <ac:chgData name="劉　冠廷" userId="157cb8b2-10c8-4c98-be2a-24a6fef27960" providerId="ADAL" clId="{BCFA4874-CF30-4070-90AC-0B3F45796603}" dt="2022-06-28T04:23:19.441" v="843" actId="20577"/>
          <ac:spMkLst>
            <pc:docMk/>
            <pc:sldMk cId="3083290222" sldId="301"/>
            <ac:spMk id="4" creationId="{49F70D5E-9B45-EAAE-2F55-7DF164016490}"/>
          </ac:spMkLst>
        </pc:spChg>
        <pc:spChg chg="mod">
          <ac:chgData name="劉　冠廷" userId="157cb8b2-10c8-4c98-be2a-24a6fef27960" providerId="ADAL" clId="{BCFA4874-CF30-4070-90AC-0B3F45796603}" dt="2022-06-28T04:23:19.441" v="843" actId="20577"/>
          <ac:spMkLst>
            <pc:docMk/>
            <pc:sldMk cId="3083290222" sldId="301"/>
            <ac:spMk id="6" creationId="{E709673C-02A3-3250-17B6-43631D7F63D2}"/>
          </ac:spMkLst>
        </pc:spChg>
        <pc:spChg chg="del">
          <ac:chgData name="劉　冠廷" userId="157cb8b2-10c8-4c98-be2a-24a6fef27960" providerId="ADAL" clId="{BCFA4874-CF30-4070-90AC-0B3F45796603}" dt="2022-06-29T01:04:35.343" v="1293" actId="21"/>
          <ac:spMkLst>
            <pc:docMk/>
            <pc:sldMk cId="3083290222" sldId="301"/>
            <ac:spMk id="19" creationId="{BBD1CAC7-CC03-AAFB-2FB3-4E83CAC42FD9}"/>
          </ac:spMkLst>
        </pc:spChg>
        <pc:spChg chg="mod">
          <ac:chgData name="劉　冠廷" userId="157cb8b2-10c8-4c98-be2a-24a6fef27960" providerId="ADAL" clId="{BCFA4874-CF30-4070-90AC-0B3F45796603}" dt="2022-06-28T04:23:28.859" v="851" actId="20577"/>
          <ac:spMkLst>
            <pc:docMk/>
            <pc:sldMk cId="3083290222" sldId="301"/>
            <ac:spMk id="111" creationId="{00000000-0000-0000-0000-000000000000}"/>
          </ac:spMkLst>
        </pc:spChg>
        <pc:grpChg chg="mod">
          <ac:chgData name="劉　冠廷" userId="157cb8b2-10c8-4c98-be2a-24a6fef27960" providerId="ADAL" clId="{BCFA4874-CF30-4070-90AC-0B3F45796603}" dt="2022-06-28T04:23:19.441" v="843" actId="20577"/>
          <ac:grpSpMkLst>
            <pc:docMk/>
            <pc:sldMk cId="3083290222" sldId="301"/>
            <ac:grpSpMk id="7" creationId="{0D67423B-6491-6D91-88ED-375EE86585DF}"/>
          </ac:grpSpMkLst>
        </pc:grpChg>
        <pc:grpChg chg="del mod">
          <ac:chgData name="劉　冠廷" userId="157cb8b2-10c8-4c98-be2a-24a6fef27960" providerId="ADAL" clId="{BCFA4874-CF30-4070-90AC-0B3F45796603}" dt="2022-06-29T01:06:34.730" v="1313" actId="21"/>
          <ac:grpSpMkLst>
            <pc:docMk/>
            <pc:sldMk cId="3083290222" sldId="301"/>
            <ac:grpSpMk id="10" creationId="{5ACC5C0B-49E0-3459-9161-2591228F0573}"/>
          </ac:grpSpMkLst>
        </pc:grpChg>
        <pc:picChg chg="del">
          <ac:chgData name="劉　冠廷" userId="157cb8b2-10c8-4c98-be2a-24a6fef27960" providerId="ADAL" clId="{BCFA4874-CF30-4070-90AC-0B3F45796603}" dt="2022-06-29T01:15:49.017" v="1481" actId="21"/>
          <ac:picMkLst>
            <pc:docMk/>
            <pc:sldMk cId="3083290222" sldId="301"/>
            <ac:picMk id="8" creationId="{347E0739-0E72-CF86-DAE3-347C9E047CF6}"/>
          </ac:picMkLst>
        </pc:picChg>
        <pc:picChg chg="del">
          <ac:chgData name="劉　冠廷" userId="157cb8b2-10c8-4c98-be2a-24a6fef27960" providerId="ADAL" clId="{BCFA4874-CF30-4070-90AC-0B3F45796603}" dt="2022-06-29T01:24:17.855" v="1562" actId="21"/>
          <ac:picMkLst>
            <pc:docMk/>
            <pc:sldMk cId="3083290222" sldId="301"/>
            <ac:picMk id="11" creationId="{C612D15C-1B24-BBB3-DF78-9E79BA119C17}"/>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ja-JP" sz="1862" b="1" i="0" u="none" strike="noStrike" kern="1200" spc="0" baseline="0">
                <a:solidFill>
                  <a:schemeClr val="tx1"/>
                </a:solidFill>
                <a:latin typeface="+mn-lt"/>
                <a:ea typeface="+mn-ea"/>
                <a:cs typeface="+mn-cs"/>
              </a:defRPr>
            </a:pPr>
            <a:r>
              <a:rPr lang="en-US" b="1"/>
              <a:t>Expansion of nodes</a:t>
            </a:r>
            <a:endParaRPr lang="zh-CN" b="1"/>
          </a:p>
        </c:rich>
      </c:tx>
      <c:layout>
        <c:manualLayout>
          <c:xMode val="edge"/>
          <c:yMode val="edge"/>
          <c:x val="0.21472537254094828"/>
          <c:y val="9.7155523425382449E-3"/>
        </c:manualLayout>
      </c:layout>
      <c:overlay val="0"/>
      <c:spPr>
        <a:noFill/>
        <a:ln>
          <a:noFill/>
        </a:ln>
        <a:effectLst/>
      </c:spPr>
      <c:txPr>
        <a:bodyPr rot="0" spcFirstLastPara="1" vertOverflow="ellipsis" vert="horz" wrap="square" anchor="ctr" anchorCtr="1"/>
        <a:lstStyle/>
        <a:p>
          <a:pPr>
            <a:defRPr lang="ja-JP" sz="1862" b="1" i="0" u="none" strike="noStrike" kern="1200" spc="0" baseline="0">
              <a:solidFill>
                <a:schemeClr val="tx1"/>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Hash table:True
Pre-pruning:True</c:v>
                </c:pt>
              </c:strCache>
            </c:strRef>
          </c:tx>
          <c:spPr>
            <a:solidFill>
              <a:srgbClr val="92D050"/>
            </a:solidFill>
            <a:ln>
              <a:noFill/>
            </a:ln>
            <a:effectLst/>
          </c:spPr>
          <c:invertIfNegative val="0"/>
          <c:dLbls>
            <c:spPr>
              <a:noFill/>
              <a:ln>
                <a:noFill/>
              </a:ln>
              <a:effectLst/>
            </c:spPr>
            <c:txPr>
              <a:bodyPr rot="0" spcFirstLastPara="1" vertOverflow="ellipsis" vert="horz" wrap="square" anchor="ctr" anchorCtr="1"/>
              <a:lstStyle/>
              <a:p>
                <a:pPr>
                  <a:defRPr lang="ja-JP" sz="1197" b="1" i="0" u="none" strike="noStrike" kern="1200" baseline="0">
                    <a:solidFill>
                      <a:schemeClr val="tx1"/>
                    </a:solidFill>
                    <a:latin typeface="+mn-lt"/>
                    <a:ea typeface="+mn-ea"/>
                    <a:cs typeface="+mn-cs"/>
                  </a:defRPr>
                </a:pPr>
                <a:endParaRPr lang="zh-CN"/>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 Watchmen</c:v>
                </c:pt>
                <c:pt idx="1">
                  <c:v>3 Watchmen</c:v>
                </c:pt>
                <c:pt idx="2">
                  <c:v>4 Watchmen</c:v>
                </c:pt>
                <c:pt idx="3">
                  <c:v>5 Watchmen</c:v>
                </c:pt>
              </c:strCache>
            </c:strRef>
          </c:cat>
          <c:val>
            <c:numRef>
              <c:f>Sheet1!$B$2:$B$5</c:f>
              <c:numCache>
                <c:formatCode>0_ </c:formatCode>
                <c:ptCount val="4"/>
                <c:pt idx="0">
                  <c:v>24.4</c:v>
                </c:pt>
                <c:pt idx="1">
                  <c:v>193.3</c:v>
                </c:pt>
                <c:pt idx="2">
                  <c:v>267</c:v>
                </c:pt>
                <c:pt idx="3">
                  <c:v>685.8</c:v>
                </c:pt>
              </c:numCache>
            </c:numRef>
          </c:val>
          <c:extLst>
            <c:ext xmlns:c16="http://schemas.microsoft.com/office/drawing/2014/chart" uri="{C3380CC4-5D6E-409C-BE32-E72D297353CC}">
              <c16:uniqueId val="{00000000-E679-4D84-B1CB-9150E25121BC}"/>
            </c:ext>
          </c:extLst>
        </c:ser>
        <c:ser>
          <c:idx val="1"/>
          <c:order val="1"/>
          <c:tx>
            <c:strRef>
              <c:f>Sheet1!$C$1</c:f>
              <c:strCache>
                <c:ptCount val="1"/>
                <c:pt idx="0">
                  <c:v>Hash table:True
Pre-pruning:False</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lang="ja-JP" sz="1197" b="1" i="0" u="none" strike="noStrike" kern="1200" baseline="0">
                    <a:solidFill>
                      <a:schemeClr val="tx1"/>
                    </a:solidFill>
                    <a:latin typeface="+mn-lt"/>
                    <a:ea typeface="+mn-ea"/>
                    <a:cs typeface="+mn-cs"/>
                  </a:defRPr>
                </a:pPr>
                <a:endParaRPr lang="zh-CN"/>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 Watchmen</c:v>
                </c:pt>
                <c:pt idx="1">
                  <c:v>3 Watchmen</c:v>
                </c:pt>
                <c:pt idx="2">
                  <c:v>4 Watchmen</c:v>
                </c:pt>
                <c:pt idx="3">
                  <c:v>5 Watchmen</c:v>
                </c:pt>
              </c:strCache>
            </c:strRef>
          </c:cat>
          <c:val>
            <c:numRef>
              <c:f>Sheet1!$C$2:$C$5</c:f>
              <c:numCache>
                <c:formatCode>0_ </c:formatCode>
                <c:ptCount val="4"/>
                <c:pt idx="0">
                  <c:v>67.3</c:v>
                </c:pt>
                <c:pt idx="1">
                  <c:v>297.89999999999998</c:v>
                </c:pt>
                <c:pt idx="2">
                  <c:v>593.70000000000005</c:v>
                </c:pt>
                <c:pt idx="3">
                  <c:v>886.5</c:v>
                </c:pt>
              </c:numCache>
            </c:numRef>
          </c:val>
          <c:extLst>
            <c:ext xmlns:c16="http://schemas.microsoft.com/office/drawing/2014/chart" uri="{C3380CC4-5D6E-409C-BE32-E72D297353CC}">
              <c16:uniqueId val="{00000001-E679-4D84-B1CB-9150E25121BC}"/>
            </c:ext>
          </c:extLst>
        </c:ser>
        <c:ser>
          <c:idx val="2"/>
          <c:order val="2"/>
          <c:tx>
            <c:strRef>
              <c:f>Sheet1!$D$1</c:f>
              <c:strCache>
                <c:ptCount val="1"/>
                <c:pt idx="0">
                  <c:v>Hash table:False
Pre-pruning:True</c:v>
                </c:pt>
              </c:strCache>
            </c:strRef>
          </c:tx>
          <c:spPr>
            <a:solidFill>
              <a:srgbClr val="FF0000"/>
            </a:solidFill>
            <a:ln>
              <a:noFill/>
            </a:ln>
            <a:effectLst/>
          </c:spPr>
          <c:invertIfNegative val="0"/>
          <c:dLbls>
            <c:spPr>
              <a:noFill/>
              <a:ln>
                <a:noFill/>
              </a:ln>
              <a:effectLst/>
            </c:spPr>
            <c:txPr>
              <a:bodyPr rot="0" spcFirstLastPara="1" vertOverflow="ellipsis" vert="horz" wrap="square" anchor="ctr" anchorCtr="1"/>
              <a:lstStyle/>
              <a:p>
                <a:pPr>
                  <a:defRPr lang="ja-JP" sz="1197" b="1" i="0" u="none" strike="noStrike" kern="1200" baseline="0">
                    <a:solidFill>
                      <a:schemeClr val="tx1"/>
                    </a:solidFill>
                    <a:latin typeface="+mn-lt"/>
                    <a:ea typeface="+mn-ea"/>
                    <a:cs typeface="+mn-cs"/>
                  </a:defRPr>
                </a:pPr>
                <a:endParaRPr lang="zh-CN"/>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 Watchmen</c:v>
                </c:pt>
                <c:pt idx="1">
                  <c:v>3 Watchmen</c:v>
                </c:pt>
                <c:pt idx="2">
                  <c:v>4 Watchmen</c:v>
                </c:pt>
                <c:pt idx="3">
                  <c:v>5 Watchmen</c:v>
                </c:pt>
              </c:strCache>
            </c:strRef>
          </c:cat>
          <c:val>
            <c:numRef>
              <c:f>Sheet1!$D$2:$D$5</c:f>
              <c:numCache>
                <c:formatCode>0_ </c:formatCode>
                <c:ptCount val="4"/>
                <c:pt idx="0">
                  <c:v>26.93</c:v>
                </c:pt>
                <c:pt idx="1">
                  <c:v>291.5</c:v>
                </c:pt>
                <c:pt idx="2">
                  <c:v>354.8</c:v>
                </c:pt>
                <c:pt idx="3">
                  <c:v>960.7</c:v>
                </c:pt>
              </c:numCache>
            </c:numRef>
          </c:val>
          <c:extLst>
            <c:ext xmlns:c16="http://schemas.microsoft.com/office/drawing/2014/chart" uri="{C3380CC4-5D6E-409C-BE32-E72D297353CC}">
              <c16:uniqueId val="{00000002-E679-4D84-B1CB-9150E25121BC}"/>
            </c:ext>
          </c:extLst>
        </c:ser>
        <c:ser>
          <c:idx val="3"/>
          <c:order val="3"/>
          <c:tx>
            <c:strRef>
              <c:f>Sheet1!$E$1</c:f>
              <c:strCache>
                <c:ptCount val="1"/>
                <c:pt idx="0">
                  <c:v>Hash table:False
Pre-pruning:False</c:v>
                </c:pt>
              </c:strCache>
            </c:strRef>
          </c:tx>
          <c:spPr>
            <a:solidFill>
              <a:srgbClr val="00B0F0"/>
            </a:solidFill>
            <a:ln>
              <a:noFill/>
            </a:ln>
            <a:effectLst/>
          </c:spPr>
          <c:invertIfNegative val="0"/>
          <c:dLbls>
            <c:spPr>
              <a:noFill/>
              <a:ln>
                <a:noFill/>
              </a:ln>
              <a:effectLst/>
            </c:spPr>
            <c:txPr>
              <a:bodyPr rot="0" spcFirstLastPara="1" vertOverflow="ellipsis" vert="horz" wrap="square" anchor="ctr" anchorCtr="1"/>
              <a:lstStyle/>
              <a:p>
                <a:pPr>
                  <a:defRPr lang="ja-JP" sz="1197" b="1" i="0" u="none" strike="noStrike" kern="1200" baseline="0">
                    <a:solidFill>
                      <a:schemeClr val="tx1"/>
                    </a:solidFill>
                    <a:latin typeface="+mn-lt"/>
                    <a:ea typeface="+mn-ea"/>
                    <a:cs typeface="+mn-cs"/>
                  </a:defRPr>
                </a:pPr>
                <a:endParaRPr lang="zh-CN"/>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 Watchmen</c:v>
                </c:pt>
                <c:pt idx="1">
                  <c:v>3 Watchmen</c:v>
                </c:pt>
                <c:pt idx="2">
                  <c:v>4 Watchmen</c:v>
                </c:pt>
                <c:pt idx="3">
                  <c:v>5 Watchmen</c:v>
                </c:pt>
              </c:strCache>
            </c:strRef>
          </c:cat>
          <c:val>
            <c:numRef>
              <c:f>Sheet1!$E$2:$E$5</c:f>
              <c:numCache>
                <c:formatCode>0_ </c:formatCode>
                <c:ptCount val="4"/>
                <c:pt idx="0">
                  <c:v>115.8</c:v>
                </c:pt>
                <c:pt idx="1">
                  <c:v>468.9</c:v>
                </c:pt>
                <c:pt idx="2">
                  <c:v>1019.7</c:v>
                </c:pt>
                <c:pt idx="3">
                  <c:v>1281</c:v>
                </c:pt>
              </c:numCache>
            </c:numRef>
          </c:val>
          <c:extLst>
            <c:ext xmlns:c16="http://schemas.microsoft.com/office/drawing/2014/chart" uri="{C3380CC4-5D6E-409C-BE32-E72D297353CC}">
              <c16:uniqueId val="{00000003-E679-4D84-B1CB-9150E25121BC}"/>
            </c:ext>
          </c:extLst>
        </c:ser>
        <c:dLbls>
          <c:dLblPos val="inEnd"/>
          <c:showLegendKey val="0"/>
          <c:showVal val="1"/>
          <c:showCatName val="0"/>
          <c:showSerName val="0"/>
          <c:showPercent val="0"/>
          <c:showBubbleSize val="0"/>
        </c:dLbls>
        <c:gapWidth val="219"/>
        <c:overlap val="-27"/>
        <c:axId val="1554565360"/>
        <c:axId val="1554566608"/>
      </c:barChart>
      <c:catAx>
        <c:axId val="15545653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ja-JP" sz="1197" b="0" i="0" u="none" strike="noStrike" kern="1200" baseline="0">
                <a:solidFill>
                  <a:schemeClr val="tx1"/>
                </a:solidFill>
                <a:latin typeface="+mn-lt"/>
                <a:ea typeface="+mn-ea"/>
                <a:cs typeface="+mn-cs"/>
              </a:defRPr>
            </a:pPr>
            <a:endParaRPr lang="zh-CN"/>
          </a:p>
        </c:txPr>
        <c:crossAx val="1554566608"/>
        <c:crosses val="autoZero"/>
        <c:auto val="1"/>
        <c:lblAlgn val="ctr"/>
        <c:lblOffset val="100"/>
        <c:noMultiLvlLbl val="0"/>
      </c:catAx>
      <c:valAx>
        <c:axId val="1554566608"/>
        <c:scaling>
          <c:orientation val="minMax"/>
        </c:scaling>
        <c:delete val="1"/>
        <c:axPos val="l"/>
        <c:majorGridlines>
          <c:spPr>
            <a:ln w="9525" cap="flat" cmpd="sng" algn="ctr">
              <a:solidFill>
                <a:schemeClr val="tx1">
                  <a:lumMod val="15000"/>
                  <a:lumOff val="85000"/>
                </a:schemeClr>
              </a:solidFill>
              <a:round/>
            </a:ln>
            <a:effectLst/>
          </c:spPr>
        </c:majorGridlines>
        <c:numFmt formatCode="0_ " sourceLinked="1"/>
        <c:majorTickMark val="none"/>
        <c:minorTickMark val="none"/>
        <c:tickLblPos val="nextTo"/>
        <c:crossAx val="15545653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lang="ja-JP" sz="1197" b="0" i="0" u="none" strike="noStrike" kern="1200" baseline="0">
              <a:solidFill>
                <a:schemeClr val="tx1"/>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b="0">
          <a:solidFill>
            <a:schemeClr val="tx1"/>
          </a:solidFill>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a:defRPr lang="ja-JP" sz="1862" b="1" i="0" u="none" strike="noStrike" kern="1200" spc="0" baseline="0">
                <a:solidFill>
                  <a:schemeClr val="tx1"/>
                </a:solidFill>
                <a:latin typeface="+mn-lt"/>
                <a:ea typeface="+mn-ea"/>
                <a:cs typeface="+mn-cs"/>
              </a:defRPr>
            </a:pPr>
            <a:r>
              <a:rPr lang="en-US"/>
              <a:t>Average Time</a:t>
            </a:r>
            <a:endParaRPr lang="zh-CN"/>
          </a:p>
        </c:rich>
      </c:tx>
      <c:layout>
        <c:manualLayout>
          <c:xMode val="edge"/>
          <c:yMode val="edge"/>
          <c:x val="0.26326115351637164"/>
          <c:y val="5.3435537883960348E-2"/>
        </c:manualLayout>
      </c:layout>
      <c:overlay val="0"/>
      <c:spPr>
        <a:noFill/>
        <a:ln>
          <a:noFill/>
        </a:ln>
        <a:effectLst/>
      </c:spPr>
      <c:txPr>
        <a:bodyPr rot="0" spcFirstLastPara="1" vertOverflow="ellipsis" vert="horz" wrap="square" anchor="ctr" anchorCtr="1"/>
        <a:lstStyle/>
        <a:p>
          <a:pPr algn="l">
            <a:defRPr lang="ja-JP" sz="1862" b="1" i="0" u="none" strike="noStrike" kern="1200" spc="0" baseline="0">
              <a:solidFill>
                <a:schemeClr val="tx1"/>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Hash table:True
Pre-pruning:True</c:v>
                </c:pt>
              </c:strCache>
            </c:strRef>
          </c:tx>
          <c:spPr>
            <a:solidFill>
              <a:srgbClr val="92D050"/>
            </a:solidFill>
            <a:ln>
              <a:noFill/>
            </a:ln>
            <a:effectLst/>
          </c:spPr>
          <c:invertIfNegative val="0"/>
          <c:dLbls>
            <c:spPr>
              <a:noFill/>
              <a:ln>
                <a:noFill/>
              </a:ln>
              <a:effectLst/>
            </c:spPr>
            <c:txPr>
              <a:bodyPr rot="0" spcFirstLastPara="1" vertOverflow="ellipsis" vert="horz" wrap="square" anchor="ctr" anchorCtr="1"/>
              <a:lstStyle/>
              <a:p>
                <a:pPr>
                  <a:defRPr lang="ja-JP" sz="1197" b="1" i="0" u="none" strike="noStrike" kern="1200" baseline="0">
                    <a:solidFill>
                      <a:schemeClr val="tx1"/>
                    </a:solidFill>
                    <a:latin typeface="+mn-lt"/>
                    <a:ea typeface="+mn-ea"/>
                    <a:cs typeface="+mn-cs"/>
                  </a:defRPr>
                </a:pPr>
                <a:endParaRPr lang="zh-CN"/>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3 Watchmen</c:v>
                </c:pt>
                <c:pt idx="1">
                  <c:v>4 Watchmen</c:v>
                </c:pt>
                <c:pt idx="2">
                  <c:v>5 Watchmen</c:v>
                </c:pt>
              </c:strCache>
            </c:strRef>
          </c:cat>
          <c:val>
            <c:numRef>
              <c:f>Sheet1!$B$2:$B$4</c:f>
              <c:numCache>
                <c:formatCode>0.0_ </c:formatCode>
                <c:ptCount val="3"/>
                <c:pt idx="0">
                  <c:v>0.3</c:v>
                </c:pt>
                <c:pt idx="1">
                  <c:v>0.4</c:v>
                </c:pt>
                <c:pt idx="2">
                  <c:v>0.5</c:v>
                </c:pt>
              </c:numCache>
            </c:numRef>
          </c:val>
          <c:extLst>
            <c:ext xmlns:c16="http://schemas.microsoft.com/office/drawing/2014/chart" uri="{C3380CC4-5D6E-409C-BE32-E72D297353CC}">
              <c16:uniqueId val="{00000000-F5C1-4D85-9152-4D8A61E9CDD1}"/>
            </c:ext>
          </c:extLst>
        </c:ser>
        <c:ser>
          <c:idx val="1"/>
          <c:order val="1"/>
          <c:tx>
            <c:strRef>
              <c:f>Sheet1!$C$1</c:f>
              <c:strCache>
                <c:ptCount val="1"/>
                <c:pt idx="0">
                  <c:v>Hash table:True
Pre-pruning:False</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lang="ja-JP" sz="1197" b="1" i="0" u="none" strike="noStrike" kern="1200" baseline="0">
                    <a:solidFill>
                      <a:schemeClr val="tx1"/>
                    </a:solidFill>
                    <a:latin typeface="+mn-lt"/>
                    <a:ea typeface="+mn-ea"/>
                    <a:cs typeface="+mn-cs"/>
                  </a:defRPr>
                </a:pPr>
                <a:endParaRPr lang="zh-CN"/>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3 Watchmen</c:v>
                </c:pt>
                <c:pt idx="1">
                  <c:v>4 Watchmen</c:v>
                </c:pt>
                <c:pt idx="2">
                  <c:v>5 Watchmen</c:v>
                </c:pt>
              </c:strCache>
            </c:strRef>
          </c:cat>
          <c:val>
            <c:numRef>
              <c:f>Sheet1!$C$2:$C$4</c:f>
              <c:numCache>
                <c:formatCode>0.0_ </c:formatCode>
                <c:ptCount val="3"/>
                <c:pt idx="0">
                  <c:v>0.8</c:v>
                </c:pt>
                <c:pt idx="1">
                  <c:v>0.6</c:v>
                </c:pt>
                <c:pt idx="2">
                  <c:v>0.6</c:v>
                </c:pt>
              </c:numCache>
            </c:numRef>
          </c:val>
          <c:extLst>
            <c:ext xmlns:c16="http://schemas.microsoft.com/office/drawing/2014/chart" uri="{C3380CC4-5D6E-409C-BE32-E72D297353CC}">
              <c16:uniqueId val="{00000001-F5C1-4D85-9152-4D8A61E9CDD1}"/>
            </c:ext>
          </c:extLst>
        </c:ser>
        <c:ser>
          <c:idx val="2"/>
          <c:order val="2"/>
          <c:tx>
            <c:strRef>
              <c:f>Sheet1!$D$1</c:f>
              <c:strCache>
                <c:ptCount val="1"/>
                <c:pt idx="0">
                  <c:v>Hash table:False
Pre-pruning:True</c:v>
                </c:pt>
              </c:strCache>
            </c:strRef>
          </c:tx>
          <c:spPr>
            <a:solidFill>
              <a:srgbClr val="FF0000"/>
            </a:solidFill>
            <a:ln>
              <a:noFill/>
            </a:ln>
            <a:effectLst/>
          </c:spPr>
          <c:invertIfNegative val="0"/>
          <c:dLbls>
            <c:spPr>
              <a:noFill/>
              <a:ln>
                <a:noFill/>
              </a:ln>
              <a:effectLst/>
            </c:spPr>
            <c:txPr>
              <a:bodyPr rot="0" spcFirstLastPara="1" vertOverflow="ellipsis" vert="horz" wrap="square" anchor="ctr" anchorCtr="1"/>
              <a:lstStyle/>
              <a:p>
                <a:pPr>
                  <a:defRPr lang="ja-JP" sz="1197" b="1" i="0" u="none" strike="noStrike" kern="1200" baseline="0">
                    <a:solidFill>
                      <a:schemeClr val="tx1"/>
                    </a:solidFill>
                    <a:latin typeface="+mn-lt"/>
                    <a:ea typeface="+mn-ea"/>
                    <a:cs typeface="+mn-cs"/>
                  </a:defRPr>
                </a:pPr>
                <a:endParaRPr lang="zh-CN"/>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3 Watchmen</c:v>
                </c:pt>
                <c:pt idx="1">
                  <c:v>4 Watchmen</c:v>
                </c:pt>
                <c:pt idx="2">
                  <c:v>5 Watchmen</c:v>
                </c:pt>
              </c:strCache>
            </c:strRef>
          </c:cat>
          <c:val>
            <c:numRef>
              <c:f>Sheet1!$D$2:$D$4</c:f>
              <c:numCache>
                <c:formatCode>0.0_ </c:formatCode>
                <c:ptCount val="3"/>
                <c:pt idx="0">
                  <c:v>4.05</c:v>
                </c:pt>
                <c:pt idx="1">
                  <c:v>2</c:v>
                </c:pt>
                <c:pt idx="2">
                  <c:v>2.5</c:v>
                </c:pt>
              </c:numCache>
            </c:numRef>
          </c:val>
          <c:extLst>
            <c:ext xmlns:c16="http://schemas.microsoft.com/office/drawing/2014/chart" uri="{C3380CC4-5D6E-409C-BE32-E72D297353CC}">
              <c16:uniqueId val="{00000002-F5C1-4D85-9152-4D8A61E9CDD1}"/>
            </c:ext>
          </c:extLst>
        </c:ser>
        <c:ser>
          <c:idx val="3"/>
          <c:order val="3"/>
          <c:tx>
            <c:strRef>
              <c:f>Sheet1!$E$1</c:f>
              <c:strCache>
                <c:ptCount val="1"/>
                <c:pt idx="0">
                  <c:v>Hash table:False
Pre-pruning:False</c:v>
                </c:pt>
              </c:strCache>
            </c:strRef>
          </c:tx>
          <c:spPr>
            <a:solidFill>
              <a:srgbClr val="00B0F0"/>
            </a:solidFill>
            <a:ln>
              <a:noFill/>
            </a:ln>
            <a:effectLst/>
          </c:spPr>
          <c:invertIfNegative val="0"/>
          <c:dLbls>
            <c:spPr>
              <a:noFill/>
              <a:ln>
                <a:noFill/>
              </a:ln>
              <a:effectLst/>
            </c:spPr>
            <c:txPr>
              <a:bodyPr rot="0" spcFirstLastPara="1" vertOverflow="ellipsis" vert="horz" wrap="square" anchor="ctr" anchorCtr="1"/>
              <a:lstStyle/>
              <a:p>
                <a:pPr>
                  <a:defRPr lang="ja-JP" sz="1197" b="1" i="0" u="none" strike="noStrike" kern="1200" baseline="0">
                    <a:solidFill>
                      <a:schemeClr val="tx1"/>
                    </a:solidFill>
                    <a:latin typeface="+mn-lt"/>
                    <a:ea typeface="+mn-ea"/>
                    <a:cs typeface="+mn-cs"/>
                  </a:defRPr>
                </a:pPr>
                <a:endParaRPr lang="zh-CN"/>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3 Watchmen</c:v>
                </c:pt>
                <c:pt idx="1">
                  <c:v>4 Watchmen</c:v>
                </c:pt>
                <c:pt idx="2">
                  <c:v>5 Watchmen</c:v>
                </c:pt>
              </c:strCache>
            </c:strRef>
          </c:cat>
          <c:val>
            <c:numRef>
              <c:f>Sheet1!$E$2:$E$4</c:f>
              <c:numCache>
                <c:formatCode>0.0_ </c:formatCode>
                <c:ptCount val="3"/>
                <c:pt idx="0">
                  <c:v>14.5</c:v>
                </c:pt>
                <c:pt idx="1">
                  <c:v>14.6</c:v>
                </c:pt>
                <c:pt idx="2">
                  <c:v>4.75</c:v>
                </c:pt>
              </c:numCache>
            </c:numRef>
          </c:val>
          <c:extLst>
            <c:ext xmlns:c16="http://schemas.microsoft.com/office/drawing/2014/chart" uri="{C3380CC4-5D6E-409C-BE32-E72D297353CC}">
              <c16:uniqueId val="{00000003-F5C1-4D85-9152-4D8A61E9CDD1}"/>
            </c:ext>
          </c:extLst>
        </c:ser>
        <c:dLbls>
          <c:showLegendKey val="0"/>
          <c:showVal val="0"/>
          <c:showCatName val="0"/>
          <c:showSerName val="0"/>
          <c:showPercent val="0"/>
          <c:showBubbleSize val="0"/>
        </c:dLbls>
        <c:gapWidth val="219"/>
        <c:overlap val="-27"/>
        <c:axId val="1554565360"/>
        <c:axId val="1554566608"/>
      </c:barChart>
      <c:catAx>
        <c:axId val="15545653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ja-JP" sz="1197" b="0" i="0" u="none" strike="noStrike" kern="1200" baseline="0">
                <a:solidFill>
                  <a:schemeClr val="tx1"/>
                </a:solidFill>
                <a:latin typeface="+mn-lt"/>
                <a:ea typeface="+mn-ea"/>
                <a:cs typeface="+mn-cs"/>
              </a:defRPr>
            </a:pPr>
            <a:endParaRPr lang="zh-CN"/>
          </a:p>
        </c:txPr>
        <c:crossAx val="1554566608"/>
        <c:crosses val="autoZero"/>
        <c:auto val="1"/>
        <c:lblAlgn val="ctr"/>
        <c:lblOffset val="100"/>
        <c:noMultiLvlLbl val="0"/>
      </c:catAx>
      <c:valAx>
        <c:axId val="1554566608"/>
        <c:scaling>
          <c:orientation val="minMax"/>
        </c:scaling>
        <c:delete val="1"/>
        <c:axPos val="l"/>
        <c:numFmt formatCode="0.0_ " sourceLinked="1"/>
        <c:majorTickMark val="none"/>
        <c:minorTickMark val="none"/>
        <c:tickLblPos val="nextTo"/>
        <c:crossAx val="15545653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lang="ja-JP" sz="1197" b="0" i="0" u="none" strike="noStrike" kern="1200" baseline="0">
              <a:solidFill>
                <a:schemeClr val="tx1"/>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b="1">
          <a:solidFill>
            <a:schemeClr val="tx1"/>
          </a:solidFill>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132586458747316E-2"/>
          <c:y val="7.7441419137961154E-2"/>
          <c:w val="0.86605539860503933"/>
          <c:h val="0.78928529584320772"/>
        </c:manualLayout>
      </c:layout>
      <c:barChart>
        <c:barDir val="col"/>
        <c:grouping val="clustered"/>
        <c:varyColors val="0"/>
        <c:ser>
          <c:idx val="0"/>
          <c:order val="0"/>
          <c:tx>
            <c:strRef>
              <c:f>Sheet1!$B$1</c:f>
              <c:strCache>
                <c:ptCount val="1"/>
                <c:pt idx="0">
                  <c:v>Hash table:True
Pre-pruning:True</c:v>
                </c:pt>
              </c:strCache>
            </c:strRef>
          </c:tx>
          <c:spPr>
            <a:solidFill>
              <a:srgbClr val="92D050"/>
            </a:solidFill>
            <a:ln>
              <a:noFill/>
            </a:ln>
            <a:effectLst/>
          </c:spPr>
          <c:invertIfNegative val="0"/>
          <c:dLbls>
            <c:spPr>
              <a:noFill/>
              <a:ln>
                <a:noFill/>
              </a:ln>
              <a:effectLst/>
            </c:spPr>
            <c:txPr>
              <a:bodyPr rot="0" spcFirstLastPara="1" vertOverflow="ellipsis" vert="horz" wrap="square" anchor="ctr" anchorCtr="1"/>
              <a:lstStyle/>
              <a:p>
                <a:pPr>
                  <a:defRPr lang="ja-JP" sz="1197" b="1" i="0" u="none" strike="noStrike" kern="1200" baseline="0">
                    <a:solidFill>
                      <a:schemeClr val="tx1"/>
                    </a:solidFill>
                    <a:latin typeface="+mn-lt"/>
                    <a:ea typeface="+mn-ea"/>
                    <a:cs typeface="+mn-cs"/>
                  </a:defRPr>
                </a:pPr>
                <a:endParaRPr lang="zh-CN"/>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2 Watchmen</c:v>
                </c:pt>
              </c:strCache>
            </c:strRef>
          </c:cat>
          <c:val>
            <c:numRef>
              <c:f>Sheet1!$B$2</c:f>
              <c:numCache>
                <c:formatCode>0.0_ </c:formatCode>
                <c:ptCount val="1"/>
                <c:pt idx="0">
                  <c:v>0.2</c:v>
                </c:pt>
              </c:numCache>
            </c:numRef>
          </c:val>
          <c:extLst>
            <c:ext xmlns:c16="http://schemas.microsoft.com/office/drawing/2014/chart" uri="{C3380CC4-5D6E-409C-BE32-E72D297353CC}">
              <c16:uniqueId val="{00000000-95C5-4BD0-A661-ECBC533DE107}"/>
            </c:ext>
          </c:extLst>
        </c:ser>
        <c:ser>
          <c:idx val="1"/>
          <c:order val="1"/>
          <c:tx>
            <c:strRef>
              <c:f>Sheet1!$C$1</c:f>
              <c:strCache>
                <c:ptCount val="1"/>
                <c:pt idx="0">
                  <c:v>Hash table:True
Pre-pruning:False</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lang="ja-JP" sz="1197" b="1" i="0" u="none" strike="noStrike" kern="1200" baseline="0">
                    <a:solidFill>
                      <a:schemeClr val="tx1"/>
                    </a:solidFill>
                    <a:latin typeface="+mn-lt"/>
                    <a:ea typeface="+mn-ea"/>
                    <a:cs typeface="+mn-cs"/>
                  </a:defRPr>
                </a:pPr>
                <a:endParaRPr lang="zh-CN"/>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2 Watchmen</c:v>
                </c:pt>
              </c:strCache>
            </c:strRef>
          </c:cat>
          <c:val>
            <c:numRef>
              <c:f>Sheet1!$C$2</c:f>
              <c:numCache>
                <c:formatCode>0.0_ </c:formatCode>
                <c:ptCount val="1"/>
                <c:pt idx="0">
                  <c:v>4.7</c:v>
                </c:pt>
              </c:numCache>
            </c:numRef>
          </c:val>
          <c:extLst>
            <c:ext xmlns:c16="http://schemas.microsoft.com/office/drawing/2014/chart" uri="{C3380CC4-5D6E-409C-BE32-E72D297353CC}">
              <c16:uniqueId val="{00000001-95C5-4BD0-A661-ECBC533DE107}"/>
            </c:ext>
          </c:extLst>
        </c:ser>
        <c:ser>
          <c:idx val="2"/>
          <c:order val="2"/>
          <c:tx>
            <c:strRef>
              <c:f>Sheet1!$D$1</c:f>
              <c:strCache>
                <c:ptCount val="1"/>
                <c:pt idx="0">
                  <c:v>Hash table:False
Pre-pruning:True</c:v>
                </c:pt>
              </c:strCache>
            </c:strRef>
          </c:tx>
          <c:spPr>
            <a:solidFill>
              <a:srgbClr val="FF0000"/>
            </a:solidFill>
            <a:ln>
              <a:noFill/>
            </a:ln>
            <a:effectLst/>
          </c:spPr>
          <c:invertIfNegative val="0"/>
          <c:dLbls>
            <c:spPr>
              <a:noFill/>
              <a:ln>
                <a:noFill/>
              </a:ln>
              <a:effectLst/>
            </c:spPr>
            <c:txPr>
              <a:bodyPr rot="0" spcFirstLastPara="1" vertOverflow="ellipsis" vert="horz" wrap="square" anchor="ctr" anchorCtr="1"/>
              <a:lstStyle/>
              <a:p>
                <a:pPr>
                  <a:defRPr lang="ja-JP" sz="1197" b="1" i="0" u="none" strike="noStrike" kern="1200" baseline="0">
                    <a:solidFill>
                      <a:schemeClr val="tx1"/>
                    </a:solidFill>
                    <a:latin typeface="+mn-lt"/>
                    <a:ea typeface="+mn-ea"/>
                    <a:cs typeface="+mn-cs"/>
                  </a:defRPr>
                </a:pPr>
                <a:endParaRPr lang="zh-CN"/>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2 Watchmen</c:v>
                </c:pt>
              </c:strCache>
            </c:strRef>
          </c:cat>
          <c:val>
            <c:numRef>
              <c:f>Sheet1!$D$2</c:f>
              <c:numCache>
                <c:formatCode>0.0_ </c:formatCode>
                <c:ptCount val="1"/>
                <c:pt idx="0">
                  <c:v>2</c:v>
                </c:pt>
              </c:numCache>
            </c:numRef>
          </c:val>
          <c:extLst>
            <c:ext xmlns:c16="http://schemas.microsoft.com/office/drawing/2014/chart" uri="{C3380CC4-5D6E-409C-BE32-E72D297353CC}">
              <c16:uniqueId val="{00000002-95C5-4BD0-A661-ECBC533DE107}"/>
            </c:ext>
          </c:extLst>
        </c:ser>
        <c:ser>
          <c:idx val="3"/>
          <c:order val="3"/>
          <c:tx>
            <c:strRef>
              <c:f>Sheet1!$E$1</c:f>
              <c:strCache>
                <c:ptCount val="1"/>
                <c:pt idx="0">
                  <c:v>Hash table:False
Pre-pruning:False</c:v>
                </c:pt>
              </c:strCache>
            </c:strRef>
          </c:tx>
          <c:spPr>
            <a:solidFill>
              <a:srgbClr val="00B0F0"/>
            </a:solidFill>
            <a:ln>
              <a:noFill/>
            </a:ln>
            <a:effectLst/>
          </c:spPr>
          <c:invertIfNegative val="0"/>
          <c:dLbls>
            <c:spPr>
              <a:noFill/>
              <a:ln>
                <a:noFill/>
              </a:ln>
              <a:effectLst/>
            </c:spPr>
            <c:txPr>
              <a:bodyPr rot="0" spcFirstLastPara="1" vertOverflow="ellipsis" vert="horz" wrap="square" anchor="ctr" anchorCtr="1"/>
              <a:lstStyle/>
              <a:p>
                <a:pPr>
                  <a:defRPr lang="ja-JP" sz="1197" b="1" i="0" u="none" strike="noStrike" kern="1200" baseline="0">
                    <a:solidFill>
                      <a:schemeClr val="tx1"/>
                    </a:solidFill>
                    <a:latin typeface="+mn-lt"/>
                    <a:ea typeface="+mn-ea"/>
                    <a:cs typeface="+mn-cs"/>
                  </a:defRPr>
                </a:pPr>
                <a:endParaRPr lang="zh-CN"/>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2 Watchmen</c:v>
                </c:pt>
              </c:strCache>
            </c:strRef>
          </c:cat>
          <c:val>
            <c:numRef>
              <c:f>Sheet1!$E$2</c:f>
              <c:numCache>
                <c:formatCode>0.0_ </c:formatCode>
                <c:ptCount val="1"/>
                <c:pt idx="0">
                  <c:v>325</c:v>
                </c:pt>
              </c:numCache>
            </c:numRef>
          </c:val>
          <c:extLst>
            <c:ext xmlns:c16="http://schemas.microsoft.com/office/drawing/2014/chart" uri="{C3380CC4-5D6E-409C-BE32-E72D297353CC}">
              <c16:uniqueId val="{00000003-95C5-4BD0-A661-ECBC533DE107}"/>
            </c:ext>
          </c:extLst>
        </c:ser>
        <c:dLbls>
          <c:showLegendKey val="0"/>
          <c:showVal val="0"/>
          <c:showCatName val="0"/>
          <c:showSerName val="0"/>
          <c:showPercent val="0"/>
          <c:showBubbleSize val="0"/>
        </c:dLbls>
        <c:gapWidth val="219"/>
        <c:overlap val="-27"/>
        <c:axId val="1554565360"/>
        <c:axId val="1554566608"/>
      </c:barChart>
      <c:catAx>
        <c:axId val="1554565360"/>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ja-JP" sz="1197" b="0" i="0" u="none" strike="noStrike" kern="1200" baseline="0">
                <a:solidFill>
                  <a:schemeClr val="tx1"/>
                </a:solidFill>
                <a:latin typeface="+mn-lt"/>
                <a:ea typeface="+mn-ea"/>
                <a:cs typeface="+mn-cs"/>
              </a:defRPr>
            </a:pPr>
            <a:endParaRPr lang="zh-CN"/>
          </a:p>
        </c:txPr>
        <c:crossAx val="1554566608"/>
        <c:crosses val="autoZero"/>
        <c:auto val="1"/>
        <c:lblAlgn val="ctr"/>
        <c:lblOffset val="100"/>
        <c:noMultiLvlLbl val="0"/>
      </c:catAx>
      <c:valAx>
        <c:axId val="1554566608"/>
        <c:scaling>
          <c:orientation val="minMax"/>
        </c:scaling>
        <c:delete val="1"/>
        <c:axPos val="l"/>
        <c:numFmt formatCode="0.0_ " sourceLinked="1"/>
        <c:majorTickMark val="out"/>
        <c:minorTickMark val="none"/>
        <c:tickLblPos val="nextTo"/>
        <c:crossAx val="15545653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b="1">
          <a:solidFill>
            <a:schemeClr val="tx1"/>
          </a:solidFill>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1T04:28:08.809"/>
    </inkml:context>
    <inkml:brush xml:id="br0">
      <inkml:brushProperty name="width" value="0.05" units="cm"/>
      <inkml:brushProperty name="height" value="0.05" units="cm"/>
    </inkml:brush>
  </inkml:definitions>
  <inkml:trace contextRef="#ctx0" brushRef="#br0">0 5 24575,'0'-5'0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21T02:13:10.06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57,'40'-1,"-20"-1,-1 2,0 1,0 0,23 6,381 73,139 23,-550-100,-1-2,0 1,1-2,-1 1,0-1,1-1,-1 0,1-1,-1 0,0-1,21-8,94-26,-126 37,1 0,-1-1,0 1,1 0,-1 0,0 0,1 0,-1 0,0 0,1-1,-1 1,0 0,1 0,-1 0,0-1,0 1,1 0,-1 0,0-1,0 1,0 0,1-1,-1 1,0 0,0-1,0 1,0 0,0-1,0 1,1 0,-1-1,0 1,0 0,0-1,0 1,0 0,0-1,-1 1,1 0,0-1,0 1,0 0,0-1,-16-13,-26-6,25 16,0 1,0 1,0 0,-22 1,20 1,0-1,1-1,-26-5,-13-9,22 5,-49-7,24 9,17 1,-75-2,85 10,12 1,0-1,0 0,0-2,0-1,1 0,-1-1,-28-11,30 8,-1 1,0 1,-40-6,239 13,-91-3,-9-1,89 5,-113 8,-20-2,-15-6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21T02:13:16.31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 1,'0'23,"-1"-8,1 1,0-1,1 1,1-1,0 1,1-1,1 0,0 0,8 18,26 56,-26-57,22 40,-28-59,-1 0,-1 0,0 1,-1-1,0 1,-1 0,0 0,-1-1,-1 1,-2 19,2-13,0-1,1 0,0 1,8 27,-4-26,-1-1,3 33,-6-30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21T02:13:17.60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2,'14'0,"21"-1,0 1,1 2,-1 1,0 2,55 15,-62-12,0-2,58 6,-66-10,2 2,0 1,38 13,-42-12,1 0,0-1,0-1,23 2,-30-5,23 0,68 13,-58-7,-1-2,1-2,78-5,-32 0,-64 2,-3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21T02:13:18.70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30 0,'-2'1,"1"-1,0 1,0-1,0 1,0-1,-1 1,1 0,0 0,0 0,0-1,0 1,1 0,-1 0,0 0,0 0,1 1,-1-1,0 0,1 0,-1 0,1 0,-1 1,1-1,0 0,0 0,-1 1,1 1,-5 42,5-40,-2 13,1 0,1 0,1 0,1-1,0 1,1-1,0 1,2-1,0 0,12 25,-12-28,0 0,-1 1,-1-1,0 1,-1 0,-1-1,0 24,-1-14,7 41,27 85,-28-114,-1-1,-2 1,-1 0,-6 57,2-9,2 26,0-86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158750" indent="0">
              <a:buNone/>
            </a:pPr>
            <a:endParaRPr lang="zh-CN" altLang="en-US" dirty="0"/>
          </a:p>
        </p:txBody>
      </p:sp>
    </p:spTree>
    <p:extLst>
      <p:ext uri="{BB962C8B-B14F-4D97-AF65-F5344CB8AC3E}">
        <p14:creationId xmlns:p14="http://schemas.microsoft.com/office/powerpoint/2010/main" val="26054968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Here we give the details about our Iterative Repairing Search. Since LOS duplication must happen at  the boundary of cluster. thinking edge(</a:t>
            </a:r>
            <a:r>
              <a:rPr lang="en-US" dirty="0" err="1"/>
              <a:t>x,y</a:t>
            </a:r>
            <a:r>
              <a:rPr lang="en-US" dirty="0"/>
              <a:t>) is the edge connecting two different clusters, and cell x is from </a:t>
            </a:r>
            <a:r>
              <a:rPr lang="en-US" dirty="0" err="1"/>
              <a:t>clsA</a:t>
            </a:r>
            <a:r>
              <a:rPr lang="en-US" dirty="0"/>
              <a:t> and cell y is from </a:t>
            </a:r>
            <a:r>
              <a:rPr lang="en-US" dirty="0" err="1"/>
              <a:t>clsB</a:t>
            </a:r>
            <a:r>
              <a:rPr lang="en-US" dirty="0"/>
              <a:t>. ...</a:t>
            </a:r>
            <a:r>
              <a:rPr lang="en-US" dirty="0" err="1"/>
              <a:t>clsA</a:t>
            </a:r>
            <a:r>
              <a:rPr lang="en-US" dirty="0"/>
              <a:t>-&gt;</a:t>
            </a:r>
            <a:r>
              <a:rPr lang="en-US" dirty="0" err="1"/>
              <a:t>clsB</a:t>
            </a:r>
            <a:r>
              <a:rPr lang="en-US" dirty="0"/>
              <a:t>.. to reduce LOS duplication. To do this, we must ensure </a:t>
            </a:r>
            <a:r>
              <a:rPr lang="en-US" dirty="0" err="1"/>
              <a:t>pathclsA</a:t>
            </a:r>
            <a:r>
              <a:rPr lang="en-US" dirty="0"/>
              <a:t>&gt;</a:t>
            </a:r>
            <a:r>
              <a:rPr lang="en-US" dirty="0" err="1"/>
              <a:t>pathblsB</a:t>
            </a:r>
            <a:r>
              <a:rPr lang="en-US" dirty="0"/>
              <a:t> so that the solution quality wouldn't be worse. </a:t>
            </a:r>
          </a:p>
          <a:p>
            <a:pPr marL="0" lvl="0" indent="0" algn="l" rtl="0">
              <a:spcBef>
                <a:spcPts val="0"/>
              </a:spcBef>
              <a:spcAft>
                <a:spcPts val="0"/>
              </a:spcAft>
              <a:buNone/>
            </a:pPr>
            <a:r>
              <a:rPr lang="en-US" dirty="0"/>
              <a:t>However, most of time, reassign one cell has a trivial help for proceeding the search process, the path may not change at all. To enhance the pace of path repairing process, </a:t>
            </a:r>
            <a:r>
              <a:rPr lang="en-US" altLang="zh-CN" b="0" i="0" dirty="0">
                <a:solidFill>
                  <a:srgbClr val="333333"/>
                </a:solidFill>
                <a:effectLst/>
                <a:latin typeface="Open Sans" panose="020B0606030504020204" pitchFamily="34" charset="0"/>
              </a:rPr>
              <a:t>let </a:t>
            </a:r>
            <a:r>
              <a:rPr lang="zh-CN" altLang="en-US" b="0" i="0" dirty="0">
                <a:solidFill>
                  <a:srgbClr val="333333"/>
                </a:solidFill>
                <a:effectLst/>
                <a:latin typeface="Open Sans" panose="020B0606030504020204" pitchFamily="34" charset="0"/>
              </a:rPr>
              <a:t>𝑧 </a:t>
            </a:r>
            <a:r>
              <a:rPr lang="en-US" altLang="zh-CN" b="0" i="0" dirty="0">
                <a:solidFill>
                  <a:srgbClr val="333333"/>
                </a:solidFill>
                <a:effectLst/>
                <a:latin typeface="Open Sans" panose="020B0606030504020204" pitchFamily="34" charset="0"/>
              </a:rPr>
              <a:t>be the cell on the path of </a:t>
            </a:r>
            <a:r>
              <a:rPr lang="en-US" altLang="zh-CN" b="0" i="0" dirty="0" err="1">
                <a:solidFill>
                  <a:srgbClr val="333333"/>
                </a:solidFill>
                <a:effectLst/>
                <a:latin typeface="Open Sans" panose="020B0606030504020204" pitchFamily="34" charset="0"/>
              </a:rPr>
              <a:t>clsA</a:t>
            </a:r>
            <a:r>
              <a:rPr lang="en-US" altLang="zh-CN" b="0" i="0" dirty="0">
                <a:solidFill>
                  <a:srgbClr val="333333"/>
                </a:solidFill>
                <a:effectLst/>
                <a:latin typeface="Open Sans" panose="020B0606030504020204" pitchFamily="34" charset="0"/>
              </a:rPr>
              <a:t> nearest to </a:t>
            </a:r>
            <a:r>
              <a:rPr lang="zh-CN" altLang="en-US" b="0" i="0" dirty="0">
                <a:solidFill>
                  <a:srgbClr val="333333"/>
                </a:solidFill>
                <a:effectLst/>
                <a:latin typeface="Open Sans" panose="020B0606030504020204" pitchFamily="34" charset="0"/>
              </a:rPr>
              <a:t>𝑥</a:t>
            </a:r>
            <a:r>
              <a:rPr lang="en-US" altLang="zh-CN" b="0" i="0" dirty="0">
                <a:solidFill>
                  <a:srgbClr val="333333"/>
                </a:solidFill>
                <a:effectLst/>
                <a:latin typeface="Open Sans" panose="020B0606030504020204" pitchFamily="34" charset="0"/>
              </a:rPr>
              <a:t>, we try to assign xxx.  APSP, </a:t>
            </a:r>
            <a:r>
              <a:rPr lang="en-US" altLang="zh-CN" b="0" i="0" dirty="0" err="1">
                <a:solidFill>
                  <a:srgbClr val="333333"/>
                </a:solidFill>
                <a:effectLst/>
                <a:latin typeface="Open Sans" panose="020B0606030504020204" pitchFamily="34" charset="0"/>
              </a:rPr>
              <a:t>RelativeCells</a:t>
            </a:r>
            <a:r>
              <a:rPr lang="en-US" altLang="zh-CN" b="0" i="0" dirty="0">
                <a:solidFill>
                  <a:srgbClr val="333333"/>
                </a:solidFill>
                <a:effectLst/>
                <a:latin typeface="Open Sans" panose="020B0606030504020204" pitchFamily="34" charset="0"/>
              </a:rPr>
              <a:t>. the value of </a:t>
            </a:r>
            <a:r>
              <a:rPr lang="en-US" altLang="zh-CN" b="0" i="0" dirty="0" err="1">
                <a:solidFill>
                  <a:srgbClr val="333333"/>
                </a:solidFill>
                <a:effectLst/>
                <a:latin typeface="Open Sans" panose="020B0606030504020204" pitchFamily="34" charset="0"/>
              </a:rPr>
              <a:t>RelativeCells</a:t>
            </a:r>
            <a:r>
              <a:rPr lang="en-US" altLang="zh-CN" b="0" i="0" dirty="0">
                <a:solidFill>
                  <a:srgbClr val="333333"/>
                </a:solidFill>
                <a:effectLst/>
                <a:latin typeface="Open Sans" panose="020B0606030504020204" pitchFamily="34" charset="0"/>
              </a:rPr>
              <a:t> is determined according to the </a:t>
            </a:r>
            <a:r>
              <a:rPr lang="en-US" altLang="zh-CN" b="0" i="0" dirty="0" err="1">
                <a:solidFill>
                  <a:srgbClr val="333333"/>
                </a:solidFill>
                <a:effectLst/>
                <a:latin typeface="Open Sans" panose="020B0606030504020204" pitchFamily="34" charset="0"/>
              </a:rPr>
              <a:t>situaion</a:t>
            </a:r>
            <a:r>
              <a:rPr lang="en-US" altLang="zh-CN" b="0" i="0" dirty="0">
                <a:solidFill>
                  <a:srgbClr val="333333"/>
                </a:solidFill>
                <a:effectLst/>
                <a:latin typeface="Open Sans" panose="020B0606030504020204" pitchFamily="34" charset="0"/>
              </a:rPr>
              <a:t>. we’ll use examples to explain it. (1) otherwise</a:t>
            </a:r>
            <a:r>
              <a:rPr lang="en-US" altLang="zh-CN" b="0" i="0" dirty="0">
                <a:solidFill>
                  <a:srgbClr val="333333"/>
                </a:solidFill>
                <a:effectLst/>
                <a:latin typeface="Open Sans" panose="020B0606030504020204" pitchFamily="34" charset="0"/>
                <a:sym typeface="Wingdings" panose="05000000000000000000" pitchFamily="2" charset="2"/>
              </a:rPr>
              <a:t>: (2)xxx. In addition, there may be some outliers, cells that </a:t>
            </a:r>
            <a:r>
              <a:rPr lang="en-US" altLang="zh-CN" b="0" i="0">
                <a:solidFill>
                  <a:srgbClr val="333333"/>
                </a:solidFill>
                <a:effectLst/>
                <a:latin typeface="Open Sans" panose="020B0606030504020204" pitchFamily="34" charset="0"/>
                <a:sym typeface="Wingdings" panose="05000000000000000000" pitchFamily="2" charset="2"/>
              </a:rPr>
              <a:t>become unreachable </a:t>
            </a:r>
            <a:r>
              <a:rPr lang="en-US" altLang="zh-CN" b="0" i="0" dirty="0">
                <a:solidFill>
                  <a:srgbClr val="333333"/>
                </a:solidFill>
                <a:effectLst/>
                <a:latin typeface="Open Sans" panose="020B0606030504020204" pitchFamily="34" charset="0"/>
                <a:sym typeface="Wingdings" panose="05000000000000000000" pitchFamily="2" charset="2"/>
              </a:rPr>
              <a:t>from </a:t>
            </a:r>
            <a:r>
              <a:rPr lang="en-US" altLang="zh-CN" b="0" i="0" dirty="0" err="1">
                <a:solidFill>
                  <a:srgbClr val="333333"/>
                </a:solidFill>
                <a:effectLst/>
                <a:latin typeface="Open Sans" panose="020B0606030504020204" pitchFamily="34" charset="0"/>
                <a:sym typeface="Wingdings" panose="05000000000000000000" pitchFamily="2" charset="2"/>
              </a:rPr>
              <a:t>clsA</a:t>
            </a:r>
            <a:r>
              <a:rPr lang="en-US" altLang="zh-CN" b="0" i="0" dirty="0">
                <a:solidFill>
                  <a:srgbClr val="333333"/>
                </a:solidFill>
                <a:effectLst/>
                <a:latin typeface="Open Sans" panose="020B0606030504020204" pitchFamily="34" charset="0"/>
                <a:sym typeface="Wingdings" panose="05000000000000000000" pitchFamily="2" charset="2"/>
              </a:rPr>
              <a:t> after the assignment. (yellow) they are also need to be assigned. (remind that </a:t>
            </a:r>
            <a:r>
              <a:rPr lang="en-US" altLang="zh-CN" dirty="0"/>
              <a:t>there are some cells belonging to multiple clusters, but actually it has no impact on our search process, we can add a loop for multi-class cells and in each iteration we can treat it as single class cell</a:t>
            </a:r>
            <a:r>
              <a:rPr lang="en-US" altLang="zh-CN" b="0" i="0" dirty="0">
                <a:solidFill>
                  <a:srgbClr val="333333"/>
                </a:solidFill>
                <a:effectLst/>
                <a:latin typeface="Open Sans" panose="020B0606030504020204" pitchFamily="34" charset="0"/>
                <a:sym typeface="Wingdings" panose="05000000000000000000" pitchFamily="2" charset="2"/>
              </a:rPr>
              <a:t>)</a:t>
            </a: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79118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Then, we give our experiment results. By defining p* as the optimal solution of WRP, we use p* divide k as our baseline. we generate 50 map instances by randomly select the start locations of watchmen.</a:t>
            </a: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91101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also, we test our method on larger maps, due to computing resource and time constraints, we only conducted 30 rounds on both maps. The main difference between these two maps is the presence of open areas. b map has a large open area that includes all empty cells. resulting in The magnitude of node expansion is completely different. The number of node expansion of map B is more than ten times that of map A. And we are failed to find solution in many cases.</a:t>
            </a:r>
          </a:p>
          <a:p>
            <a:pPr marL="0" lvl="0" indent="0" algn="l" rtl="0">
              <a:spcBef>
                <a:spcPts val="0"/>
              </a:spcBef>
              <a:spcAft>
                <a:spcPts val="0"/>
              </a:spcAft>
              <a:buNone/>
            </a:pPr>
            <a:r>
              <a:rPr lang="en-US" dirty="0"/>
              <a:t>Besides, About map a, the performance of our method is relatively well. But the solution quality of map B seems not good enough, we suspect the reason is in such an open area, there will inevitably be a larger number of LOS duplications, resulting in the decrease of solution quality. </a:t>
            </a: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3064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proposed a new method consists of a multi-class connected clustering algorithm and a generate-and-repair algorithm. our method..</a:t>
            </a:r>
          </a:p>
          <a:p>
            <a:pPr marL="0" lvl="0" indent="0" algn="l" rtl="0">
              <a:spcBef>
                <a:spcPts val="0"/>
              </a:spcBef>
              <a:spcAft>
                <a:spcPts val="0"/>
              </a:spcAft>
              <a:buNone/>
            </a:pPr>
            <a:r>
              <a:rPr lang="en-US" altLang="zh-CN" dirty="0"/>
              <a:t>that’s all my presentation</a:t>
            </a:r>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1874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74573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Most researchers are considering solving MWRP in a polygon instead of a grid-map before. To our best knowledge there are mainly two methods to solve MWRP: </a:t>
            </a:r>
            <a:r>
              <a:rPr lang="en-US" dirty="0" err="1"/>
              <a:t>xxxxxxxxxxxxxxxxx</a:t>
            </a:r>
            <a:r>
              <a:rPr lang="en-US" dirty="0"/>
              <a:t>. However, both methods have the same disadvantages: First, they are unable to handle MWRP with a free LOS function setting, such as different LOS for different watchmen or unlimited visibility. Second, the solution of both methods must be a cycle, start and end in the same place.  In our research, we removed these limitations.</a:t>
            </a: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51613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proposed a new method consists of a multi-class connected clustering algorithm and a generate-and-repair algorithm. our method..</a:t>
            </a:r>
          </a:p>
          <a:p>
            <a:pPr marL="0" lvl="0" indent="0" algn="l" rtl="0">
              <a:spcBef>
                <a:spcPts val="0"/>
              </a:spcBef>
              <a:spcAft>
                <a:spcPts val="0"/>
              </a:spcAft>
              <a:buNone/>
            </a:pPr>
            <a:r>
              <a:rPr lang="en-US" altLang="zh-CN" dirty="0"/>
              <a:t>that’s all my presentation</a:t>
            </a:r>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11858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68456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123200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1985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To do so, you need a short path that you are able to see all items in rooms.  However, in many cases, due to the large area, it is unrealistic to patrol the entire museum with only one guard. Naturally,  multiple guards are considered. The aim turns to find multiple routes so that every items inside the museum is visible from at least one of the routes. This multi-person version of WRP is multiple watchman route problem, we call it MWRP. In our thesis, we formulate it as a search problem on a grid-map. </a:t>
            </a:r>
          </a:p>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00146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7367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I'd like to first give the specific definition about WRP. Here is the input. M, start, LOS:xxx4-way,8-way, but you sight may be blocked by obstacles</a:t>
            </a: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0736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then we are going to introduce MWRP, most terms are the same. k, starts, specially, for path pi, we define LOS[pi], just how many cells will be seen by following this path. The task turns to ….</a:t>
            </a: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521418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Most researchers are considering solving MWRP in a polygon instead of a grid-map before. To our best knowledge there are mainly two methods to solve MWRP: </a:t>
            </a:r>
            <a:r>
              <a:rPr lang="en-US" dirty="0" err="1"/>
              <a:t>xxxxxxxxxxxxxxxxx</a:t>
            </a:r>
            <a:r>
              <a:rPr lang="en-US" dirty="0"/>
              <a:t>. However, both methods have the same disadvantages: First, they are unable to handle MWRP with a free LOS function setting, such as different LOS for </a:t>
            </a:r>
            <a:r>
              <a:rPr lang="en-US"/>
              <a:t>different watchmen. </a:t>
            </a:r>
            <a:r>
              <a:rPr lang="en-US" dirty="0"/>
              <a:t>Second, the solution of both methods must be a cycle, start and end in the same place.  In our research, we removed these limitations.</a:t>
            </a: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14037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From now on, I'd like to illustrate our proposed method. we try to solve MWRP on a grid map in two stages. first stage… we then apply a generate-and-repair algorithm in the second stage. at route generation level, we find paths at each cluster with the WRP solver to generate initial solution. At route repair level….</a:t>
            </a: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6476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r>
              <a:rPr lang="en-US" dirty="0"/>
              <a:t>Then we explain the </a:t>
            </a:r>
            <a:r>
              <a:rPr lang="en-US" altLang="zh-CN" dirty="0"/>
              <a:t>scheme</a:t>
            </a:r>
            <a:r>
              <a:rPr lang="en-US" dirty="0"/>
              <a:t> of these algorithms. Here are some expressions,  dc is the distance between a cell c and the centroid of cluster to which cell c belongs.  If cell c doesn’t belong to any cluster, then its dc value will be undefined. We initialize the centroids as each watchman's start location. For keeping connectivity, we maintain a list called reachable in each cluster for identifying all the cells that can reach from a cluster and sort them ….  Every time we choose the closest cell in the reachable set for the cluster. if cluster(c) is not null, means that cell c has been assigned to another cluster, we must consider whether it should belong to multiple clusters. If the current closest distance is greater than dc(c), which means cell c has belonged to a closer cluster, so we stop the assignment. Otherwise, we treat c as a multi-class cell. </a:t>
            </a:r>
            <a:r>
              <a:rPr lang="en-US" altLang="zh-CN" b="0" i="0" dirty="0">
                <a:solidFill>
                  <a:srgbClr val="333333"/>
                </a:solidFill>
                <a:effectLst/>
                <a:latin typeface="Open Sans" panose="020B0606030504020204" pitchFamily="34" charset="0"/>
              </a:rPr>
              <a:t>After all cells are assigned, we recalculate the new centroid as the mean of each cluster. step5. (example)</a:t>
            </a:r>
          </a:p>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72724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As mentioned before, we find initial solution at Route Generation Level. But the </a:t>
            </a:r>
            <a:r>
              <a:rPr lang="en-US" altLang="zh-CN" dirty="0"/>
              <a:t>quality of initial solution is often unsatisfactory.</a:t>
            </a:r>
            <a:endParaRPr lang="en-US" dirty="0"/>
          </a:p>
          <a:p>
            <a:pPr marL="0" lvl="0" indent="0" algn="l" rtl="0">
              <a:spcBef>
                <a:spcPts val="0"/>
              </a:spcBef>
              <a:spcAft>
                <a:spcPts val="0"/>
              </a:spcAft>
              <a:buNone/>
            </a:pPr>
            <a:r>
              <a:rPr lang="en-US" dirty="0"/>
              <a:t>the reason for this phenomenon is the LOS duplication, which is one cell has been seen multiple times unnecessarily.(example) cells in these two areas have been seen by different watchmen although they only need to be seen once. If we reduce the LOS duplication, a better solution can be obtained</a:t>
            </a: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03047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Thus in route repair level, we aim to reduce LOS duplication…. Besides, we use the evaluation function to evaluate the solution quality, helping us decide whether to expand the node. the evaluation function is composed of three parts……………….. In some extreme cases, the variance may be much larger than the other two parts. To balance the weight of each value, we add a scaling factor w to variance. Also we give an example of generate-and-repair search, the max value decrease from 28 to 17 and become more balanced. </a:t>
            </a: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1217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标题和内容" type="obj">
  <p:cSld name="OBJECT">
    <p:spTree>
      <p:nvGrpSpPr>
        <p:cNvPr id="1" name="Shape 17"/>
        <p:cNvGrpSpPr/>
        <p:nvPr/>
      </p:nvGrpSpPr>
      <p:grpSpPr>
        <a:xfrm>
          <a:off x="0" y="0"/>
          <a:ext cx="0" cy="0"/>
          <a:chOff x="0" y="0"/>
          <a:chExt cx="0" cy="0"/>
        </a:xfrm>
      </p:grpSpPr>
      <p:sp>
        <p:nvSpPr>
          <p:cNvPr id="18" name="Google Shape;18;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竖排标题与文本" type="vertTitleAndTx">
  <p:cSld name="VERTICAL_TITLE_AND_VERTICAL_TEXT">
    <p:spTree>
      <p:nvGrpSpPr>
        <p:cNvPr id="1" name="Shape 74"/>
        <p:cNvGrpSpPr/>
        <p:nvPr/>
      </p:nvGrpSpPr>
      <p:grpSpPr>
        <a:xfrm>
          <a:off x="0" y="0"/>
          <a:ext cx="0" cy="0"/>
          <a:chOff x="0" y="0"/>
          <a:chExt cx="0" cy="0"/>
        </a:xfrm>
      </p:grpSpPr>
      <p:sp>
        <p:nvSpPr>
          <p:cNvPr id="75" name="Google Shape;75;p3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节标题" type="secHead">
  <p:cSld name="SECTION_HEADER">
    <p:spTree>
      <p:nvGrpSpPr>
        <p:cNvPr id="1" name="Shape 23"/>
        <p:cNvGrpSpPr/>
        <p:nvPr/>
      </p:nvGrpSpPr>
      <p:grpSpPr>
        <a:xfrm>
          <a:off x="0" y="0"/>
          <a:ext cx="0" cy="0"/>
          <a:chOff x="0" y="0"/>
          <a:chExt cx="0" cy="0"/>
        </a:xfrm>
      </p:grpSpPr>
      <p:sp>
        <p:nvSpPr>
          <p:cNvPr id="24" name="Google Shape;24;p2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两栏内容" type="twoObj">
  <p:cSld name="TWO_OBJECTS">
    <p:spTree>
      <p:nvGrpSpPr>
        <p:cNvPr id="1" name="Shape 29"/>
        <p:cNvGrpSpPr/>
        <p:nvPr/>
      </p:nvGrpSpPr>
      <p:grpSpPr>
        <a:xfrm>
          <a:off x="0" y="0"/>
          <a:ext cx="0" cy="0"/>
          <a:chOff x="0" y="0"/>
          <a:chExt cx="0" cy="0"/>
        </a:xfrm>
      </p:grpSpPr>
      <p:sp>
        <p:nvSpPr>
          <p:cNvPr id="30" name="Google Shape;30;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2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比较" type="twoTxTwoObj">
  <p:cSld name="TWO_OBJECTS_WITH_TEXT">
    <p:spTree>
      <p:nvGrpSpPr>
        <p:cNvPr id="1" name="Shape 36"/>
        <p:cNvGrpSpPr/>
        <p:nvPr/>
      </p:nvGrpSpPr>
      <p:grpSpPr>
        <a:xfrm>
          <a:off x="0" y="0"/>
          <a:ext cx="0" cy="0"/>
          <a:chOff x="0" y="0"/>
          <a:chExt cx="0" cy="0"/>
        </a:xfrm>
      </p:grpSpPr>
      <p:sp>
        <p:nvSpPr>
          <p:cNvPr id="37" name="Google Shape;37;p3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3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3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3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3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45"/>
        <p:cNvGrpSpPr/>
        <p:nvPr/>
      </p:nvGrpSpPr>
      <p:grpSpPr>
        <a:xfrm>
          <a:off x="0" y="0"/>
          <a:ext cx="0" cy="0"/>
          <a:chOff x="0" y="0"/>
          <a:chExt cx="0" cy="0"/>
        </a:xfrm>
      </p:grpSpPr>
      <p:sp>
        <p:nvSpPr>
          <p:cNvPr id="46" name="Google Shape;46;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50"/>
        <p:cNvGrpSpPr/>
        <p:nvPr/>
      </p:nvGrpSpPr>
      <p:grpSpPr>
        <a:xfrm>
          <a:off x="0" y="0"/>
          <a:ext cx="0" cy="0"/>
          <a:chOff x="0" y="0"/>
          <a:chExt cx="0" cy="0"/>
        </a:xfrm>
      </p:grpSpPr>
      <p:sp>
        <p:nvSpPr>
          <p:cNvPr id="51" name="Google Shape;51;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内容与标题" type="objTx">
  <p:cSld name="OBJECT_WITH_CAPTION_TEXT">
    <p:spTree>
      <p:nvGrpSpPr>
        <p:cNvPr id="1" name="Shape 54"/>
        <p:cNvGrpSpPr/>
        <p:nvPr/>
      </p:nvGrpSpPr>
      <p:grpSpPr>
        <a:xfrm>
          <a:off x="0" y="0"/>
          <a:ext cx="0" cy="0"/>
          <a:chOff x="0" y="0"/>
          <a:chExt cx="0" cy="0"/>
        </a:xfrm>
      </p:grpSpPr>
      <p:sp>
        <p:nvSpPr>
          <p:cNvPr id="55" name="Google Shape;55;p3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3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3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图片与标题" type="picTx">
  <p:cSld name="PICTURE_WITH_CAPTION_TEXT">
    <p:spTree>
      <p:nvGrpSpPr>
        <p:cNvPr id="1" name="Shape 61"/>
        <p:cNvGrpSpPr/>
        <p:nvPr/>
      </p:nvGrpSpPr>
      <p:grpSpPr>
        <a:xfrm>
          <a:off x="0" y="0"/>
          <a:ext cx="0" cy="0"/>
          <a:chOff x="0" y="0"/>
          <a:chExt cx="0" cy="0"/>
        </a:xfrm>
      </p:grpSpPr>
      <p:sp>
        <p:nvSpPr>
          <p:cNvPr id="62" name="Google Shape;62;p3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34"/>
          <p:cNvSpPr>
            <a:spLocks noGrp="1"/>
          </p:cNvSpPr>
          <p:nvPr>
            <p:ph type="pic" idx="2"/>
          </p:nvPr>
        </p:nvSpPr>
        <p:spPr>
          <a:xfrm>
            <a:off x="5183188" y="987425"/>
            <a:ext cx="6172200" cy="4873625"/>
          </a:xfrm>
          <a:prstGeom prst="rect">
            <a:avLst/>
          </a:prstGeom>
          <a:noFill/>
          <a:ln>
            <a:noFill/>
          </a:ln>
        </p:spPr>
      </p:sp>
      <p:sp>
        <p:nvSpPr>
          <p:cNvPr id="64" name="Google Shape;64;p3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标题和竖排文字" type="vertTx">
  <p:cSld name="VERTICAL_TEXT">
    <p:spTree>
      <p:nvGrpSpPr>
        <p:cNvPr id="1" name="Shape 68"/>
        <p:cNvGrpSpPr/>
        <p:nvPr/>
      </p:nvGrpSpPr>
      <p:grpSpPr>
        <a:xfrm>
          <a:off x="0" y="0"/>
          <a:ext cx="0" cy="0"/>
          <a:chOff x="0" y="0"/>
          <a:chExt cx="0" cy="0"/>
        </a:xfrm>
      </p:grpSpPr>
      <p:sp>
        <p:nvSpPr>
          <p:cNvPr id="69" name="Google Shape;69;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3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 name="Google Shape;8;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Google Shape;9;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Google Shape;10;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50.png"/><Relationship Id="rId13" Type="http://schemas.openxmlformats.org/officeDocument/2006/relationships/customXml" Target="../ink/ink5.xml"/><Relationship Id="rId3" Type="http://schemas.openxmlformats.org/officeDocument/2006/relationships/image" Target="../media/image24.png"/><Relationship Id="rId7" Type="http://schemas.openxmlformats.org/officeDocument/2006/relationships/customXml" Target="../ink/ink2.xml"/><Relationship Id="rId12" Type="http://schemas.openxmlformats.org/officeDocument/2006/relationships/image" Target="../media/image270.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9.png"/><Relationship Id="rId11" Type="http://schemas.openxmlformats.org/officeDocument/2006/relationships/customXml" Target="../ink/ink4.xml"/><Relationship Id="rId5" Type="http://schemas.openxmlformats.org/officeDocument/2006/relationships/image" Target="../media/image18.png"/><Relationship Id="rId15" Type="http://schemas.openxmlformats.org/officeDocument/2006/relationships/image" Target="../media/image29.png"/><Relationship Id="rId10" Type="http://schemas.openxmlformats.org/officeDocument/2006/relationships/image" Target="../media/image260.png"/><Relationship Id="rId4" Type="http://schemas.openxmlformats.org/officeDocument/2006/relationships/image" Target="../media/image17.png"/><Relationship Id="rId9" Type="http://schemas.openxmlformats.org/officeDocument/2006/relationships/customXml" Target="../ink/ink3.xml"/><Relationship Id="rId1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340.png"/><Relationship Id="rId7"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50.png"/><Relationship Id="rId7" Type="http://schemas.openxmlformats.org/officeDocument/2006/relationships/image" Target="../media/image36.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40.png"/><Relationship Id="rId4" Type="http://schemas.openxmlformats.org/officeDocument/2006/relationships/image" Target="../media/image39.png"/></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43.png"/><Relationship Id="rId4" Type="http://schemas.openxmlformats.org/officeDocument/2006/relationships/image" Target="../media/image42.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chart" Target="../charts/chart3.xm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44.png"/><Relationship Id="rId5" Type="http://schemas.openxmlformats.org/officeDocument/2006/relationships/chart" Target="../charts/chart2.xml"/><Relationship Id="rId4" Type="http://schemas.openxmlformats.org/officeDocument/2006/relationships/chart" Target="../charts/chart1.xml"/></Relationships>
</file>

<file path=ppt/slides/_rels/slide1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1"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xml"/><Relationship Id="rId24" Type="http://schemas.openxmlformats.org/officeDocument/2006/relationships/image" Target="../media/image6.png"/><Relationship Id="rId23" Type="http://schemas.openxmlformats.org/officeDocument/2006/relationships/image" Target="../media/image5.png"/><Relationship Id="rId4" Type="http://schemas.openxmlformats.org/officeDocument/2006/relationships/customXml" Target="../ink/ink1.xml"/><Relationship Id="rId22"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0;p3">
            <a:extLst>
              <a:ext uri="{FF2B5EF4-FFF2-40B4-BE49-F238E27FC236}">
                <a16:creationId xmlns:a16="http://schemas.microsoft.com/office/drawing/2014/main" id="{BB41B11D-8A7B-ED04-0DA5-F6E11042C02C}"/>
              </a:ext>
            </a:extLst>
          </p:cNvPr>
          <p:cNvSpPr txBox="1"/>
          <p:nvPr/>
        </p:nvSpPr>
        <p:spPr>
          <a:xfrm>
            <a:off x="540857" y="2069110"/>
            <a:ext cx="11110285"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ja-JP" sz="3600" b="1" i="0" u="none" strike="noStrike" cap="none" dirty="0">
                <a:solidFill>
                  <a:schemeClr val="accent1"/>
                </a:solidFill>
                <a:latin typeface="Arial"/>
                <a:ea typeface="Arial"/>
                <a:cs typeface="Arial"/>
                <a:sym typeface="Arial"/>
              </a:rPr>
              <a:t>Sub-optimally Solving the Multiple Watchman Route Problem</a:t>
            </a:r>
            <a:endParaRPr sz="3600" b="1" i="0" u="none" strike="noStrike" cap="none" dirty="0">
              <a:solidFill>
                <a:schemeClr val="accent1"/>
              </a:solidFill>
              <a:latin typeface="Arial"/>
              <a:ea typeface="Arial"/>
              <a:cs typeface="Arial"/>
              <a:sym typeface="Arial"/>
            </a:endParaRPr>
          </a:p>
        </p:txBody>
      </p:sp>
      <p:sp>
        <p:nvSpPr>
          <p:cNvPr id="5" name="Google Shape;110;p3">
            <a:extLst>
              <a:ext uri="{FF2B5EF4-FFF2-40B4-BE49-F238E27FC236}">
                <a16:creationId xmlns:a16="http://schemas.microsoft.com/office/drawing/2014/main" id="{931F4166-E2B8-CC38-0C1A-A068FD2A1D58}"/>
              </a:ext>
            </a:extLst>
          </p:cNvPr>
          <p:cNvSpPr txBox="1"/>
          <p:nvPr/>
        </p:nvSpPr>
        <p:spPr>
          <a:xfrm>
            <a:off x="649096" y="4104797"/>
            <a:ext cx="10274543" cy="507791"/>
          </a:xfrm>
          <a:prstGeom prst="rect">
            <a:avLst/>
          </a:prstGeom>
          <a:noFill/>
          <a:ln>
            <a:noFill/>
          </a:ln>
        </p:spPr>
        <p:txBody>
          <a:bodyPr spcFirstLastPara="1" wrap="square" lIns="91425" tIns="45700" rIns="91425" bIns="45700" anchor="t" anchorCtr="0">
            <a:spAutoFit/>
          </a:bodyPr>
          <a:lstStyle/>
          <a:p>
            <a:pPr lvl="0">
              <a:lnSpc>
                <a:spcPct val="150000"/>
              </a:lnSpc>
            </a:pPr>
            <a:r>
              <a:rPr lang="ja-JP" altLang="en-US" sz="1800" b="1" dirty="0">
                <a:solidFill>
                  <a:srgbClr val="C00000"/>
                </a:solidFill>
              </a:rPr>
              <a:t>総合文化研究科</a:t>
            </a:r>
            <a:r>
              <a:rPr lang="ja-JP" altLang="en-US" sz="1800" b="1" i="0" u="none" strike="noStrike" cap="none" dirty="0">
                <a:solidFill>
                  <a:srgbClr val="C00000"/>
                </a:solidFill>
                <a:latin typeface="Arial"/>
                <a:ea typeface="Arial"/>
                <a:cs typeface="Arial"/>
                <a:sym typeface="Arial"/>
              </a:rPr>
              <a:t>広域科学専攻修士</a:t>
            </a:r>
            <a:r>
              <a:rPr lang="ja-JP" altLang="en-US" sz="1800" b="1" dirty="0">
                <a:solidFill>
                  <a:srgbClr val="C00000"/>
                </a:solidFill>
              </a:rPr>
              <a:t>二年　福永研究室　</a:t>
            </a:r>
            <a:r>
              <a:rPr lang="ja-JP" altLang="en-US" sz="1800" b="1" i="0" u="none" strike="noStrike" cap="none" dirty="0">
                <a:solidFill>
                  <a:srgbClr val="C00000"/>
                </a:solidFill>
                <a:latin typeface="Arial"/>
                <a:ea typeface="Arial"/>
                <a:cs typeface="Arial"/>
                <a:sym typeface="Arial"/>
              </a:rPr>
              <a:t>劉冠廷　</a:t>
            </a:r>
            <a:endParaRPr lang="en-US" altLang="ja-JP" sz="1800" b="1" dirty="0">
              <a:solidFill>
                <a:srgbClr val="C00000"/>
              </a:solidFill>
            </a:endParaRPr>
          </a:p>
        </p:txBody>
      </p:sp>
      <p:cxnSp>
        <p:nvCxnSpPr>
          <p:cNvPr id="7" name="直接连接符 6">
            <a:extLst>
              <a:ext uri="{FF2B5EF4-FFF2-40B4-BE49-F238E27FC236}">
                <a16:creationId xmlns:a16="http://schemas.microsoft.com/office/drawing/2014/main" id="{BCFB6E4E-C7A8-BFB3-FC99-8F1E84541D2E}"/>
              </a:ext>
            </a:extLst>
          </p:cNvPr>
          <p:cNvCxnSpPr>
            <a:cxnSpLocks/>
          </p:cNvCxnSpPr>
          <p:nvPr/>
        </p:nvCxnSpPr>
        <p:spPr>
          <a:xfrm>
            <a:off x="649096" y="3687097"/>
            <a:ext cx="6302477" cy="0"/>
          </a:xfrm>
          <a:prstGeom prst="line">
            <a:avLst/>
          </a:prstGeom>
          <a:ln w="57150"/>
        </p:spPr>
        <p:style>
          <a:lnRef idx="2">
            <a:schemeClr val="dk1"/>
          </a:lnRef>
          <a:fillRef idx="0">
            <a:schemeClr val="dk1"/>
          </a:fillRef>
          <a:effectRef idx="1">
            <a:schemeClr val="dk1"/>
          </a:effectRef>
          <a:fontRef idx="minor">
            <a:schemeClr val="tx1"/>
          </a:fontRef>
        </p:style>
      </p:cxnSp>
      <p:sp>
        <p:nvSpPr>
          <p:cNvPr id="9" name="Google Shape;110;p3">
            <a:extLst>
              <a:ext uri="{FF2B5EF4-FFF2-40B4-BE49-F238E27FC236}">
                <a16:creationId xmlns:a16="http://schemas.microsoft.com/office/drawing/2014/main" id="{CA3ED756-8E31-9890-0ACA-16D11762FF34}"/>
              </a:ext>
            </a:extLst>
          </p:cNvPr>
          <p:cNvSpPr txBox="1"/>
          <p:nvPr/>
        </p:nvSpPr>
        <p:spPr>
          <a:xfrm>
            <a:off x="540857" y="1306324"/>
            <a:ext cx="6553030"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altLang="en-US" sz="1800" b="1" i="0" u="none" strike="noStrike" cap="none" dirty="0">
                <a:solidFill>
                  <a:schemeClr val="accent1"/>
                </a:solidFill>
                <a:latin typeface="Arial"/>
                <a:ea typeface="Arial"/>
                <a:cs typeface="Arial"/>
                <a:sym typeface="Arial"/>
              </a:rPr>
              <a:t>修士</a:t>
            </a:r>
            <a:r>
              <a:rPr lang="ja-JP" altLang="en-US" sz="1800" b="1" dirty="0">
                <a:solidFill>
                  <a:schemeClr val="accent1"/>
                </a:solidFill>
              </a:rPr>
              <a:t>論文発表</a:t>
            </a:r>
            <a:endParaRPr sz="1800" b="1" i="0" u="none" strike="noStrike" cap="none" dirty="0">
              <a:solidFill>
                <a:schemeClr val="accent1"/>
              </a:solidFill>
              <a:latin typeface="Arial"/>
              <a:ea typeface="Arial"/>
              <a:cs typeface="Arial"/>
              <a:sym typeface="Arial"/>
            </a:endParaRPr>
          </a:p>
        </p:txBody>
      </p:sp>
    </p:spTree>
    <p:extLst>
      <p:ext uri="{BB962C8B-B14F-4D97-AF65-F5344CB8AC3E}">
        <p14:creationId xmlns:p14="http://schemas.microsoft.com/office/powerpoint/2010/main" val="27261672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dirty="0"/>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grpSp>
        <p:nvGrpSpPr>
          <p:cNvPr id="3" name="组合 2">
            <a:extLst>
              <a:ext uri="{FF2B5EF4-FFF2-40B4-BE49-F238E27FC236}">
                <a16:creationId xmlns:a16="http://schemas.microsoft.com/office/drawing/2014/main" id="{22155C03-FC02-801D-F585-0BA8F75FD1C4}"/>
              </a:ext>
            </a:extLst>
          </p:cNvPr>
          <p:cNvGrpSpPr/>
          <p:nvPr/>
        </p:nvGrpSpPr>
        <p:grpSpPr>
          <a:xfrm>
            <a:off x="150537" y="821191"/>
            <a:ext cx="5167003" cy="5535159"/>
            <a:chOff x="-532166" y="3900782"/>
            <a:chExt cx="11094639" cy="2601697"/>
          </a:xfrm>
        </p:grpSpPr>
        <p:grpSp>
          <p:nvGrpSpPr>
            <p:cNvPr id="5" name="组合 4">
              <a:extLst>
                <a:ext uri="{FF2B5EF4-FFF2-40B4-BE49-F238E27FC236}">
                  <a16:creationId xmlns:a16="http://schemas.microsoft.com/office/drawing/2014/main" id="{BEA2F0C5-5921-3706-DBE7-7D560EAA1F3B}"/>
                </a:ext>
              </a:extLst>
            </p:cNvPr>
            <p:cNvGrpSpPr/>
            <p:nvPr/>
          </p:nvGrpSpPr>
          <p:grpSpPr>
            <a:xfrm>
              <a:off x="418041" y="4021820"/>
              <a:ext cx="10144432" cy="2480659"/>
              <a:chOff x="698090" y="3821072"/>
              <a:chExt cx="3947165" cy="2377105"/>
            </a:xfrm>
          </p:grpSpPr>
          <p:sp>
            <p:nvSpPr>
              <p:cNvPr id="8" name="矩形 7">
                <a:extLst>
                  <a:ext uri="{FF2B5EF4-FFF2-40B4-BE49-F238E27FC236}">
                    <a16:creationId xmlns:a16="http://schemas.microsoft.com/office/drawing/2014/main" id="{3D098B7C-07FF-20FB-563B-64029957386B}"/>
                  </a:ext>
                </a:extLst>
              </p:cNvPr>
              <p:cNvSpPr/>
              <p:nvPr/>
            </p:nvSpPr>
            <p:spPr>
              <a:xfrm>
                <a:off x="698090" y="3966255"/>
                <a:ext cx="3947165" cy="2231922"/>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05528334-D5E1-EE3A-7667-3F7CB9EC9A3C}"/>
                  </a:ext>
                </a:extLst>
              </p:cNvPr>
              <p:cNvSpPr/>
              <p:nvPr/>
            </p:nvSpPr>
            <p:spPr>
              <a:xfrm>
                <a:off x="698090" y="3821072"/>
                <a:ext cx="3947165" cy="2169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Google Shape;111;p3">
              <a:extLst>
                <a:ext uri="{FF2B5EF4-FFF2-40B4-BE49-F238E27FC236}">
                  <a16:creationId xmlns:a16="http://schemas.microsoft.com/office/drawing/2014/main" id="{72F4F1B8-C881-8E21-AF84-508DA83AA33A}"/>
                </a:ext>
              </a:extLst>
            </p:cNvPr>
            <p:cNvSpPr txBox="1"/>
            <p:nvPr/>
          </p:nvSpPr>
          <p:spPr>
            <a:xfrm>
              <a:off x="-532166" y="3900782"/>
              <a:ext cx="10371514" cy="968672"/>
            </a:xfrm>
            <a:prstGeom prst="rect">
              <a:avLst/>
            </a:prstGeom>
            <a:noFill/>
            <a:ln>
              <a:noFill/>
            </a:ln>
          </p:spPr>
          <p:txBody>
            <a:bodyPr spcFirstLastPara="1" wrap="square" lIns="91425" tIns="45700" rIns="91425" bIns="45700" anchor="t" anchorCtr="0">
              <a:spAutoFit/>
            </a:bodyPr>
            <a:lstStyle/>
            <a:p>
              <a:pPr marL="457200" lvl="1">
                <a:buClr>
                  <a:srgbClr val="C00000"/>
                </a:buClr>
                <a:buSzPts val="2800"/>
              </a:pPr>
              <a:endParaRPr lang="en-US" altLang="ja-JP" sz="2000" b="1" dirty="0">
                <a:solidFill>
                  <a:srgbClr val="C00000"/>
                </a:solidFill>
              </a:endParaRPr>
            </a:p>
            <a:p>
              <a:pPr marL="457200" lvl="2">
                <a:buClr>
                  <a:srgbClr val="C00000"/>
                </a:buClr>
                <a:buSzPts val="2800"/>
              </a:pPr>
              <a:r>
                <a:rPr lang="en-US" altLang="ja-JP" sz="2000" b="1" dirty="0">
                  <a:solidFill>
                    <a:schemeClr val="bg1"/>
                  </a:solidFill>
                </a:rPr>
                <a:t>Iterative Repairing Search</a:t>
              </a:r>
            </a:p>
            <a:p>
              <a:pPr marL="457200" lvl="2">
                <a:buClr>
                  <a:srgbClr val="C00000"/>
                </a:buClr>
                <a:buSzPts val="2800"/>
              </a:pPr>
              <a:endParaRPr lang="en-US" altLang="ja-JP" sz="2000" b="1" dirty="0">
                <a:solidFill>
                  <a:srgbClr val="C00000"/>
                </a:solidFill>
              </a:endParaRPr>
            </a:p>
            <a:p>
              <a:pPr marL="457200" lvl="2">
                <a:buClr>
                  <a:srgbClr val="C00000"/>
                </a:buClr>
                <a:buSzPts val="2800"/>
              </a:pPr>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a:p>
              <a:pPr marL="457200" lvl="2">
                <a:buClr>
                  <a:srgbClr val="C00000"/>
                </a:buClr>
                <a:buSzPts val="2800"/>
              </a:pPr>
              <a:endParaRPr lang="ja-JP" altLang="en-US" sz="1600" b="1" dirty="0">
                <a:solidFill>
                  <a:srgbClr val="C00000"/>
                </a:solidFill>
              </a:endParaRPr>
            </a:p>
            <a:p>
              <a:pPr marL="457200" lvl="2">
                <a:buClr>
                  <a:srgbClr val="C00000"/>
                </a:buClr>
                <a:buSzPts val="2800"/>
              </a:pPr>
              <a:endParaRPr lang="en-US" altLang="ja-JP" sz="1600" b="1" dirty="0">
                <a:solidFill>
                  <a:srgbClr val="C00000"/>
                </a:solidFill>
              </a:endParaRPr>
            </a:p>
          </p:txBody>
        </p:sp>
      </p:gr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0C750CD6-921E-590D-92D6-18EE8BB2BDA2}"/>
                  </a:ext>
                </a:extLst>
              </p:cNvPr>
              <p:cNvSpPr txBox="1"/>
              <p:nvPr/>
            </p:nvSpPr>
            <p:spPr>
              <a:xfrm>
                <a:off x="205505" y="1614798"/>
                <a:ext cx="5294501" cy="1600438"/>
              </a:xfrm>
              <a:prstGeom prst="rect">
                <a:avLst/>
              </a:prstGeom>
              <a:noFill/>
            </p:spPr>
            <p:txBody>
              <a:bodyPr wrap="square">
                <a:spAutoFit/>
              </a:bodyPr>
              <a:lstStyle/>
              <a:p>
                <a:pPr marL="457200" lvl="2">
                  <a:buClr>
                    <a:srgbClr val="C00000"/>
                  </a:buClr>
                  <a:buSzPts val="2800"/>
                </a:pPr>
                <a:r>
                  <a:rPr lang="en-US" altLang="zh-CN" sz="1400" b="1" dirty="0">
                    <a:solidFill>
                      <a:srgbClr val="C00000"/>
                    </a:solidFill>
                  </a:rPr>
                  <a:t>Process:</a:t>
                </a:r>
              </a:p>
              <a:p>
                <a:pPr marL="457200" lvl="2">
                  <a:buClr>
                    <a:srgbClr val="C00000"/>
                  </a:buClr>
                  <a:buSzPts val="2800"/>
                </a:pPr>
                <a:r>
                  <a:rPr lang="en-US" altLang="ja-JP" dirty="0">
                    <a:solidFill>
                      <a:srgbClr val="C00000"/>
                    </a:solidFill>
                  </a:rPr>
                  <a:t>1. find edge </a:t>
                </a:r>
                <a14:m>
                  <m:oMath xmlns:m="http://schemas.openxmlformats.org/officeDocument/2006/math">
                    <m:r>
                      <a:rPr lang="en-US" altLang="ja-JP" sz="1400" b="1" i="0" smtClean="0">
                        <a:solidFill>
                          <a:srgbClr val="C00000"/>
                        </a:solidFill>
                        <a:latin typeface="Cambria Math" panose="02040503050406030204" pitchFamily="18" charset="0"/>
                      </a:rPr>
                      <m:t>(</m:t>
                    </m:r>
                    <m:r>
                      <a:rPr lang="en-US" altLang="ja-JP" sz="1400" b="1" i="1" smtClean="0">
                        <a:solidFill>
                          <a:srgbClr val="C00000"/>
                        </a:solidFill>
                        <a:latin typeface="Cambria Math" panose="02040503050406030204" pitchFamily="18" charset="0"/>
                      </a:rPr>
                      <m:t>𝒙</m:t>
                    </m:r>
                    <m:r>
                      <a:rPr lang="en-US" altLang="ja-JP" sz="1400" b="1" i="1" smtClean="0">
                        <a:solidFill>
                          <a:srgbClr val="C00000"/>
                        </a:solidFill>
                        <a:latin typeface="Cambria Math" panose="02040503050406030204" pitchFamily="18" charset="0"/>
                      </a:rPr>
                      <m:t>,</m:t>
                    </m:r>
                    <m:r>
                      <a:rPr lang="en-US" altLang="ja-JP" sz="1400" b="1" i="1" smtClean="0">
                        <a:solidFill>
                          <a:srgbClr val="C00000"/>
                        </a:solidFill>
                        <a:latin typeface="Cambria Math" panose="02040503050406030204" pitchFamily="18" charset="0"/>
                      </a:rPr>
                      <m:t>𝒚</m:t>
                    </m:r>
                    <m:r>
                      <a:rPr lang="en-US" altLang="ja-JP" sz="1400" b="1" i="1" smtClean="0">
                        <a:solidFill>
                          <a:srgbClr val="C00000"/>
                        </a:solidFill>
                        <a:latin typeface="Cambria Math" panose="02040503050406030204" pitchFamily="18" charset="0"/>
                      </a:rPr>
                      <m:t>) </m:t>
                    </m:r>
                  </m:oMath>
                </a14:m>
                <a:r>
                  <a:rPr lang="en-US" altLang="ja-JP" dirty="0">
                    <a:solidFill>
                      <a:srgbClr val="C00000"/>
                    </a:solidFill>
                  </a:rPr>
                  <a:t>at the boundary of cluster</a:t>
                </a:r>
              </a:p>
              <a:p>
                <a:pPr marL="457200" lvl="2">
                  <a:buClr>
                    <a:srgbClr val="C00000"/>
                  </a:buClr>
                  <a:buSzPts val="2800"/>
                </a:pPr>
                <a14:m>
                  <m:oMathPara xmlns:m="http://schemas.openxmlformats.org/officeDocument/2006/math">
                    <m:oMathParaPr>
                      <m:jc m:val="left"/>
                    </m:oMathParaPr>
                    <m:oMath xmlns:m="http://schemas.openxmlformats.org/officeDocument/2006/math">
                      <m:r>
                        <a:rPr lang="en-US" altLang="ja-JP" b="1" i="1" dirty="0" smtClean="0">
                          <a:solidFill>
                            <a:srgbClr val="C00000"/>
                          </a:solidFill>
                          <a:latin typeface="Cambria Math" panose="02040503050406030204" pitchFamily="18" charset="0"/>
                        </a:rPr>
                        <m:t>𝒄𝒍𝒔𝑨</m:t>
                      </m:r>
                      <m:r>
                        <a:rPr lang="en-US" altLang="ja-JP" b="1" i="1" dirty="0" smtClean="0">
                          <a:solidFill>
                            <a:srgbClr val="C00000"/>
                          </a:solidFill>
                          <a:latin typeface="Cambria Math" panose="02040503050406030204" pitchFamily="18" charset="0"/>
                        </a:rPr>
                        <m:t>=</m:t>
                      </m:r>
                      <m:r>
                        <a:rPr lang="en-US" altLang="ja-JP" b="1" i="1" dirty="0" smtClean="0">
                          <a:solidFill>
                            <a:srgbClr val="C00000"/>
                          </a:solidFill>
                          <a:latin typeface="Cambria Math" panose="02040503050406030204" pitchFamily="18" charset="0"/>
                        </a:rPr>
                        <m:t>𝒄𝒍𝒖𝒔𝒕𝒆𝒓</m:t>
                      </m:r>
                      <m:d>
                        <m:dPr>
                          <m:ctrlPr>
                            <a:rPr lang="en-US" altLang="ja-JP" b="1" i="1" dirty="0" smtClean="0">
                              <a:solidFill>
                                <a:srgbClr val="C00000"/>
                              </a:solidFill>
                              <a:latin typeface="Cambria Math" panose="02040503050406030204" pitchFamily="18" charset="0"/>
                            </a:rPr>
                          </m:ctrlPr>
                        </m:dPr>
                        <m:e>
                          <m:r>
                            <a:rPr lang="en-US" altLang="ja-JP" b="1" i="1" dirty="0" smtClean="0">
                              <a:solidFill>
                                <a:srgbClr val="C00000"/>
                              </a:solidFill>
                              <a:latin typeface="Cambria Math" panose="02040503050406030204" pitchFamily="18" charset="0"/>
                            </a:rPr>
                            <m:t>𝒙</m:t>
                          </m:r>
                        </m:e>
                      </m:d>
                      <m:r>
                        <a:rPr lang="en-US" altLang="ja-JP" b="1" i="1" dirty="0" smtClean="0">
                          <a:solidFill>
                            <a:srgbClr val="C00000"/>
                          </a:solidFill>
                          <a:latin typeface="Cambria Math" panose="02040503050406030204" pitchFamily="18" charset="0"/>
                        </a:rPr>
                        <m:t>,</m:t>
                      </m:r>
                      <m:r>
                        <a:rPr lang="en-US" altLang="ja-JP" b="1" i="1" dirty="0" smtClean="0">
                          <a:solidFill>
                            <a:srgbClr val="C00000"/>
                          </a:solidFill>
                          <a:latin typeface="Cambria Math" panose="02040503050406030204" pitchFamily="18" charset="0"/>
                        </a:rPr>
                        <m:t>𝒄𝒍𝒔𝑩</m:t>
                      </m:r>
                      <m:r>
                        <a:rPr lang="en-US" altLang="ja-JP" b="1" i="1" dirty="0" smtClean="0">
                          <a:solidFill>
                            <a:srgbClr val="C00000"/>
                          </a:solidFill>
                          <a:latin typeface="Cambria Math" panose="02040503050406030204" pitchFamily="18" charset="0"/>
                        </a:rPr>
                        <m:t>=</m:t>
                      </m:r>
                      <m:r>
                        <a:rPr lang="en-US" altLang="ja-JP" b="1" i="1" dirty="0" smtClean="0">
                          <a:solidFill>
                            <a:srgbClr val="C00000"/>
                          </a:solidFill>
                          <a:latin typeface="Cambria Math" panose="02040503050406030204" pitchFamily="18" charset="0"/>
                        </a:rPr>
                        <m:t>𝒄𝒍𝒖𝒔𝒕𝒆𝒓</m:t>
                      </m:r>
                      <m:r>
                        <a:rPr lang="en-US" altLang="ja-JP" b="1" i="1" dirty="0" smtClean="0">
                          <a:solidFill>
                            <a:srgbClr val="C00000"/>
                          </a:solidFill>
                          <a:latin typeface="Cambria Math" panose="02040503050406030204" pitchFamily="18" charset="0"/>
                        </a:rPr>
                        <m:t>(</m:t>
                      </m:r>
                      <m:r>
                        <a:rPr lang="en-US" altLang="ja-JP" b="1" i="1" dirty="0" smtClean="0">
                          <a:solidFill>
                            <a:srgbClr val="C00000"/>
                          </a:solidFill>
                          <a:latin typeface="Cambria Math" panose="02040503050406030204" pitchFamily="18" charset="0"/>
                        </a:rPr>
                        <m:t>𝒚</m:t>
                      </m:r>
                      <m:r>
                        <a:rPr lang="en-US" altLang="ja-JP" b="1" i="1" dirty="0" smtClean="0">
                          <a:solidFill>
                            <a:srgbClr val="C00000"/>
                          </a:solidFill>
                          <a:latin typeface="Cambria Math" panose="02040503050406030204" pitchFamily="18" charset="0"/>
                        </a:rPr>
                        <m:t>)</m:t>
                      </m:r>
                    </m:oMath>
                  </m:oMathPara>
                </a14:m>
                <a:endParaRPr lang="en-US" altLang="ja-JP" sz="1400" b="1" dirty="0">
                  <a:solidFill>
                    <a:srgbClr val="C00000"/>
                  </a:solidFill>
                </a:endParaRPr>
              </a:p>
              <a:p>
                <a:pPr marL="457200" lvl="2">
                  <a:buClr>
                    <a:srgbClr val="C00000"/>
                  </a:buClr>
                  <a:buSzPts val="2800"/>
                </a:pPr>
                <a:r>
                  <a:rPr lang="en-US" altLang="ja-JP" dirty="0">
                    <a:solidFill>
                      <a:srgbClr val="C00000"/>
                    </a:solidFill>
                  </a:rPr>
                  <a:t>consider reassign cells from </a:t>
                </a:r>
                <a:r>
                  <a:rPr lang="en-US" altLang="ja-JP" b="1" i="1" dirty="0" err="1">
                    <a:solidFill>
                      <a:srgbClr val="C00000"/>
                    </a:solidFill>
                  </a:rPr>
                  <a:t>clsA</a:t>
                </a:r>
                <a:r>
                  <a:rPr lang="en-US" altLang="ja-JP" dirty="0">
                    <a:solidFill>
                      <a:srgbClr val="C00000"/>
                    </a:solidFill>
                  </a:rPr>
                  <a:t> to </a:t>
                </a:r>
                <a:r>
                  <a:rPr lang="en-US" altLang="ja-JP" b="1" i="1" dirty="0" err="1">
                    <a:solidFill>
                      <a:srgbClr val="C00000"/>
                    </a:solidFill>
                  </a:rPr>
                  <a:t>clsB</a:t>
                </a:r>
                <a:r>
                  <a:rPr lang="en-US" altLang="ja-JP" dirty="0">
                    <a:solidFill>
                      <a:srgbClr val="C00000"/>
                    </a:solidFill>
                  </a:rPr>
                  <a:t>. </a:t>
                </a:r>
              </a:p>
              <a:p>
                <a:pPr marL="457200" lvl="2">
                  <a:buClr>
                    <a:srgbClr val="C00000"/>
                  </a:buClr>
                  <a:buSzPts val="2800"/>
                </a:pPr>
                <a:r>
                  <a:rPr lang="en-US" altLang="ja-JP" dirty="0">
                    <a:solidFill>
                      <a:srgbClr val="C00000"/>
                    </a:solidFill>
                  </a:rPr>
                  <a:t>such that </a:t>
                </a:r>
                <a14:m>
                  <m:oMath xmlns:m="http://schemas.openxmlformats.org/officeDocument/2006/math">
                    <m:r>
                      <a:rPr lang="en-US" altLang="ja-JP" b="1" i="1" dirty="0" smtClean="0">
                        <a:solidFill>
                          <a:srgbClr val="C00000"/>
                        </a:solidFill>
                        <a:latin typeface="Cambria Math" panose="02040503050406030204" pitchFamily="18" charset="0"/>
                      </a:rPr>
                      <m:t>𝒍𝒆𝒏</m:t>
                    </m:r>
                    <m:d>
                      <m:dPr>
                        <m:ctrlPr>
                          <a:rPr lang="en-US" altLang="ja-JP" b="1" i="1" dirty="0" smtClean="0">
                            <a:solidFill>
                              <a:srgbClr val="C00000"/>
                            </a:solidFill>
                            <a:latin typeface="Cambria Math" panose="02040503050406030204" pitchFamily="18" charset="0"/>
                          </a:rPr>
                        </m:ctrlPr>
                      </m:dPr>
                      <m:e>
                        <m:r>
                          <a:rPr lang="en-US" altLang="ja-JP" b="1" i="1" dirty="0" smtClean="0">
                            <a:solidFill>
                              <a:srgbClr val="C00000"/>
                            </a:solidFill>
                            <a:latin typeface="Cambria Math" panose="02040503050406030204" pitchFamily="18" charset="0"/>
                          </a:rPr>
                          <m:t>𝒑𝒂𝒕𝒉</m:t>
                        </m:r>
                        <m:r>
                          <a:rPr lang="en-US" altLang="ja-JP" b="1" i="1" baseline="-25000" dirty="0" smtClean="0">
                            <a:solidFill>
                              <a:srgbClr val="C00000"/>
                            </a:solidFill>
                            <a:latin typeface="Cambria Math" panose="02040503050406030204" pitchFamily="18" charset="0"/>
                          </a:rPr>
                          <m:t>𝒄𝒍𝒔𝑨</m:t>
                        </m:r>
                      </m:e>
                    </m:d>
                    <m:r>
                      <a:rPr lang="en-US" altLang="ja-JP" b="1" i="1" dirty="0" smtClean="0">
                        <a:solidFill>
                          <a:srgbClr val="C00000"/>
                        </a:solidFill>
                        <a:latin typeface="Cambria Math" panose="02040503050406030204" pitchFamily="18" charset="0"/>
                      </a:rPr>
                      <m:t>−</m:t>
                    </m:r>
                    <m:r>
                      <a:rPr lang="en-US" altLang="ja-JP" b="1" i="1" dirty="0" smtClean="0">
                        <a:solidFill>
                          <a:srgbClr val="C00000"/>
                        </a:solidFill>
                        <a:latin typeface="Cambria Math" panose="02040503050406030204" pitchFamily="18" charset="0"/>
                      </a:rPr>
                      <m:t>𝒍𝒆𝒏</m:t>
                    </m:r>
                    <m:d>
                      <m:dPr>
                        <m:ctrlPr>
                          <a:rPr lang="en-US" altLang="ja-JP" b="1" i="1" dirty="0" smtClean="0">
                            <a:solidFill>
                              <a:srgbClr val="C00000"/>
                            </a:solidFill>
                            <a:latin typeface="Cambria Math" panose="02040503050406030204" pitchFamily="18" charset="0"/>
                          </a:rPr>
                        </m:ctrlPr>
                      </m:dPr>
                      <m:e>
                        <m:r>
                          <a:rPr lang="en-US" altLang="ja-JP" b="1" i="1" dirty="0" smtClean="0">
                            <a:solidFill>
                              <a:srgbClr val="C00000"/>
                            </a:solidFill>
                            <a:latin typeface="Cambria Math" panose="02040503050406030204" pitchFamily="18" charset="0"/>
                          </a:rPr>
                          <m:t>𝒑𝒂𝒕𝒉</m:t>
                        </m:r>
                        <m:r>
                          <a:rPr lang="en-US" altLang="ja-JP" b="1" i="1" baseline="-25000" dirty="0" smtClean="0">
                            <a:solidFill>
                              <a:srgbClr val="C00000"/>
                            </a:solidFill>
                            <a:latin typeface="Cambria Math" panose="02040503050406030204" pitchFamily="18" charset="0"/>
                          </a:rPr>
                          <m:t>𝒄𝒍𝒔𝑩</m:t>
                        </m:r>
                      </m:e>
                    </m:d>
                    <m:r>
                      <a:rPr lang="en-US" altLang="ja-JP" b="1" i="1" dirty="0" smtClean="0">
                        <a:solidFill>
                          <a:srgbClr val="C00000"/>
                        </a:solidFill>
                        <a:latin typeface="Cambria Math" panose="02040503050406030204" pitchFamily="18" charset="0"/>
                      </a:rPr>
                      <m:t>&gt;</m:t>
                    </m:r>
                    <m:r>
                      <a:rPr lang="el-GR" altLang="ja-JP" b="1" i="1" dirty="0" smtClean="0">
                        <a:solidFill>
                          <a:srgbClr val="C00000"/>
                        </a:solidFill>
                        <a:latin typeface="Cambria Math" panose="02040503050406030204" pitchFamily="18" charset="0"/>
                      </a:rPr>
                      <m:t>𝝐</m:t>
                    </m:r>
                  </m:oMath>
                </a14:m>
                <a:endParaRPr lang="en-US" altLang="ja-JP" sz="1400" dirty="0">
                  <a:solidFill>
                    <a:srgbClr val="C00000"/>
                  </a:solidFill>
                </a:endParaRPr>
              </a:p>
              <a:p>
                <a:pPr marL="457200" lvl="2">
                  <a:buClr>
                    <a:srgbClr val="C00000"/>
                  </a:buClr>
                  <a:buSzPts val="2800"/>
                </a:pPr>
                <a:endParaRPr lang="en-US" altLang="ja-JP" sz="1400" dirty="0">
                  <a:solidFill>
                    <a:srgbClr val="C00000"/>
                  </a:solidFill>
                </a:endParaRPr>
              </a:p>
              <a:p>
                <a:pPr marL="457200" lvl="2">
                  <a:buClr>
                    <a:srgbClr val="C00000"/>
                  </a:buClr>
                  <a:buSzPts val="2800"/>
                </a:pPr>
                <a:r>
                  <a:rPr lang="en-US" altLang="ja-JP" dirty="0">
                    <a:solidFill>
                      <a:srgbClr val="C00000"/>
                    </a:solidFill>
                  </a:rPr>
                  <a:t>2. find </a:t>
                </a:r>
                <a:r>
                  <a:rPr lang="en-US" altLang="ja-JP" b="1" i="1" dirty="0">
                    <a:solidFill>
                      <a:srgbClr val="C00000"/>
                    </a:solidFill>
                  </a:rPr>
                  <a:t>z</a:t>
                </a:r>
                <a:r>
                  <a:rPr lang="en-US" altLang="ja-JP" dirty="0">
                    <a:solidFill>
                      <a:srgbClr val="C00000"/>
                    </a:solidFill>
                  </a:rPr>
                  <a:t>: cell on the </a:t>
                </a:r>
                <a:r>
                  <a:rPr lang="en-US" altLang="ja-JP" b="1" dirty="0" err="1">
                    <a:solidFill>
                      <a:srgbClr val="C00000"/>
                    </a:solidFill>
                  </a:rPr>
                  <a:t>path</a:t>
                </a:r>
                <a:r>
                  <a:rPr lang="en-US" altLang="ja-JP" b="1" i="1" baseline="-25000" dirty="0" err="1">
                    <a:solidFill>
                      <a:srgbClr val="C00000"/>
                    </a:solidFill>
                  </a:rPr>
                  <a:t>clsA</a:t>
                </a:r>
                <a:r>
                  <a:rPr lang="en-US" altLang="ja-JP" b="1" i="1" dirty="0">
                    <a:solidFill>
                      <a:srgbClr val="C00000"/>
                    </a:solidFill>
                  </a:rPr>
                  <a:t> </a:t>
                </a:r>
                <a:r>
                  <a:rPr lang="en-US" altLang="ja-JP" dirty="0">
                    <a:solidFill>
                      <a:srgbClr val="C00000"/>
                    </a:solidFill>
                  </a:rPr>
                  <a:t>nearest to </a:t>
                </a:r>
                <a:r>
                  <a:rPr lang="en-US" altLang="ja-JP" b="1" i="1" dirty="0">
                    <a:solidFill>
                      <a:srgbClr val="C00000"/>
                    </a:solidFill>
                  </a:rPr>
                  <a:t>x.</a:t>
                </a:r>
              </a:p>
            </p:txBody>
          </p:sp>
        </mc:Choice>
        <mc:Fallback xmlns="">
          <p:sp>
            <p:nvSpPr>
              <p:cNvPr id="14" name="文本框 13">
                <a:extLst>
                  <a:ext uri="{FF2B5EF4-FFF2-40B4-BE49-F238E27FC236}">
                    <a16:creationId xmlns:a16="http://schemas.microsoft.com/office/drawing/2014/main" id="{0C750CD6-921E-590D-92D6-18EE8BB2BDA2}"/>
                  </a:ext>
                </a:extLst>
              </p:cNvPr>
              <p:cNvSpPr txBox="1">
                <a:spLocks noRot="1" noChangeAspect="1" noMove="1" noResize="1" noEditPoints="1" noAdjustHandles="1" noChangeArrowheads="1" noChangeShapeType="1" noTextEdit="1"/>
              </p:cNvSpPr>
              <p:nvPr/>
            </p:nvSpPr>
            <p:spPr>
              <a:xfrm>
                <a:off x="205505" y="1614798"/>
                <a:ext cx="5294501" cy="1600438"/>
              </a:xfrm>
              <a:prstGeom prst="rect">
                <a:avLst/>
              </a:prstGeom>
              <a:blipFill>
                <a:blip r:embed="rId3"/>
                <a:stretch>
                  <a:fillRect t="-763" b="-3053"/>
                </a:stretch>
              </a:blipFill>
            </p:spPr>
            <p:txBody>
              <a:bodyPr/>
              <a:lstStyle/>
              <a:p>
                <a:r>
                  <a:rPr lang="zh-CN" altLang="en-US">
                    <a:noFill/>
                  </a:rPr>
                  <a:t> </a:t>
                </a:r>
              </a:p>
            </p:txBody>
          </p:sp>
        </mc:Fallback>
      </mc:AlternateContent>
      <p:sp>
        <p:nvSpPr>
          <p:cNvPr id="4" name="Google Shape;110;p3">
            <a:extLst>
              <a:ext uri="{FF2B5EF4-FFF2-40B4-BE49-F238E27FC236}">
                <a16:creationId xmlns:a16="http://schemas.microsoft.com/office/drawing/2014/main" id="{D58DB9BA-47A0-9076-C4DB-A897043DAECB}"/>
              </a:ext>
            </a:extLst>
          </p:cNvPr>
          <p:cNvSpPr txBox="1"/>
          <p:nvPr/>
        </p:nvSpPr>
        <p:spPr>
          <a:xfrm>
            <a:off x="418041" y="369803"/>
            <a:ext cx="5677959"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ja-JP" sz="3200" b="1" dirty="0">
                <a:solidFill>
                  <a:schemeClr val="accent1"/>
                </a:solidFill>
              </a:rPr>
              <a:t>Proposed method</a:t>
            </a:r>
            <a:endParaRPr sz="3200" b="1" i="0" u="none" strike="noStrike" cap="none" dirty="0">
              <a:solidFill>
                <a:schemeClr val="accent1"/>
              </a:solidFill>
              <a:latin typeface="Arial"/>
              <a:ea typeface="Arial"/>
              <a:cs typeface="Arial"/>
              <a:sym typeface="Arial"/>
            </a:endParaRPr>
          </a:p>
        </p:txBody>
      </p:sp>
      <p:pic>
        <p:nvPicPr>
          <p:cNvPr id="10" name="图片 9">
            <a:extLst>
              <a:ext uri="{FF2B5EF4-FFF2-40B4-BE49-F238E27FC236}">
                <a16:creationId xmlns:a16="http://schemas.microsoft.com/office/drawing/2014/main" id="{78F9E5E4-BDAE-390F-FCE9-DF930807D717}"/>
              </a:ext>
            </a:extLst>
          </p:cNvPr>
          <p:cNvPicPr>
            <a:picLocks noChangeAspect="1"/>
          </p:cNvPicPr>
          <p:nvPr/>
        </p:nvPicPr>
        <p:blipFill>
          <a:blip r:embed="rId4"/>
          <a:stretch>
            <a:fillRect/>
          </a:stretch>
        </p:blipFill>
        <p:spPr>
          <a:xfrm>
            <a:off x="5373697" y="292242"/>
            <a:ext cx="2797268" cy="2810749"/>
          </a:xfrm>
          <a:prstGeom prst="rect">
            <a:avLst/>
          </a:prstGeom>
        </p:spPr>
      </p:pic>
      <p:pic>
        <p:nvPicPr>
          <p:cNvPr id="18" name="图片 17">
            <a:extLst>
              <a:ext uri="{FF2B5EF4-FFF2-40B4-BE49-F238E27FC236}">
                <a16:creationId xmlns:a16="http://schemas.microsoft.com/office/drawing/2014/main" id="{FF28E125-4D6A-BFAA-F0B6-C79BFF2A9CC6}"/>
              </a:ext>
            </a:extLst>
          </p:cNvPr>
          <p:cNvPicPr>
            <a:picLocks noChangeAspect="1"/>
          </p:cNvPicPr>
          <p:nvPr/>
        </p:nvPicPr>
        <p:blipFill>
          <a:blip r:embed="rId5"/>
          <a:stretch>
            <a:fillRect/>
          </a:stretch>
        </p:blipFill>
        <p:spPr>
          <a:xfrm>
            <a:off x="5373697" y="3454080"/>
            <a:ext cx="2797268" cy="2911033"/>
          </a:xfrm>
          <a:prstGeom prst="rect">
            <a:avLst/>
          </a:prstGeom>
        </p:spPr>
      </p:pic>
      <p:pic>
        <p:nvPicPr>
          <p:cNvPr id="23" name="图片 22">
            <a:extLst>
              <a:ext uri="{FF2B5EF4-FFF2-40B4-BE49-F238E27FC236}">
                <a16:creationId xmlns:a16="http://schemas.microsoft.com/office/drawing/2014/main" id="{1C7BE9D9-B5A3-95AC-D92F-1EAB47BAACDC}"/>
              </a:ext>
            </a:extLst>
          </p:cNvPr>
          <p:cNvPicPr>
            <a:picLocks noChangeAspect="1"/>
          </p:cNvPicPr>
          <p:nvPr/>
        </p:nvPicPr>
        <p:blipFill>
          <a:blip r:embed="rId6"/>
          <a:stretch>
            <a:fillRect/>
          </a:stretch>
        </p:blipFill>
        <p:spPr>
          <a:xfrm>
            <a:off x="8170965" y="1986603"/>
            <a:ext cx="2871024" cy="2884793"/>
          </a:xfrm>
          <a:prstGeom prst="rect">
            <a:avLst/>
          </a:prstGeom>
        </p:spPr>
      </p:pic>
      <mc:AlternateContent xmlns:mc="http://schemas.openxmlformats.org/markup-compatibility/2006" xmlns:p14="http://schemas.microsoft.com/office/powerpoint/2010/main">
        <mc:Choice Requires="p14">
          <p:contentPart p14:bwMode="auto" r:id="rId7">
            <p14:nvContentPartPr>
              <p14:cNvPr id="24" name="墨迹 23">
                <a:extLst>
                  <a:ext uri="{FF2B5EF4-FFF2-40B4-BE49-F238E27FC236}">
                    <a16:creationId xmlns:a16="http://schemas.microsoft.com/office/drawing/2014/main" id="{4CC7BE30-A290-F026-169C-CD8BDD020747}"/>
                  </a:ext>
                </a:extLst>
              </p14:cNvPr>
              <p14:cNvContentPartPr/>
              <p14:nvPr/>
            </p14:nvContentPartPr>
            <p14:xfrm>
              <a:off x="8915040" y="4710616"/>
              <a:ext cx="516960" cy="91080"/>
            </p14:xfrm>
          </p:contentPart>
        </mc:Choice>
        <mc:Fallback xmlns="">
          <p:pic>
            <p:nvPicPr>
              <p:cNvPr id="24" name="墨迹 23">
                <a:extLst>
                  <a:ext uri="{FF2B5EF4-FFF2-40B4-BE49-F238E27FC236}">
                    <a16:creationId xmlns:a16="http://schemas.microsoft.com/office/drawing/2014/main" id="{4CC7BE30-A290-F026-169C-CD8BDD020747}"/>
                  </a:ext>
                </a:extLst>
              </p:cNvPr>
              <p:cNvPicPr/>
              <p:nvPr/>
            </p:nvPicPr>
            <p:blipFill>
              <a:blip r:embed="rId8"/>
              <a:stretch>
                <a:fillRect/>
              </a:stretch>
            </p:blipFill>
            <p:spPr>
              <a:xfrm>
                <a:off x="8861400" y="4602616"/>
                <a:ext cx="624600" cy="3067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6" name="墨迹 25">
                <a:extLst>
                  <a:ext uri="{FF2B5EF4-FFF2-40B4-BE49-F238E27FC236}">
                    <a16:creationId xmlns:a16="http://schemas.microsoft.com/office/drawing/2014/main" id="{A5683478-F3D3-E09F-CEFB-7A75CBD52F90}"/>
                  </a:ext>
                </a:extLst>
              </p14:cNvPr>
              <p14:cNvContentPartPr/>
              <p14:nvPr/>
            </p14:nvContentPartPr>
            <p14:xfrm>
              <a:off x="7045920" y="3975496"/>
              <a:ext cx="60840" cy="287280"/>
            </p14:xfrm>
          </p:contentPart>
        </mc:Choice>
        <mc:Fallback xmlns="">
          <p:pic>
            <p:nvPicPr>
              <p:cNvPr id="26" name="墨迹 25">
                <a:extLst>
                  <a:ext uri="{FF2B5EF4-FFF2-40B4-BE49-F238E27FC236}">
                    <a16:creationId xmlns:a16="http://schemas.microsoft.com/office/drawing/2014/main" id="{A5683478-F3D3-E09F-CEFB-7A75CBD52F90}"/>
                  </a:ext>
                </a:extLst>
              </p:cNvPr>
              <p:cNvPicPr/>
              <p:nvPr/>
            </p:nvPicPr>
            <p:blipFill>
              <a:blip r:embed="rId10"/>
              <a:stretch>
                <a:fillRect/>
              </a:stretch>
            </p:blipFill>
            <p:spPr>
              <a:xfrm>
                <a:off x="6992280" y="3867856"/>
                <a:ext cx="168480" cy="5029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7" name="墨迹 26">
                <a:extLst>
                  <a:ext uri="{FF2B5EF4-FFF2-40B4-BE49-F238E27FC236}">
                    <a16:creationId xmlns:a16="http://schemas.microsoft.com/office/drawing/2014/main" id="{4AC6CE7B-0431-0978-30C6-78E234E3D865}"/>
                  </a:ext>
                </a:extLst>
              </p14:cNvPr>
              <p14:cNvContentPartPr/>
              <p14:nvPr/>
            </p14:nvContentPartPr>
            <p14:xfrm>
              <a:off x="7494120" y="4452136"/>
              <a:ext cx="436320" cy="51840"/>
            </p14:xfrm>
          </p:contentPart>
        </mc:Choice>
        <mc:Fallback xmlns="">
          <p:pic>
            <p:nvPicPr>
              <p:cNvPr id="27" name="墨迹 26">
                <a:extLst>
                  <a:ext uri="{FF2B5EF4-FFF2-40B4-BE49-F238E27FC236}">
                    <a16:creationId xmlns:a16="http://schemas.microsoft.com/office/drawing/2014/main" id="{4AC6CE7B-0431-0978-30C6-78E234E3D865}"/>
                  </a:ext>
                </a:extLst>
              </p:cNvPr>
              <p:cNvPicPr/>
              <p:nvPr/>
            </p:nvPicPr>
            <p:blipFill>
              <a:blip r:embed="rId12"/>
              <a:stretch>
                <a:fillRect/>
              </a:stretch>
            </p:blipFill>
            <p:spPr>
              <a:xfrm>
                <a:off x="7440120" y="4344496"/>
                <a:ext cx="543960" cy="2674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8" name="墨迹 27">
                <a:extLst>
                  <a:ext uri="{FF2B5EF4-FFF2-40B4-BE49-F238E27FC236}">
                    <a16:creationId xmlns:a16="http://schemas.microsoft.com/office/drawing/2014/main" id="{3DFD2C97-5534-E62A-FA0F-C3CCD8F6290B}"/>
                  </a:ext>
                </a:extLst>
              </p14:cNvPr>
              <p14:cNvContentPartPr/>
              <p14:nvPr/>
            </p14:nvContentPartPr>
            <p14:xfrm>
              <a:off x="7970400" y="3687496"/>
              <a:ext cx="42840" cy="406440"/>
            </p14:xfrm>
          </p:contentPart>
        </mc:Choice>
        <mc:Fallback xmlns="">
          <p:pic>
            <p:nvPicPr>
              <p:cNvPr id="28" name="墨迹 27">
                <a:extLst>
                  <a:ext uri="{FF2B5EF4-FFF2-40B4-BE49-F238E27FC236}">
                    <a16:creationId xmlns:a16="http://schemas.microsoft.com/office/drawing/2014/main" id="{3DFD2C97-5534-E62A-FA0F-C3CCD8F6290B}"/>
                  </a:ext>
                </a:extLst>
              </p:cNvPr>
              <p:cNvPicPr/>
              <p:nvPr/>
            </p:nvPicPr>
            <p:blipFill>
              <a:blip r:embed="rId14"/>
              <a:stretch>
                <a:fillRect/>
              </a:stretch>
            </p:blipFill>
            <p:spPr>
              <a:xfrm>
                <a:off x="7916400" y="3579496"/>
                <a:ext cx="150480" cy="622080"/>
              </a:xfrm>
              <a:prstGeom prst="rect">
                <a:avLst/>
              </a:prstGeom>
            </p:spPr>
          </p:pic>
        </mc:Fallback>
      </mc:AlternateContent>
      <p:sp>
        <p:nvSpPr>
          <p:cNvPr id="11" name="Google Shape;110;p3">
            <a:extLst>
              <a:ext uri="{FF2B5EF4-FFF2-40B4-BE49-F238E27FC236}">
                <a16:creationId xmlns:a16="http://schemas.microsoft.com/office/drawing/2014/main" id="{B9FB0D9B-AD51-AB90-5142-E3474ABBBB08}"/>
              </a:ext>
            </a:extLst>
          </p:cNvPr>
          <p:cNvSpPr txBox="1"/>
          <p:nvPr/>
        </p:nvSpPr>
        <p:spPr>
          <a:xfrm>
            <a:off x="6202033" y="2990728"/>
            <a:ext cx="2584174" cy="507791"/>
          </a:xfrm>
          <a:prstGeom prst="rect">
            <a:avLst/>
          </a:prstGeom>
          <a:noFill/>
          <a:ln>
            <a:noFill/>
          </a:ln>
        </p:spPr>
        <p:txBody>
          <a:bodyPr spcFirstLastPara="1" wrap="square" lIns="91425" tIns="45700" rIns="91425" bIns="45700" anchor="t" anchorCtr="0">
            <a:spAutoFit/>
          </a:bodyPr>
          <a:lstStyle/>
          <a:p>
            <a:pPr lvl="0">
              <a:lnSpc>
                <a:spcPct val="150000"/>
              </a:lnSpc>
            </a:pPr>
            <a:r>
              <a:rPr lang="en-US" altLang="ja-JP" sz="1800" b="1" dirty="0">
                <a:solidFill>
                  <a:srgbClr val="C00000"/>
                </a:solidFill>
              </a:rPr>
              <a:t>figure 1</a:t>
            </a:r>
          </a:p>
        </p:txBody>
      </p:sp>
      <p:sp>
        <p:nvSpPr>
          <p:cNvPr id="12" name="Google Shape;110;p3">
            <a:extLst>
              <a:ext uri="{FF2B5EF4-FFF2-40B4-BE49-F238E27FC236}">
                <a16:creationId xmlns:a16="http://schemas.microsoft.com/office/drawing/2014/main" id="{7391F267-4DA5-045A-F88A-1461C72222DC}"/>
              </a:ext>
            </a:extLst>
          </p:cNvPr>
          <p:cNvSpPr txBox="1"/>
          <p:nvPr/>
        </p:nvSpPr>
        <p:spPr>
          <a:xfrm>
            <a:off x="6202033" y="6178010"/>
            <a:ext cx="2584174" cy="507791"/>
          </a:xfrm>
          <a:prstGeom prst="rect">
            <a:avLst/>
          </a:prstGeom>
          <a:noFill/>
          <a:ln>
            <a:noFill/>
          </a:ln>
        </p:spPr>
        <p:txBody>
          <a:bodyPr spcFirstLastPara="1" wrap="square" lIns="91425" tIns="45700" rIns="91425" bIns="45700" anchor="t" anchorCtr="0">
            <a:spAutoFit/>
          </a:bodyPr>
          <a:lstStyle/>
          <a:p>
            <a:pPr lvl="0">
              <a:lnSpc>
                <a:spcPct val="150000"/>
              </a:lnSpc>
            </a:pPr>
            <a:r>
              <a:rPr lang="en-US" altLang="ja-JP" sz="1800" b="1" dirty="0">
                <a:solidFill>
                  <a:srgbClr val="C00000"/>
                </a:solidFill>
              </a:rPr>
              <a:t>figure 2</a:t>
            </a:r>
          </a:p>
        </p:txBody>
      </p:sp>
      <p:sp>
        <p:nvSpPr>
          <p:cNvPr id="13" name="Google Shape;110;p3">
            <a:extLst>
              <a:ext uri="{FF2B5EF4-FFF2-40B4-BE49-F238E27FC236}">
                <a16:creationId xmlns:a16="http://schemas.microsoft.com/office/drawing/2014/main" id="{7B7AED1C-7283-C122-561A-DB7C8D64A90F}"/>
              </a:ext>
            </a:extLst>
          </p:cNvPr>
          <p:cNvSpPr txBox="1"/>
          <p:nvPr/>
        </p:nvSpPr>
        <p:spPr>
          <a:xfrm>
            <a:off x="9024406" y="4918796"/>
            <a:ext cx="2584174" cy="507791"/>
          </a:xfrm>
          <a:prstGeom prst="rect">
            <a:avLst/>
          </a:prstGeom>
          <a:noFill/>
          <a:ln>
            <a:noFill/>
          </a:ln>
        </p:spPr>
        <p:txBody>
          <a:bodyPr spcFirstLastPara="1" wrap="square" lIns="91425" tIns="45700" rIns="91425" bIns="45700" anchor="t" anchorCtr="0">
            <a:spAutoFit/>
          </a:bodyPr>
          <a:lstStyle/>
          <a:p>
            <a:pPr lvl="0">
              <a:lnSpc>
                <a:spcPct val="150000"/>
              </a:lnSpc>
            </a:pPr>
            <a:r>
              <a:rPr lang="en-US" altLang="ja-JP" sz="1800" b="1" dirty="0">
                <a:solidFill>
                  <a:srgbClr val="C00000"/>
                </a:solidFill>
              </a:rPr>
              <a:t>figure 3</a:t>
            </a:r>
          </a:p>
        </p:txBody>
      </p:sp>
      <mc:AlternateContent xmlns:mc="http://schemas.openxmlformats.org/markup-compatibility/2006" xmlns:a14="http://schemas.microsoft.com/office/drawing/2010/main">
        <mc:Choice Requires="a14">
          <p:sp>
            <p:nvSpPr>
              <p:cNvPr id="6" name="文本框 13">
                <a:extLst>
                  <a:ext uri="{FF2B5EF4-FFF2-40B4-BE49-F238E27FC236}">
                    <a16:creationId xmlns:a16="http://schemas.microsoft.com/office/drawing/2014/main" id="{040315AC-8BD9-91B4-E226-829A9EEE84D5}"/>
                  </a:ext>
                </a:extLst>
              </p:cNvPr>
              <p:cNvSpPr txBox="1"/>
              <p:nvPr/>
            </p:nvSpPr>
            <p:spPr>
              <a:xfrm>
                <a:off x="205505" y="3024629"/>
                <a:ext cx="5294501" cy="3611245"/>
              </a:xfrm>
              <a:prstGeom prst="rect">
                <a:avLst/>
              </a:prstGeom>
              <a:noFill/>
            </p:spPr>
            <p:txBody>
              <a:bodyPr wrap="square">
                <a:spAutoFit/>
              </a:bodyPr>
              <a:lstStyle/>
              <a:p>
                <a:pPr marL="457200" lvl="2">
                  <a:buClr>
                    <a:srgbClr val="C00000"/>
                  </a:buClr>
                  <a:buSzPts val="2800"/>
                </a:pPr>
                <a:endParaRPr lang="en-US" altLang="ja-JP" b="1" i="1" dirty="0">
                  <a:solidFill>
                    <a:srgbClr val="C00000"/>
                  </a:solidFill>
                </a:endParaRPr>
              </a:p>
              <a:p>
                <a:pPr marL="457200" lvl="2">
                  <a:buClr>
                    <a:srgbClr val="C00000"/>
                  </a:buClr>
                  <a:buSzPts val="2800"/>
                </a:pPr>
                <a:r>
                  <a:rPr lang="en-US" altLang="ja-JP" dirty="0">
                    <a:solidFill>
                      <a:srgbClr val="C00000"/>
                    </a:solidFill>
                  </a:rPr>
                  <a:t>3. </a:t>
                </a:r>
                <a14:m>
                  <m:oMath xmlns:m="http://schemas.openxmlformats.org/officeDocument/2006/math">
                    <m:r>
                      <a:rPr lang="en-US" altLang="ja-JP" sz="1400" b="1" i="1" smtClean="0">
                        <a:solidFill>
                          <a:srgbClr val="C00000"/>
                        </a:solidFill>
                        <a:latin typeface="Cambria Math" panose="02040503050406030204" pitchFamily="18" charset="0"/>
                      </a:rPr>
                      <m:t>𝒏𝒆𝒆𝒅</m:t>
                    </m:r>
                    <m:r>
                      <a:rPr lang="en-US" altLang="ja-JP" sz="1400" b="1" i="1" smtClean="0">
                        <a:solidFill>
                          <a:srgbClr val="C00000"/>
                        </a:solidFill>
                        <a:latin typeface="Cambria Math" panose="02040503050406030204" pitchFamily="18" charset="0"/>
                      </a:rPr>
                      <m:t> </m:t>
                    </m:r>
                    <m:r>
                      <a:rPr lang="en-US" altLang="ja-JP" sz="1400" b="1" i="1" smtClean="0">
                        <a:solidFill>
                          <a:srgbClr val="C00000"/>
                        </a:solidFill>
                        <a:latin typeface="Cambria Math" panose="02040503050406030204" pitchFamily="18" charset="0"/>
                      </a:rPr>
                      <m:t>𝒂𝒔𝒔𝒊𝒈𝒏</m:t>
                    </m:r>
                    <m:r>
                      <a:rPr lang="en-US" altLang="ja-JP" sz="1400"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𝒙</m:t>
                    </m:r>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𝒛</m:t>
                    </m:r>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𝑨𝑷𝑺𝑷</m:t>
                    </m:r>
                    <m:d>
                      <m:dPr>
                        <m:ctrlPr>
                          <a:rPr lang="en-US" altLang="zh-CN" b="1" i="1" smtClean="0">
                            <a:solidFill>
                              <a:srgbClr val="C00000"/>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𝒙</m:t>
                        </m:r>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𝒛</m:t>
                        </m:r>
                      </m:e>
                    </m:d>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𝑹𝒆𝒍𝒂𝒕𝒊𝒗𝒆𝑪𝒆𝒍𝒍𝒔</m:t>
                    </m:r>
                    <m:d>
                      <m:dPr>
                        <m:ctrlPr>
                          <a:rPr lang="en-US" altLang="zh-CN" b="1" i="1" smtClean="0">
                            <a:solidFill>
                              <a:srgbClr val="C00000"/>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𝒛</m:t>
                        </m:r>
                      </m:e>
                    </m:d>
                  </m:oMath>
                </a14:m>
                <a:endParaRPr lang="en-US" altLang="zh-CN" b="1" i="1" dirty="0">
                  <a:solidFill>
                    <a:srgbClr val="C00000"/>
                  </a:solidFill>
                  <a:latin typeface="Cambria Math" panose="02040503050406030204" pitchFamily="18" charset="0"/>
                </a:endParaRPr>
              </a:p>
              <a:p>
                <a:pPr marL="457200" lvl="2">
                  <a:buClr>
                    <a:srgbClr val="C00000"/>
                  </a:buClr>
                  <a:buSzPts val="2800"/>
                </a:pPr>
                <a:endParaRPr lang="en-US" altLang="zh-CN" b="1" i="1" dirty="0">
                  <a:solidFill>
                    <a:srgbClr val="C00000"/>
                  </a:solidFill>
                  <a:latin typeface="Cambria Math" panose="02040503050406030204" pitchFamily="18" charset="0"/>
                </a:endParaRPr>
              </a:p>
              <a:p>
                <a:pPr marL="457200" lvl="2">
                  <a:buClr>
                    <a:srgbClr val="C00000"/>
                  </a:buClr>
                  <a:buSzPts val="2800"/>
                </a:pPr>
                <a14:m>
                  <m:oMathPara xmlns:m="http://schemas.openxmlformats.org/officeDocument/2006/math">
                    <m:oMathParaPr>
                      <m:jc m:val="left"/>
                    </m:oMathParaPr>
                    <m:oMath xmlns:m="http://schemas.openxmlformats.org/officeDocument/2006/math">
                      <m:r>
                        <a:rPr lang="en-US" altLang="ja-JP" sz="1400" b="1" i="1" smtClean="0">
                          <a:solidFill>
                            <a:srgbClr val="C00000"/>
                          </a:solidFill>
                          <a:latin typeface="Cambria Math" panose="02040503050406030204" pitchFamily="18" charset="0"/>
                        </a:rPr>
                        <m:t>𝑨𝑷𝑺𝑷</m:t>
                      </m:r>
                      <m:d>
                        <m:dPr>
                          <m:ctrlPr>
                            <a:rPr lang="en-US" altLang="ja-JP" sz="1400" b="1" i="1" smtClean="0">
                              <a:solidFill>
                                <a:srgbClr val="C00000"/>
                              </a:solidFill>
                              <a:latin typeface="Cambria Math" panose="02040503050406030204" pitchFamily="18" charset="0"/>
                            </a:rPr>
                          </m:ctrlPr>
                        </m:dPr>
                        <m:e>
                          <m:r>
                            <a:rPr lang="en-US" altLang="ja-JP" sz="1400" b="1" i="1" smtClean="0">
                              <a:solidFill>
                                <a:srgbClr val="C00000"/>
                              </a:solidFill>
                              <a:latin typeface="Cambria Math" panose="02040503050406030204" pitchFamily="18" charset="0"/>
                            </a:rPr>
                            <m:t>𝒙</m:t>
                          </m:r>
                          <m:r>
                            <a:rPr lang="en-US" altLang="ja-JP" sz="1400" b="1" i="1" smtClean="0">
                              <a:solidFill>
                                <a:srgbClr val="C00000"/>
                              </a:solidFill>
                              <a:latin typeface="Cambria Math" panose="02040503050406030204" pitchFamily="18" charset="0"/>
                            </a:rPr>
                            <m:t>,</m:t>
                          </m:r>
                          <m:r>
                            <a:rPr lang="en-US" altLang="ja-JP" sz="1400" b="1" i="1" smtClean="0">
                              <a:solidFill>
                                <a:srgbClr val="C00000"/>
                              </a:solidFill>
                              <a:latin typeface="Cambria Math" panose="02040503050406030204" pitchFamily="18" charset="0"/>
                            </a:rPr>
                            <m:t>𝒛</m:t>
                          </m:r>
                        </m:e>
                      </m:d>
                      <m:r>
                        <a:rPr lang="en-US" altLang="ja-JP" sz="1400" b="1" i="1" smtClean="0">
                          <a:solidFill>
                            <a:srgbClr val="C00000"/>
                          </a:solidFill>
                          <a:latin typeface="Cambria Math" panose="02040503050406030204" pitchFamily="18" charset="0"/>
                        </a:rPr>
                        <m:t>:</m:t>
                      </m:r>
                      <m:r>
                        <a:rPr lang="en-US" altLang="ja-JP" sz="1400" b="0" i="0" smtClean="0">
                          <a:solidFill>
                            <a:srgbClr val="C00000"/>
                          </a:solidFill>
                          <a:latin typeface="Cambria Math" panose="02040503050406030204" pitchFamily="18" charset="0"/>
                        </a:rPr>
                        <m:t> </m:t>
                      </m:r>
                      <m:r>
                        <m:rPr>
                          <m:sty m:val="p"/>
                        </m:rPr>
                        <a:rPr lang="en-US" altLang="ja-JP" sz="1400" b="0" i="0" smtClean="0">
                          <a:solidFill>
                            <a:srgbClr val="C00000"/>
                          </a:solidFill>
                          <a:latin typeface="Cambria Math" panose="02040503050406030204" pitchFamily="18" charset="0"/>
                        </a:rPr>
                        <m:t>shorests</m:t>
                      </m:r>
                      <m:r>
                        <a:rPr lang="en-US" altLang="ja-JP" sz="1400" b="0" i="0" smtClean="0">
                          <a:solidFill>
                            <a:srgbClr val="C00000"/>
                          </a:solidFill>
                          <a:latin typeface="Cambria Math" panose="02040503050406030204" pitchFamily="18" charset="0"/>
                        </a:rPr>
                        <m:t> </m:t>
                      </m:r>
                      <m:r>
                        <m:rPr>
                          <m:sty m:val="p"/>
                        </m:rPr>
                        <a:rPr lang="en-US" altLang="ja-JP" sz="1400" b="0" i="0" smtClean="0">
                          <a:solidFill>
                            <a:srgbClr val="C00000"/>
                          </a:solidFill>
                          <a:latin typeface="Cambria Math" panose="02040503050406030204" pitchFamily="18" charset="0"/>
                        </a:rPr>
                        <m:t>path</m:t>
                      </m:r>
                      <m:r>
                        <a:rPr lang="en-US" altLang="ja-JP" sz="1400" b="0" i="0" smtClean="0">
                          <a:solidFill>
                            <a:srgbClr val="C00000"/>
                          </a:solidFill>
                          <a:latin typeface="Cambria Math" panose="02040503050406030204" pitchFamily="18" charset="0"/>
                        </a:rPr>
                        <m:t> </m:t>
                      </m:r>
                      <m:r>
                        <m:rPr>
                          <m:sty m:val="p"/>
                        </m:rPr>
                        <a:rPr lang="en-US" altLang="ja-JP" sz="1400" b="0" i="0" smtClean="0">
                          <a:solidFill>
                            <a:srgbClr val="C00000"/>
                          </a:solidFill>
                          <a:latin typeface="Cambria Math" panose="02040503050406030204" pitchFamily="18" charset="0"/>
                        </a:rPr>
                        <m:t>between</m:t>
                      </m:r>
                      <m:r>
                        <a:rPr lang="en-US" altLang="ja-JP" sz="1400" b="0" i="0" smtClean="0">
                          <a:solidFill>
                            <a:srgbClr val="C00000"/>
                          </a:solidFill>
                          <a:latin typeface="Cambria Math" panose="02040503050406030204" pitchFamily="18" charset="0"/>
                        </a:rPr>
                        <m:t> </m:t>
                      </m:r>
                      <m:r>
                        <m:rPr>
                          <m:sty m:val="p"/>
                        </m:rPr>
                        <a:rPr lang="en-US" altLang="ja-JP" sz="1400" b="0" i="0" smtClean="0">
                          <a:solidFill>
                            <a:srgbClr val="C00000"/>
                          </a:solidFill>
                          <a:latin typeface="Cambria Math" panose="02040503050406030204" pitchFamily="18" charset="0"/>
                        </a:rPr>
                        <m:t>cell</m:t>
                      </m:r>
                      <m:r>
                        <a:rPr lang="en-US" altLang="ja-JP" sz="1400" b="0" i="0" smtClean="0">
                          <a:solidFill>
                            <a:srgbClr val="C00000"/>
                          </a:solidFill>
                          <a:latin typeface="Cambria Math" panose="02040503050406030204" pitchFamily="18" charset="0"/>
                        </a:rPr>
                        <m:t> </m:t>
                      </m:r>
                      <m:r>
                        <a:rPr lang="en-US" altLang="ja-JP" sz="1400" b="1" i="1" smtClean="0">
                          <a:solidFill>
                            <a:srgbClr val="C00000"/>
                          </a:solidFill>
                          <a:latin typeface="Cambria Math" panose="02040503050406030204" pitchFamily="18" charset="0"/>
                        </a:rPr>
                        <m:t>𝒙</m:t>
                      </m:r>
                      <m:r>
                        <a:rPr lang="en-US" altLang="ja-JP" sz="1400" b="0" i="0" smtClean="0">
                          <a:solidFill>
                            <a:srgbClr val="C00000"/>
                          </a:solidFill>
                          <a:latin typeface="Cambria Math" panose="02040503050406030204" pitchFamily="18" charset="0"/>
                        </a:rPr>
                        <m:t> </m:t>
                      </m:r>
                      <m:r>
                        <m:rPr>
                          <m:sty m:val="p"/>
                        </m:rPr>
                        <a:rPr lang="en-US" altLang="ja-JP" sz="1400" b="0" i="0" smtClean="0">
                          <a:solidFill>
                            <a:srgbClr val="C00000"/>
                          </a:solidFill>
                          <a:latin typeface="Cambria Math" panose="02040503050406030204" pitchFamily="18" charset="0"/>
                        </a:rPr>
                        <m:t>and</m:t>
                      </m:r>
                      <m:r>
                        <a:rPr lang="en-US" altLang="ja-JP" sz="1400" b="0" i="0" smtClean="0">
                          <a:solidFill>
                            <a:srgbClr val="C00000"/>
                          </a:solidFill>
                          <a:latin typeface="Cambria Math" panose="02040503050406030204" pitchFamily="18" charset="0"/>
                        </a:rPr>
                        <m:t> </m:t>
                      </m:r>
                      <m:r>
                        <m:rPr>
                          <m:sty m:val="p"/>
                        </m:rPr>
                        <a:rPr lang="en-US" altLang="ja-JP" sz="1400" b="0" i="0" smtClean="0">
                          <a:solidFill>
                            <a:srgbClr val="C00000"/>
                          </a:solidFill>
                          <a:latin typeface="Cambria Math" panose="02040503050406030204" pitchFamily="18" charset="0"/>
                        </a:rPr>
                        <m:t>cell</m:t>
                      </m:r>
                      <m:r>
                        <a:rPr lang="en-US" altLang="ja-JP" sz="1400" b="0" i="0" smtClean="0">
                          <a:solidFill>
                            <a:srgbClr val="C00000"/>
                          </a:solidFill>
                          <a:latin typeface="Cambria Math" panose="02040503050406030204" pitchFamily="18" charset="0"/>
                        </a:rPr>
                        <m:t> </m:t>
                      </m:r>
                      <m:r>
                        <a:rPr lang="en-US" altLang="ja-JP" sz="1400" b="1" i="1" smtClean="0">
                          <a:solidFill>
                            <a:srgbClr val="C00000"/>
                          </a:solidFill>
                          <a:latin typeface="Cambria Math" panose="02040503050406030204" pitchFamily="18" charset="0"/>
                        </a:rPr>
                        <m:t>𝒛</m:t>
                      </m:r>
                    </m:oMath>
                  </m:oMathPara>
                </a14:m>
                <a:br>
                  <a:rPr lang="en-US" altLang="ja-JP" sz="1400" b="1" i="1" dirty="0">
                    <a:solidFill>
                      <a:srgbClr val="C00000"/>
                    </a:solidFill>
                    <a:latin typeface="Cambria Math" panose="02040503050406030204" pitchFamily="18" charset="0"/>
                  </a:rPr>
                </a:br>
                <a:endParaRPr lang="en-US" altLang="ja-JP" b="1" i="1" dirty="0">
                  <a:solidFill>
                    <a:srgbClr val="C00000"/>
                  </a:solidFill>
                  <a:latin typeface="Cambria Math" panose="02040503050406030204" pitchFamily="18" charset="0"/>
                </a:endParaRPr>
              </a:p>
              <a:p>
                <a:pPr marL="457200" lvl="2">
                  <a:buClr>
                    <a:srgbClr val="C00000"/>
                  </a:buClr>
                  <a:buSzPts val="2800"/>
                </a:pPr>
                <a14:m>
                  <m:oMathPara xmlns:m="http://schemas.openxmlformats.org/officeDocument/2006/math">
                    <m:oMathParaPr>
                      <m:jc m:val="left"/>
                    </m:oMathParaPr>
                    <m:oMath xmlns:m="http://schemas.openxmlformats.org/officeDocument/2006/math">
                      <m:r>
                        <a:rPr lang="en-US" altLang="ja-JP" b="1" i="1">
                          <a:solidFill>
                            <a:srgbClr val="C00000"/>
                          </a:solidFill>
                          <a:latin typeface="Cambria Math" panose="02040503050406030204" pitchFamily="18" charset="0"/>
                        </a:rPr>
                        <m:t>𝑹𝒆𝒍𝒂𝒕𝒊𝒗𝒆</m:t>
                      </m:r>
                      <m:r>
                        <a:rPr lang="en-US" altLang="ja-JP" b="1" i="1" smtClean="0">
                          <a:solidFill>
                            <a:srgbClr val="C00000"/>
                          </a:solidFill>
                          <a:latin typeface="Cambria Math" panose="02040503050406030204" pitchFamily="18" charset="0"/>
                        </a:rPr>
                        <m:t>𝑪𝒆𝒍𝒍𝒔</m:t>
                      </m:r>
                      <m:d>
                        <m:dPr>
                          <m:ctrlPr>
                            <a:rPr lang="en-US" altLang="ja-JP" b="1" i="1">
                              <a:solidFill>
                                <a:srgbClr val="C00000"/>
                              </a:solidFill>
                              <a:latin typeface="Cambria Math" panose="02040503050406030204" pitchFamily="18" charset="0"/>
                            </a:rPr>
                          </m:ctrlPr>
                        </m:dPr>
                        <m:e>
                          <m:r>
                            <a:rPr lang="en-US" altLang="ja-JP" b="1" i="1">
                              <a:solidFill>
                                <a:srgbClr val="C00000"/>
                              </a:solidFill>
                              <a:latin typeface="Cambria Math" panose="02040503050406030204" pitchFamily="18" charset="0"/>
                            </a:rPr>
                            <m:t>𝒛</m:t>
                          </m:r>
                        </m:e>
                      </m:d>
                      <m:r>
                        <a:rPr lang="en-US" altLang="ja-JP" b="1" i="1">
                          <a:solidFill>
                            <a:srgbClr val="C00000"/>
                          </a:solidFill>
                          <a:latin typeface="Cambria Math" panose="02040503050406030204" pitchFamily="18" charset="0"/>
                        </a:rPr>
                        <m:t>:</m:t>
                      </m:r>
                      <m:r>
                        <a:rPr lang="en-US" altLang="ja-JP">
                          <a:solidFill>
                            <a:srgbClr val="C00000"/>
                          </a:solidFill>
                          <a:latin typeface="Cambria Math" panose="02040503050406030204" pitchFamily="18" charset="0"/>
                        </a:rPr>
                        <m:t> </m:t>
                      </m:r>
                      <m:r>
                        <m:rPr>
                          <m:sty m:val="p"/>
                        </m:rPr>
                        <a:rPr lang="en-US" altLang="ja-JP">
                          <a:solidFill>
                            <a:srgbClr val="C00000"/>
                          </a:solidFill>
                          <a:latin typeface="Cambria Math" panose="02040503050406030204" pitchFamily="18" charset="0"/>
                        </a:rPr>
                        <m:t>set</m:t>
                      </m:r>
                      <m:r>
                        <a:rPr lang="en-US" altLang="ja-JP">
                          <a:solidFill>
                            <a:srgbClr val="C00000"/>
                          </a:solidFill>
                          <a:latin typeface="Cambria Math" panose="02040503050406030204" pitchFamily="18" charset="0"/>
                        </a:rPr>
                        <m:t> </m:t>
                      </m:r>
                      <m:r>
                        <m:rPr>
                          <m:sty m:val="p"/>
                        </m:rPr>
                        <a:rPr lang="en-US" altLang="ja-JP">
                          <a:solidFill>
                            <a:srgbClr val="C00000"/>
                          </a:solidFill>
                          <a:latin typeface="Cambria Math" panose="02040503050406030204" pitchFamily="18" charset="0"/>
                        </a:rPr>
                        <m:t>of</m:t>
                      </m:r>
                      <m:r>
                        <a:rPr lang="en-US" altLang="ja-JP">
                          <a:solidFill>
                            <a:srgbClr val="C00000"/>
                          </a:solidFill>
                          <a:latin typeface="Cambria Math" panose="02040503050406030204" pitchFamily="18" charset="0"/>
                        </a:rPr>
                        <m:t> </m:t>
                      </m:r>
                      <m:r>
                        <m:rPr>
                          <m:sty m:val="p"/>
                        </m:rPr>
                        <a:rPr lang="en-US" altLang="ja-JP">
                          <a:solidFill>
                            <a:srgbClr val="C00000"/>
                          </a:solidFill>
                          <a:latin typeface="Cambria Math" panose="02040503050406030204" pitchFamily="18" charset="0"/>
                        </a:rPr>
                        <m:t>cells</m:t>
                      </m:r>
                      <m:r>
                        <a:rPr lang="en-US" altLang="ja-JP">
                          <a:solidFill>
                            <a:srgbClr val="C00000"/>
                          </a:solidFill>
                          <a:latin typeface="Cambria Math" panose="02040503050406030204" pitchFamily="18" charset="0"/>
                        </a:rPr>
                        <m:t> </m:t>
                      </m:r>
                      <m:r>
                        <m:rPr>
                          <m:sty m:val="p"/>
                        </m:rPr>
                        <a:rPr lang="en-US" altLang="ja-JP">
                          <a:solidFill>
                            <a:srgbClr val="C00000"/>
                          </a:solidFill>
                          <a:latin typeface="Cambria Math" panose="02040503050406030204" pitchFamily="18" charset="0"/>
                        </a:rPr>
                        <m:t>that</m:t>
                      </m:r>
                      <m:r>
                        <a:rPr lang="en-US" altLang="ja-JP">
                          <a:solidFill>
                            <a:srgbClr val="C00000"/>
                          </a:solidFill>
                          <a:latin typeface="Cambria Math" panose="02040503050406030204" pitchFamily="18" charset="0"/>
                        </a:rPr>
                        <m:t> </m:t>
                      </m:r>
                      <m:r>
                        <m:rPr>
                          <m:sty m:val="p"/>
                        </m:rPr>
                        <a:rPr lang="en-US" altLang="ja-JP">
                          <a:solidFill>
                            <a:srgbClr val="C00000"/>
                          </a:solidFill>
                          <a:latin typeface="Cambria Math" panose="02040503050406030204" pitchFamily="18" charset="0"/>
                        </a:rPr>
                        <m:t>need</m:t>
                      </m:r>
                      <m:r>
                        <a:rPr lang="en-US" altLang="ja-JP">
                          <a:solidFill>
                            <a:srgbClr val="C00000"/>
                          </a:solidFill>
                          <a:latin typeface="Cambria Math" panose="02040503050406030204" pitchFamily="18" charset="0"/>
                        </a:rPr>
                        <m:t> </m:t>
                      </m:r>
                      <m:r>
                        <m:rPr>
                          <m:sty m:val="p"/>
                        </m:rPr>
                        <a:rPr lang="en-US" altLang="ja-JP">
                          <a:solidFill>
                            <a:srgbClr val="C00000"/>
                          </a:solidFill>
                          <a:latin typeface="Cambria Math" panose="02040503050406030204" pitchFamily="18" charset="0"/>
                        </a:rPr>
                        <m:t>to</m:t>
                      </m:r>
                      <m:r>
                        <a:rPr lang="en-US" altLang="ja-JP">
                          <a:solidFill>
                            <a:srgbClr val="C00000"/>
                          </a:solidFill>
                          <a:latin typeface="Cambria Math" panose="02040503050406030204" pitchFamily="18" charset="0"/>
                        </a:rPr>
                        <m:t> </m:t>
                      </m:r>
                      <m:r>
                        <m:rPr>
                          <m:sty m:val="p"/>
                        </m:rPr>
                        <a:rPr lang="en-US" altLang="ja-JP">
                          <a:solidFill>
                            <a:srgbClr val="C00000"/>
                          </a:solidFill>
                          <a:latin typeface="Cambria Math" panose="02040503050406030204" pitchFamily="18" charset="0"/>
                        </a:rPr>
                        <m:t>be</m:t>
                      </m:r>
                    </m:oMath>
                  </m:oMathPara>
                </a14:m>
                <a:endParaRPr lang="en-US" altLang="ja-JP" dirty="0">
                  <a:solidFill>
                    <a:srgbClr val="C00000"/>
                  </a:solidFill>
                  <a:latin typeface="Cambria Math" panose="02040503050406030204" pitchFamily="18" charset="0"/>
                </a:endParaRPr>
              </a:p>
              <a:p>
                <a:pPr marL="457200" lvl="2">
                  <a:buClr>
                    <a:srgbClr val="C00000"/>
                  </a:buClr>
                  <a:buSzPts val="2800"/>
                </a:pPr>
                <a14:m>
                  <m:oMathPara xmlns:m="http://schemas.openxmlformats.org/officeDocument/2006/math">
                    <m:oMathParaPr>
                      <m:jc m:val="left"/>
                    </m:oMathParaPr>
                    <m:oMath xmlns:m="http://schemas.openxmlformats.org/officeDocument/2006/math">
                      <m:r>
                        <a:rPr lang="en-US" altLang="ja-JP">
                          <a:solidFill>
                            <a:srgbClr val="C00000"/>
                          </a:solidFill>
                          <a:latin typeface="Cambria Math" panose="02040503050406030204" pitchFamily="18" charset="0"/>
                        </a:rPr>
                        <m:t> </m:t>
                      </m:r>
                      <m:r>
                        <m:rPr>
                          <m:sty m:val="p"/>
                        </m:rPr>
                        <a:rPr lang="en-US" altLang="ja-JP">
                          <a:solidFill>
                            <a:srgbClr val="C00000"/>
                          </a:solidFill>
                          <a:latin typeface="Cambria Math" panose="02040503050406030204" pitchFamily="18" charset="0"/>
                        </a:rPr>
                        <m:t>reassigned</m:t>
                      </m:r>
                      <m:r>
                        <a:rPr lang="en-US" altLang="ja-JP">
                          <a:solidFill>
                            <a:srgbClr val="C00000"/>
                          </a:solidFill>
                          <a:latin typeface="Cambria Math" panose="02040503050406030204" pitchFamily="18" charset="0"/>
                        </a:rPr>
                        <m:t> </m:t>
                      </m:r>
                      <m:r>
                        <m:rPr>
                          <m:sty m:val="p"/>
                        </m:rPr>
                        <a:rPr lang="en-US" altLang="ja-JP">
                          <a:solidFill>
                            <a:srgbClr val="C00000"/>
                          </a:solidFill>
                          <a:latin typeface="Cambria Math" panose="02040503050406030204" pitchFamily="18" charset="0"/>
                        </a:rPr>
                        <m:t>if</m:t>
                      </m:r>
                      <m:r>
                        <a:rPr lang="en-US" altLang="ja-JP">
                          <a:solidFill>
                            <a:srgbClr val="C00000"/>
                          </a:solidFill>
                          <a:latin typeface="Cambria Math" panose="02040503050406030204" pitchFamily="18" charset="0"/>
                        </a:rPr>
                        <m:t> </m:t>
                      </m:r>
                      <m:r>
                        <a:rPr lang="ja-JP" altLang="en-US" b="1" i="1">
                          <a:solidFill>
                            <a:srgbClr val="C00000"/>
                          </a:solidFill>
                          <a:latin typeface="Cambria Math" panose="02040503050406030204" pitchFamily="18" charset="0"/>
                        </a:rPr>
                        <m:t>𝒛</m:t>
                      </m:r>
                      <m:r>
                        <a:rPr lang="ja-JP" altLang="en-US" b="1">
                          <a:solidFill>
                            <a:srgbClr val="C00000"/>
                          </a:solidFill>
                          <a:latin typeface="Cambria Math" panose="02040503050406030204" pitchFamily="18" charset="0"/>
                        </a:rPr>
                        <m:t> </m:t>
                      </m:r>
                      <m:r>
                        <m:rPr>
                          <m:sty m:val="p"/>
                        </m:rPr>
                        <a:rPr lang="en-US" altLang="ja-JP">
                          <a:solidFill>
                            <a:srgbClr val="C00000"/>
                          </a:solidFill>
                          <a:latin typeface="Cambria Math" panose="02040503050406030204" pitchFamily="18" charset="0"/>
                        </a:rPr>
                        <m:t>is</m:t>
                      </m:r>
                      <m:r>
                        <a:rPr lang="en-US" altLang="ja-JP">
                          <a:solidFill>
                            <a:srgbClr val="C00000"/>
                          </a:solidFill>
                          <a:latin typeface="Cambria Math" panose="02040503050406030204" pitchFamily="18" charset="0"/>
                        </a:rPr>
                        <m:t> </m:t>
                      </m:r>
                      <m:r>
                        <m:rPr>
                          <m:sty m:val="p"/>
                        </m:rPr>
                        <a:rPr lang="en-US" altLang="ja-JP">
                          <a:solidFill>
                            <a:srgbClr val="C00000"/>
                          </a:solidFill>
                          <a:latin typeface="Cambria Math" panose="02040503050406030204" pitchFamily="18" charset="0"/>
                        </a:rPr>
                        <m:t>reassigned</m:t>
                      </m:r>
                    </m:oMath>
                  </m:oMathPara>
                </a14:m>
                <a:endParaRPr lang="en-US" altLang="ja-JP" sz="1200" b="1" i="1" dirty="0">
                  <a:solidFill>
                    <a:srgbClr val="C00000"/>
                  </a:solidFill>
                </a:endParaRPr>
              </a:p>
              <a:p>
                <a:pPr marL="457200" lvl="2">
                  <a:buClr>
                    <a:srgbClr val="C00000"/>
                  </a:buClr>
                  <a:buSzPts val="2800"/>
                </a:pPr>
                <a:r>
                  <a:rPr lang="en-US" altLang="ja-JP" dirty="0">
                    <a:solidFill>
                      <a:srgbClr val="C00000"/>
                    </a:solidFill>
                  </a:rPr>
                  <a:t>1</a:t>
                </a:r>
                <a:r>
                  <a:rPr lang="zh-CN" altLang="en-US" dirty="0">
                    <a:solidFill>
                      <a:srgbClr val="C00000"/>
                    </a:solidFill>
                  </a:rPr>
                  <a:t>） </a:t>
                </a:r>
                <a14:m>
                  <m:oMath xmlns:m="http://schemas.openxmlformats.org/officeDocument/2006/math">
                    <m:r>
                      <a:rPr lang="en-US" altLang="ja-JP" b="1" i="1" smtClean="0">
                        <a:solidFill>
                          <a:srgbClr val="C00000"/>
                        </a:solidFill>
                        <a:latin typeface="Cambria Math" panose="02040503050406030204" pitchFamily="18" charset="0"/>
                      </a:rPr>
                      <m:t>𝑹𝒆𝒍𝒂𝒕𝒊𝒗𝒆𝑪𝒆𝒍𝒍𝒔</m:t>
                    </m:r>
                    <m:d>
                      <m:dPr>
                        <m:ctrlPr>
                          <a:rPr lang="en-US" altLang="ja-JP" b="1" i="1">
                            <a:solidFill>
                              <a:srgbClr val="C00000"/>
                            </a:solidFill>
                            <a:latin typeface="Cambria Math" panose="02040503050406030204" pitchFamily="18" charset="0"/>
                          </a:rPr>
                        </m:ctrlPr>
                      </m:dPr>
                      <m:e>
                        <m:r>
                          <a:rPr lang="en-US" altLang="ja-JP" b="1" i="1">
                            <a:solidFill>
                              <a:srgbClr val="C00000"/>
                            </a:solidFill>
                            <a:latin typeface="Cambria Math" panose="02040503050406030204" pitchFamily="18" charset="0"/>
                          </a:rPr>
                          <m:t>𝒛</m:t>
                        </m:r>
                      </m:e>
                    </m:d>
                    <m:r>
                      <a:rPr lang="en-US" altLang="ja-JP" b="1" i="1" smtClean="0">
                        <a:solidFill>
                          <a:srgbClr val="C00000"/>
                        </a:solidFill>
                        <a:latin typeface="Cambria Math" panose="02040503050406030204" pitchFamily="18" charset="0"/>
                      </a:rPr>
                      <m:t>=</m:t>
                    </m:r>
                    <m:r>
                      <a:rPr lang="en-US" altLang="ja-JP" b="1" i="1" smtClean="0">
                        <a:solidFill>
                          <a:srgbClr val="C00000"/>
                        </a:solidFill>
                        <a:latin typeface="Cambria Math" panose="02040503050406030204" pitchFamily="18" charset="0"/>
                      </a:rPr>
                      <m:t>𝒛</m:t>
                    </m:r>
                  </m:oMath>
                </a14:m>
                <a:r>
                  <a:rPr lang="en-US" altLang="ja-JP" b="1" dirty="0">
                    <a:solidFill>
                      <a:srgbClr val="C00000"/>
                    </a:solidFill>
                  </a:rPr>
                  <a:t>: </a:t>
                </a:r>
                <a:r>
                  <a:rPr lang="en-US" altLang="ja-JP" dirty="0">
                    <a:solidFill>
                      <a:srgbClr val="C00000"/>
                    </a:solidFill>
                  </a:rPr>
                  <a:t>if remove </a:t>
                </a:r>
                <a:r>
                  <a:rPr lang="en-US" altLang="ja-JP" b="1" i="1" dirty="0">
                    <a:solidFill>
                      <a:srgbClr val="C00000"/>
                    </a:solidFill>
                  </a:rPr>
                  <a:t>z</a:t>
                </a:r>
                <a:r>
                  <a:rPr lang="en-US" altLang="ja-JP" dirty="0">
                    <a:solidFill>
                      <a:srgbClr val="C00000"/>
                    </a:solidFill>
                  </a:rPr>
                  <a:t> from </a:t>
                </a:r>
                <a:r>
                  <a:rPr lang="en-US" altLang="ja-JP" b="1" i="1" dirty="0" err="1">
                    <a:solidFill>
                      <a:srgbClr val="C00000"/>
                    </a:solidFill>
                  </a:rPr>
                  <a:t>clsA</a:t>
                </a:r>
                <a:r>
                  <a:rPr lang="en-US" altLang="ja-JP" dirty="0">
                    <a:solidFill>
                      <a:srgbClr val="C00000"/>
                    </a:solidFill>
                  </a:rPr>
                  <a:t> has no influence on connectivity of </a:t>
                </a:r>
                <a:r>
                  <a:rPr lang="en-US" altLang="ja-JP" b="1" i="1" dirty="0" err="1">
                    <a:solidFill>
                      <a:srgbClr val="C00000"/>
                    </a:solidFill>
                  </a:rPr>
                  <a:t>clsA</a:t>
                </a:r>
                <a:endParaRPr lang="en-US" altLang="ja-JP" b="1" i="1" dirty="0">
                  <a:solidFill>
                    <a:srgbClr val="C00000"/>
                  </a:solidFill>
                </a:endParaRPr>
              </a:p>
              <a:p>
                <a:pPr marL="457200" lvl="2">
                  <a:buClr>
                    <a:srgbClr val="C00000"/>
                  </a:buClr>
                  <a:buSzPts val="2800"/>
                </a:pPr>
                <a:r>
                  <a:rPr lang="en-US" altLang="ja-JP" dirty="0">
                    <a:solidFill>
                      <a:srgbClr val="C00000"/>
                    </a:solidFill>
                  </a:rPr>
                  <a:t>2</a:t>
                </a:r>
                <a:r>
                  <a:rPr lang="zh-CN" altLang="en-US" dirty="0">
                    <a:solidFill>
                      <a:srgbClr val="C00000"/>
                    </a:solidFill>
                  </a:rPr>
                  <a:t>）</a:t>
                </a:r>
                <a:r>
                  <a:rPr lang="en-US" altLang="ja-JP" b="1" dirty="0">
                    <a:solidFill>
                      <a:srgbClr val="C00000"/>
                    </a:solidFill>
                  </a:rPr>
                  <a:t> </a:t>
                </a:r>
                <a14:m>
                  <m:oMath xmlns:m="http://schemas.openxmlformats.org/officeDocument/2006/math">
                    <m:r>
                      <a:rPr lang="en-US" altLang="ja-JP" b="1" i="1" smtClean="0">
                        <a:solidFill>
                          <a:srgbClr val="C00000"/>
                        </a:solidFill>
                        <a:latin typeface="Cambria Math" panose="02040503050406030204" pitchFamily="18" charset="0"/>
                      </a:rPr>
                      <m:t>𝑹𝒆𝒍𝒂𝒕𝒊𝒗𝒆𝑪𝒆𝒍𝒍𝒔</m:t>
                    </m:r>
                    <m:d>
                      <m:dPr>
                        <m:ctrlPr>
                          <a:rPr lang="en-US" altLang="ja-JP" b="1" i="1">
                            <a:solidFill>
                              <a:srgbClr val="C00000"/>
                            </a:solidFill>
                            <a:latin typeface="Cambria Math" panose="02040503050406030204" pitchFamily="18" charset="0"/>
                          </a:rPr>
                        </m:ctrlPr>
                      </m:dPr>
                      <m:e>
                        <m:r>
                          <a:rPr lang="en-US" altLang="ja-JP" b="1" i="1">
                            <a:solidFill>
                              <a:srgbClr val="C00000"/>
                            </a:solidFill>
                            <a:latin typeface="Cambria Math" panose="02040503050406030204" pitchFamily="18" charset="0"/>
                          </a:rPr>
                          <m:t>𝒛</m:t>
                        </m:r>
                      </m:e>
                    </m:d>
                    <m:r>
                      <a:rPr lang="en-US" altLang="ja-JP" b="1" i="1" smtClean="0">
                        <a:solidFill>
                          <a:srgbClr val="C00000"/>
                        </a:solidFill>
                        <a:latin typeface="Cambria Math" panose="02040503050406030204" pitchFamily="18" charset="0"/>
                      </a:rPr>
                      <m:t>=</m:t>
                    </m:r>
                    <m:r>
                      <m:rPr>
                        <m:sty m:val="p"/>
                      </m:rPr>
                      <a:rPr lang="en-US" altLang="ja-JP" b="0" i="0" smtClean="0">
                        <a:solidFill>
                          <a:srgbClr val="C00000"/>
                        </a:solidFill>
                        <a:latin typeface="Cambria Math" panose="02040503050406030204" pitchFamily="18" charset="0"/>
                      </a:rPr>
                      <m:t>subpath</m:t>
                    </m:r>
                    <m:r>
                      <a:rPr lang="en-US" altLang="ja-JP" b="0" i="0" smtClean="0">
                        <a:solidFill>
                          <a:srgbClr val="C00000"/>
                        </a:solidFill>
                        <a:latin typeface="Cambria Math" panose="02040503050406030204" pitchFamily="18" charset="0"/>
                      </a:rPr>
                      <m:t> </m:t>
                    </m:r>
                    <m:r>
                      <m:rPr>
                        <m:sty m:val="p"/>
                      </m:rPr>
                      <a:rPr lang="en-US" altLang="ja-JP" b="0" i="0" smtClean="0">
                        <a:solidFill>
                          <a:srgbClr val="C00000"/>
                        </a:solidFill>
                        <a:latin typeface="Cambria Math" panose="02040503050406030204" pitchFamily="18" charset="0"/>
                      </a:rPr>
                      <m:t>of</m:t>
                    </m:r>
                    <m:r>
                      <a:rPr lang="en-US" altLang="ja-JP" b="1" i="0" smtClean="0">
                        <a:solidFill>
                          <a:srgbClr val="C00000"/>
                        </a:solidFill>
                        <a:latin typeface="Cambria Math" panose="02040503050406030204" pitchFamily="18" charset="0"/>
                      </a:rPr>
                      <m:t>  </m:t>
                    </m:r>
                    <m:r>
                      <a:rPr lang="en-US" altLang="ja-JP" b="1" i="1" smtClean="0">
                        <a:solidFill>
                          <a:srgbClr val="C00000"/>
                        </a:solidFill>
                        <a:latin typeface="Cambria Math" panose="02040503050406030204" pitchFamily="18" charset="0"/>
                      </a:rPr>
                      <m:t>𝒑𝒂𝒕𝒉</m:t>
                    </m:r>
                    <m:r>
                      <a:rPr lang="en-US" altLang="ja-JP" b="1" i="1" baseline="-25000" smtClean="0">
                        <a:solidFill>
                          <a:srgbClr val="C00000"/>
                        </a:solidFill>
                        <a:latin typeface="Cambria Math" panose="02040503050406030204" pitchFamily="18" charset="0"/>
                      </a:rPr>
                      <m:t>𝒄𝒍𝒔𝑨</m:t>
                    </m:r>
                  </m:oMath>
                </a14:m>
                <a:endParaRPr lang="en-US" altLang="ja-JP" b="1" baseline="-25000" dirty="0">
                  <a:solidFill>
                    <a:srgbClr val="C00000"/>
                  </a:solidFill>
                </a:endParaRPr>
              </a:p>
              <a:p>
                <a:pPr marL="457200" lvl="2">
                  <a:buClr>
                    <a:srgbClr val="C00000"/>
                  </a:buClr>
                  <a:buSzPts val="2800"/>
                </a:pPr>
                <a:r>
                  <a:rPr lang="en-US" altLang="zh-CN" dirty="0">
                    <a:solidFill>
                      <a:srgbClr val="C00000"/>
                    </a:solidFill>
                  </a:rPr>
                  <a:t>	(1) z occurs once: remainder of path after z</a:t>
                </a:r>
              </a:p>
              <a:p>
                <a:pPr marL="457200" lvl="2">
                  <a:buClr>
                    <a:srgbClr val="C00000"/>
                  </a:buClr>
                  <a:buSzPts val="2800"/>
                </a:pPr>
                <a:r>
                  <a:rPr lang="en-US" altLang="ja-JP" dirty="0">
                    <a:solidFill>
                      <a:srgbClr val="C00000"/>
                    </a:solidFill>
                  </a:rPr>
                  <a:t>	(2) z occurs multiple times: </a:t>
                </a:r>
                <a:r>
                  <a:rPr lang="en-US" altLang="ja-JP" dirty="0" err="1">
                    <a:solidFill>
                      <a:srgbClr val="C00000"/>
                    </a:solidFill>
                  </a:rPr>
                  <a:t>subpath</a:t>
                </a:r>
                <a:r>
                  <a:rPr lang="en-US" altLang="ja-JP" dirty="0">
                    <a:solidFill>
                      <a:srgbClr val="C00000"/>
                    </a:solidFill>
                  </a:rPr>
                  <a:t> of </a:t>
                </a:r>
                <a:r>
                  <a:rPr lang="en-US" altLang="ja-JP" dirty="0" err="1">
                    <a:solidFill>
                      <a:srgbClr val="C00000"/>
                    </a:solidFill>
                  </a:rPr>
                  <a:t>path</a:t>
                </a:r>
                <a:r>
                  <a:rPr lang="en-US" altLang="ja-JP" baseline="-25000" dirty="0" err="1">
                    <a:solidFill>
                      <a:srgbClr val="C00000"/>
                    </a:solidFill>
                  </a:rPr>
                  <a:t>clsA</a:t>
                </a:r>
                <a:r>
                  <a:rPr lang="en-US" altLang="ja-JP" dirty="0">
                    <a:solidFill>
                      <a:srgbClr val="C00000"/>
                    </a:solidFill>
                  </a:rPr>
                  <a:t> </a:t>
                </a:r>
              </a:p>
              <a:p>
                <a:pPr marL="457200" lvl="2">
                  <a:buClr>
                    <a:srgbClr val="C00000"/>
                  </a:buClr>
                  <a:buSzPts val="2800"/>
                </a:pPr>
                <a:r>
                  <a:rPr lang="en-US" altLang="ja-JP" dirty="0">
                    <a:solidFill>
                      <a:srgbClr val="C00000"/>
                    </a:solidFill>
                  </a:rPr>
                  <a:t>	between 2 furthest z instances apart in </a:t>
                </a:r>
                <a:r>
                  <a:rPr lang="en-US" altLang="ja-JP" dirty="0" err="1">
                    <a:solidFill>
                      <a:srgbClr val="C00000"/>
                    </a:solidFill>
                  </a:rPr>
                  <a:t>path</a:t>
                </a:r>
                <a:r>
                  <a:rPr lang="en-US" altLang="ja-JP" baseline="-25000" dirty="0" err="1">
                    <a:solidFill>
                      <a:srgbClr val="C00000"/>
                    </a:solidFill>
                  </a:rPr>
                  <a:t>clsA</a:t>
                </a:r>
                <a:endParaRPr lang="en-US" altLang="ja-JP" baseline="-25000" dirty="0">
                  <a:solidFill>
                    <a:srgbClr val="C00000"/>
                  </a:solidFill>
                </a:endParaRPr>
              </a:p>
              <a:p>
                <a:pPr marL="457200" lvl="2">
                  <a:buClr>
                    <a:srgbClr val="C00000"/>
                  </a:buClr>
                  <a:buSzPts val="2800"/>
                </a:pPr>
                <a:endParaRPr lang="en-US" altLang="ja-JP" baseline="-25000" dirty="0">
                  <a:solidFill>
                    <a:srgbClr val="C00000"/>
                  </a:solidFill>
                </a:endParaRPr>
              </a:p>
              <a:p>
                <a:pPr marL="457200" lvl="2">
                  <a:buClr>
                    <a:srgbClr val="C00000"/>
                  </a:buClr>
                  <a:buSzPts val="2800"/>
                </a:pPr>
                <a:endParaRPr lang="en-US" altLang="ja-JP" baseline="-25000" dirty="0">
                  <a:solidFill>
                    <a:srgbClr val="C00000"/>
                  </a:solidFill>
                </a:endParaRPr>
              </a:p>
              <a:p>
                <a:pPr marL="457200" lvl="2">
                  <a:buClr>
                    <a:srgbClr val="C00000"/>
                  </a:buClr>
                  <a:buSzPts val="2800"/>
                </a:pPr>
                <a:r>
                  <a:rPr lang="en-US" altLang="ja-JP" dirty="0">
                    <a:solidFill>
                      <a:srgbClr val="C00000"/>
                    </a:solidFill>
                  </a:rPr>
                  <a:t>4. outliers: </a:t>
                </a:r>
                <a:r>
                  <a:rPr lang="en-US" altLang="ja-JP" b="1" i="1" dirty="0" err="1">
                    <a:solidFill>
                      <a:srgbClr val="C00000"/>
                    </a:solidFill>
                  </a:rPr>
                  <a:t>clsA</a:t>
                </a:r>
                <a:r>
                  <a:rPr lang="en-US" altLang="ja-JP" dirty="0">
                    <a:solidFill>
                      <a:srgbClr val="C00000"/>
                    </a:solidFill>
                  </a:rPr>
                  <a:t> can’t reach after assignment.</a:t>
                </a:r>
              </a:p>
              <a:p>
                <a:pPr marL="457200" lvl="2">
                  <a:buClr>
                    <a:srgbClr val="C00000"/>
                  </a:buClr>
                  <a:buSzPts val="2800"/>
                </a:pPr>
                <a:r>
                  <a:rPr lang="en-US" altLang="ja-JP" b="1" i="1" dirty="0">
                    <a:solidFill>
                      <a:srgbClr val="C00000"/>
                    </a:solidFill>
                  </a:rPr>
                  <a:t>	</a:t>
                </a:r>
                <a:r>
                  <a:rPr lang="en-US" altLang="ja-JP" dirty="0">
                    <a:solidFill>
                      <a:srgbClr val="C00000"/>
                    </a:solidFill>
                  </a:rPr>
                  <a:t>(marked with yellow color)</a:t>
                </a:r>
              </a:p>
              <a:p>
                <a:pPr marL="457200" lvl="2">
                  <a:buClr>
                    <a:srgbClr val="C00000"/>
                  </a:buClr>
                  <a:buSzPts val="2800"/>
                </a:pPr>
                <a:endParaRPr lang="en-US" altLang="ja-JP" dirty="0">
                  <a:solidFill>
                    <a:srgbClr val="C00000"/>
                  </a:solidFill>
                </a:endParaRPr>
              </a:p>
            </p:txBody>
          </p:sp>
        </mc:Choice>
        <mc:Fallback xmlns="">
          <p:sp>
            <p:nvSpPr>
              <p:cNvPr id="6" name="文本框 13">
                <a:extLst>
                  <a:ext uri="{FF2B5EF4-FFF2-40B4-BE49-F238E27FC236}">
                    <a16:creationId xmlns:a16="http://schemas.microsoft.com/office/drawing/2014/main" id="{040315AC-8BD9-91B4-E226-829A9EEE84D5}"/>
                  </a:ext>
                </a:extLst>
              </p:cNvPr>
              <p:cNvSpPr txBox="1">
                <a:spLocks noRot="1" noChangeAspect="1" noMove="1" noResize="1" noEditPoints="1" noAdjustHandles="1" noChangeArrowheads="1" noChangeShapeType="1" noTextEdit="1"/>
              </p:cNvSpPr>
              <p:nvPr/>
            </p:nvSpPr>
            <p:spPr>
              <a:xfrm>
                <a:off x="205505" y="3024629"/>
                <a:ext cx="5294501" cy="3611245"/>
              </a:xfrm>
              <a:prstGeom prst="rect">
                <a:avLst/>
              </a:prstGeom>
              <a:blipFill>
                <a:blip r:embed="rId15"/>
                <a:stretch>
                  <a:fillRect/>
                </a:stretch>
              </a:blipFill>
            </p:spPr>
            <p:txBody>
              <a:bodyPr/>
              <a:lstStyle/>
              <a:p>
                <a:r>
                  <a:rPr lang="zh-CN" altLang="en-US">
                    <a:noFill/>
                  </a:rPr>
                  <a:t> </a:t>
                </a:r>
              </a:p>
            </p:txBody>
          </p:sp>
        </mc:Fallback>
      </mc:AlternateContent>
      <p:cxnSp>
        <p:nvCxnSpPr>
          <p:cNvPr id="31" name="直接箭头连接符 30">
            <a:extLst>
              <a:ext uri="{FF2B5EF4-FFF2-40B4-BE49-F238E27FC236}">
                <a16:creationId xmlns:a16="http://schemas.microsoft.com/office/drawing/2014/main" id="{8619A909-7053-79A3-F5AA-470A81FD748A}"/>
              </a:ext>
            </a:extLst>
          </p:cNvPr>
          <p:cNvCxnSpPr>
            <a:cxnSpLocks/>
          </p:cNvCxnSpPr>
          <p:nvPr/>
        </p:nvCxnSpPr>
        <p:spPr>
          <a:xfrm flipV="1">
            <a:off x="943594" y="2299855"/>
            <a:ext cx="5152406" cy="214845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BE2F8649-C507-03F8-07DA-E2B340093BFE}"/>
              </a:ext>
            </a:extLst>
          </p:cNvPr>
          <p:cNvCxnSpPr>
            <a:cxnSpLocks/>
          </p:cNvCxnSpPr>
          <p:nvPr/>
        </p:nvCxnSpPr>
        <p:spPr>
          <a:xfrm>
            <a:off x="1035554" y="4501620"/>
            <a:ext cx="6010366" cy="113256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D50A6AA3-BF75-E60A-C559-F618D097559E}"/>
              </a:ext>
            </a:extLst>
          </p:cNvPr>
          <p:cNvCxnSpPr>
            <a:cxnSpLocks/>
          </p:cNvCxnSpPr>
          <p:nvPr/>
        </p:nvCxnSpPr>
        <p:spPr>
          <a:xfrm flipV="1">
            <a:off x="1419354" y="3990664"/>
            <a:ext cx="5011324" cy="107652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6C843009-1662-3EBB-474D-1D01A6D3B6E9}"/>
              </a:ext>
            </a:extLst>
          </p:cNvPr>
          <p:cNvCxnSpPr>
            <a:cxnSpLocks/>
          </p:cNvCxnSpPr>
          <p:nvPr/>
        </p:nvCxnSpPr>
        <p:spPr>
          <a:xfrm flipV="1">
            <a:off x="1419354" y="4150319"/>
            <a:ext cx="8012646" cy="113372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56" name="组合 55">
            <a:extLst>
              <a:ext uri="{FF2B5EF4-FFF2-40B4-BE49-F238E27FC236}">
                <a16:creationId xmlns:a16="http://schemas.microsoft.com/office/drawing/2014/main" id="{CCE4D0F4-2924-DF39-D091-987D248F0600}"/>
              </a:ext>
            </a:extLst>
          </p:cNvPr>
          <p:cNvGrpSpPr/>
          <p:nvPr/>
        </p:nvGrpSpPr>
        <p:grpSpPr>
          <a:xfrm>
            <a:off x="6719400" y="4871396"/>
            <a:ext cx="1272420" cy="1247464"/>
            <a:chOff x="6720840" y="4871396"/>
            <a:chExt cx="1272420" cy="1247464"/>
          </a:xfrm>
        </p:grpSpPr>
        <p:cxnSp>
          <p:nvCxnSpPr>
            <p:cNvPr id="16" name="直接箭头连接符 15">
              <a:extLst>
                <a:ext uri="{FF2B5EF4-FFF2-40B4-BE49-F238E27FC236}">
                  <a16:creationId xmlns:a16="http://schemas.microsoft.com/office/drawing/2014/main" id="{FC7B717B-2B4B-1D13-ED53-4CE3D169847F}"/>
                </a:ext>
              </a:extLst>
            </p:cNvPr>
            <p:cNvCxnSpPr/>
            <p:nvPr/>
          </p:nvCxnSpPr>
          <p:spPr>
            <a:xfrm flipH="1">
              <a:off x="7516980" y="5996940"/>
              <a:ext cx="43632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1" name="直接箭头连接符 20">
              <a:extLst>
                <a:ext uri="{FF2B5EF4-FFF2-40B4-BE49-F238E27FC236}">
                  <a16:creationId xmlns:a16="http://schemas.microsoft.com/office/drawing/2014/main" id="{65E4BA9B-FF5B-1DB7-8BF5-77E01189DD45}"/>
                </a:ext>
              </a:extLst>
            </p:cNvPr>
            <p:cNvCxnSpPr/>
            <p:nvPr/>
          </p:nvCxnSpPr>
          <p:spPr>
            <a:xfrm flipV="1">
              <a:off x="7516980" y="5753100"/>
              <a:ext cx="0" cy="14478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5" name="直接箭头连接符 24">
              <a:extLst>
                <a:ext uri="{FF2B5EF4-FFF2-40B4-BE49-F238E27FC236}">
                  <a16:creationId xmlns:a16="http://schemas.microsoft.com/office/drawing/2014/main" id="{E42DF972-F520-6DA6-ECB0-9CFC4A02B26C}"/>
                </a:ext>
              </a:extLst>
            </p:cNvPr>
            <p:cNvCxnSpPr/>
            <p:nvPr/>
          </p:nvCxnSpPr>
          <p:spPr>
            <a:xfrm>
              <a:off x="7421880" y="5775960"/>
              <a:ext cx="0" cy="3429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0" name="直接箭头连接符 29">
              <a:extLst>
                <a:ext uri="{FF2B5EF4-FFF2-40B4-BE49-F238E27FC236}">
                  <a16:creationId xmlns:a16="http://schemas.microsoft.com/office/drawing/2014/main" id="{EF7B48F4-8AC0-32E7-B6E0-4B4A4D8CF78F}"/>
                </a:ext>
              </a:extLst>
            </p:cNvPr>
            <p:cNvCxnSpPr/>
            <p:nvPr/>
          </p:nvCxnSpPr>
          <p:spPr>
            <a:xfrm>
              <a:off x="7516980" y="6111240"/>
              <a:ext cx="47628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4" name="直接箭头连接符 33">
              <a:extLst>
                <a:ext uri="{FF2B5EF4-FFF2-40B4-BE49-F238E27FC236}">
                  <a16:creationId xmlns:a16="http://schemas.microsoft.com/office/drawing/2014/main" id="{09749F47-863C-69D6-9B5C-BE441A1CD9F7}"/>
                </a:ext>
              </a:extLst>
            </p:cNvPr>
            <p:cNvCxnSpPr/>
            <p:nvPr/>
          </p:nvCxnSpPr>
          <p:spPr>
            <a:xfrm flipV="1">
              <a:off x="7993260" y="5341620"/>
              <a:ext cx="0" cy="65532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1" name="直接箭头连接符 40">
              <a:extLst>
                <a:ext uri="{FF2B5EF4-FFF2-40B4-BE49-F238E27FC236}">
                  <a16:creationId xmlns:a16="http://schemas.microsoft.com/office/drawing/2014/main" id="{2A408CD7-7A4C-C4CA-2A4F-780D88155926}"/>
                </a:ext>
              </a:extLst>
            </p:cNvPr>
            <p:cNvCxnSpPr/>
            <p:nvPr/>
          </p:nvCxnSpPr>
          <p:spPr>
            <a:xfrm flipH="1">
              <a:off x="7749540" y="5349240"/>
              <a:ext cx="20376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4" name="直接箭头连接符 43">
              <a:extLst>
                <a:ext uri="{FF2B5EF4-FFF2-40B4-BE49-F238E27FC236}">
                  <a16:creationId xmlns:a16="http://schemas.microsoft.com/office/drawing/2014/main" id="{CCE5DFD2-AC5D-4F8F-4734-BDA425AD3202}"/>
                </a:ext>
              </a:extLst>
            </p:cNvPr>
            <p:cNvCxnSpPr/>
            <p:nvPr/>
          </p:nvCxnSpPr>
          <p:spPr>
            <a:xfrm flipV="1">
              <a:off x="7772400" y="4918796"/>
              <a:ext cx="0" cy="36524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6" name="直接箭头连接符 45">
              <a:extLst>
                <a:ext uri="{FF2B5EF4-FFF2-40B4-BE49-F238E27FC236}">
                  <a16:creationId xmlns:a16="http://schemas.microsoft.com/office/drawing/2014/main" id="{2E4065F6-84E1-9326-F9BA-CAF84F0EA51C}"/>
                </a:ext>
              </a:extLst>
            </p:cNvPr>
            <p:cNvCxnSpPr/>
            <p:nvPr/>
          </p:nvCxnSpPr>
          <p:spPr>
            <a:xfrm>
              <a:off x="7673340" y="4918796"/>
              <a:ext cx="0" cy="25518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8" name="直接箭头连接符 47">
              <a:extLst>
                <a:ext uri="{FF2B5EF4-FFF2-40B4-BE49-F238E27FC236}">
                  <a16:creationId xmlns:a16="http://schemas.microsoft.com/office/drawing/2014/main" id="{D7123A3A-DCEF-0D07-5570-1B55586FB500}"/>
                </a:ext>
              </a:extLst>
            </p:cNvPr>
            <p:cNvCxnSpPr/>
            <p:nvPr/>
          </p:nvCxnSpPr>
          <p:spPr>
            <a:xfrm flipH="1">
              <a:off x="7292340" y="5151120"/>
              <a:ext cx="29718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50" name="直接箭头连接符 49">
              <a:extLst>
                <a:ext uri="{FF2B5EF4-FFF2-40B4-BE49-F238E27FC236}">
                  <a16:creationId xmlns:a16="http://schemas.microsoft.com/office/drawing/2014/main" id="{958FC878-F9EF-F5D3-DBE4-38413FE88AFE}"/>
                </a:ext>
              </a:extLst>
            </p:cNvPr>
            <p:cNvCxnSpPr/>
            <p:nvPr/>
          </p:nvCxnSpPr>
          <p:spPr>
            <a:xfrm flipV="1">
              <a:off x="7200900" y="4871396"/>
              <a:ext cx="0" cy="19579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52" name="直接箭头连接符 51">
              <a:extLst>
                <a:ext uri="{FF2B5EF4-FFF2-40B4-BE49-F238E27FC236}">
                  <a16:creationId xmlns:a16="http://schemas.microsoft.com/office/drawing/2014/main" id="{62EB0F11-FDD1-9A33-4672-C4A7CEB5F510}"/>
                </a:ext>
              </a:extLst>
            </p:cNvPr>
            <p:cNvCxnSpPr/>
            <p:nvPr/>
          </p:nvCxnSpPr>
          <p:spPr>
            <a:xfrm flipH="1">
              <a:off x="6720840" y="4918796"/>
              <a:ext cx="34794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grpSp>
    </p:spTree>
    <p:extLst>
      <p:ext uri="{BB962C8B-B14F-4D97-AF65-F5344CB8AC3E}">
        <p14:creationId xmlns:p14="http://schemas.microsoft.com/office/powerpoint/2010/main" val="2351927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418041" y="369803"/>
            <a:ext cx="5677959"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chemeClr val="accent1"/>
                </a:solidFill>
              </a:rPr>
              <a:t>Experiment Results</a:t>
            </a:r>
            <a:endParaRPr sz="3200" b="1" i="0" u="none" strike="noStrike" cap="none" dirty="0">
              <a:solidFill>
                <a:schemeClr val="accent1"/>
              </a:solidFill>
              <a:latin typeface="Arial"/>
              <a:ea typeface="Arial"/>
              <a:cs typeface="Arial"/>
              <a:sym typeface="Arial"/>
            </a:endParaRPr>
          </a:p>
        </p:txBody>
      </p:sp>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3" name="Google Shape;111;p3">
                <a:extLst>
                  <a:ext uri="{FF2B5EF4-FFF2-40B4-BE49-F238E27FC236}">
                    <a16:creationId xmlns:a16="http://schemas.microsoft.com/office/drawing/2014/main" id="{058A6C34-2F58-2D43-1983-A544E541C291}"/>
                  </a:ext>
                </a:extLst>
              </p:cNvPr>
              <p:cNvSpPr txBox="1"/>
              <p:nvPr/>
            </p:nvSpPr>
            <p:spPr>
              <a:xfrm>
                <a:off x="0" y="662170"/>
                <a:ext cx="10407626" cy="1808019"/>
              </a:xfrm>
              <a:prstGeom prst="rect">
                <a:avLst/>
              </a:prstGeom>
              <a:noFill/>
              <a:ln>
                <a:noFill/>
              </a:ln>
            </p:spPr>
            <p:txBody>
              <a:bodyPr spcFirstLastPara="1" wrap="square" lIns="91425" tIns="45700" rIns="91425" bIns="45700" anchor="t" anchorCtr="0">
                <a:spAutoFit/>
              </a:bodyPr>
              <a:lstStyle/>
              <a:p>
                <a:pPr marL="457200" lvl="1">
                  <a:buClr>
                    <a:srgbClr val="C00000"/>
                  </a:buClr>
                  <a:buSzPts val="2800"/>
                </a:pPr>
                <a:endParaRPr lang="en-US" altLang="ja-JP" sz="2000" b="1" dirty="0">
                  <a:solidFill>
                    <a:srgbClr val="C00000"/>
                  </a:solidFill>
                </a:endParaRPr>
              </a:p>
              <a:p>
                <a:pPr marL="457200" lvl="2">
                  <a:buClr>
                    <a:srgbClr val="C00000"/>
                  </a:buClr>
                  <a:buSzPts val="2800"/>
                </a:pPr>
                <a:r>
                  <a:rPr lang="en-US" altLang="ja-JP" sz="2000" b="1" dirty="0">
                    <a:solidFill>
                      <a:srgbClr val="C00000"/>
                    </a:solidFill>
                  </a:rPr>
                  <a:t>Comparison with Baseline on Small Maps</a:t>
                </a:r>
              </a:p>
              <a:p>
                <a:pPr marL="457200" lvl="2">
                  <a:buClr>
                    <a:srgbClr val="C00000"/>
                  </a:buClr>
                  <a:buSzPts val="2800"/>
                </a:pPr>
                <a:r>
                  <a:rPr lang="en-US" altLang="ja-JP" sz="2000" b="1" baseline="30000" dirty="0">
                    <a:solidFill>
                      <a:schemeClr val="tx1">
                        <a:lumMod val="95000"/>
                        <a:lumOff val="5000"/>
                      </a:schemeClr>
                    </a:solidFill>
                  </a:rPr>
                  <a:t> </a:t>
                </a:r>
                <a14:m>
                  <m:oMath xmlns:m="http://schemas.openxmlformats.org/officeDocument/2006/math">
                    <m:r>
                      <a:rPr lang="en-US" altLang="ja-JP" sz="2000" b="1" i="1" smtClean="0">
                        <a:solidFill>
                          <a:schemeClr val="tx1">
                            <a:lumMod val="95000"/>
                            <a:lumOff val="5000"/>
                          </a:schemeClr>
                        </a:solidFill>
                        <a:latin typeface="Cambria Math" panose="02040503050406030204" pitchFamily="18" charset="0"/>
                      </a:rPr>
                      <m:t>𝒑</m:t>
                    </m:r>
                    <m:r>
                      <a:rPr lang="en-US" altLang="ja-JP" sz="2000" b="1" i="1" baseline="30000" smtClean="0">
                        <a:solidFill>
                          <a:schemeClr val="tx1">
                            <a:lumMod val="95000"/>
                            <a:lumOff val="5000"/>
                          </a:schemeClr>
                        </a:solidFill>
                        <a:latin typeface="Cambria Math" panose="02040503050406030204" pitchFamily="18" charset="0"/>
                      </a:rPr>
                      <m:t>∗</m:t>
                    </m:r>
                    <m:r>
                      <a:rPr lang="en-US" altLang="ja-JP" sz="2000" b="1" i="0" smtClean="0">
                        <a:solidFill>
                          <a:schemeClr val="tx1">
                            <a:lumMod val="95000"/>
                            <a:lumOff val="5000"/>
                          </a:schemeClr>
                        </a:solidFill>
                        <a:latin typeface="Cambria Math" panose="02040503050406030204" pitchFamily="18" charset="0"/>
                      </a:rPr>
                      <m:t>:</m:t>
                    </m:r>
                    <m:r>
                      <a:rPr lang="en-US" altLang="ja-JP" sz="2000" b="1" i="0" smtClean="0">
                        <a:solidFill>
                          <a:schemeClr val="tx1">
                            <a:lumMod val="95000"/>
                            <a:lumOff val="5000"/>
                          </a:schemeClr>
                        </a:solidFill>
                        <a:latin typeface="Cambria Math" panose="02040503050406030204" pitchFamily="18" charset="0"/>
                      </a:rPr>
                      <m:t>𝐭𝐡𝐞</m:t>
                    </m:r>
                    <m:r>
                      <a:rPr lang="en-US" altLang="ja-JP" sz="2000" b="1" i="0" smtClean="0">
                        <a:solidFill>
                          <a:schemeClr val="tx1">
                            <a:lumMod val="95000"/>
                            <a:lumOff val="5000"/>
                          </a:schemeClr>
                        </a:solidFill>
                        <a:latin typeface="Cambria Math" panose="02040503050406030204" pitchFamily="18" charset="0"/>
                      </a:rPr>
                      <m:t> </m:t>
                    </m:r>
                    <m:r>
                      <a:rPr lang="en-US" altLang="ja-JP" sz="2000" b="1" i="0" smtClean="0">
                        <a:solidFill>
                          <a:schemeClr val="tx1">
                            <a:lumMod val="95000"/>
                            <a:lumOff val="5000"/>
                          </a:schemeClr>
                        </a:solidFill>
                        <a:latin typeface="Cambria Math" panose="02040503050406030204" pitchFamily="18" charset="0"/>
                      </a:rPr>
                      <m:t>𝐨𝐩𝐭𝐢𝐦𝐚𝐥</m:t>
                    </m:r>
                    <m:r>
                      <a:rPr lang="en-US" altLang="ja-JP" sz="2000" b="1" i="0" smtClean="0">
                        <a:solidFill>
                          <a:schemeClr val="tx1">
                            <a:lumMod val="95000"/>
                            <a:lumOff val="5000"/>
                          </a:schemeClr>
                        </a:solidFill>
                        <a:latin typeface="Cambria Math" panose="02040503050406030204" pitchFamily="18" charset="0"/>
                      </a:rPr>
                      <m:t> </m:t>
                    </m:r>
                    <m:r>
                      <a:rPr lang="en-US" altLang="ja-JP" sz="2000" b="1" i="0" smtClean="0">
                        <a:solidFill>
                          <a:schemeClr val="tx1">
                            <a:lumMod val="95000"/>
                            <a:lumOff val="5000"/>
                          </a:schemeClr>
                        </a:solidFill>
                        <a:latin typeface="Cambria Math" panose="02040503050406030204" pitchFamily="18" charset="0"/>
                      </a:rPr>
                      <m:t>𝐬𝐨𝐥𝐮𝐭𝐢𝐨𝐧</m:t>
                    </m:r>
                    <m:r>
                      <a:rPr lang="en-US" altLang="ja-JP" sz="2000" b="1" i="0" smtClean="0">
                        <a:solidFill>
                          <a:schemeClr val="tx1">
                            <a:lumMod val="95000"/>
                            <a:lumOff val="5000"/>
                          </a:schemeClr>
                        </a:solidFill>
                        <a:latin typeface="Cambria Math" panose="02040503050406030204" pitchFamily="18" charset="0"/>
                      </a:rPr>
                      <m:t> </m:t>
                    </m:r>
                    <m:r>
                      <a:rPr lang="en-US" altLang="ja-JP" sz="2000" b="1" i="0" smtClean="0">
                        <a:solidFill>
                          <a:schemeClr val="tx1">
                            <a:lumMod val="95000"/>
                            <a:lumOff val="5000"/>
                          </a:schemeClr>
                        </a:solidFill>
                        <a:latin typeface="Cambria Math" panose="02040503050406030204" pitchFamily="18" charset="0"/>
                      </a:rPr>
                      <m:t>𝐨𝐟</m:t>
                    </m:r>
                    <m:r>
                      <a:rPr lang="en-US" altLang="ja-JP" sz="2000" b="1" i="0" smtClean="0">
                        <a:solidFill>
                          <a:schemeClr val="tx1">
                            <a:lumMod val="95000"/>
                            <a:lumOff val="5000"/>
                          </a:schemeClr>
                        </a:solidFill>
                        <a:latin typeface="Cambria Math" panose="02040503050406030204" pitchFamily="18" charset="0"/>
                      </a:rPr>
                      <m:t> </m:t>
                    </m:r>
                    <m:r>
                      <a:rPr lang="en-US" altLang="ja-JP" sz="2000" b="1" i="0" smtClean="0">
                        <a:solidFill>
                          <a:schemeClr val="tx1">
                            <a:lumMod val="95000"/>
                            <a:lumOff val="5000"/>
                          </a:schemeClr>
                        </a:solidFill>
                        <a:latin typeface="Cambria Math" panose="02040503050406030204" pitchFamily="18" charset="0"/>
                      </a:rPr>
                      <m:t>𝐖𝐑𝐏</m:t>
                    </m:r>
                  </m:oMath>
                </a14:m>
                <a:endParaRPr lang="en-US" altLang="ja-JP" sz="2000" b="1" i="1" dirty="0">
                  <a:solidFill>
                    <a:schemeClr val="tx1">
                      <a:lumMod val="95000"/>
                      <a:lumOff val="5000"/>
                    </a:schemeClr>
                  </a:solidFill>
                  <a:latin typeface="Cambria Math" panose="02040503050406030204" pitchFamily="18" charset="0"/>
                </a:endParaRPr>
              </a:p>
              <a:p>
                <a:pPr marL="457200" lvl="2">
                  <a:buClr>
                    <a:srgbClr val="C00000"/>
                  </a:buClr>
                  <a:buSzPts val="2800"/>
                </a:pPr>
                <a14:m>
                  <m:oMathPara xmlns:m="http://schemas.openxmlformats.org/officeDocument/2006/math">
                    <m:oMathParaPr>
                      <m:jc m:val="left"/>
                    </m:oMathParaPr>
                    <m:oMath xmlns:m="http://schemas.openxmlformats.org/officeDocument/2006/math">
                      <m:r>
                        <a:rPr lang="en-US" altLang="ja-JP" sz="2000" b="1" i="1" smtClean="0">
                          <a:solidFill>
                            <a:schemeClr val="tx1">
                              <a:lumMod val="95000"/>
                              <a:lumOff val="5000"/>
                            </a:schemeClr>
                          </a:solidFill>
                          <a:latin typeface="Cambria Math" panose="02040503050406030204" pitchFamily="18" charset="0"/>
                        </a:rPr>
                        <m:t>𝒃𝒂𝒔𝒆𝒍𝒊𝒏𝒆</m:t>
                      </m:r>
                      <m:r>
                        <a:rPr lang="en-US" altLang="ja-JP" sz="2000" b="1" i="1" smtClean="0">
                          <a:solidFill>
                            <a:schemeClr val="tx1">
                              <a:lumMod val="95000"/>
                              <a:lumOff val="5000"/>
                            </a:schemeClr>
                          </a:solidFill>
                          <a:latin typeface="Cambria Math" panose="02040503050406030204" pitchFamily="18" charset="0"/>
                        </a:rPr>
                        <m:t>=</m:t>
                      </m:r>
                      <m:f>
                        <m:fPr>
                          <m:ctrlPr>
                            <a:rPr lang="en-US" altLang="ja-JP" sz="2000" b="1" i="1" smtClean="0">
                              <a:solidFill>
                                <a:schemeClr val="tx1">
                                  <a:lumMod val="95000"/>
                                  <a:lumOff val="5000"/>
                                </a:schemeClr>
                              </a:solidFill>
                              <a:latin typeface="Cambria Math" panose="02040503050406030204" pitchFamily="18" charset="0"/>
                            </a:rPr>
                          </m:ctrlPr>
                        </m:fPr>
                        <m:num>
                          <m:sSup>
                            <m:sSupPr>
                              <m:ctrlPr>
                                <a:rPr lang="en-US" altLang="ja-JP" sz="2000" b="1" i="1" smtClean="0">
                                  <a:solidFill>
                                    <a:schemeClr val="tx1">
                                      <a:lumMod val="95000"/>
                                      <a:lumOff val="5000"/>
                                    </a:schemeClr>
                                  </a:solidFill>
                                  <a:latin typeface="Cambria Math" panose="02040503050406030204" pitchFamily="18" charset="0"/>
                                </a:rPr>
                              </m:ctrlPr>
                            </m:sSupPr>
                            <m:e>
                              <m:r>
                                <a:rPr lang="en-US" altLang="ja-JP" sz="2000" b="1" i="1" smtClean="0">
                                  <a:solidFill>
                                    <a:schemeClr val="tx1">
                                      <a:lumMod val="95000"/>
                                      <a:lumOff val="5000"/>
                                    </a:schemeClr>
                                  </a:solidFill>
                                  <a:latin typeface="Cambria Math" panose="02040503050406030204" pitchFamily="18" charset="0"/>
                                </a:rPr>
                                <m:t>𝒑</m:t>
                              </m:r>
                            </m:e>
                            <m:sup>
                              <m:r>
                                <a:rPr lang="en-US" altLang="ja-JP" sz="2000" b="1" i="1" smtClean="0">
                                  <a:solidFill>
                                    <a:schemeClr val="tx1">
                                      <a:lumMod val="95000"/>
                                      <a:lumOff val="5000"/>
                                    </a:schemeClr>
                                  </a:solidFill>
                                  <a:latin typeface="Cambria Math" panose="02040503050406030204" pitchFamily="18" charset="0"/>
                                </a:rPr>
                                <m:t>∗</m:t>
                              </m:r>
                            </m:sup>
                          </m:sSup>
                        </m:num>
                        <m:den>
                          <m:r>
                            <a:rPr lang="en-US" altLang="ja-JP" sz="2000" b="1" i="1" smtClean="0">
                              <a:solidFill>
                                <a:schemeClr val="tx1">
                                  <a:lumMod val="95000"/>
                                  <a:lumOff val="5000"/>
                                </a:schemeClr>
                              </a:solidFill>
                              <a:latin typeface="Cambria Math" panose="02040503050406030204" pitchFamily="18" charset="0"/>
                            </a:rPr>
                            <m:t>𝒌</m:t>
                          </m:r>
                        </m:den>
                      </m:f>
                    </m:oMath>
                  </m:oMathPara>
                </a14:m>
                <a:endParaRPr lang="en-US" altLang="ja-JP" sz="2000" b="1" baseline="30000" dirty="0">
                  <a:solidFill>
                    <a:schemeClr val="tx1">
                      <a:lumMod val="95000"/>
                      <a:lumOff val="5000"/>
                    </a:schemeClr>
                  </a:solidFill>
                </a:endParaRPr>
              </a:p>
              <a:p>
                <a:pPr marL="457200" lvl="2">
                  <a:buClr>
                    <a:srgbClr val="C00000"/>
                  </a:buClr>
                  <a:buSzPts val="2800"/>
                </a:pPr>
                <a:endParaRPr lang="en-US" altLang="ja-JP" sz="2000" b="1" baseline="30000" dirty="0">
                  <a:solidFill>
                    <a:srgbClr val="C00000"/>
                  </a:solidFill>
                </a:endParaRPr>
              </a:p>
            </p:txBody>
          </p:sp>
        </mc:Choice>
        <mc:Fallback xmlns="">
          <p:sp>
            <p:nvSpPr>
              <p:cNvPr id="3" name="Google Shape;111;p3">
                <a:extLst>
                  <a:ext uri="{FF2B5EF4-FFF2-40B4-BE49-F238E27FC236}">
                    <a16:creationId xmlns:a16="http://schemas.microsoft.com/office/drawing/2014/main" id="{058A6C34-2F58-2D43-1983-A544E541C291}"/>
                  </a:ext>
                </a:extLst>
              </p:cNvPr>
              <p:cNvSpPr txBox="1">
                <a:spLocks noRot="1" noChangeAspect="1" noMove="1" noResize="1" noEditPoints="1" noAdjustHandles="1" noChangeArrowheads="1" noChangeShapeType="1" noTextEdit="1"/>
              </p:cNvSpPr>
              <p:nvPr/>
            </p:nvSpPr>
            <p:spPr>
              <a:xfrm>
                <a:off x="0" y="662170"/>
                <a:ext cx="10407626" cy="1808019"/>
              </a:xfrm>
              <a:prstGeom prst="rect">
                <a:avLst/>
              </a:prstGeom>
              <a:blipFill>
                <a:blip r:embed="rId3"/>
                <a:stretch>
                  <a:fillRect/>
                </a:stretch>
              </a:blipFill>
              <a:ln>
                <a:noFill/>
              </a:ln>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5B36236F-8B80-9FF7-93E6-A5C2C86258C1}"/>
              </a:ext>
            </a:extLst>
          </p:cNvPr>
          <p:cNvPicPr>
            <a:picLocks noChangeAspect="1"/>
          </p:cNvPicPr>
          <p:nvPr/>
        </p:nvPicPr>
        <p:blipFill>
          <a:blip r:embed="rId4"/>
          <a:stretch>
            <a:fillRect/>
          </a:stretch>
        </p:blipFill>
        <p:spPr>
          <a:xfrm>
            <a:off x="7572758" y="865086"/>
            <a:ext cx="2655964" cy="2855749"/>
          </a:xfrm>
          <a:prstGeom prst="rect">
            <a:avLst/>
          </a:prstGeom>
        </p:spPr>
      </p:pic>
      <p:pic>
        <p:nvPicPr>
          <p:cNvPr id="9" name="图片 8">
            <a:extLst>
              <a:ext uri="{FF2B5EF4-FFF2-40B4-BE49-F238E27FC236}">
                <a16:creationId xmlns:a16="http://schemas.microsoft.com/office/drawing/2014/main" id="{1369B5AC-0123-E4BC-9428-C700D6E08434}"/>
              </a:ext>
            </a:extLst>
          </p:cNvPr>
          <p:cNvPicPr>
            <a:picLocks noChangeAspect="1"/>
          </p:cNvPicPr>
          <p:nvPr/>
        </p:nvPicPr>
        <p:blipFill>
          <a:blip r:embed="rId5"/>
          <a:stretch>
            <a:fillRect/>
          </a:stretch>
        </p:blipFill>
        <p:spPr>
          <a:xfrm>
            <a:off x="7467793" y="3720835"/>
            <a:ext cx="2621781" cy="2782957"/>
          </a:xfrm>
          <a:prstGeom prst="rect">
            <a:avLst/>
          </a:prstGeom>
        </p:spPr>
      </p:pic>
      <p:sp>
        <p:nvSpPr>
          <p:cNvPr id="5" name="文本框 3">
            <a:extLst>
              <a:ext uri="{FF2B5EF4-FFF2-40B4-BE49-F238E27FC236}">
                <a16:creationId xmlns:a16="http://schemas.microsoft.com/office/drawing/2014/main" id="{89214F97-2DA5-E562-295E-0A4B9216C288}"/>
              </a:ext>
            </a:extLst>
          </p:cNvPr>
          <p:cNvSpPr txBox="1"/>
          <p:nvPr/>
        </p:nvSpPr>
        <p:spPr>
          <a:xfrm>
            <a:off x="580891" y="6470917"/>
            <a:ext cx="5562599" cy="261610"/>
          </a:xfrm>
          <a:prstGeom prst="rect">
            <a:avLst/>
          </a:prstGeom>
          <a:noFill/>
        </p:spPr>
        <p:txBody>
          <a:bodyPr wrap="square">
            <a:spAutoFit/>
          </a:bodyPr>
          <a:lstStyle/>
          <a:p>
            <a:r>
              <a:rPr lang="en-US" altLang="zh-CN" sz="1100" dirty="0"/>
              <a:t>Exp.</a:t>
            </a:r>
            <a:r>
              <a:rPr lang="zh-CN" altLang="en-US" sz="1100" dirty="0"/>
              <a:t>：</a:t>
            </a:r>
            <a:r>
              <a:rPr lang="en-US" altLang="zh-CN" sz="1100" dirty="0"/>
              <a:t>the number of node expansion</a:t>
            </a:r>
            <a:endParaRPr lang="zh-CN" altLang="en-US" sz="1100" dirty="0"/>
          </a:p>
        </p:txBody>
      </p:sp>
      <p:pic>
        <p:nvPicPr>
          <p:cNvPr id="10" name="图片 9">
            <a:extLst>
              <a:ext uri="{FF2B5EF4-FFF2-40B4-BE49-F238E27FC236}">
                <a16:creationId xmlns:a16="http://schemas.microsoft.com/office/drawing/2014/main" id="{A03F9426-EE4B-8822-8412-3DA296E3958B}"/>
              </a:ext>
            </a:extLst>
          </p:cNvPr>
          <p:cNvPicPr>
            <a:picLocks noChangeAspect="1"/>
          </p:cNvPicPr>
          <p:nvPr/>
        </p:nvPicPr>
        <p:blipFill>
          <a:blip r:embed="rId6"/>
          <a:stretch>
            <a:fillRect/>
          </a:stretch>
        </p:blipFill>
        <p:spPr>
          <a:xfrm>
            <a:off x="774704" y="3540060"/>
            <a:ext cx="5722723" cy="2940557"/>
          </a:xfrm>
          <a:prstGeom prst="rect">
            <a:avLst/>
          </a:prstGeom>
        </p:spPr>
      </p:pic>
      <p:pic>
        <p:nvPicPr>
          <p:cNvPr id="13" name="图片 12">
            <a:extLst>
              <a:ext uri="{FF2B5EF4-FFF2-40B4-BE49-F238E27FC236}">
                <a16:creationId xmlns:a16="http://schemas.microsoft.com/office/drawing/2014/main" id="{D9CB04F2-BD55-F259-594A-7915B689E1EF}"/>
              </a:ext>
            </a:extLst>
          </p:cNvPr>
          <p:cNvPicPr>
            <a:picLocks noChangeAspect="1"/>
          </p:cNvPicPr>
          <p:nvPr/>
        </p:nvPicPr>
        <p:blipFill>
          <a:blip r:embed="rId7"/>
          <a:stretch>
            <a:fillRect/>
          </a:stretch>
        </p:blipFill>
        <p:spPr>
          <a:xfrm>
            <a:off x="1271586" y="2303140"/>
            <a:ext cx="4728957" cy="1236920"/>
          </a:xfrm>
          <a:prstGeom prst="rect">
            <a:avLst/>
          </a:prstGeom>
        </p:spPr>
      </p:pic>
      <p:sp>
        <p:nvSpPr>
          <p:cNvPr id="14" name="Google Shape;111;p3">
            <a:extLst>
              <a:ext uri="{FF2B5EF4-FFF2-40B4-BE49-F238E27FC236}">
                <a16:creationId xmlns:a16="http://schemas.microsoft.com/office/drawing/2014/main" id="{31F7A0E6-7722-4840-ADED-C9BE3D3E9D0E}"/>
              </a:ext>
            </a:extLst>
          </p:cNvPr>
          <p:cNvSpPr txBox="1"/>
          <p:nvPr/>
        </p:nvSpPr>
        <p:spPr>
          <a:xfrm>
            <a:off x="1777209" y="1432986"/>
            <a:ext cx="10407626" cy="913030"/>
          </a:xfrm>
          <a:prstGeom prst="rect">
            <a:avLst/>
          </a:prstGeom>
          <a:noFill/>
          <a:ln>
            <a:noFill/>
          </a:ln>
        </p:spPr>
        <p:txBody>
          <a:bodyPr spcFirstLastPara="1" wrap="square" lIns="91425" tIns="45700" rIns="91425" bIns="45700" anchor="t" anchorCtr="0">
            <a:spAutoFit/>
          </a:bodyPr>
          <a:lstStyle/>
          <a:p>
            <a:pPr marL="457200" lvl="1">
              <a:buClr>
                <a:srgbClr val="C00000"/>
              </a:buClr>
              <a:buSzPts val="2800"/>
            </a:pPr>
            <a:endParaRPr lang="en-US" altLang="ja-JP" sz="2000" b="1" dirty="0">
              <a:solidFill>
                <a:srgbClr val="C00000"/>
              </a:solidFill>
            </a:endParaRPr>
          </a:p>
          <a:p>
            <a:pPr marL="457200" lvl="2">
              <a:buClr>
                <a:srgbClr val="C00000"/>
              </a:buClr>
              <a:buSzPts val="2800"/>
            </a:pPr>
            <a:r>
              <a:rPr lang="en-US" altLang="ja-JP" sz="1800" dirty="0">
                <a:solidFill>
                  <a:schemeClr val="tx1">
                    <a:lumMod val="95000"/>
                    <a:lumOff val="5000"/>
                  </a:schemeClr>
                </a:solidFill>
              </a:rPr>
              <a:t>(baseline is not lower bound)</a:t>
            </a:r>
            <a:endParaRPr lang="en-US" altLang="ja-JP" sz="1800" baseline="30000" dirty="0">
              <a:solidFill>
                <a:schemeClr val="tx1">
                  <a:lumMod val="95000"/>
                  <a:lumOff val="5000"/>
                </a:schemeClr>
              </a:solidFill>
            </a:endParaRPr>
          </a:p>
          <a:p>
            <a:pPr marL="457200" lvl="2">
              <a:buClr>
                <a:srgbClr val="C00000"/>
              </a:buClr>
              <a:buSzPts val="2800"/>
            </a:pPr>
            <a:endParaRPr lang="en-US" altLang="ja-JP" sz="2000" b="1" baseline="30000" dirty="0">
              <a:solidFill>
                <a:srgbClr val="C00000"/>
              </a:solidFill>
            </a:endParaRPr>
          </a:p>
        </p:txBody>
      </p:sp>
    </p:spTree>
    <p:extLst>
      <p:ext uri="{BB962C8B-B14F-4D97-AF65-F5344CB8AC3E}">
        <p14:creationId xmlns:p14="http://schemas.microsoft.com/office/powerpoint/2010/main" val="2071848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418041" y="369803"/>
            <a:ext cx="5677959"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chemeClr val="accent1"/>
                </a:solidFill>
              </a:rPr>
              <a:t>Experiment Results</a:t>
            </a:r>
            <a:endParaRPr sz="3200" b="1" i="0" u="none" strike="noStrike" cap="none" dirty="0">
              <a:solidFill>
                <a:schemeClr val="accent1"/>
              </a:solidFill>
              <a:latin typeface="Arial"/>
              <a:ea typeface="Arial"/>
              <a:cs typeface="Arial"/>
              <a:sym typeface="Arial"/>
            </a:endParaRPr>
          </a:p>
        </p:txBody>
      </p:sp>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 name="Google Shape;111;p3">
            <a:extLst>
              <a:ext uri="{FF2B5EF4-FFF2-40B4-BE49-F238E27FC236}">
                <a16:creationId xmlns:a16="http://schemas.microsoft.com/office/drawing/2014/main" id="{058A6C34-2F58-2D43-1983-A544E541C291}"/>
              </a:ext>
            </a:extLst>
          </p:cNvPr>
          <p:cNvSpPr txBox="1"/>
          <p:nvPr/>
        </p:nvSpPr>
        <p:spPr>
          <a:xfrm>
            <a:off x="0" y="865086"/>
            <a:ext cx="10407626" cy="1015622"/>
          </a:xfrm>
          <a:prstGeom prst="rect">
            <a:avLst/>
          </a:prstGeom>
          <a:noFill/>
          <a:ln>
            <a:noFill/>
          </a:ln>
        </p:spPr>
        <p:txBody>
          <a:bodyPr spcFirstLastPara="1" wrap="square" lIns="91425" tIns="45700" rIns="91425" bIns="45700" anchor="t" anchorCtr="0">
            <a:spAutoFit/>
          </a:bodyPr>
          <a:lstStyle/>
          <a:p>
            <a:pPr marL="457200" lvl="1">
              <a:buClr>
                <a:srgbClr val="C00000"/>
              </a:buClr>
              <a:buSzPts val="2800"/>
            </a:pPr>
            <a:endParaRPr lang="en-US" altLang="ja-JP" sz="2000" b="1" dirty="0">
              <a:solidFill>
                <a:schemeClr val="tx1"/>
              </a:solidFill>
            </a:endParaRPr>
          </a:p>
          <a:p>
            <a:pPr marL="457200" lvl="2">
              <a:buClr>
                <a:srgbClr val="C00000"/>
              </a:buClr>
              <a:buSzPts val="2800"/>
            </a:pPr>
            <a:r>
              <a:rPr lang="en-US" altLang="ja-JP" sz="2000" b="1" dirty="0">
                <a:solidFill>
                  <a:srgbClr val="C00000"/>
                </a:solidFill>
              </a:rPr>
              <a:t>Comparison with Baseline on Larger Maps</a:t>
            </a:r>
          </a:p>
          <a:p>
            <a:pPr marL="457200" lvl="2">
              <a:buClr>
                <a:srgbClr val="C00000"/>
              </a:buClr>
              <a:buSzPts val="2800"/>
            </a:pPr>
            <a:endParaRPr lang="en-US" altLang="ja-JP" sz="2000" b="1" dirty="0">
              <a:solidFill>
                <a:schemeClr val="tx1"/>
              </a:solidFill>
            </a:endParaRPr>
          </a:p>
        </p:txBody>
      </p:sp>
      <p:pic>
        <p:nvPicPr>
          <p:cNvPr id="5" name="图片 4">
            <a:extLst>
              <a:ext uri="{FF2B5EF4-FFF2-40B4-BE49-F238E27FC236}">
                <a16:creationId xmlns:a16="http://schemas.microsoft.com/office/drawing/2014/main" id="{2962ED73-1EE3-B06A-71D2-A4F57CE4EC4C}"/>
              </a:ext>
            </a:extLst>
          </p:cNvPr>
          <p:cNvPicPr>
            <a:picLocks noChangeAspect="1"/>
          </p:cNvPicPr>
          <p:nvPr/>
        </p:nvPicPr>
        <p:blipFill>
          <a:blip r:embed="rId3"/>
          <a:stretch>
            <a:fillRect/>
          </a:stretch>
        </p:blipFill>
        <p:spPr>
          <a:xfrm>
            <a:off x="7240180" y="369803"/>
            <a:ext cx="2740839" cy="2953933"/>
          </a:xfrm>
          <a:prstGeom prst="rect">
            <a:avLst/>
          </a:prstGeom>
        </p:spPr>
      </p:pic>
      <p:pic>
        <p:nvPicPr>
          <p:cNvPr id="8" name="图片 7">
            <a:extLst>
              <a:ext uri="{FF2B5EF4-FFF2-40B4-BE49-F238E27FC236}">
                <a16:creationId xmlns:a16="http://schemas.microsoft.com/office/drawing/2014/main" id="{E074E00B-C732-16B9-E49E-7CF6BBCF62B6}"/>
              </a:ext>
            </a:extLst>
          </p:cNvPr>
          <p:cNvPicPr>
            <a:picLocks noChangeAspect="1"/>
          </p:cNvPicPr>
          <p:nvPr/>
        </p:nvPicPr>
        <p:blipFill>
          <a:blip r:embed="rId4"/>
          <a:stretch>
            <a:fillRect/>
          </a:stretch>
        </p:blipFill>
        <p:spPr>
          <a:xfrm>
            <a:off x="7327092" y="3429000"/>
            <a:ext cx="2740839" cy="3039708"/>
          </a:xfrm>
          <a:prstGeom prst="rect">
            <a:avLst/>
          </a:prstGeom>
        </p:spPr>
      </p:pic>
      <p:pic>
        <p:nvPicPr>
          <p:cNvPr id="6" name="图片 5">
            <a:extLst>
              <a:ext uri="{FF2B5EF4-FFF2-40B4-BE49-F238E27FC236}">
                <a16:creationId xmlns:a16="http://schemas.microsoft.com/office/drawing/2014/main" id="{9B972C76-F34E-1B97-A511-F4017CD3293A}"/>
              </a:ext>
            </a:extLst>
          </p:cNvPr>
          <p:cNvPicPr>
            <a:picLocks noChangeAspect="1"/>
          </p:cNvPicPr>
          <p:nvPr/>
        </p:nvPicPr>
        <p:blipFill>
          <a:blip r:embed="rId5"/>
          <a:stretch>
            <a:fillRect/>
          </a:stretch>
        </p:blipFill>
        <p:spPr>
          <a:xfrm>
            <a:off x="1013040" y="1676222"/>
            <a:ext cx="5049611" cy="1230033"/>
          </a:xfrm>
          <a:prstGeom prst="rect">
            <a:avLst/>
          </a:prstGeom>
        </p:spPr>
      </p:pic>
      <p:pic>
        <p:nvPicPr>
          <p:cNvPr id="7" name="图片 6">
            <a:extLst>
              <a:ext uri="{FF2B5EF4-FFF2-40B4-BE49-F238E27FC236}">
                <a16:creationId xmlns:a16="http://schemas.microsoft.com/office/drawing/2014/main" id="{480D3EC0-E95B-1C21-ADA7-A55D0C3CA6F1}"/>
              </a:ext>
            </a:extLst>
          </p:cNvPr>
          <p:cNvPicPr>
            <a:picLocks noChangeAspect="1"/>
          </p:cNvPicPr>
          <p:nvPr/>
        </p:nvPicPr>
        <p:blipFill>
          <a:blip r:embed="rId6"/>
          <a:stretch>
            <a:fillRect/>
          </a:stretch>
        </p:blipFill>
        <p:spPr>
          <a:xfrm>
            <a:off x="418041" y="2956107"/>
            <a:ext cx="6636234" cy="3279584"/>
          </a:xfrm>
          <a:prstGeom prst="rect">
            <a:avLst/>
          </a:prstGeom>
        </p:spPr>
      </p:pic>
      <p:sp>
        <p:nvSpPr>
          <p:cNvPr id="4" name="文本框 3">
            <a:extLst>
              <a:ext uri="{FF2B5EF4-FFF2-40B4-BE49-F238E27FC236}">
                <a16:creationId xmlns:a16="http://schemas.microsoft.com/office/drawing/2014/main" id="{8162D0EB-6FB2-6E63-A351-F4913F4A30B2}"/>
              </a:ext>
            </a:extLst>
          </p:cNvPr>
          <p:cNvSpPr txBox="1"/>
          <p:nvPr/>
        </p:nvSpPr>
        <p:spPr>
          <a:xfrm>
            <a:off x="580891" y="6470917"/>
            <a:ext cx="5562599" cy="261610"/>
          </a:xfrm>
          <a:prstGeom prst="rect">
            <a:avLst/>
          </a:prstGeom>
          <a:noFill/>
        </p:spPr>
        <p:txBody>
          <a:bodyPr wrap="square">
            <a:spAutoFit/>
          </a:bodyPr>
          <a:lstStyle/>
          <a:p>
            <a:r>
              <a:rPr lang="en-US" altLang="zh-CN" sz="1100" dirty="0"/>
              <a:t>Exp.</a:t>
            </a:r>
            <a:r>
              <a:rPr lang="zh-CN" altLang="en-US" sz="1100" dirty="0"/>
              <a:t>：</a:t>
            </a:r>
            <a:r>
              <a:rPr lang="en-US" altLang="zh-CN" sz="1100" dirty="0"/>
              <a:t>the number of node expansion</a:t>
            </a:r>
            <a:endParaRPr lang="zh-CN" altLang="en-US" sz="1100" dirty="0"/>
          </a:p>
        </p:txBody>
      </p:sp>
      <p:pic>
        <p:nvPicPr>
          <p:cNvPr id="10" name="图片 9">
            <a:extLst>
              <a:ext uri="{FF2B5EF4-FFF2-40B4-BE49-F238E27FC236}">
                <a16:creationId xmlns:a16="http://schemas.microsoft.com/office/drawing/2014/main" id="{9C1BC429-4678-5666-7BF3-CF4474804ECE}"/>
              </a:ext>
            </a:extLst>
          </p:cNvPr>
          <p:cNvPicPr>
            <a:picLocks noChangeAspect="1"/>
          </p:cNvPicPr>
          <p:nvPr/>
        </p:nvPicPr>
        <p:blipFill>
          <a:blip r:embed="rId7"/>
          <a:stretch>
            <a:fillRect/>
          </a:stretch>
        </p:blipFill>
        <p:spPr>
          <a:xfrm>
            <a:off x="418041" y="3006517"/>
            <a:ext cx="6636234" cy="3178764"/>
          </a:xfrm>
          <a:prstGeom prst="rect">
            <a:avLst/>
          </a:prstGeom>
        </p:spPr>
      </p:pic>
    </p:spTree>
    <p:extLst>
      <p:ext uri="{BB962C8B-B14F-4D97-AF65-F5344CB8AC3E}">
        <p14:creationId xmlns:p14="http://schemas.microsoft.com/office/powerpoint/2010/main" val="1306961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 name="Google Shape;110;p3">
            <a:extLst>
              <a:ext uri="{FF2B5EF4-FFF2-40B4-BE49-F238E27FC236}">
                <a16:creationId xmlns:a16="http://schemas.microsoft.com/office/drawing/2014/main" id="{F2AFD658-F038-3017-24AE-74BC8BD9D54F}"/>
              </a:ext>
            </a:extLst>
          </p:cNvPr>
          <p:cNvSpPr txBox="1"/>
          <p:nvPr/>
        </p:nvSpPr>
        <p:spPr>
          <a:xfrm>
            <a:off x="378284" y="221757"/>
            <a:ext cx="6767950"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ja-JP" sz="3200" b="1" dirty="0">
                <a:solidFill>
                  <a:schemeClr val="accent1"/>
                </a:solidFill>
              </a:rPr>
              <a:t>Conclusion</a:t>
            </a:r>
            <a:endParaRPr sz="3200" b="1" i="0" u="none" strike="noStrike" cap="none" dirty="0">
              <a:solidFill>
                <a:schemeClr val="accent1"/>
              </a:solidFill>
              <a:latin typeface="Arial"/>
              <a:ea typeface="Arial"/>
              <a:cs typeface="Arial"/>
              <a:sym typeface="Arial"/>
            </a:endParaRPr>
          </a:p>
        </p:txBody>
      </p:sp>
      <p:sp>
        <p:nvSpPr>
          <p:cNvPr id="7" name="矩形 6">
            <a:extLst>
              <a:ext uri="{FF2B5EF4-FFF2-40B4-BE49-F238E27FC236}">
                <a16:creationId xmlns:a16="http://schemas.microsoft.com/office/drawing/2014/main" id="{D5510D46-8D4F-48AE-9991-FDCB0D495DFB}"/>
              </a:ext>
            </a:extLst>
          </p:cNvPr>
          <p:cNvSpPr/>
          <p:nvPr/>
        </p:nvSpPr>
        <p:spPr>
          <a:xfrm>
            <a:off x="378284" y="1013851"/>
            <a:ext cx="10316220" cy="4889991"/>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262572DD-D4A0-B97D-5D7B-E773B691260F}"/>
              </a:ext>
            </a:extLst>
          </p:cNvPr>
          <p:cNvSpPr txBox="1"/>
          <p:nvPr/>
        </p:nvSpPr>
        <p:spPr>
          <a:xfrm>
            <a:off x="102752" y="683127"/>
            <a:ext cx="9776744" cy="3708708"/>
          </a:xfrm>
          <a:prstGeom prst="rect">
            <a:avLst/>
          </a:prstGeom>
          <a:noFill/>
        </p:spPr>
        <p:txBody>
          <a:bodyPr wrap="square">
            <a:spAutoFit/>
          </a:bodyPr>
          <a:lstStyle/>
          <a:p>
            <a:pPr marL="457200" lvl="2">
              <a:lnSpc>
                <a:spcPct val="150000"/>
              </a:lnSpc>
              <a:buClr>
                <a:srgbClr val="C00000"/>
              </a:buClr>
              <a:buSzPts val="2800"/>
            </a:pPr>
            <a:endParaRPr lang="en-US" altLang="ja-JP" sz="1800" b="1" dirty="0">
              <a:solidFill>
                <a:srgbClr val="C00000"/>
              </a:solidFill>
            </a:endParaRPr>
          </a:p>
          <a:p>
            <a:pPr marL="742950" lvl="2" indent="-285750">
              <a:lnSpc>
                <a:spcPct val="150000"/>
              </a:lnSpc>
              <a:buClr>
                <a:srgbClr val="C00000"/>
              </a:buClr>
              <a:buSzPts val="2800"/>
              <a:buFont typeface="Arial" panose="020B0604020202020204" pitchFamily="34" charset="0"/>
              <a:buChar char="•"/>
            </a:pPr>
            <a:r>
              <a:rPr lang="en-US" altLang="ja-JP" sz="1800" b="1" dirty="0">
                <a:solidFill>
                  <a:srgbClr val="C00000"/>
                </a:solidFill>
              </a:rPr>
              <a:t>Contributions</a:t>
            </a:r>
          </a:p>
          <a:p>
            <a:pPr marL="457200" lvl="2">
              <a:lnSpc>
                <a:spcPct val="150000"/>
              </a:lnSpc>
              <a:buClr>
                <a:srgbClr val="C00000"/>
              </a:buClr>
              <a:buSzPts val="2800"/>
            </a:pPr>
            <a:r>
              <a:rPr lang="en-US" altLang="ja-JP" sz="1800" dirty="0">
                <a:solidFill>
                  <a:srgbClr val="C00000"/>
                </a:solidFill>
              </a:rPr>
              <a:t>1.  Nearly good solution quality and demonstrate its feasibility and potentiality</a:t>
            </a:r>
          </a:p>
          <a:p>
            <a:pPr marL="457200" lvl="2">
              <a:lnSpc>
                <a:spcPct val="150000"/>
              </a:lnSpc>
              <a:buClr>
                <a:srgbClr val="C00000"/>
              </a:buClr>
              <a:buSzPts val="2800"/>
            </a:pPr>
            <a:r>
              <a:rPr lang="en-US" altLang="ja-JP" sz="1800" dirty="0">
                <a:solidFill>
                  <a:srgbClr val="C00000"/>
                </a:solidFill>
              </a:rPr>
              <a:t>2.  Independent of the visibility constraint</a:t>
            </a:r>
          </a:p>
          <a:p>
            <a:pPr marL="457200" lvl="2">
              <a:lnSpc>
                <a:spcPct val="150000"/>
              </a:lnSpc>
              <a:buClr>
                <a:srgbClr val="C00000"/>
              </a:buClr>
              <a:buSzPts val="2800"/>
            </a:pPr>
            <a:r>
              <a:rPr lang="en-US" altLang="ja-JP" sz="1800" dirty="0">
                <a:solidFill>
                  <a:srgbClr val="C00000"/>
                </a:solidFill>
              </a:rPr>
              <a:t>3.  Removing cycle path requirement</a:t>
            </a:r>
          </a:p>
          <a:p>
            <a:pPr marL="457200" lvl="2">
              <a:lnSpc>
                <a:spcPct val="150000"/>
              </a:lnSpc>
              <a:buClr>
                <a:srgbClr val="C00000"/>
              </a:buClr>
              <a:buSzPts val="2800"/>
            </a:pPr>
            <a:endParaRPr lang="en-US" altLang="ja-JP" sz="1800" b="1" dirty="0">
              <a:solidFill>
                <a:srgbClr val="C00000"/>
              </a:solidFill>
            </a:endParaRPr>
          </a:p>
          <a:p>
            <a:pPr marL="457200" lvl="2">
              <a:lnSpc>
                <a:spcPct val="150000"/>
              </a:lnSpc>
              <a:buClr>
                <a:srgbClr val="C00000"/>
              </a:buClr>
              <a:buSzPts val="2800"/>
            </a:pPr>
            <a:endParaRPr lang="en-US" altLang="ja-JP" sz="1800" b="1" dirty="0">
              <a:solidFill>
                <a:srgbClr val="C00000"/>
              </a:solidFill>
            </a:endParaRPr>
          </a:p>
          <a:p>
            <a:pPr marL="457200" lvl="2">
              <a:buClr>
                <a:srgbClr val="C00000"/>
              </a:buClr>
              <a:buSzPts val="2800"/>
            </a:pPr>
            <a:endParaRPr lang="en-US" altLang="ja-JP" sz="1800" b="1" dirty="0">
              <a:solidFill>
                <a:srgbClr val="C00000"/>
              </a:solidFill>
            </a:endParaRPr>
          </a:p>
          <a:p>
            <a:pPr marL="457200" lvl="2">
              <a:buClr>
                <a:srgbClr val="C00000"/>
              </a:buClr>
              <a:buSzPts val="2800"/>
            </a:pPr>
            <a:br>
              <a:rPr lang="en-US" altLang="ja-JP" b="1" dirty="0">
                <a:solidFill>
                  <a:srgbClr val="C00000"/>
                </a:solidFill>
                <a:latin typeface="Cambria Math" panose="02040503050406030204" pitchFamily="18" charset="0"/>
              </a:rPr>
            </a:br>
            <a:endParaRPr lang="en-US" altLang="ja-JP" b="1" dirty="0">
              <a:solidFill>
                <a:srgbClr val="C00000"/>
              </a:solidFill>
            </a:endParaRPr>
          </a:p>
        </p:txBody>
      </p:sp>
      <p:sp>
        <p:nvSpPr>
          <p:cNvPr id="3" name="文本框 2">
            <a:extLst>
              <a:ext uri="{FF2B5EF4-FFF2-40B4-BE49-F238E27FC236}">
                <a16:creationId xmlns:a16="http://schemas.microsoft.com/office/drawing/2014/main" id="{A98F72B6-8C17-A942-BE04-9FCD24C9C252}"/>
              </a:ext>
            </a:extLst>
          </p:cNvPr>
          <p:cNvSpPr txBox="1"/>
          <p:nvPr/>
        </p:nvSpPr>
        <p:spPr>
          <a:xfrm>
            <a:off x="102752" y="3252385"/>
            <a:ext cx="9776744" cy="2877711"/>
          </a:xfrm>
          <a:prstGeom prst="rect">
            <a:avLst/>
          </a:prstGeom>
          <a:noFill/>
        </p:spPr>
        <p:txBody>
          <a:bodyPr wrap="square">
            <a:spAutoFit/>
          </a:bodyPr>
          <a:lstStyle/>
          <a:p>
            <a:pPr marL="457200" lvl="2">
              <a:lnSpc>
                <a:spcPct val="150000"/>
              </a:lnSpc>
              <a:buClr>
                <a:srgbClr val="C00000"/>
              </a:buClr>
              <a:buSzPts val="2800"/>
            </a:pPr>
            <a:endParaRPr lang="en-US" altLang="ja-JP" sz="1800" b="1" dirty="0">
              <a:solidFill>
                <a:srgbClr val="C00000"/>
              </a:solidFill>
            </a:endParaRPr>
          </a:p>
          <a:p>
            <a:pPr marL="742950" lvl="2" indent="-285750">
              <a:lnSpc>
                <a:spcPct val="150000"/>
              </a:lnSpc>
              <a:buClr>
                <a:srgbClr val="C00000"/>
              </a:buClr>
              <a:buSzPts val="2800"/>
              <a:buFont typeface="Arial" panose="020B0604020202020204" pitchFamily="34" charset="0"/>
              <a:buChar char="•"/>
            </a:pPr>
            <a:r>
              <a:rPr lang="en-US" altLang="ja-JP" sz="1800" b="1" dirty="0">
                <a:solidFill>
                  <a:srgbClr val="C00000"/>
                </a:solidFill>
              </a:rPr>
              <a:t>Future Work</a:t>
            </a:r>
          </a:p>
          <a:p>
            <a:pPr marL="457200" lvl="6">
              <a:lnSpc>
                <a:spcPct val="150000"/>
              </a:lnSpc>
              <a:buClr>
                <a:srgbClr val="C00000"/>
              </a:buClr>
              <a:buSzPts val="2800"/>
            </a:pPr>
            <a:r>
              <a:rPr lang="en-US" altLang="ja-JP" sz="1800" dirty="0">
                <a:solidFill>
                  <a:srgbClr val="C00000"/>
                </a:solidFill>
              </a:rPr>
              <a:t>1. New evaluation function for the </a:t>
            </a:r>
            <a:r>
              <a:rPr lang="en-US" altLang="ja-JP" sz="1800" dirty="0" err="1">
                <a:solidFill>
                  <a:srgbClr val="C00000"/>
                </a:solidFill>
              </a:rPr>
              <a:t>MinSum</a:t>
            </a:r>
            <a:r>
              <a:rPr lang="en-US" altLang="ja-JP" sz="1800" dirty="0">
                <a:solidFill>
                  <a:srgbClr val="C00000"/>
                </a:solidFill>
              </a:rPr>
              <a:t> criterion</a:t>
            </a:r>
          </a:p>
          <a:p>
            <a:pPr marL="457200" lvl="4">
              <a:lnSpc>
                <a:spcPct val="150000"/>
              </a:lnSpc>
              <a:buClr>
                <a:srgbClr val="C00000"/>
              </a:buClr>
              <a:buSzPts val="2800"/>
            </a:pPr>
            <a:r>
              <a:rPr lang="en-US" altLang="ja-JP" sz="1800" dirty="0">
                <a:solidFill>
                  <a:srgbClr val="C00000"/>
                </a:solidFill>
              </a:rPr>
              <a:t>2. Improvement of  the conditions for expanding new nodes In iterative repairing</a:t>
            </a:r>
          </a:p>
          <a:p>
            <a:pPr marL="457200" lvl="4">
              <a:lnSpc>
                <a:spcPct val="150000"/>
              </a:lnSpc>
              <a:buClr>
                <a:srgbClr val="C00000"/>
              </a:buClr>
              <a:buSzPts val="2800"/>
            </a:pPr>
            <a:r>
              <a:rPr lang="en-US" altLang="ja-JP" sz="1800" dirty="0">
                <a:solidFill>
                  <a:srgbClr val="C00000"/>
                </a:solidFill>
              </a:rPr>
              <a:t>algorithm (spending too much time on maps with open area)</a:t>
            </a:r>
          </a:p>
          <a:p>
            <a:pPr marL="457200" lvl="2">
              <a:buClr>
                <a:srgbClr val="C00000"/>
              </a:buClr>
              <a:buSzPts val="2800"/>
            </a:pPr>
            <a:endParaRPr lang="en-US" altLang="ja-JP" sz="1800" b="1" dirty="0">
              <a:solidFill>
                <a:srgbClr val="C00000"/>
              </a:solidFill>
            </a:endParaRPr>
          </a:p>
          <a:p>
            <a:pPr marL="457200" lvl="2">
              <a:buClr>
                <a:srgbClr val="C00000"/>
              </a:buClr>
              <a:buSzPts val="2800"/>
            </a:pPr>
            <a:br>
              <a:rPr lang="en-US" altLang="ja-JP" b="1" dirty="0">
                <a:solidFill>
                  <a:srgbClr val="C00000"/>
                </a:solidFill>
                <a:latin typeface="Cambria Math" panose="02040503050406030204" pitchFamily="18" charset="0"/>
              </a:rPr>
            </a:br>
            <a:endParaRPr lang="en-US" altLang="ja-JP" b="1" dirty="0">
              <a:solidFill>
                <a:srgbClr val="C00000"/>
              </a:solidFill>
            </a:endParaRPr>
          </a:p>
        </p:txBody>
      </p:sp>
    </p:spTree>
    <p:extLst>
      <p:ext uri="{BB962C8B-B14F-4D97-AF65-F5344CB8AC3E}">
        <p14:creationId xmlns:p14="http://schemas.microsoft.com/office/powerpoint/2010/main" val="1848831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418041" y="369803"/>
            <a:ext cx="9188075" cy="523180"/>
          </a:xfrm>
          <a:prstGeom prst="rect">
            <a:avLst/>
          </a:prstGeom>
          <a:noFill/>
          <a:ln>
            <a:noFill/>
          </a:ln>
        </p:spPr>
        <p:txBody>
          <a:bodyPr spcFirstLastPara="1" wrap="square" lIns="91425" tIns="45700" rIns="91425" bIns="45700" anchor="t" anchorCtr="0">
            <a:spAutoFit/>
          </a:bodyPr>
          <a:lstStyle/>
          <a:p>
            <a:pPr lvl="0"/>
            <a:r>
              <a:rPr lang="en-US" altLang="ja-JP" sz="2800" b="1" dirty="0">
                <a:solidFill>
                  <a:schemeClr val="accent1"/>
                </a:solidFill>
              </a:rPr>
              <a:t>Lower Bound of WRP</a:t>
            </a:r>
            <a:endParaRPr lang="ja-JP" altLang="en-US" sz="2800" b="1" dirty="0">
              <a:solidFill>
                <a:schemeClr val="accent1"/>
              </a:solidFill>
            </a:endParaRPr>
          </a:p>
        </p:txBody>
      </p:sp>
      <p:grpSp>
        <p:nvGrpSpPr>
          <p:cNvPr id="10" name="组合 9">
            <a:extLst>
              <a:ext uri="{FF2B5EF4-FFF2-40B4-BE49-F238E27FC236}">
                <a16:creationId xmlns:a16="http://schemas.microsoft.com/office/drawing/2014/main" id="{5ACC5C0B-49E0-3459-9161-2591228F0573}"/>
              </a:ext>
            </a:extLst>
          </p:cNvPr>
          <p:cNvGrpSpPr/>
          <p:nvPr/>
        </p:nvGrpSpPr>
        <p:grpSpPr>
          <a:xfrm>
            <a:off x="148038" y="1003288"/>
            <a:ext cx="5585441" cy="2430271"/>
            <a:chOff x="-100952" y="1307859"/>
            <a:chExt cx="10650647" cy="1825517"/>
          </a:xfrm>
        </p:grpSpPr>
        <p:grpSp>
          <p:nvGrpSpPr>
            <p:cNvPr id="7" name="组合 6">
              <a:extLst>
                <a:ext uri="{FF2B5EF4-FFF2-40B4-BE49-F238E27FC236}">
                  <a16:creationId xmlns:a16="http://schemas.microsoft.com/office/drawing/2014/main" id="{0D67423B-6491-6D91-88ED-375EE86585DF}"/>
                </a:ext>
              </a:extLst>
            </p:cNvPr>
            <p:cNvGrpSpPr/>
            <p:nvPr/>
          </p:nvGrpSpPr>
          <p:grpSpPr>
            <a:xfrm>
              <a:off x="516363" y="1307859"/>
              <a:ext cx="10033332" cy="1540644"/>
              <a:chOff x="698090" y="3952568"/>
              <a:chExt cx="3947165" cy="2094388"/>
            </a:xfrm>
          </p:grpSpPr>
          <p:sp>
            <p:nvSpPr>
              <p:cNvPr id="6" name="矩形 5">
                <a:extLst>
                  <a:ext uri="{FF2B5EF4-FFF2-40B4-BE49-F238E27FC236}">
                    <a16:creationId xmlns:a16="http://schemas.microsoft.com/office/drawing/2014/main" id="{E709673C-02A3-3250-17B6-43631D7F63D2}"/>
                  </a:ext>
                </a:extLst>
              </p:cNvPr>
              <p:cNvSpPr/>
              <p:nvPr/>
            </p:nvSpPr>
            <p:spPr>
              <a:xfrm>
                <a:off x="698090" y="3952570"/>
                <a:ext cx="3947165" cy="2094386"/>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49F70D5E-9B45-EAAE-2F55-7DF164016490}"/>
                  </a:ext>
                </a:extLst>
              </p:cNvPr>
              <p:cNvSpPr/>
              <p:nvPr/>
            </p:nvSpPr>
            <p:spPr>
              <a:xfrm>
                <a:off x="698090" y="3952568"/>
                <a:ext cx="3947165" cy="5106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111" name="Google Shape;111;p3"/>
                <p:cNvSpPr txBox="1"/>
                <p:nvPr/>
              </p:nvSpPr>
              <p:spPr>
                <a:xfrm>
                  <a:off x="-100952" y="1567873"/>
                  <a:ext cx="8140773" cy="1565503"/>
                </a:xfrm>
                <a:prstGeom prst="rect">
                  <a:avLst/>
                </a:prstGeom>
                <a:noFill/>
                <a:ln>
                  <a:noFill/>
                </a:ln>
              </p:spPr>
              <p:txBody>
                <a:bodyPr spcFirstLastPara="1" wrap="square" lIns="91425" tIns="45700" rIns="91425" bIns="45700" anchor="t" anchorCtr="0">
                  <a:spAutoFit/>
                </a:bodyPr>
                <a:lstStyle/>
                <a:p>
                  <a:pPr marL="457200" lvl="2">
                    <a:buClr>
                      <a:srgbClr val="C00000"/>
                    </a:buClr>
                    <a:buSzPts val="2800"/>
                  </a:pPr>
                  <a:r>
                    <a:rPr lang="en-US" altLang="ja-JP" sz="1600" b="1" dirty="0">
                      <a:solidFill>
                        <a:srgbClr val="C00000"/>
                      </a:solidFill>
                    </a:rPr>
                    <a:t>		</a:t>
                  </a:r>
                </a:p>
                <a:p>
                  <a:pPr marL="457200" lvl="2">
                    <a:buClr>
                      <a:srgbClr val="C00000"/>
                    </a:buClr>
                    <a:buSzPts val="2800"/>
                  </a:pPr>
                  <a:r>
                    <a:rPr lang="en-US" altLang="ja-JP" sz="1600" b="1" i="1" dirty="0">
                      <a:solidFill>
                        <a:srgbClr val="C00000"/>
                      </a:solidFill>
                    </a:rPr>
                    <a:t>S</a:t>
                  </a:r>
                  <a:r>
                    <a:rPr lang="en-US" altLang="ja-JP" sz="1600" dirty="0">
                      <a:solidFill>
                        <a:srgbClr val="C00000"/>
                      </a:solidFill>
                    </a:rPr>
                    <a:t>: current node</a:t>
                  </a:r>
                </a:p>
                <a:p>
                  <a:pPr marL="457200" lvl="2">
                    <a:buClr>
                      <a:srgbClr val="C00000"/>
                    </a:buClr>
                    <a:buSzPts val="2800"/>
                  </a:pPr>
                  <a:r>
                    <a:rPr lang="en-US" altLang="ja-JP" sz="1600" dirty="0">
                      <a:solidFill>
                        <a:srgbClr val="C00000"/>
                      </a:solidFill>
                    </a:rPr>
                    <a:t>For every </a:t>
                  </a:r>
                  <a:r>
                    <a:rPr lang="en-US" altLang="ja-JP" sz="1600" b="1" i="1" dirty="0">
                      <a:solidFill>
                        <a:srgbClr val="C00000"/>
                      </a:solidFill>
                    </a:rPr>
                    <a:t>p</a:t>
                  </a:r>
                  <a:r>
                    <a:rPr lang="zh-CN" altLang="en-US" sz="1600" b="1" i="1" dirty="0">
                      <a:solidFill>
                        <a:srgbClr val="C00000"/>
                      </a:solidFill>
                    </a:rPr>
                    <a:t>∈</a:t>
                  </a:r>
                  <a:r>
                    <a:rPr lang="en-US" altLang="zh-CN" sz="1600" b="1" i="1" dirty="0" err="1">
                      <a:solidFill>
                        <a:srgbClr val="C00000"/>
                      </a:solidFill>
                    </a:rPr>
                    <a:t>S.unseen</a:t>
                  </a:r>
                  <a:endParaRPr lang="en-US" altLang="zh-CN" sz="1600" b="1" i="1" dirty="0">
                    <a:solidFill>
                      <a:srgbClr val="C00000"/>
                    </a:solidFill>
                  </a:endParaRPr>
                </a:p>
                <a:p>
                  <a:pPr marL="457200" lvl="2">
                    <a:buClr>
                      <a:srgbClr val="C00000"/>
                    </a:buClr>
                    <a:buSzPts val="2800"/>
                  </a:pPr>
                  <a:endParaRPr lang="en-US" altLang="ja-JP" sz="1600" b="1" i="1" dirty="0">
                    <a:solidFill>
                      <a:srgbClr val="C00000"/>
                    </a:solidFill>
                  </a:endParaRPr>
                </a:p>
                <a:p>
                  <a:pPr marL="457200" lvl="2">
                    <a:buClr>
                      <a:srgbClr val="C00000"/>
                    </a:buClr>
                    <a:buSzPts val="2800"/>
                  </a:pPr>
                  <a14:m>
                    <m:oMathPara xmlns:m="http://schemas.openxmlformats.org/officeDocument/2006/math">
                      <m:oMathParaPr>
                        <m:jc m:val="centerGroup"/>
                      </m:oMathParaPr>
                      <m:oMath xmlns:m="http://schemas.openxmlformats.org/officeDocument/2006/math">
                        <m:sSub>
                          <m:sSubPr>
                            <m:ctrlPr>
                              <a:rPr lang="en-US" altLang="ja-JP" sz="1600" b="1" i="1" smtClean="0">
                                <a:solidFill>
                                  <a:srgbClr val="C00000"/>
                                </a:solidFill>
                                <a:latin typeface="Cambria Math" panose="02040503050406030204" pitchFamily="18" charset="0"/>
                              </a:rPr>
                            </m:ctrlPr>
                          </m:sSubPr>
                          <m:e>
                            <m:r>
                              <a:rPr lang="en-US" altLang="ja-JP" sz="1600" b="1" i="1" smtClean="0">
                                <a:solidFill>
                                  <a:srgbClr val="C00000"/>
                                </a:solidFill>
                                <a:latin typeface="Cambria Math" panose="02040503050406030204" pitchFamily="18" charset="0"/>
                              </a:rPr>
                              <m:t>𝒉</m:t>
                            </m:r>
                          </m:e>
                          <m:sub>
                            <m:r>
                              <a:rPr lang="en-US" altLang="ja-JP" sz="1600" b="1" i="1" smtClean="0">
                                <a:solidFill>
                                  <a:srgbClr val="C00000"/>
                                </a:solidFill>
                                <a:latin typeface="Cambria Math" panose="02040503050406030204" pitchFamily="18" charset="0"/>
                              </a:rPr>
                              <m:t>𝒑</m:t>
                            </m:r>
                          </m:sub>
                        </m:sSub>
                        <m:r>
                          <a:rPr lang="en-US" altLang="ja-JP" sz="1600" b="1" i="1" smtClean="0">
                            <a:solidFill>
                              <a:srgbClr val="C00000"/>
                            </a:solidFill>
                            <a:latin typeface="Cambria Math" panose="02040503050406030204" pitchFamily="18" charset="0"/>
                          </a:rPr>
                          <m:t>=</m:t>
                        </m:r>
                        <m:r>
                          <a:rPr lang="en-US" altLang="ja-JP" sz="1600" b="1" i="1" smtClean="0">
                            <a:solidFill>
                              <a:srgbClr val="C00000"/>
                            </a:solidFill>
                            <a:latin typeface="Cambria Math" panose="02040503050406030204" pitchFamily="18" charset="0"/>
                          </a:rPr>
                          <m:t>𝒎𝒊𝒏</m:t>
                        </m:r>
                        <m:r>
                          <a:rPr lang="en-US" altLang="ja-JP" sz="1600" b="1" i="1" smtClean="0">
                            <a:solidFill>
                              <a:srgbClr val="C00000"/>
                            </a:solidFill>
                            <a:latin typeface="Cambria Math" panose="02040503050406030204" pitchFamily="18" charset="0"/>
                          </a:rPr>
                          <m:t> </m:t>
                        </m:r>
                        <m:r>
                          <a:rPr lang="en-US" altLang="ja-JP" sz="1600" b="1" i="1" baseline="-25000" smtClean="0">
                            <a:solidFill>
                              <a:srgbClr val="C00000"/>
                            </a:solidFill>
                            <a:latin typeface="Cambria Math" panose="02040503050406030204" pitchFamily="18" charset="0"/>
                          </a:rPr>
                          <m:t>𝒒</m:t>
                        </m:r>
                        <m:r>
                          <a:rPr lang="zh-CN" altLang="en-US" sz="1600" b="1" i="1" baseline="-25000">
                            <a:solidFill>
                              <a:srgbClr val="C00000"/>
                            </a:solidFill>
                            <a:latin typeface="Cambria Math" panose="02040503050406030204" pitchFamily="18" charset="0"/>
                          </a:rPr>
                          <m:t>∈</m:t>
                        </m:r>
                        <m:r>
                          <a:rPr lang="en-US" altLang="zh-CN" sz="1600" b="1" i="1" baseline="-25000" smtClean="0">
                            <a:solidFill>
                              <a:srgbClr val="C00000"/>
                            </a:solidFill>
                            <a:latin typeface="Cambria Math" panose="02040503050406030204" pitchFamily="18" charset="0"/>
                          </a:rPr>
                          <m:t>𝑳𝑶𝑺</m:t>
                        </m:r>
                        <m:r>
                          <a:rPr lang="en-US" altLang="zh-CN" sz="1600" b="1" i="1" baseline="-25000" smtClean="0">
                            <a:solidFill>
                              <a:srgbClr val="C00000"/>
                            </a:solidFill>
                            <a:latin typeface="Cambria Math" panose="02040503050406030204" pitchFamily="18" charset="0"/>
                          </a:rPr>
                          <m:t>(</m:t>
                        </m:r>
                        <m:r>
                          <a:rPr lang="en-US" altLang="zh-CN" sz="1600" b="1" i="1" baseline="-25000" smtClean="0">
                            <a:solidFill>
                              <a:srgbClr val="C00000"/>
                            </a:solidFill>
                            <a:latin typeface="Cambria Math" panose="02040503050406030204" pitchFamily="18" charset="0"/>
                          </a:rPr>
                          <m:t>𝒑</m:t>
                        </m:r>
                        <m:r>
                          <a:rPr lang="en-US" altLang="zh-CN" sz="1600" b="1" i="1" baseline="-25000" smtClean="0">
                            <a:solidFill>
                              <a:srgbClr val="C00000"/>
                            </a:solidFill>
                            <a:latin typeface="Cambria Math" panose="02040503050406030204" pitchFamily="18" charset="0"/>
                          </a:rPr>
                          <m:t>)</m:t>
                        </m:r>
                        <m:r>
                          <a:rPr lang="en-US" altLang="ja-JP" sz="1600" b="1" i="1" smtClean="0">
                            <a:solidFill>
                              <a:srgbClr val="C00000"/>
                            </a:solidFill>
                            <a:latin typeface="Cambria Math" panose="02040503050406030204" pitchFamily="18" charset="0"/>
                          </a:rPr>
                          <m:t>𝒅</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𝑺</m:t>
                            </m:r>
                            <m:r>
                              <a:rPr lang="en-US" altLang="ja-JP" sz="1600" b="1" i="1" smtClean="0">
                                <a:solidFill>
                                  <a:srgbClr val="C00000"/>
                                </a:solidFill>
                                <a:latin typeface="Cambria Math" panose="02040503050406030204" pitchFamily="18" charset="0"/>
                              </a:rPr>
                              <m:t>.</m:t>
                            </m:r>
                            <m:r>
                              <a:rPr lang="en-US" altLang="ja-JP" sz="1600" b="1" i="1" smtClean="0">
                                <a:solidFill>
                                  <a:srgbClr val="C00000"/>
                                </a:solidFill>
                                <a:latin typeface="Cambria Math" panose="02040503050406030204" pitchFamily="18" charset="0"/>
                              </a:rPr>
                              <m:t>𝒍𝒐𝒄𝒂𝒕𝒊𝒐𝒏</m:t>
                            </m:r>
                            <m:r>
                              <a:rPr lang="en-US" altLang="ja-JP" sz="1600" b="1" i="1" smtClean="0">
                                <a:solidFill>
                                  <a:srgbClr val="C00000"/>
                                </a:solidFill>
                                <a:latin typeface="Cambria Math" panose="02040503050406030204" pitchFamily="18" charset="0"/>
                              </a:rPr>
                              <m:t>,</m:t>
                            </m:r>
                            <m:r>
                              <a:rPr lang="en-US" altLang="ja-JP" sz="1600" b="1" i="1" smtClean="0">
                                <a:solidFill>
                                  <a:srgbClr val="C00000"/>
                                </a:solidFill>
                                <a:latin typeface="Cambria Math" panose="02040503050406030204" pitchFamily="18" charset="0"/>
                              </a:rPr>
                              <m:t>𝒒</m:t>
                            </m:r>
                          </m:e>
                        </m:d>
                      </m:oMath>
                      <m:oMath xmlns:m="http://schemas.openxmlformats.org/officeDocument/2006/math">
                        <m:r>
                          <a:rPr lang="en-US" altLang="ja-JP" sz="1600" b="1" i="1" smtClean="0">
                            <a:solidFill>
                              <a:srgbClr val="C00000"/>
                            </a:solidFill>
                            <a:latin typeface="Cambria Math" panose="02040503050406030204" pitchFamily="18" charset="0"/>
                          </a:rPr>
                          <m:t>𝒉</m:t>
                        </m:r>
                        <m:r>
                          <a:rPr lang="en-US" altLang="ja-JP" sz="1600" b="1" i="1" baseline="-25000" smtClean="0">
                            <a:solidFill>
                              <a:srgbClr val="C00000"/>
                            </a:solidFill>
                            <a:latin typeface="Cambria Math" panose="02040503050406030204" pitchFamily="18" charset="0"/>
                          </a:rPr>
                          <m:t>𝑨𝑮𝑺</m:t>
                        </m:r>
                        <m:r>
                          <a:rPr lang="en-US" altLang="ja-JP" sz="1600" b="1" i="1" smtClean="0">
                            <a:solidFill>
                              <a:srgbClr val="C00000"/>
                            </a:solidFill>
                            <a:latin typeface="Cambria Math" panose="02040503050406030204" pitchFamily="18" charset="0"/>
                          </a:rPr>
                          <m:t>=</m:t>
                        </m:r>
                        <m:r>
                          <a:rPr lang="en-US" altLang="ja-JP" sz="1600" b="1" i="1" smtClean="0">
                            <a:solidFill>
                              <a:srgbClr val="C00000"/>
                            </a:solidFill>
                            <a:latin typeface="Cambria Math" panose="02040503050406030204" pitchFamily="18" charset="0"/>
                          </a:rPr>
                          <m:t>𝒎𝒂𝒙𝒑</m:t>
                        </m:r>
                        <m:r>
                          <a:rPr lang="zh-CN" altLang="en-US" sz="1600" b="1" i="1" baseline="-25000">
                            <a:solidFill>
                              <a:srgbClr val="C00000"/>
                            </a:solidFill>
                            <a:latin typeface="Cambria Math" panose="02040503050406030204" pitchFamily="18" charset="0"/>
                          </a:rPr>
                          <m:t>∈</m:t>
                        </m:r>
                        <m:r>
                          <m:rPr>
                            <m:nor/>
                          </m:rPr>
                          <a:rPr lang="en-US" altLang="ja-JP" sz="1600" b="1" baseline="-25000" dirty="0" err="1">
                            <a:solidFill>
                              <a:srgbClr val="C00000"/>
                            </a:solidFill>
                          </a:rPr>
                          <m:t>S</m:t>
                        </m:r>
                        <m:r>
                          <m:rPr>
                            <m:nor/>
                          </m:rPr>
                          <a:rPr lang="en-US" altLang="ja-JP" sz="1600" b="1" baseline="-25000" dirty="0" err="1">
                            <a:solidFill>
                              <a:srgbClr val="C00000"/>
                            </a:solidFill>
                          </a:rPr>
                          <m:t>.</m:t>
                        </m:r>
                        <m:r>
                          <m:rPr>
                            <m:nor/>
                          </m:rPr>
                          <a:rPr lang="en-US" altLang="ja-JP" sz="1600" b="1" baseline="-25000" dirty="0" err="1">
                            <a:solidFill>
                              <a:srgbClr val="C00000"/>
                            </a:solidFill>
                          </a:rPr>
                          <m:t>unseenhp</m:t>
                        </m:r>
                        <m:r>
                          <m:rPr>
                            <m:nor/>
                          </m:rPr>
                          <a:rPr lang="en-US" altLang="ja-JP" sz="1600" b="1" dirty="0">
                            <a:solidFill>
                              <a:srgbClr val="C00000"/>
                            </a:solidFill>
                          </a:rPr>
                          <m:t>(</m:t>
                        </m:r>
                        <m:r>
                          <m:rPr>
                            <m:nor/>
                          </m:rPr>
                          <a:rPr lang="en-US" altLang="ja-JP" sz="1600" b="1" dirty="0">
                            <a:solidFill>
                              <a:srgbClr val="C00000"/>
                            </a:solidFill>
                          </a:rPr>
                          <m:t>S</m:t>
                        </m:r>
                        <m:r>
                          <m:rPr>
                            <m:nor/>
                          </m:rPr>
                          <a:rPr lang="en-US" altLang="ja-JP" sz="1600" b="1" dirty="0">
                            <a:solidFill>
                              <a:srgbClr val="C00000"/>
                            </a:solidFill>
                          </a:rPr>
                          <m:t>)</m:t>
                        </m:r>
                      </m:oMath>
                    </m:oMathPara>
                  </a14:m>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p:txBody>
            </p:sp>
          </mc:Choice>
          <mc:Fallback xmlns="">
            <p:sp>
              <p:nvSpPr>
                <p:cNvPr id="111" name="Google Shape;111;p3"/>
                <p:cNvSpPr txBox="1">
                  <a:spLocks noRot="1" noChangeAspect="1" noMove="1" noResize="1" noEditPoints="1" noAdjustHandles="1" noChangeArrowheads="1" noChangeShapeType="1" noTextEdit="1"/>
                </p:cNvSpPr>
                <p:nvPr/>
              </p:nvSpPr>
              <p:spPr>
                <a:xfrm>
                  <a:off x="-100952" y="1567873"/>
                  <a:ext cx="8140773" cy="1565503"/>
                </a:xfrm>
                <a:prstGeom prst="rect">
                  <a:avLst/>
                </a:prstGeom>
                <a:blipFill>
                  <a:blip r:embed="rId3"/>
                  <a:stretch>
                    <a:fillRect/>
                  </a:stretch>
                </a:blipFill>
                <a:ln>
                  <a:noFill/>
                </a:ln>
              </p:spPr>
              <p:txBody>
                <a:bodyPr/>
                <a:lstStyle/>
                <a:p>
                  <a:r>
                    <a:rPr lang="zh-CN" altLang="en-US">
                      <a:noFill/>
                    </a:rPr>
                    <a:t> </a:t>
                  </a:r>
                </a:p>
              </p:txBody>
            </p:sp>
          </mc:Fallback>
        </mc:AlternateContent>
      </p:grpSp>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grpSp>
        <p:nvGrpSpPr>
          <p:cNvPr id="21" name="组合 20">
            <a:extLst>
              <a:ext uri="{FF2B5EF4-FFF2-40B4-BE49-F238E27FC236}">
                <a16:creationId xmlns:a16="http://schemas.microsoft.com/office/drawing/2014/main" id="{3430E267-BF60-B261-E1DD-7D8D58063ECF}"/>
              </a:ext>
            </a:extLst>
          </p:cNvPr>
          <p:cNvGrpSpPr/>
          <p:nvPr/>
        </p:nvGrpSpPr>
        <p:grpSpPr>
          <a:xfrm>
            <a:off x="55273" y="3074149"/>
            <a:ext cx="5892945" cy="3032470"/>
            <a:chOff x="-211402" y="1202299"/>
            <a:chExt cx="10761097" cy="1984915"/>
          </a:xfrm>
        </p:grpSpPr>
        <p:grpSp>
          <p:nvGrpSpPr>
            <p:cNvPr id="22" name="组合 21">
              <a:extLst>
                <a:ext uri="{FF2B5EF4-FFF2-40B4-BE49-F238E27FC236}">
                  <a16:creationId xmlns:a16="http://schemas.microsoft.com/office/drawing/2014/main" id="{84F8B268-BD2B-4257-B1B8-BAB3D56719E8}"/>
                </a:ext>
              </a:extLst>
            </p:cNvPr>
            <p:cNvGrpSpPr/>
            <p:nvPr/>
          </p:nvGrpSpPr>
          <p:grpSpPr>
            <a:xfrm>
              <a:off x="516363" y="1307863"/>
              <a:ext cx="10033332" cy="1879351"/>
              <a:chOff x="698090" y="3952568"/>
              <a:chExt cx="3947165" cy="2554832"/>
            </a:xfrm>
          </p:grpSpPr>
          <p:sp>
            <p:nvSpPr>
              <p:cNvPr id="24" name="矩形 23">
                <a:extLst>
                  <a:ext uri="{FF2B5EF4-FFF2-40B4-BE49-F238E27FC236}">
                    <a16:creationId xmlns:a16="http://schemas.microsoft.com/office/drawing/2014/main" id="{D5F7CDBE-7018-4D20-93EA-BE405C5E09E7}"/>
                  </a:ext>
                </a:extLst>
              </p:cNvPr>
              <p:cNvSpPr/>
              <p:nvPr/>
            </p:nvSpPr>
            <p:spPr>
              <a:xfrm>
                <a:off x="698090" y="3952568"/>
                <a:ext cx="3947165" cy="2554832"/>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387C4A78-78DD-94D8-CC64-98083B34CCFD}"/>
                  </a:ext>
                </a:extLst>
              </p:cNvPr>
              <p:cNvSpPr/>
              <p:nvPr/>
            </p:nvSpPr>
            <p:spPr>
              <a:xfrm>
                <a:off x="698090" y="3952568"/>
                <a:ext cx="3947165" cy="6104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Google Shape;111;p3">
              <a:extLst>
                <a:ext uri="{FF2B5EF4-FFF2-40B4-BE49-F238E27FC236}">
                  <a16:creationId xmlns:a16="http://schemas.microsoft.com/office/drawing/2014/main" id="{FECCB05E-CA8D-E68D-C149-F68E6D6E4C8E}"/>
                </a:ext>
              </a:extLst>
            </p:cNvPr>
            <p:cNvSpPr txBox="1"/>
            <p:nvPr/>
          </p:nvSpPr>
          <p:spPr>
            <a:xfrm>
              <a:off x="-211402" y="1202299"/>
              <a:ext cx="10592166" cy="1430313"/>
            </a:xfrm>
            <a:prstGeom prst="rect">
              <a:avLst/>
            </a:prstGeom>
            <a:noFill/>
            <a:ln>
              <a:noFill/>
            </a:ln>
          </p:spPr>
          <p:txBody>
            <a:bodyPr spcFirstLastPara="1" wrap="square" lIns="91425" tIns="45700" rIns="91425" bIns="45700" anchor="t" anchorCtr="0">
              <a:spAutoFit/>
            </a:bodyPr>
            <a:lstStyle/>
            <a:p>
              <a:pPr marL="457200" lvl="1">
                <a:buClr>
                  <a:srgbClr val="C00000"/>
                </a:buClr>
                <a:buSzPts val="2800"/>
              </a:pPr>
              <a:endParaRPr lang="en-US" altLang="ja-JP" sz="2000" b="1" dirty="0">
                <a:solidFill>
                  <a:srgbClr val="C00000"/>
                </a:solidFill>
              </a:endParaRPr>
            </a:p>
            <a:p>
              <a:pPr marL="457200" lvl="2">
                <a:buClr>
                  <a:srgbClr val="C00000"/>
                </a:buClr>
                <a:buSzPts val="2800"/>
              </a:pPr>
              <a:r>
                <a:rPr lang="en-US" altLang="ja-JP" sz="1800" b="1" dirty="0">
                  <a:solidFill>
                    <a:schemeClr val="bg1"/>
                  </a:solidFill>
                </a:rPr>
                <a:t>Graph </a:t>
              </a:r>
              <a:r>
                <a:rPr lang="en-US" altLang="zh-CN" sz="1800" b="1" dirty="0">
                  <a:solidFill>
                    <a:schemeClr val="bg1"/>
                  </a:solidFill>
                </a:rPr>
                <a:t>lower bound for WRP(MST,TSP) </a:t>
              </a:r>
            </a:p>
            <a:p>
              <a:pPr marL="457200" lvl="2">
                <a:buClr>
                  <a:srgbClr val="C00000"/>
                </a:buClr>
                <a:buSzPts val="2800"/>
              </a:pPr>
              <a:endParaRPr lang="en-US" altLang="ja-JP" b="1" dirty="0">
                <a:solidFill>
                  <a:srgbClr val="C00000"/>
                </a:solidFill>
              </a:endParaRPr>
            </a:p>
            <a:p>
              <a:pPr marL="457200" lvl="2">
                <a:buClr>
                  <a:srgbClr val="C00000"/>
                </a:buClr>
                <a:buSzPts val="2800"/>
              </a:pPr>
              <a:endParaRPr lang="en-US" altLang="ja-JP" sz="1600" dirty="0">
                <a:solidFill>
                  <a:srgbClr val="C00000"/>
                </a:solidFill>
              </a:endParaRPr>
            </a:p>
            <a:p>
              <a:pPr marL="457200" lvl="2">
                <a:buClr>
                  <a:srgbClr val="C00000"/>
                </a:buClr>
                <a:buSzPts val="2800"/>
              </a:pPr>
              <a:r>
                <a:rPr lang="en-US" altLang="ja-JP" sz="1600" dirty="0">
                  <a:solidFill>
                    <a:srgbClr val="C00000"/>
                  </a:solidFill>
                </a:rPr>
                <a:t>Watchman Cell(Green)</a:t>
              </a:r>
            </a:p>
            <a:p>
              <a:pPr marL="457200" lvl="2">
                <a:buClr>
                  <a:srgbClr val="C00000"/>
                </a:buClr>
                <a:buSzPts val="2800"/>
              </a:pPr>
              <a:r>
                <a:rPr lang="en-US" altLang="ja-JP" sz="1600" dirty="0">
                  <a:solidFill>
                    <a:srgbClr val="C00000"/>
                  </a:solidFill>
                </a:rPr>
                <a:t>Pivots(Red)</a:t>
              </a:r>
            </a:p>
            <a:p>
              <a:pPr marL="457200" lvl="2">
                <a:buClr>
                  <a:srgbClr val="C00000"/>
                </a:buClr>
                <a:buSzPts val="2800"/>
              </a:pPr>
              <a:r>
                <a:rPr lang="en-US" altLang="ja-JP" sz="1600" dirty="0">
                  <a:solidFill>
                    <a:srgbClr val="C00000"/>
                  </a:solidFill>
                </a:rPr>
                <a:t>Watchers(Yellow)</a:t>
              </a:r>
            </a:p>
            <a:p>
              <a:pPr marL="457200" lvl="2">
                <a:buClr>
                  <a:srgbClr val="C00000"/>
                </a:buClr>
                <a:buSzPts val="2800"/>
              </a:pPr>
              <a:r>
                <a:rPr lang="en-US" altLang="ja-JP" sz="1600" dirty="0">
                  <a:solidFill>
                    <a:srgbClr val="C00000"/>
                  </a:solidFill>
                </a:rPr>
                <a:t>Other(Gray, White) </a:t>
              </a:r>
            </a:p>
          </p:txBody>
        </p:sp>
      </p:grpSp>
      <p:pic>
        <p:nvPicPr>
          <p:cNvPr id="19" name="图片 18">
            <a:extLst>
              <a:ext uri="{FF2B5EF4-FFF2-40B4-BE49-F238E27FC236}">
                <a16:creationId xmlns:a16="http://schemas.microsoft.com/office/drawing/2014/main" id="{36C0CBB7-113E-3C75-66C8-D3ED701E5F7A}"/>
              </a:ext>
            </a:extLst>
          </p:cNvPr>
          <p:cNvPicPr>
            <a:picLocks noChangeAspect="1"/>
          </p:cNvPicPr>
          <p:nvPr/>
        </p:nvPicPr>
        <p:blipFill>
          <a:blip r:embed="rId4"/>
          <a:stretch>
            <a:fillRect/>
          </a:stretch>
        </p:blipFill>
        <p:spPr>
          <a:xfrm>
            <a:off x="5985454" y="960138"/>
            <a:ext cx="1762280" cy="2269933"/>
          </a:xfrm>
          <a:prstGeom prst="rect">
            <a:avLst/>
          </a:prstGeom>
        </p:spPr>
      </p:pic>
      <p:pic>
        <p:nvPicPr>
          <p:cNvPr id="27" name="图片 26">
            <a:extLst>
              <a:ext uri="{FF2B5EF4-FFF2-40B4-BE49-F238E27FC236}">
                <a16:creationId xmlns:a16="http://schemas.microsoft.com/office/drawing/2014/main" id="{61918509-3284-004E-C438-ABFBBD48497C}"/>
              </a:ext>
            </a:extLst>
          </p:cNvPr>
          <p:cNvPicPr>
            <a:picLocks noChangeAspect="1"/>
          </p:cNvPicPr>
          <p:nvPr/>
        </p:nvPicPr>
        <p:blipFill>
          <a:blip r:embed="rId5"/>
          <a:stretch>
            <a:fillRect/>
          </a:stretch>
        </p:blipFill>
        <p:spPr>
          <a:xfrm>
            <a:off x="7926002" y="943524"/>
            <a:ext cx="3573571" cy="1911974"/>
          </a:xfrm>
          <a:prstGeom prst="rect">
            <a:avLst/>
          </a:prstGeom>
        </p:spPr>
      </p:pic>
      <p:pic>
        <p:nvPicPr>
          <p:cNvPr id="30" name="图片 29">
            <a:extLst>
              <a:ext uri="{FF2B5EF4-FFF2-40B4-BE49-F238E27FC236}">
                <a16:creationId xmlns:a16="http://schemas.microsoft.com/office/drawing/2014/main" id="{01E82D01-7278-5056-6C43-C4A1BA9EEC57}"/>
              </a:ext>
            </a:extLst>
          </p:cNvPr>
          <p:cNvPicPr>
            <a:picLocks noChangeAspect="1"/>
          </p:cNvPicPr>
          <p:nvPr/>
        </p:nvPicPr>
        <p:blipFill>
          <a:blip r:embed="rId6"/>
          <a:stretch>
            <a:fillRect/>
          </a:stretch>
        </p:blipFill>
        <p:spPr>
          <a:xfrm>
            <a:off x="8201295" y="2821112"/>
            <a:ext cx="2955369" cy="1784811"/>
          </a:xfrm>
          <a:prstGeom prst="rect">
            <a:avLst/>
          </a:prstGeom>
        </p:spPr>
      </p:pic>
      <p:pic>
        <p:nvPicPr>
          <p:cNvPr id="32" name="图片 31">
            <a:extLst>
              <a:ext uri="{FF2B5EF4-FFF2-40B4-BE49-F238E27FC236}">
                <a16:creationId xmlns:a16="http://schemas.microsoft.com/office/drawing/2014/main" id="{6923A1A6-221A-81FD-5625-503A87E7ACC9}"/>
              </a:ext>
            </a:extLst>
          </p:cNvPr>
          <p:cNvPicPr>
            <a:picLocks noChangeAspect="1"/>
          </p:cNvPicPr>
          <p:nvPr/>
        </p:nvPicPr>
        <p:blipFill>
          <a:blip r:embed="rId7"/>
          <a:stretch>
            <a:fillRect/>
          </a:stretch>
        </p:blipFill>
        <p:spPr>
          <a:xfrm>
            <a:off x="6346753" y="4497702"/>
            <a:ext cx="1713695" cy="1911974"/>
          </a:xfrm>
          <a:prstGeom prst="rect">
            <a:avLst/>
          </a:prstGeom>
        </p:spPr>
      </p:pic>
      <p:pic>
        <p:nvPicPr>
          <p:cNvPr id="34" name="图片 33">
            <a:extLst>
              <a:ext uri="{FF2B5EF4-FFF2-40B4-BE49-F238E27FC236}">
                <a16:creationId xmlns:a16="http://schemas.microsoft.com/office/drawing/2014/main" id="{9C20C0CD-4A5C-692F-745F-7BEC30557350}"/>
              </a:ext>
            </a:extLst>
          </p:cNvPr>
          <p:cNvPicPr>
            <a:picLocks noChangeAspect="1"/>
          </p:cNvPicPr>
          <p:nvPr/>
        </p:nvPicPr>
        <p:blipFill>
          <a:blip r:embed="rId8"/>
          <a:stretch>
            <a:fillRect/>
          </a:stretch>
        </p:blipFill>
        <p:spPr>
          <a:xfrm>
            <a:off x="8974281" y="4603174"/>
            <a:ext cx="1339244" cy="1701030"/>
          </a:xfrm>
          <a:prstGeom prst="rect">
            <a:avLst/>
          </a:prstGeom>
        </p:spPr>
      </p:pic>
      <p:sp>
        <p:nvSpPr>
          <p:cNvPr id="36" name="文本框 35">
            <a:extLst>
              <a:ext uri="{FF2B5EF4-FFF2-40B4-BE49-F238E27FC236}">
                <a16:creationId xmlns:a16="http://schemas.microsoft.com/office/drawing/2014/main" id="{2C1C0285-DBB3-23BC-8A8A-18FC088C61F6}"/>
              </a:ext>
            </a:extLst>
          </p:cNvPr>
          <p:cNvSpPr txBox="1"/>
          <p:nvPr/>
        </p:nvSpPr>
        <p:spPr>
          <a:xfrm>
            <a:off x="55273" y="1029931"/>
            <a:ext cx="6233993" cy="369332"/>
          </a:xfrm>
          <a:prstGeom prst="rect">
            <a:avLst/>
          </a:prstGeom>
          <a:noFill/>
        </p:spPr>
        <p:txBody>
          <a:bodyPr wrap="square">
            <a:spAutoFit/>
          </a:bodyPr>
          <a:lstStyle/>
          <a:p>
            <a:pPr marL="457200" lvl="2">
              <a:buClr>
                <a:srgbClr val="C00000"/>
              </a:buClr>
              <a:buSzPts val="2800"/>
            </a:pPr>
            <a:r>
              <a:rPr lang="en-US" altLang="ja-JP" sz="1800" b="1" dirty="0">
                <a:solidFill>
                  <a:schemeClr val="bg1"/>
                </a:solidFill>
              </a:rPr>
              <a:t>Aggregating Singleton </a:t>
            </a:r>
            <a:r>
              <a:rPr lang="en-US" altLang="zh-CN" sz="1800" b="1" dirty="0">
                <a:solidFill>
                  <a:schemeClr val="bg1"/>
                </a:solidFill>
              </a:rPr>
              <a:t>lower bound</a:t>
            </a:r>
            <a:r>
              <a:rPr lang="en-US" altLang="ja-JP" sz="1800" b="1" dirty="0">
                <a:solidFill>
                  <a:schemeClr val="bg1"/>
                </a:solidFill>
              </a:rPr>
              <a:t> (AGS)</a:t>
            </a:r>
          </a:p>
        </p:txBody>
      </p:sp>
    </p:spTree>
    <p:extLst>
      <p:ext uri="{BB962C8B-B14F-4D97-AF65-F5344CB8AC3E}">
        <p14:creationId xmlns:p14="http://schemas.microsoft.com/office/powerpoint/2010/main" val="366815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418041" y="369803"/>
            <a:ext cx="5677959"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ja-JP" sz="3200" b="1" dirty="0">
                <a:solidFill>
                  <a:schemeClr val="accent1"/>
                </a:solidFill>
              </a:rPr>
              <a:t>SOM</a:t>
            </a:r>
            <a:endParaRPr sz="3200" b="1" i="0" u="none" strike="noStrike" cap="none" dirty="0">
              <a:solidFill>
                <a:schemeClr val="accent1"/>
              </a:solidFill>
              <a:latin typeface="Arial"/>
              <a:ea typeface="Arial"/>
              <a:cs typeface="Arial"/>
              <a:sym typeface="Arial"/>
            </a:endParaRPr>
          </a:p>
        </p:txBody>
      </p:sp>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dirty="0"/>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19" name="图片 18">
            <a:extLst>
              <a:ext uri="{FF2B5EF4-FFF2-40B4-BE49-F238E27FC236}">
                <a16:creationId xmlns:a16="http://schemas.microsoft.com/office/drawing/2014/main" id="{DCA2F984-1F78-4054-E986-C70668EC61C7}"/>
              </a:ext>
            </a:extLst>
          </p:cNvPr>
          <p:cNvPicPr>
            <a:picLocks noChangeAspect="1"/>
          </p:cNvPicPr>
          <p:nvPr/>
        </p:nvPicPr>
        <p:blipFill>
          <a:blip r:embed="rId3"/>
          <a:stretch>
            <a:fillRect/>
          </a:stretch>
        </p:blipFill>
        <p:spPr>
          <a:xfrm>
            <a:off x="715496" y="1116747"/>
            <a:ext cx="3272610" cy="2855601"/>
          </a:xfrm>
          <a:prstGeom prst="rect">
            <a:avLst/>
          </a:prstGeom>
        </p:spPr>
      </p:pic>
      <p:grpSp>
        <p:nvGrpSpPr>
          <p:cNvPr id="5" name="组合 4">
            <a:extLst>
              <a:ext uri="{FF2B5EF4-FFF2-40B4-BE49-F238E27FC236}">
                <a16:creationId xmlns:a16="http://schemas.microsoft.com/office/drawing/2014/main" id="{CBA2259A-4B7C-B90E-DC4A-75E20F96A5CD}"/>
              </a:ext>
            </a:extLst>
          </p:cNvPr>
          <p:cNvGrpSpPr/>
          <p:nvPr/>
        </p:nvGrpSpPr>
        <p:grpSpPr>
          <a:xfrm>
            <a:off x="5444383" y="954538"/>
            <a:ext cx="3167242" cy="2763660"/>
            <a:chOff x="5443358" y="1432192"/>
            <a:chExt cx="5289722" cy="4615685"/>
          </a:xfrm>
        </p:grpSpPr>
        <p:pic>
          <p:nvPicPr>
            <p:cNvPr id="23" name="图片 22">
              <a:extLst>
                <a:ext uri="{FF2B5EF4-FFF2-40B4-BE49-F238E27FC236}">
                  <a16:creationId xmlns:a16="http://schemas.microsoft.com/office/drawing/2014/main" id="{14618142-F0EB-4FCA-37D3-E47A6564A176}"/>
                </a:ext>
              </a:extLst>
            </p:cNvPr>
            <p:cNvPicPr>
              <a:picLocks noChangeAspect="1"/>
            </p:cNvPicPr>
            <p:nvPr/>
          </p:nvPicPr>
          <p:blipFill>
            <a:blip r:embed="rId3"/>
            <a:stretch>
              <a:fillRect/>
            </a:stretch>
          </p:blipFill>
          <p:spPr>
            <a:xfrm>
              <a:off x="5443358" y="1432192"/>
              <a:ext cx="5289722" cy="4615685"/>
            </a:xfrm>
            <a:prstGeom prst="rect">
              <a:avLst/>
            </a:prstGeom>
          </p:spPr>
        </p:pic>
        <p:cxnSp>
          <p:nvCxnSpPr>
            <p:cNvPr id="26" name="直接连接符 25">
              <a:extLst>
                <a:ext uri="{FF2B5EF4-FFF2-40B4-BE49-F238E27FC236}">
                  <a16:creationId xmlns:a16="http://schemas.microsoft.com/office/drawing/2014/main" id="{840645C4-8C3F-9617-CE23-6ECF35F26804}"/>
                </a:ext>
              </a:extLst>
            </p:cNvPr>
            <p:cNvCxnSpPr>
              <a:cxnSpLocks/>
            </p:cNvCxnSpPr>
            <p:nvPr/>
          </p:nvCxnSpPr>
          <p:spPr>
            <a:xfrm flipV="1">
              <a:off x="8064347" y="2390660"/>
              <a:ext cx="1652530" cy="1542362"/>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8" name="直接连接符 27">
              <a:extLst>
                <a:ext uri="{FF2B5EF4-FFF2-40B4-BE49-F238E27FC236}">
                  <a16:creationId xmlns:a16="http://schemas.microsoft.com/office/drawing/2014/main" id="{C91D382B-33ED-2B0B-9D5F-6958B33A1A90}"/>
                </a:ext>
              </a:extLst>
            </p:cNvPr>
            <p:cNvCxnSpPr>
              <a:cxnSpLocks/>
            </p:cNvCxnSpPr>
            <p:nvPr/>
          </p:nvCxnSpPr>
          <p:spPr>
            <a:xfrm>
              <a:off x="8088219" y="3933022"/>
              <a:ext cx="1628658" cy="2114855"/>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4" name="文本框 33">
              <a:extLst>
                <a:ext uri="{FF2B5EF4-FFF2-40B4-BE49-F238E27FC236}">
                  <a16:creationId xmlns:a16="http://schemas.microsoft.com/office/drawing/2014/main" id="{72CF2105-6724-3E9B-D42C-AC4C621F728D}"/>
                </a:ext>
              </a:extLst>
            </p:cNvPr>
            <p:cNvSpPr txBox="1"/>
            <p:nvPr/>
          </p:nvSpPr>
          <p:spPr>
            <a:xfrm>
              <a:off x="9822863" y="2236771"/>
              <a:ext cx="804231" cy="307777"/>
            </a:xfrm>
            <a:prstGeom prst="rect">
              <a:avLst/>
            </a:prstGeom>
            <a:noFill/>
          </p:spPr>
          <p:txBody>
            <a:bodyPr wrap="square" rtlCol="0">
              <a:spAutoFit/>
            </a:bodyPr>
            <a:lstStyle/>
            <a:p>
              <a:r>
                <a:rPr lang="en-US" altLang="zh-CN" dirty="0">
                  <a:solidFill>
                    <a:srgbClr val="FF0000"/>
                  </a:solidFill>
                </a:rPr>
                <a:t>W</a:t>
              </a:r>
              <a:r>
                <a:rPr lang="en-US" altLang="zh-CN" baseline="-25000" dirty="0">
                  <a:solidFill>
                    <a:srgbClr val="FF0000"/>
                  </a:solidFill>
                </a:rPr>
                <a:t>1</a:t>
              </a:r>
              <a:endParaRPr lang="zh-CN" altLang="en-US" baseline="-25000" dirty="0">
                <a:solidFill>
                  <a:srgbClr val="FF0000"/>
                </a:solidFill>
              </a:endParaRPr>
            </a:p>
          </p:txBody>
        </p:sp>
        <p:sp>
          <p:nvSpPr>
            <p:cNvPr id="35" name="文本框 34">
              <a:extLst>
                <a:ext uri="{FF2B5EF4-FFF2-40B4-BE49-F238E27FC236}">
                  <a16:creationId xmlns:a16="http://schemas.microsoft.com/office/drawing/2014/main" id="{B3DC6D01-E479-DCE7-2AB6-BB866A7DE109}"/>
                </a:ext>
              </a:extLst>
            </p:cNvPr>
            <p:cNvSpPr txBox="1"/>
            <p:nvPr/>
          </p:nvSpPr>
          <p:spPr>
            <a:xfrm>
              <a:off x="9716877" y="5586212"/>
              <a:ext cx="804231" cy="307777"/>
            </a:xfrm>
            <a:prstGeom prst="rect">
              <a:avLst/>
            </a:prstGeom>
            <a:noFill/>
          </p:spPr>
          <p:txBody>
            <a:bodyPr wrap="square" rtlCol="0">
              <a:spAutoFit/>
            </a:bodyPr>
            <a:lstStyle/>
            <a:p>
              <a:r>
                <a:rPr lang="en-US" altLang="zh-CN">
                  <a:solidFill>
                    <a:srgbClr val="FF0000"/>
                  </a:solidFill>
                </a:rPr>
                <a:t>W</a:t>
              </a:r>
              <a:r>
                <a:rPr lang="en-US" altLang="zh-CN" baseline="-25000" dirty="0">
                  <a:solidFill>
                    <a:srgbClr val="FF0000"/>
                  </a:solidFill>
                </a:rPr>
                <a:t>2</a:t>
              </a:r>
              <a:endParaRPr lang="zh-CN" altLang="en-US" baseline="-25000" dirty="0">
                <a:solidFill>
                  <a:srgbClr val="FF0000"/>
                </a:solidFill>
              </a:endParaRPr>
            </a:p>
          </p:txBody>
        </p:sp>
      </p:grpSp>
      <p:grpSp>
        <p:nvGrpSpPr>
          <p:cNvPr id="8" name="组合 7">
            <a:extLst>
              <a:ext uri="{FF2B5EF4-FFF2-40B4-BE49-F238E27FC236}">
                <a16:creationId xmlns:a16="http://schemas.microsoft.com/office/drawing/2014/main" id="{038474CD-2071-7808-CF85-CF6CB632D5D9}"/>
              </a:ext>
            </a:extLst>
          </p:cNvPr>
          <p:cNvGrpSpPr/>
          <p:nvPr/>
        </p:nvGrpSpPr>
        <p:grpSpPr>
          <a:xfrm>
            <a:off x="1161932" y="3880407"/>
            <a:ext cx="4838937" cy="2763660"/>
            <a:chOff x="3658722" y="3663208"/>
            <a:chExt cx="4648675" cy="2551895"/>
          </a:xfrm>
        </p:grpSpPr>
        <p:pic>
          <p:nvPicPr>
            <p:cNvPr id="4" name="图片 3">
              <a:extLst>
                <a:ext uri="{FF2B5EF4-FFF2-40B4-BE49-F238E27FC236}">
                  <a16:creationId xmlns:a16="http://schemas.microsoft.com/office/drawing/2014/main" id="{D7253CDF-B1ED-C9AE-89CA-8AA01AE5601F}"/>
                </a:ext>
              </a:extLst>
            </p:cNvPr>
            <p:cNvPicPr>
              <a:picLocks noChangeAspect="1"/>
            </p:cNvPicPr>
            <p:nvPr/>
          </p:nvPicPr>
          <p:blipFill>
            <a:blip r:embed="rId4"/>
            <a:stretch>
              <a:fillRect/>
            </a:stretch>
          </p:blipFill>
          <p:spPr>
            <a:xfrm>
              <a:off x="3658722" y="3663208"/>
              <a:ext cx="4648675" cy="2551895"/>
            </a:xfrm>
            <a:prstGeom prst="rect">
              <a:avLst/>
            </a:prstGeom>
          </p:spPr>
        </p:pic>
        <p:sp>
          <p:nvSpPr>
            <p:cNvPr id="6" name="文本框 5">
              <a:extLst>
                <a:ext uri="{FF2B5EF4-FFF2-40B4-BE49-F238E27FC236}">
                  <a16:creationId xmlns:a16="http://schemas.microsoft.com/office/drawing/2014/main" id="{7E52C942-F7EF-FE37-9FCF-6B2424E0545E}"/>
                </a:ext>
              </a:extLst>
            </p:cNvPr>
            <p:cNvSpPr txBox="1"/>
            <p:nvPr/>
          </p:nvSpPr>
          <p:spPr>
            <a:xfrm>
              <a:off x="5861873" y="5903462"/>
              <a:ext cx="1354175" cy="227354"/>
            </a:xfrm>
            <a:prstGeom prst="rect">
              <a:avLst/>
            </a:prstGeom>
            <a:noFill/>
          </p:spPr>
          <p:txBody>
            <a:bodyPr wrap="square">
              <a:spAutoFit/>
            </a:bodyPr>
            <a:lstStyle/>
            <a:p>
              <a:r>
                <a:rPr lang="en-US" altLang="zh-CN" sz="1000" dirty="0"/>
                <a:t>[J </a:t>
              </a:r>
              <a:r>
                <a:rPr lang="en-US" altLang="zh-CN" sz="1000" dirty="0" err="1"/>
                <a:t>Faigl</a:t>
              </a:r>
              <a:r>
                <a:rPr lang="en-US" altLang="zh-CN" sz="1000" dirty="0"/>
                <a:t>. 2010]</a:t>
              </a:r>
              <a:endParaRPr lang="zh-CN" altLang="en-US" sz="1000" dirty="0"/>
            </a:p>
          </p:txBody>
        </p:sp>
      </p:grpSp>
      <p:pic>
        <p:nvPicPr>
          <p:cNvPr id="10" name="图片 9">
            <a:extLst>
              <a:ext uri="{FF2B5EF4-FFF2-40B4-BE49-F238E27FC236}">
                <a16:creationId xmlns:a16="http://schemas.microsoft.com/office/drawing/2014/main" id="{6110BB0A-5CD2-292E-ED05-20025568533F}"/>
              </a:ext>
            </a:extLst>
          </p:cNvPr>
          <p:cNvPicPr>
            <a:picLocks noChangeAspect="1"/>
          </p:cNvPicPr>
          <p:nvPr/>
        </p:nvPicPr>
        <p:blipFill>
          <a:blip r:embed="rId5"/>
          <a:stretch>
            <a:fillRect/>
          </a:stretch>
        </p:blipFill>
        <p:spPr>
          <a:xfrm>
            <a:off x="7309381" y="3935766"/>
            <a:ext cx="2350647" cy="2504125"/>
          </a:xfrm>
          <a:prstGeom prst="rect">
            <a:avLst/>
          </a:prstGeom>
        </p:spPr>
      </p:pic>
    </p:spTree>
    <p:extLst>
      <p:ext uri="{BB962C8B-B14F-4D97-AF65-F5344CB8AC3E}">
        <p14:creationId xmlns:p14="http://schemas.microsoft.com/office/powerpoint/2010/main" val="4183911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 name="Google Shape;110;p3">
            <a:extLst>
              <a:ext uri="{FF2B5EF4-FFF2-40B4-BE49-F238E27FC236}">
                <a16:creationId xmlns:a16="http://schemas.microsoft.com/office/drawing/2014/main" id="{F2AFD658-F038-3017-24AE-74BC8BD9D54F}"/>
              </a:ext>
            </a:extLst>
          </p:cNvPr>
          <p:cNvSpPr txBox="1"/>
          <p:nvPr/>
        </p:nvSpPr>
        <p:spPr>
          <a:xfrm>
            <a:off x="378284" y="221757"/>
            <a:ext cx="6767950"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ja-JP" sz="3200" b="1" dirty="0">
                <a:solidFill>
                  <a:schemeClr val="accent1"/>
                </a:solidFill>
              </a:rPr>
              <a:t>SOM</a:t>
            </a:r>
            <a:endParaRPr sz="3200" b="1" i="0" u="none" strike="noStrike" cap="none" dirty="0">
              <a:solidFill>
                <a:schemeClr val="accent1"/>
              </a:solidFill>
              <a:latin typeface="Arial"/>
              <a:ea typeface="Arial"/>
              <a:cs typeface="Arial"/>
              <a:sym typeface="Arial"/>
            </a:endParaRPr>
          </a:p>
        </p:txBody>
      </p:sp>
      <p:pic>
        <p:nvPicPr>
          <p:cNvPr id="4" name="图片 3">
            <a:extLst>
              <a:ext uri="{FF2B5EF4-FFF2-40B4-BE49-F238E27FC236}">
                <a16:creationId xmlns:a16="http://schemas.microsoft.com/office/drawing/2014/main" id="{A95D5F0C-F543-0746-7038-7A39657FCF8F}"/>
              </a:ext>
            </a:extLst>
          </p:cNvPr>
          <p:cNvPicPr>
            <a:picLocks noChangeAspect="1"/>
          </p:cNvPicPr>
          <p:nvPr/>
        </p:nvPicPr>
        <p:blipFill>
          <a:blip r:embed="rId3"/>
          <a:stretch>
            <a:fillRect/>
          </a:stretch>
        </p:blipFill>
        <p:spPr>
          <a:xfrm>
            <a:off x="558524" y="1433892"/>
            <a:ext cx="5875326" cy="2914409"/>
          </a:xfrm>
          <a:prstGeom prst="rect">
            <a:avLst/>
          </a:prstGeom>
        </p:spPr>
      </p:pic>
    </p:spTree>
    <p:extLst>
      <p:ext uri="{BB962C8B-B14F-4D97-AF65-F5344CB8AC3E}">
        <p14:creationId xmlns:p14="http://schemas.microsoft.com/office/powerpoint/2010/main" val="2048794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grpSp>
        <p:nvGrpSpPr>
          <p:cNvPr id="3" name="组合 2">
            <a:extLst>
              <a:ext uri="{FF2B5EF4-FFF2-40B4-BE49-F238E27FC236}">
                <a16:creationId xmlns:a16="http://schemas.microsoft.com/office/drawing/2014/main" id="{22155C03-FC02-801D-F585-0BA8F75FD1C4}"/>
              </a:ext>
            </a:extLst>
          </p:cNvPr>
          <p:cNvGrpSpPr/>
          <p:nvPr/>
        </p:nvGrpSpPr>
        <p:grpSpPr>
          <a:xfrm>
            <a:off x="-23175" y="868986"/>
            <a:ext cx="5102071" cy="5337639"/>
            <a:chOff x="-394903" y="3922684"/>
            <a:chExt cx="10957376" cy="2584556"/>
          </a:xfrm>
        </p:grpSpPr>
        <p:grpSp>
          <p:nvGrpSpPr>
            <p:cNvPr id="5" name="组合 4">
              <a:extLst>
                <a:ext uri="{FF2B5EF4-FFF2-40B4-BE49-F238E27FC236}">
                  <a16:creationId xmlns:a16="http://schemas.microsoft.com/office/drawing/2014/main" id="{BEA2F0C5-5921-3706-DBE7-7D560EAA1F3B}"/>
                </a:ext>
              </a:extLst>
            </p:cNvPr>
            <p:cNvGrpSpPr/>
            <p:nvPr/>
          </p:nvGrpSpPr>
          <p:grpSpPr>
            <a:xfrm>
              <a:off x="418041" y="4021820"/>
              <a:ext cx="10144432" cy="2485420"/>
              <a:chOff x="698090" y="3821072"/>
              <a:chExt cx="3947165" cy="2381667"/>
            </a:xfrm>
          </p:grpSpPr>
          <p:sp>
            <p:nvSpPr>
              <p:cNvPr id="8" name="矩形 7">
                <a:extLst>
                  <a:ext uri="{FF2B5EF4-FFF2-40B4-BE49-F238E27FC236}">
                    <a16:creationId xmlns:a16="http://schemas.microsoft.com/office/drawing/2014/main" id="{3D098B7C-07FF-20FB-563B-64029957386B}"/>
                  </a:ext>
                </a:extLst>
              </p:cNvPr>
              <p:cNvSpPr/>
              <p:nvPr/>
            </p:nvSpPr>
            <p:spPr>
              <a:xfrm>
                <a:off x="698090" y="3970817"/>
                <a:ext cx="3947165" cy="2231922"/>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05528334-D5E1-EE3A-7667-3F7CB9EC9A3C}"/>
                  </a:ext>
                </a:extLst>
              </p:cNvPr>
              <p:cNvSpPr/>
              <p:nvPr/>
            </p:nvSpPr>
            <p:spPr>
              <a:xfrm>
                <a:off x="698090" y="3821072"/>
                <a:ext cx="3947165" cy="2885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Google Shape;111;p3">
              <a:extLst>
                <a:ext uri="{FF2B5EF4-FFF2-40B4-BE49-F238E27FC236}">
                  <a16:creationId xmlns:a16="http://schemas.microsoft.com/office/drawing/2014/main" id="{72F4F1B8-C881-8E21-AF84-508DA83AA33A}"/>
                </a:ext>
              </a:extLst>
            </p:cNvPr>
            <p:cNvSpPr txBox="1"/>
            <p:nvPr/>
          </p:nvSpPr>
          <p:spPr>
            <a:xfrm>
              <a:off x="-394903" y="3922684"/>
              <a:ext cx="10371514" cy="581195"/>
            </a:xfrm>
            <a:prstGeom prst="rect">
              <a:avLst/>
            </a:prstGeom>
            <a:noFill/>
            <a:ln>
              <a:noFill/>
            </a:ln>
          </p:spPr>
          <p:txBody>
            <a:bodyPr spcFirstLastPara="1" wrap="square" lIns="91425" tIns="45700" rIns="91425" bIns="45700" anchor="t" anchorCtr="0">
              <a:spAutoFit/>
            </a:bodyPr>
            <a:lstStyle/>
            <a:p>
              <a:pPr marL="457200" lvl="1">
                <a:buClr>
                  <a:srgbClr val="C00000"/>
                </a:buClr>
                <a:buSzPts val="2800"/>
              </a:pPr>
              <a:endParaRPr lang="en-US" altLang="ja-JP" sz="2000" b="1" dirty="0">
                <a:solidFill>
                  <a:srgbClr val="C00000"/>
                </a:solidFill>
              </a:endParaRPr>
            </a:p>
            <a:p>
              <a:pPr marL="457200" lvl="2">
                <a:buClr>
                  <a:srgbClr val="C00000"/>
                </a:buClr>
                <a:buSzPts val="2800"/>
              </a:pPr>
              <a:r>
                <a:rPr lang="en-US" altLang="zh-CN" sz="2000" b="1" dirty="0">
                  <a:solidFill>
                    <a:schemeClr val="bg1"/>
                  </a:solidFill>
                </a:rPr>
                <a:t>Efficiency Improved measures</a:t>
              </a:r>
            </a:p>
            <a:p>
              <a:pPr marL="457200" lvl="2">
                <a:buClr>
                  <a:srgbClr val="C00000"/>
                </a:buClr>
                <a:buSzPts val="2800"/>
              </a:pPr>
              <a:endParaRPr lang="ja-JP" altLang="en-US" sz="1600" b="1" dirty="0">
                <a:solidFill>
                  <a:srgbClr val="C00000"/>
                </a:solidFill>
              </a:endParaRPr>
            </a:p>
            <a:p>
              <a:pPr marL="457200" lvl="2">
                <a:buClr>
                  <a:srgbClr val="C00000"/>
                </a:buClr>
                <a:buSzPts val="2800"/>
              </a:pPr>
              <a:endParaRPr lang="en-US" altLang="ja-JP" sz="1600" b="1" dirty="0">
                <a:solidFill>
                  <a:srgbClr val="C00000"/>
                </a:solidFill>
              </a:endParaRPr>
            </a:p>
          </p:txBody>
        </p:sp>
      </p:gr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7A3F33C5-6AF7-7E46-E4D5-61BF40D158D3}"/>
                  </a:ext>
                </a:extLst>
              </p:cNvPr>
              <p:cNvSpPr txBox="1"/>
              <p:nvPr/>
            </p:nvSpPr>
            <p:spPr>
              <a:xfrm>
                <a:off x="0" y="1814856"/>
                <a:ext cx="5078896" cy="4616648"/>
              </a:xfrm>
              <a:prstGeom prst="rect">
                <a:avLst/>
              </a:prstGeom>
              <a:noFill/>
            </p:spPr>
            <p:txBody>
              <a:bodyPr wrap="square">
                <a:spAutoFit/>
              </a:bodyPr>
              <a:lstStyle/>
              <a:p>
                <a:pPr marL="457200" lvl="2">
                  <a:buClr>
                    <a:srgbClr val="C00000"/>
                  </a:buClr>
                  <a:buSzPts val="2800"/>
                </a:pPr>
                <a:r>
                  <a:rPr lang="en-US" altLang="ja-JP" sz="1400" dirty="0">
                    <a:solidFill>
                      <a:srgbClr val="C00000"/>
                    </a:solidFill>
                  </a:rPr>
                  <a:t>1. Hash Table Structure</a:t>
                </a:r>
              </a:p>
              <a:p>
                <a:pPr marL="457200" lvl="2">
                  <a:buClr>
                    <a:srgbClr val="C00000"/>
                  </a:buClr>
                  <a:buSzPts val="2800"/>
                </a:pPr>
                <a:r>
                  <a:rPr lang="en-US" altLang="ja-JP" sz="1400" dirty="0">
                    <a:solidFill>
                      <a:srgbClr val="C00000"/>
                    </a:solidFill>
                  </a:rPr>
                  <a:t>	</a:t>
                </a:r>
                <a:r>
                  <a:rPr lang="en-US" altLang="ja-JP" dirty="0">
                    <a:solidFill>
                      <a:srgbClr val="C00000"/>
                    </a:solidFill>
                  </a:rPr>
                  <a:t>1) Skipping nodes that have already occurred</a:t>
                </a:r>
                <a:endParaRPr lang="en-US" altLang="ja-JP" sz="1400" dirty="0">
                  <a:solidFill>
                    <a:srgbClr val="C00000"/>
                  </a:solidFill>
                </a:endParaRPr>
              </a:p>
              <a:p>
                <a:pPr marL="457200" lvl="2">
                  <a:buClr>
                    <a:srgbClr val="C00000"/>
                  </a:buClr>
                  <a:buSzPts val="2800"/>
                </a:pPr>
                <a:r>
                  <a:rPr lang="en-US" altLang="ja-JP" dirty="0">
                    <a:solidFill>
                      <a:srgbClr val="C00000"/>
                    </a:solidFill>
                  </a:rPr>
                  <a:t>	2) Storage of existing paths for reuse. </a:t>
                </a:r>
              </a:p>
              <a:p>
                <a:pPr marL="457200" lvl="2">
                  <a:buClr>
                    <a:srgbClr val="C00000"/>
                  </a:buClr>
                  <a:buSzPts val="2800"/>
                </a:pPr>
                <a:r>
                  <a:rPr lang="en-US" altLang="ja-JP" dirty="0">
                    <a:solidFill>
                      <a:srgbClr val="C00000"/>
                    </a:solidFill>
                  </a:rPr>
                  <a:t>	</a:t>
                </a:r>
              </a:p>
              <a:p>
                <a:pPr marL="457200" lvl="2">
                  <a:buClr>
                    <a:srgbClr val="C00000"/>
                  </a:buClr>
                  <a:buSzPts val="2800"/>
                </a:pPr>
                <a:endParaRPr lang="en-US" altLang="ja-JP" sz="1400" dirty="0">
                  <a:solidFill>
                    <a:srgbClr val="C00000"/>
                  </a:solidFill>
                </a:endParaRPr>
              </a:p>
              <a:p>
                <a:pPr marL="457200" lvl="2">
                  <a:buClr>
                    <a:srgbClr val="C00000"/>
                  </a:buClr>
                  <a:buSzPts val="2800"/>
                </a:pPr>
                <a:r>
                  <a:rPr lang="en-US" altLang="ja-JP" sz="1400" dirty="0">
                    <a:solidFill>
                      <a:srgbClr val="C00000"/>
                    </a:solidFill>
                  </a:rPr>
                  <a:t>2. </a:t>
                </a:r>
                <a:r>
                  <a:rPr lang="en-US" altLang="ja-JP" dirty="0">
                    <a:solidFill>
                      <a:srgbClr val="C00000"/>
                    </a:solidFill>
                  </a:rPr>
                  <a:t>Pre-pruning</a:t>
                </a:r>
              </a:p>
              <a:p>
                <a:pPr marL="457200" lvl="2">
                  <a:buClr>
                    <a:srgbClr val="C00000"/>
                  </a:buClr>
                  <a:buSzPts val="2800"/>
                </a:pPr>
                <a:r>
                  <a:rPr lang="en-US" altLang="ja-JP" sz="1400" dirty="0">
                    <a:solidFill>
                      <a:srgbClr val="C00000"/>
                    </a:solidFill>
                  </a:rPr>
                  <a:t>Prevent the generation of a node with poor solution quality.</a:t>
                </a:r>
                <a:endParaRPr lang="en-US" altLang="ja-JP" dirty="0">
                  <a:solidFill>
                    <a:srgbClr val="C00000"/>
                  </a:solidFill>
                </a:endParaRPr>
              </a:p>
              <a:p>
                <a:pPr marL="457200" lvl="2">
                  <a:buClr>
                    <a:srgbClr val="C00000"/>
                  </a:buClr>
                  <a:buSzPts val="2800"/>
                </a:pPr>
                <a:endParaRPr lang="en-US" altLang="ja-JP" sz="1400" dirty="0">
                  <a:solidFill>
                    <a:srgbClr val="C00000"/>
                  </a:solidFill>
                </a:endParaRPr>
              </a:p>
              <a:p>
                <a:pPr marL="457200" lvl="2">
                  <a:buClr>
                    <a:srgbClr val="C00000"/>
                  </a:buClr>
                  <a:buSzPts val="2800"/>
                </a:pPr>
                <a:r>
                  <a:rPr lang="en-US" altLang="ja-JP" dirty="0">
                    <a:solidFill>
                      <a:srgbClr val="C00000"/>
                    </a:solidFill>
                  </a:rPr>
                  <a:t>P</a:t>
                </a:r>
                <a:r>
                  <a:rPr lang="en-US" altLang="ja-JP" sz="1400" dirty="0">
                    <a:solidFill>
                      <a:srgbClr val="C00000"/>
                    </a:solidFill>
                  </a:rPr>
                  <a:t>redict the solution quality (the value of evaluation function </a:t>
                </a:r>
                <a14:m>
                  <m:oMath xmlns:m="http://schemas.openxmlformats.org/officeDocument/2006/math">
                    <m:r>
                      <a:rPr lang="en-US" altLang="ja-JP" sz="1400" b="1" i="1" smtClean="0">
                        <a:solidFill>
                          <a:srgbClr val="C00000"/>
                        </a:solidFill>
                        <a:latin typeface="Cambria Math" panose="02040503050406030204" pitchFamily="18" charset="0"/>
                      </a:rPr>
                      <m:t>𝒇</m:t>
                    </m:r>
                    <m:d>
                      <m:dPr>
                        <m:ctrlPr>
                          <a:rPr lang="en-US" altLang="ja-JP" sz="1400" b="1" i="1" smtClean="0">
                            <a:solidFill>
                              <a:srgbClr val="C00000"/>
                            </a:solidFill>
                            <a:latin typeface="Cambria Math" panose="02040503050406030204" pitchFamily="18" charset="0"/>
                          </a:rPr>
                        </m:ctrlPr>
                      </m:dPr>
                      <m:e>
                        <m:r>
                          <a:rPr lang="en-US" altLang="ja-JP" sz="1400" b="1" i="1" smtClean="0">
                            <a:solidFill>
                              <a:srgbClr val="C00000"/>
                            </a:solidFill>
                            <a:latin typeface="Cambria Math" panose="02040503050406030204" pitchFamily="18" charset="0"/>
                          </a:rPr>
                          <m:t>𝒏</m:t>
                        </m:r>
                      </m:e>
                    </m:d>
                    <m:r>
                      <a:rPr lang="en-US" altLang="ja-JP" sz="1400" b="0" i="0" smtClean="0">
                        <a:solidFill>
                          <a:srgbClr val="C00000"/>
                        </a:solidFill>
                        <a:latin typeface="Cambria Math" panose="02040503050406030204" pitchFamily="18" charset="0"/>
                      </a:rPr>
                      <m:t>) </m:t>
                    </m:r>
                  </m:oMath>
                </a14:m>
                <a:r>
                  <a:rPr lang="en-US" altLang="ja-JP" sz="1400" dirty="0">
                    <a:solidFill>
                      <a:srgbClr val="C00000"/>
                    </a:solidFill>
                  </a:rPr>
                  <a:t>after the assignment operation and compare it with the original one to determine whether to retain the node.</a:t>
                </a:r>
              </a:p>
              <a:p>
                <a:pPr marL="457200" lvl="2">
                  <a:buClr>
                    <a:srgbClr val="C00000"/>
                  </a:buClr>
                  <a:buSzPts val="2800"/>
                </a:pPr>
                <a:endParaRPr lang="en-US" altLang="ja-JP" sz="1400" dirty="0">
                  <a:solidFill>
                    <a:srgbClr val="C00000"/>
                  </a:solidFill>
                </a:endParaRPr>
              </a:p>
              <a:p>
                <a:pPr marL="457200" lvl="2">
                  <a:buClr>
                    <a:srgbClr val="C00000"/>
                  </a:buClr>
                  <a:buSzPts val="2800"/>
                </a:pPr>
                <a:r>
                  <a:rPr lang="en-US" altLang="ja-JP" dirty="0">
                    <a:solidFill>
                      <a:srgbClr val="C00000"/>
                    </a:solidFill>
                  </a:rPr>
                  <a:t>D</a:t>
                </a:r>
                <a:r>
                  <a:rPr lang="en-US" altLang="ja-JP" sz="1400" dirty="0">
                    <a:solidFill>
                      <a:srgbClr val="C00000"/>
                    </a:solidFill>
                  </a:rPr>
                  <a:t>efinition:</a:t>
                </a:r>
              </a:p>
              <a:p>
                <a:pPr marL="457200" lvl="2">
                  <a:buClr>
                    <a:srgbClr val="C00000"/>
                  </a:buClr>
                  <a:buSzPts val="2800"/>
                </a:pPr>
                <a:r>
                  <a:rPr lang="en-US" altLang="ja-JP" dirty="0">
                    <a:solidFill>
                      <a:srgbClr val="C00000"/>
                    </a:solidFill>
                  </a:rPr>
                  <a:t>     </a:t>
                </a:r>
                <a14:m>
                  <m:oMath xmlns:m="http://schemas.openxmlformats.org/officeDocument/2006/math">
                    <m:r>
                      <a:rPr lang="en-US" altLang="ja-JP" b="0" i="1" smtClean="0">
                        <a:solidFill>
                          <a:srgbClr val="C00000"/>
                        </a:solidFill>
                        <a:latin typeface="Cambria Math" panose="02040503050406030204" pitchFamily="18" charset="0"/>
                      </a:rPr>
                      <m:t>𝑙𝑒𝑛</m:t>
                    </m:r>
                    <m:r>
                      <a:rPr lang="en-US" altLang="ja-JP" b="0" i="1" baseline="-25000" smtClean="0">
                        <a:solidFill>
                          <a:srgbClr val="C00000"/>
                        </a:solidFill>
                        <a:latin typeface="Cambria Math" panose="02040503050406030204" pitchFamily="18" charset="0"/>
                      </a:rPr>
                      <m:t>𝑐𝑙𝑠𝐴</m:t>
                    </m:r>
                    <m:r>
                      <a:rPr lang="en-US" altLang="ja-JP" b="0" i="1" smtClean="0">
                        <a:solidFill>
                          <a:srgbClr val="C00000"/>
                        </a:solidFill>
                        <a:latin typeface="Cambria Math" panose="02040503050406030204" pitchFamily="18" charset="0"/>
                      </a:rPr>
                      <m:t>=</m:t>
                    </m:r>
                    <m:d>
                      <m:dPr>
                        <m:begChr m:val="|"/>
                        <m:endChr m:val="|"/>
                        <m:ctrlPr>
                          <a:rPr lang="en-US" altLang="ja-JP" b="0" i="1" smtClean="0">
                            <a:solidFill>
                              <a:srgbClr val="C00000"/>
                            </a:solidFill>
                            <a:latin typeface="Cambria Math" panose="02040503050406030204" pitchFamily="18" charset="0"/>
                          </a:rPr>
                        </m:ctrlPr>
                      </m:dPr>
                      <m:e>
                        <m:r>
                          <a:rPr lang="en-US" altLang="ja-JP" b="0" i="1" smtClean="0">
                            <a:solidFill>
                              <a:srgbClr val="C00000"/>
                            </a:solidFill>
                            <a:latin typeface="Cambria Math" panose="02040503050406030204" pitchFamily="18" charset="0"/>
                          </a:rPr>
                          <m:t>𝑛𝑒𝑒𝑑</m:t>
                        </m:r>
                        <m:r>
                          <a:rPr lang="en-US" altLang="ja-JP" b="0" i="1" smtClean="0">
                            <a:solidFill>
                              <a:srgbClr val="C00000"/>
                            </a:solidFill>
                            <a:latin typeface="Cambria Math" panose="02040503050406030204" pitchFamily="18" charset="0"/>
                          </a:rPr>
                          <m:t>_</m:t>
                        </m:r>
                        <m:r>
                          <a:rPr lang="en-US" altLang="ja-JP" b="0" i="1" smtClean="0">
                            <a:solidFill>
                              <a:srgbClr val="C00000"/>
                            </a:solidFill>
                            <a:latin typeface="Cambria Math" panose="02040503050406030204" pitchFamily="18" charset="0"/>
                          </a:rPr>
                          <m:t>𝑎𝑠𝑠𝑖𝑔𝑛</m:t>
                        </m:r>
                        <m:r>
                          <a:rPr lang="zh-CN" altLang="en-US" i="1">
                            <a:solidFill>
                              <a:srgbClr val="C00000"/>
                            </a:solidFill>
                            <a:latin typeface="Cambria Math" panose="02040503050406030204" pitchFamily="18" charset="0"/>
                          </a:rPr>
                          <m:t>∩</m:t>
                        </m:r>
                        <m:r>
                          <a:rPr lang="en-US" altLang="zh-CN" b="0" i="1" smtClean="0">
                            <a:solidFill>
                              <a:srgbClr val="C00000"/>
                            </a:solidFill>
                            <a:latin typeface="Cambria Math" panose="02040503050406030204" pitchFamily="18" charset="0"/>
                          </a:rPr>
                          <m:t>𝑐𝑒𝑙𝑙𝑠</m:t>
                        </m:r>
                        <m:r>
                          <a:rPr lang="en-US" altLang="zh-CN" b="0" i="1" smtClean="0">
                            <a:solidFill>
                              <a:srgbClr val="C00000"/>
                            </a:solidFill>
                            <a:latin typeface="Cambria Math" panose="02040503050406030204" pitchFamily="18" charset="0"/>
                          </a:rPr>
                          <m:t> </m:t>
                        </m:r>
                        <m:r>
                          <a:rPr lang="en-US" altLang="zh-CN" b="0" i="1" smtClean="0">
                            <a:solidFill>
                              <a:srgbClr val="C00000"/>
                            </a:solidFill>
                            <a:latin typeface="Cambria Math" panose="02040503050406030204" pitchFamily="18" charset="0"/>
                          </a:rPr>
                          <m:t>𝑜𝑓</m:t>
                        </m:r>
                        <m:r>
                          <a:rPr lang="en-US" altLang="zh-CN" b="0" i="1" smtClean="0">
                            <a:solidFill>
                              <a:srgbClr val="C00000"/>
                            </a:solidFill>
                            <a:latin typeface="Cambria Math" panose="02040503050406030204" pitchFamily="18" charset="0"/>
                          </a:rPr>
                          <m:t> </m:t>
                        </m:r>
                        <m:r>
                          <a:rPr lang="en-US" altLang="zh-CN" b="0" i="1" smtClean="0">
                            <a:solidFill>
                              <a:srgbClr val="C00000"/>
                            </a:solidFill>
                            <a:latin typeface="Cambria Math" panose="02040503050406030204" pitchFamily="18" charset="0"/>
                          </a:rPr>
                          <m:t>𝑝𝑎𝑡h𝑐𝑙𝑠𝐴</m:t>
                        </m:r>
                      </m:e>
                    </m:d>
                  </m:oMath>
                </a14:m>
                <a:endParaRPr lang="en-US" altLang="zh-CN" b="0" i="1" dirty="0">
                  <a:solidFill>
                    <a:srgbClr val="C00000"/>
                  </a:solidFill>
                  <a:latin typeface="Cambria Math" panose="02040503050406030204" pitchFamily="18" charset="0"/>
                </a:endParaRPr>
              </a:p>
              <a:p>
                <a:pPr marL="457200" lvl="2">
                  <a:buClr>
                    <a:srgbClr val="C00000"/>
                  </a:buClr>
                  <a:buSzPts val="2800"/>
                </a:pPr>
                <a:r>
                  <a:rPr lang="en-US" altLang="ja-JP" dirty="0">
                    <a:solidFill>
                      <a:srgbClr val="C00000"/>
                    </a:solidFill>
                  </a:rPr>
                  <a:t>the length that the path of cluster A will reduce</a:t>
                </a:r>
                <a:br>
                  <a:rPr lang="en-US" altLang="zh-CN" b="0" i="1" dirty="0">
                    <a:solidFill>
                      <a:srgbClr val="C00000"/>
                    </a:solidFill>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n-US" altLang="ja-JP" b="0" i="1" smtClean="0">
                          <a:solidFill>
                            <a:srgbClr val="C00000"/>
                          </a:solidFill>
                          <a:latin typeface="Cambria Math" panose="02040503050406030204" pitchFamily="18" charset="0"/>
                        </a:rPr>
                        <m:t>𝑙𝑒𝑛</m:t>
                      </m:r>
                      <m:r>
                        <a:rPr lang="en-US" altLang="ja-JP" b="0" i="1" baseline="-25000" smtClean="0">
                          <a:solidFill>
                            <a:srgbClr val="C00000"/>
                          </a:solidFill>
                          <a:latin typeface="Cambria Math" panose="02040503050406030204" pitchFamily="18" charset="0"/>
                        </a:rPr>
                        <m:t>𝑐𝑙𝑠𝐵</m:t>
                      </m:r>
                      <m:r>
                        <a:rPr lang="en-US" altLang="ja-JP" b="0" i="1" smtClean="0">
                          <a:solidFill>
                            <a:srgbClr val="C00000"/>
                          </a:solidFill>
                          <a:latin typeface="Cambria Math" panose="02040503050406030204" pitchFamily="18" charset="0"/>
                        </a:rPr>
                        <m:t>=|</m:t>
                      </m:r>
                      <m:r>
                        <a:rPr lang="en-US" altLang="ja-JP" b="0" i="1" smtClean="0">
                          <a:solidFill>
                            <a:srgbClr val="C00000"/>
                          </a:solidFill>
                          <a:latin typeface="Cambria Math" panose="02040503050406030204" pitchFamily="18" charset="0"/>
                        </a:rPr>
                        <m:t>𝑛𝑒𝑒𝑑</m:t>
                      </m:r>
                      <m:r>
                        <a:rPr lang="en-US" altLang="ja-JP" b="0" i="1" smtClean="0">
                          <a:solidFill>
                            <a:srgbClr val="C00000"/>
                          </a:solidFill>
                          <a:latin typeface="Cambria Math" panose="02040503050406030204" pitchFamily="18" charset="0"/>
                        </a:rPr>
                        <m:t>_</m:t>
                      </m:r>
                      <m:r>
                        <a:rPr lang="en-US" altLang="ja-JP" b="0" i="1" smtClean="0">
                          <a:solidFill>
                            <a:srgbClr val="C00000"/>
                          </a:solidFill>
                          <a:latin typeface="Cambria Math" panose="02040503050406030204" pitchFamily="18" charset="0"/>
                        </a:rPr>
                        <m:t>𝑎𝑠𝑠𝑖𝑔𝑛</m:t>
                      </m:r>
                      <m:r>
                        <a:rPr lang="en-US" altLang="ja-JP" b="0" i="1" smtClean="0">
                          <a:solidFill>
                            <a:srgbClr val="C00000"/>
                          </a:solidFill>
                          <a:latin typeface="Cambria Math" panose="02040503050406030204" pitchFamily="18" charset="0"/>
                        </a:rPr>
                        <m:t> \  </m:t>
                      </m:r>
                      <m:r>
                        <a:rPr lang="en-US" altLang="ja-JP" b="0" i="1" smtClean="0">
                          <a:solidFill>
                            <a:srgbClr val="C00000"/>
                          </a:solidFill>
                          <a:latin typeface="Cambria Math" panose="02040503050406030204" pitchFamily="18" charset="0"/>
                        </a:rPr>
                        <m:t>𝑐𝑒𝑙𝑙𝑠</m:t>
                      </m:r>
                      <m:r>
                        <a:rPr lang="en-US" altLang="ja-JP" b="0" i="1" smtClean="0">
                          <a:solidFill>
                            <a:srgbClr val="C00000"/>
                          </a:solidFill>
                          <a:latin typeface="Cambria Math" panose="02040503050406030204" pitchFamily="18" charset="0"/>
                        </a:rPr>
                        <m:t> </m:t>
                      </m:r>
                      <m:r>
                        <a:rPr lang="en-US" altLang="ja-JP" b="0" i="1" smtClean="0">
                          <a:solidFill>
                            <a:srgbClr val="C00000"/>
                          </a:solidFill>
                          <a:latin typeface="Cambria Math" panose="02040503050406030204" pitchFamily="18" charset="0"/>
                        </a:rPr>
                        <m:t>𝑜𝑓</m:t>
                      </m:r>
                      <m:r>
                        <a:rPr lang="en-US" altLang="ja-JP" b="0" i="1" smtClean="0">
                          <a:solidFill>
                            <a:srgbClr val="C00000"/>
                          </a:solidFill>
                          <a:latin typeface="Cambria Math" panose="02040503050406030204" pitchFamily="18" charset="0"/>
                        </a:rPr>
                        <m:t> </m:t>
                      </m:r>
                      <m:r>
                        <a:rPr lang="en-US" altLang="ja-JP" b="0" i="1" smtClean="0">
                          <a:solidFill>
                            <a:srgbClr val="C00000"/>
                          </a:solidFill>
                          <a:latin typeface="Cambria Math" panose="02040503050406030204" pitchFamily="18" charset="0"/>
                        </a:rPr>
                        <m:t>𝑐𝑙𝑠𝐵</m:t>
                      </m:r>
                      <m:r>
                        <a:rPr lang="en-US" altLang="ja-JP" b="0" i="1" smtClean="0">
                          <a:solidFill>
                            <a:srgbClr val="C00000"/>
                          </a:solidFill>
                          <a:latin typeface="Cambria Math" panose="02040503050406030204" pitchFamily="18" charset="0"/>
                        </a:rPr>
                        <m:t>|</m:t>
                      </m:r>
                    </m:oMath>
                  </m:oMathPara>
                </a14:m>
                <a:endParaRPr lang="en-US" altLang="ja-JP" dirty="0">
                  <a:solidFill>
                    <a:srgbClr val="C00000"/>
                  </a:solidFill>
                </a:endParaRPr>
              </a:p>
              <a:p>
                <a:pPr marL="457200" lvl="2">
                  <a:buClr>
                    <a:srgbClr val="C00000"/>
                  </a:buClr>
                  <a:buSzPts val="2800"/>
                </a:pPr>
                <a:r>
                  <a:rPr lang="en-US" altLang="ja-JP" dirty="0">
                    <a:solidFill>
                      <a:srgbClr val="C00000"/>
                    </a:solidFill>
                  </a:rPr>
                  <a:t>the length that  the path of cluster B will increase.</a:t>
                </a:r>
              </a:p>
              <a:p>
                <a:pPr marL="457200" lvl="2">
                  <a:buClr>
                    <a:srgbClr val="C00000"/>
                  </a:buClr>
                  <a:buSzPts val="2800"/>
                </a:pPr>
                <a:r>
                  <a:rPr lang="en-US" altLang="ja-JP" b="1" dirty="0">
                    <a:solidFill>
                      <a:srgbClr val="C00000"/>
                    </a:solidFill>
                  </a:rPr>
                  <a:t>      </a:t>
                </a:r>
                <a14:m>
                  <m:oMath xmlns:m="http://schemas.openxmlformats.org/officeDocument/2006/math">
                    <m:r>
                      <a:rPr lang="el-GR" altLang="ja-JP" b="1" i="1" dirty="0" smtClean="0">
                        <a:solidFill>
                          <a:srgbClr val="C00000"/>
                        </a:solidFill>
                        <a:latin typeface="Cambria Math" panose="02040503050406030204" pitchFamily="18" charset="0"/>
                      </a:rPr>
                      <m:t>𝝐</m:t>
                    </m:r>
                    <m:r>
                      <m:rPr>
                        <m:nor/>
                      </m:rPr>
                      <a:rPr lang="en-US" altLang="ja-JP" b="1" i="0" baseline="-25000" dirty="0" smtClean="0">
                        <a:solidFill>
                          <a:srgbClr val="C00000"/>
                        </a:solidFill>
                        <a:latin typeface="Cambria Math" panose="02040503050406030204" pitchFamily="18" charset="0"/>
                      </a:rPr>
                      <m:t>2</m:t>
                    </m:r>
                    <m:r>
                      <m:rPr>
                        <m:nor/>
                      </m:rPr>
                      <a:rPr lang="en-US" altLang="ja-JP" b="1" dirty="0">
                        <a:solidFill>
                          <a:srgbClr val="C00000"/>
                        </a:solidFill>
                        <a:latin typeface="Cambria Math" panose="02040503050406030204" pitchFamily="18" charset="0"/>
                      </a:rPr>
                      <m:t>: </m:t>
                    </m:r>
                    <m:r>
                      <m:rPr>
                        <m:nor/>
                      </m:rPr>
                      <a:rPr lang="en-US" altLang="ja-JP" dirty="0">
                        <a:solidFill>
                          <a:srgbClr val="C00000"/>
                        </a:solidFill>
                        <a:latin typeface="Cambria Math" panose="02040503050406030204" pitchFamily="18" charset="0"/>
                      </a:rPr>
                      <m:t>the</m:t>
                    </m:r>
                    <m:r>
                      <m:rPr>
                        <m:nor/>
                      </m:rPr>
                      <a:rPr lang="en-US" altLang="ja-JP" dirty="0">
                        <a:solidFill>
                          <a:srgbClr val="C00000"/>
                        </a:solidFill>
                        <a:latin typeface="Cambria Math" panose="02040503050406030204" pitchFamily="18" charset="0"/>
                      </a:rPr>
                      <m:t> </m:t>
                    </m:r>
                    <m:r>
                      <m:rPr>
                        <m:nor/>
                      </m:rPr>
                      <a:rPr lang="en-US" altLang="ja-JP" b="0" i="0" dirty="0" smtClean="0">
                        <a:solidFill>
                          <a:srgbClr val="C00000"/>
                        </a:solidFill>
                        <a:latin typeface="Cambria Math" panose="02040503050406030204" pitchFamily="18" charset="0"/>
                      </a:rPr>
                      <m:t>bound</m:t>
                    </m:r>
                    <m:r>
                      <m:rPr>
                        <m:nor/>
                      </m:rPr>
                      <a:rPr lang="en-US" altLang="ja-JP" b="0" i="0" dirty="0" smtClean="0">
                        <a:solidFill>
                          <a:srgbClr val="C00000"/>
                        </a:solidFill>
                        <a:latin typeface="Cambria Math" panose="02040503050406030204" pitchFamily="18" charset="0"/>
                      </a:rPr>
                      <m:t> </m:t>
                    </m:r>
                    <m:r>
                      <m:rPr>
                        <m:nor/>
                      </m:rPr>
                      <a:rPr lang="en-US" altLang="ja-JP" b="0" i="0" dirty="0" smtClean="0">
                        <a:solidFill>
                          <a:srgbClr val="C00000"/>
                        </a:solidFill>
                        <a:latin typeface="Cambria Math" panose="02040503050406030204" pitchFamily="18" charset="0"/>
                      </a:rPr>
                      <m:t>to</m:t>
                    </m:r>
                    <m:r>
                      <m:rPr>
                        <m:nor/>
                      </m:rPr>
                      <a:rPr lang="en-US" altLang="ja-JP" b="0" i="0" dirty="0" smtClean="0">
                        <a:solidFill>
                          <a:srgbClr val="C00000"/>
                        </a:solidFill>
                        <a:latin typeface="Cambria Math" panose="02040503050406030204" pitchFamily="18" charset="0"/>
                      </a:rPr>
                      <m:t> </m:t>
                    </m:r>
                    <m:r>
                      <m:rPr>
                        <m:nor/>
                      </m:rPr>
                      <a:rPr lang="en-US" altLang="ja-JP" b="0" i="0" dirty="0" smtClean="0">
                        <a:solidFill>
                          <a:srgbClr val="C00000"/>
                        </a:solidFill>
                        <a:latin typeface="Cambria Math" panose="02040503050406030204" pitchFamily="18" charset="0"/>
                      </a:rPr>
                      <m:t>decide</m:t>
                    </m:r>
                    <m:r>
                      <m:rPr>
                        <m:nor/>
                      </m:rPr>
                      <a:rPr lang="en-US" altLang="ja-JP" b="0" i="0" dirty="0" smtClean="0">
                        <a:solidFill>
                          <a:srgbClr val="C00000"/>
                        </a:solidFill>
                        <a:latin typeface="Cambria Math" panose="02040503050406030204" pitchFamily="18" charset="0"/>
                      </a:rPr>
                      <m:t> </m:t>
                    </m:r>
                    <m:r>
                      <m:rPr>
                        <m:nor/>
                      </m:rPr>
                      <a:rPr lang="en-US" altLang="ja-JP" b="0" i="0" dirty="0" smtClean="0">
                        <a:solidFill>
                          <a:srgbClr val="C00000"/>
                        </a:solidFill>
                        <a:latin typeface="Cambria Math" panose="02040503050406030204" pitchFamily="18" charset="0"/>
                      </a:rPr>
                      <m:t>whether</m:t>
                    </m:r>
                    <m:r>
                      <m:rPr>
                        <m:nor/>
                      </m:rPr>
                      <a:rPr lang="en-US" altLang="ja-JP" b="0" i="0" dirty="0" smtClean="0">
                        <a:solidFill>
                          <a:srgbClr val="C00000"/>
                        </a:solidFill>
                        <a:latin typeface="Cambria Math" panose="02040503050406030204" pitchFamily="18" charset="0"/>
                      </a:rPr>
                      <m:t> </m:t>
                    </m:r>
                    <m:r>
                      <m:rPr>
                        <m:nor/>
                      </m:rPr>
                      <a:rPr lang="en-US" altLang="ja-JP" b="0" i="0" dirty="0" smtClean="0">
                        <a:solidFill>
                          <a:srgbClr val="C00000"/>
                        </a:solidFill>
                        <a:latin typeface="Cambria Math" panose="02040503050406030204" pitchFamily="18" charset="0"/>
                      </a:rPr>
                      <m:t>to</m:t>
                    </m:r>
                    <m:r>
                      <m:rPr>
                        <m:nor/>
                      </m:rPr>
                      <a:rPr lang="en-US" altLang="ja-JP" b="0" i="0" dirty="0" smtClean="0">
                        <a:solidFill>
                          <a:srgbClr val="C00000"/>
                        </a:solidFill>
                        <a:latin typeface="Cambria Math" panose="02040503050406030204" pitchFamily="18" charset="0"/>
                      </a:rPr>
                      <m:t> </m:t>
                    </m:r>
                    <m:r>
                      <m:rPr>
                        <m:nor/>
                      </m:rPr>
                      <a:rPr lang="en-US" altLang="ja-JP" b="0" i="0" dirty="0" smtClean="0">
                        <a:solidFill>
                          <a:srgbClr val="C00000"/>
                        </a:solidFill>
                        <a:latin typeface="Cambria Math" panose="02040503050406030204" pitchFamily="18" charset="0"/>
                      </a:rPr>
                      <m:t>expand</m:t>
                    </m:r>
                  </m:oMath>
                </a14:m>
                <a:br>
                  <a:rPr lang="en-US" altLang="ja-JP" dirty="0">
                    <a:solidFill>
                      <a:srgbClr val="C00000"/>
                    </a:solidFill>
                    <a:latin typeface="Cambria Math" panose="02040503050406030204" pitchFamily="18" charset="0"/>
                  </a:rPr>
                </a:br>
                <a:endParaRPr lang="en-US" altLang="ja-JP" dirty="0">
                  <a:solidFill>
                    <a:srgbClr val="C00000"/>
                  </a:solidFill>
                </a:endParaRPr>
              </a:p>
            </p:txBody>
          </p:sp>
        </mc:Choice>
        <mc:Fallback xmlns="">
          <p:sp>
            <p:nvSpPr>
              <p:cNvPr id="11" name="文本框 10">
                <a:extLst>
                  <a:ext uri="{FF2B5EF4-FFF2-40B4-BE49-F238E27FC236}">
                    <a16:creationId xmlns:a16="http://schemas.microsoft.com/office/drawing/2014/main" id="{7A3F33C5-6AF7-7E46-E4D5-61BF40D158D3}"/>
                  </a:ext>
                </a:extLst>
              </p:cNvPr>
              <p:cNvSpPr txBox="1">
                <a:spLocks noRot="1" noChangeAspect="1" noMove="1" noResize="1" noEditPoints="1" noAdjustHandles="1" noChangeArrowheads="1" noChangeShapeType="1" noTextEdit="1"/>
              </p:cNvSpPr>
              <p:nvPr/>
            </p:nvSpPr>
            <p:spPr>
              <a:xfrm>
                <a:off x="0" y="1814856"/>
                <a:ext cx="5078896" cy="4616648"/>
              </a:xfrm>
              <a:prstGeom prst="rect">
                <a:avLst/>
              </a:prstGeom>
              <a:blipFill>
                <a:blip r:embed="rId3"/>
                <a:stretch>
                  <a:fillRect t="-264"/>
                </a:stretch>
              </a:blipFill>
            </p:spPr>
            <p:txBody>
              <a:bodyPr/>
              <a:lstStyle/>
              <a:p>
                <a:r>
                  <a:rPr lang="zh-CN" altLang="en-US">
                    <a:noFill/>
                  </a:rPr>
                  <a:t> </a:t>
                </a:r>
              </a:p>
            </p:txBody>
          </p:sp>
        </mc:Fallback>
      </mc:AlternateContent>
      <p:sp>
        <p:nvSpPr>
          <p:cNvPr id="12" name="Google Shape;110;p3">
            <a:extLst>
              <a:ext uri="{FF2B5EF4-FFF2-40B4-BE49-F238E27FC236}">
                <a16:creationId xmlns:a16="http://schemas.microsoft.com/office/drawing/2014/main" id="{3C3DFB1A-07C2-5FDB-A177-0922F2678B46}"/>
              </a:ext>
            </a:extLst>
          </p:cNvPr>
          <p:cNvSpPr txBox="1"/>
          <p:nvPr/>
        </p:nvSpPr>
        <p:spPr>
          <a:xfrm>
            <a:off x="418041" y="369803"/>
            <a:ext cx="5677959"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ja-JP" sz="3200" b="1" dirty="0">
                <a:solidFill>
                  <a:schemeClr val="accent1"/>
                </a:solidFill>
              </a:rPr>
              <a:t>Proposed method</a:t>
            </a:r>
            <a:endParaRPr sz="3200" b="1" i="0" u="none" strike="noStrike" cap="none" dirty="0">
              <a:solidFill>
                <a:schemeClr val="accent1"/>
              </a:solidFill>
              <a:latin typeface="Arial"/>
              <a:ea typeface="Arial"/>
              <a:cs typeface="Arial"/>
              <a:sym typeface="Arial"/>
            </a:endParaRPr>
          </a:p>
        </p:txBody>
      </p:sp>
      <p:grpSp>
        <p:nvGrpSpPr>
          <p:cNvPr id="14" name="组合 13">
            <a:extLst>
              <a:ext uri="{FF2B5EF4-FFF2-40B4-BE49-F238E27FC236}">
                <a16:creationId xmlns:a16="http://schemas.microsoft.com/office/drawing/2014/main" id="{81DFDEF0-F21D-C88E-B3E3-9556BF64628C}"/>
              </a:ext>
            </a:extLst>
          </p:cNvPr>
          <p:cNvGrpSpPr/>
          <p:nvPr/>
        </p:nvGrpSpPr>
        <p:grpSpPr>
          <a:xfrm>
            <a:off x="5184632" y="280160"/>
            <a:ext cx="4819048" cy="6076190"/>
            <a:chOff x="5184632" y="280160"/>
            <a:chExt cx="4819048" cy="6076190"/>
          </a:xfrm>
        </p:grpSpPr>
        <p:pic>
          <p:nvPicPr>
            <p:cNvPr id="15" name="图片 14">
              <a:extLst>
                <a:ext uri="{FF2B5EF4-FFF2-40B4-BE49-F238E27FC236}">
                  <a16:creationId xmlns:a16="http://schemas.microsoft.com/office/drawing/2014/main" id="{973ACF43-EFD4-8533-A131-5848DF7321F1}"/>
                </a:ext>
              </a:extLst>
            </p:cNvPr>
            <p:cNvPicPr>
              <a:picLocks noChangeAspect="1"/>
            </p:cNvPicPr>
            <p:nvPr/>
          </p:nvPicPr>
          <p:blipFill>
            <a:blip r:embed="rId4"/>
            <a:stretch>
              <a:fillRect/>
            </a:stretch>
          </p:blipFill>
          <p:spPr>
            <a:xfrm>
              <a:off x="5184632" y="280160"/>
              <a:ext cx="4819048" cy="6076190"/>
            </a:xfrm>
            <a:prstGeom prst="rect">
              <a:avLst/>
            </a:prstGeom>
          </p:spPr>
        </p:pic>
        <p:pic>
          <p:nvPicPr>
            <p:cNvPr id="13" name="图片 12">
              <a:extLst>
                <a:ext uri="{FF2B5EF4-FFF2-40B4-BE49-F238E27FC236}">
                  <a16:creationId xmlns:a16="http://schemas.microsoft.com/office/drawing/2014/main" id="{6BCAB107-E907-03EE-9A3A-4889F6EE230D}"/>
                </a:ext>
              </a:extLst>
            </p:cNvPr>
            <p:cNvPicPr>
              <a:picLocks noChangeAspect="1"/>
            </p:cNvPicPr>
            <p:nvPr/>
          </p:nvPicPr>
          <p:blipFill>
            <a:blip r:embed="rId5"/>
            <a:stretch>
              <a:fillRect/>
            </a:stretch>
          </p:blipFill>
          <p:spPr>
            <a:xfrm>
              <a:off x="5308221" y="3663383"/>
              <a:ext cx="3769678" cy="231691"/>
            </a:xfrm>
            <a:prstGeom prst="rect">
              <a:avLst/>
            </a:prstGeom>
          </p:spPr>
        </p:pic>
      </p:grpSp>
    </p:spTree>
    <p:extLst>
      <p:ext uri="{BB962C8B-B14F-4D97-AF65-F5344CB8AC3E}">
        <p14:creationId xmlns:p14="http://schemas.microsoft.com/office/powerpoint/2010/main" val="33238100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418041" y="369803"/>
            <a:ext cx="5677959"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chemeClr val="accent1"/>
                </a:solidFill>
              </a:rPr>
              <a:t>Experiment Results</a:t>
            </a:r>
            <a:endParaRPr sz="3200" b="1" i="0" u="none" strike="noStrike" cap="none" dirty="0">
              <a:solidFill>
                <a:schemeClr val="accent1"/>
              </a:solidFill>
              <a:latin typeface="Arial"/>
              <a:ea typeface="Arial"/>
              <a:cs typeface="Arial"/>
              <a:sym typeface="Arial"/>
            </a:endParaRPr>
          </a:p>
        </p:txBody>
      </p:sp>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dirty="0"/>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 name="Google Shape;111;p3">
            <a:extLst>
              <a:ext uri="{FF2B5EF4-FFF2-40B4-BE49-F238E27FC236}">
                <a16:creationId xmlns:a16="http://schemas.microsoft.com/office/drawing/2014/main" id="{058A6C34-2F58-2D43-1983-A544E541C291}"/>
              </a:ext>
            </a:extLst>
          </p:cNvPr>
          <p:cNvSpPr txBox="1"/>
          <p:nvPr/>
        </p:nvSpPr>
        <p:spPr>
          <a:xfrm>
            <a:off x="0" y="624141"/>
            <a:ext cx="10407626" cy="707846"/>
          </a:xfrm>
          <a:prstGeom prst="rect">
            <a:avLst/>
          </a:prstGeom>
          <a:noFill/>
          <a:ln>
            <a:noFill/>
          </a:ln>
        </p:spPr>
        <p:txBody>
          <a:bodyPr spcFirstLastPara="1" wrap="square" lIns="91425" tIns="45700" rIns="91425" bIns="45700" anchor="t" anchorCtr="0">
            <a:spAutoFit/>
          </a:bodyPr>
          <a:lstStyle/>
          <a:p>
            <a:pPr marL="457200" lvl="1">
              <a:buClr>
                <a:srgbClr val="C00000"/>
              </a:buClr>
              <a:buSzPts val="2800"/>
            </a:pPr>
            <a:endParaRPr lang="en-US" altLang="ja-JP" sz="2000" b="1" dirty="0">
              <a:solidFill>
                <a:schemeClr val="tx1"/>
              </a:solidFill>
            </a:endParaRPr>
          </a:p>
          <a:p>
            <a:pPr marL="457200" lvl="2">
              <a:buClr>
                <a:srgbClr val="C00000"/>
              </a:buClr>
              <a:buSzPts val="2800"/>
            </a:pPr>
            <a:r>
              <a:rPr lang="en-US" altLang="ja-JP" sz="2000" b="1" dirty="0">
                <a:solidFill>
                  <a:srgbClr val="C00000"/>
                </a:solidFill>
              </a:rPr>
              <a:t>Exploration of Proposed Efficiency Improvements</a:t>
            </a:r>
          </a:p>
        </p:txBody>
      </p:sp>
      <p:pic>
        <p:nvPicPr>
          <p:cNvPr id="7" name="图片 6">
            <a:extLst>
              <a:ext uri="{FF2B5EF4-FFF2-40B4-BE49-F238E27FC236}">
                <a16:creationId xmlns:a16="http://schemas.microsoft.com/office/drawing/2014/main" id="{5B36236F-8B80-9FF7-93E6-A5C2C86258C1}"/>
              </a:ext>
            </a:extLst>
          </p:cNvPr>
          <p:cNvPicPr>
            <a:picLocks noChangeAspect="1"/>
          </p:cNvPicPr>
          <p:nvPr/>
        </p:nvPicPr>
        <p:blipFill>
          <a:blip r:embed="rId3"/>
          <a:stretch>
            <a:fillRect/>
          </a:stretch>
        </p:blipFill>
        <p:spPr>
          <a:xfrm>
            <a:off x="362561" y="3298822"/>
            <a:ext cx="2843626" cy="3057528"/>
          </a:xfrm>
          <a:prstGeom prst="rect">
            <a:avLst/>
          </a:prstGeom>
        </p:spPr>
      </p:pic>
      <p:graphicFrame>
        <p:nvGraphicFramePr>
          <p:cNvPr id="8" name="图表 7">
            <a:extLst>
              <a:ext uri="{FF2B5EF4-FFF2-40B4-BE49-F238E27FC236}">
                <a16:creationId xmlns:a16="http://schemas.microsoft.com/office/drawing/2014/main" id="{4A33F647-8118-3477-1447-A6A50430B14F}"/>
              </a:ext>
            </a:extLst>
          </p:cNvPr>
          <p:cNvGraphicFramePr/>
          <p:nvPr>
            <p:extLst>
              <p:ext uri="{D42A27DB-BD31-4B8C-83A1-F6EECF244321}">
                <p14:modId xmlns:p14="http://schemas.microsoft.com/office/powerpoint/2010/main" val="1443188335"/>
              </p:ext>
            </p:extLst>
          </p:nvPr>
        </p:nvGraphicFramePr>
        <p:xfrm>
          <a:off x="4154555" y="1314210"/>
          <a:ext cx="6253071" cy="261436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图表 8">
            <a:extLst>
              <a:ext uri="{FF2B5EF4-FFF2-40B4-BE49-F238E27FC236}">
                <a16:creationId xmlns:a16="http://schemas.microsoft.com/office/drawing/2014/main" id="{CB3DADDE-62BB-680E-603B-1963AD54382E}"/>
              </a:ext>
            </a:extLst>
          </p:cNvPr>
          <p:cNvGraphicFramePr/>
          <p:nvPr>
            <p:extLst>
              <p:ext uri="{D42A27DB-BD31-4B8C-83A1-F6EECF244321}">
                <p14:modId xmlns:p14="http://schemas.microsoft.com/office/powerpoint/2010/main" val="2629797143"/>
              </p:ext>
            </p:extLst>
          </p:nvPr>
        </p:nvGraphicFramePr>
        <p:xfrm>
          <a:off x="5136411" y="3924535"/>
          <a:ext cx="6217389" cy="2614365"/>
        </p:xfrm>
        <a:graphic>
          <a:graphicData uri="http://schemas.openxmlformats.org/drawingml/2006/chart">
            <c:chart xmlns:c="http://schemas.openxmlformats.org/drawingml/2006/chart" xmlns:r="http://schemas.openxmlformats.org/officeDocument/2006/relationships" r:id="rId5"/>
          </a:graphicData>
        </a:graphic>
      </p:graphicFrame>
      <p:pic>
        <p:nvPicPr>
          <p:cNvPr id="11" name="图片 10">
            <a:extLst>
              <a:ext uri="{FF2B5EF4-FFF2-40B4-BE49-F238E27FC236}">
                <a16:creationId xmlns:a16="http://schemas.microsoft.com/office/drawing/2014/main" id="{79FD94FC-9A36-9237-6C06-C95A67E87D6E}"/>
              </a:ext>
            </a:extLst>
          </p:cNvPr>
          <p:cNvPicPr>
            <a:picLocks noChangeAspect="1"/>
          </p:cNvPicPr>
          <p:nvPr/>
        </p:nvPicPr>
        <p:blipFill>
          <a:blip r:embed="rId6"/>
          <a:stretch>
            <a:fillRect/>
          </a:stretch>
        </p:blipFill>
        <p:spPr>
          <a:xfrm>
            <a:off x="1703" y="2390809"/>
            <a:ext cx="4215177" cy="688721"/>
          </a:xfrm>
          <a:prstGeom prst="rect">
            <a:avLst/>
          </a:prstGeom>
        </p:spPr>
      </p:pic>
      <p:graphicFrame>
        <p:nvGraphicFramePr>
          <p:cNvPr id="13" name="图表 12">
            <a:extLst>
              <a:ext uri="{FF2B5EF4-FFF2-40B4-BE49-F238E27FC236}">
                <a16:creationId xmlns:a16="http://schemas.microsoft.com/office/drawing/2014/main" id="{EACB6AC0-15F6-E421-BD34-56D87A322C5C}"/>
              </a:ext>
            </a:extLst>
          </p:cNvPr>
          <p:cNvGraphicFramePr/>
          <p:nvPr>
            <p:extLst>
              <p:ext uri="{D42A27DB-BD31-4B8C-83A1-F6EECF244321}">
                <p14:modId xmlns:p14="http://schemas.microsoft.com/office/powerpoint/2010/main" val="3367312207"/>
              </p:ext>
            </p:extLst>
          </p:nvPr>
        </p:nvGraphicFramePr>
        <p:xfrm>
          <a:off x="3146090" y="4223454"/>
          <a:ext cx="2085937" cy="2295929"/>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2759025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418041" y="369803"/>
            <a:ext cx="5677959"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chemeClr val="accent1"/>
                </a:solidFill>
              </a:rPr>
              <a:t>Experiment Results</a:t>
            </a:r>
            <a:endParaRPr sz="3200" b="1" i="0" u="none" strike="noStrike" cap="none" dirty="0">
              <a:solidFill>
                <a:schemeClr val="accent1"/>
              </a:solidFill>
              <a:latin typeface="Arial"/>
              <a:ea typeface="Arial"/>
              <a:cs typeface="Arial"/>
              <a:sym typeface="Arial"/>
            </a:endParaRPr>
          </a:p>
        </p:txBody>
      </p:sp>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 name="Google Shape;111;p3">
            <a:extLst>
              <a:ext uri="{FF2B5EF4-FFF2-40B4-BE49-F238E27FC236}">
                <a16:creationId xmlns:a16="http://schemas.microsoft.com/office/drawing/2014/main" id="{058A6C34-2F58-2D43-1983-A544E541C291}"/>
              </a:ext>
            </a:extLst>
          </p:cNvPr>
          <p:cNvSpPr txBox="1"/>
          <p:nvPr/>
        </p:nvSpPr>
        <p:spPr>
          <a:xfrm>
            <a:off x="9939" y="865086"/>
            <a:ext cx="10407626" cy="707846"/>
          </a:xfrm>
          <a:prstGeom prst="rect">
            <a:avLst/>
          </a:prstGeom>
          <a:noFill/>
          <a:ln>
            <a:noFill/>
          </a:ln>
        </p:spPr>
        <p:txBody>
          <a:bodyPr spcFirstLastPara="1" wrap="square" lIns="91425" tIns="45700" rIns="91425" bIns="45700" anchor="t" anchorCtr="0">
            <a:spAutoFit/>
          </a:bodyPr>
          <a:lstStyle/>
          <a:p>
            <a:pPr marL="457200" lvl="1">
              <a:buClr>
                <a:srgbClr val="C00000"/>
              </a:buClr>
              <a:buSzPts val="2800"/>
            </a:pPr>
            <a:endParaRPr lang="en-US" altLang="ja-JP" sz="2000" b="1" dirty="0">
              <a:solidFill>
                <a:srgbClr val="C00000"/>
              </a:solidFill>
            </a:endParaRPr>
          </a:p>
          <a:p>
            <a:pPr marL="457200" lvl="2">
              <a:buClr>
                <a:srgbClr val="C00000"/>
              </a:buClr>
              <a:buSzPts val="2800"/>
            </a:pPr>
            <a:r>
              <a:rPr lang="en-US" altLang="ja-JP" sz="2000" b="1" dirty="0">
                <a:solidFill>
                  <a:srgbClr val="C00000"/>
                </a:solidFill>
              </a:rPr>
              <a:t>Exploration of Weighted A* search</a:t>
            </a:r>
          </a:p>
        </p:txBody>
      </p:sp>
      <p:pic>
        <p:nvPicPr>
          <p:cNvPr id="17" name="图片 16">
            <a:extLst>
              <a:ext uri="{FF2B5EF4-FFF2-40B4-BE49-F238E27FC236}">
                <a16:creationId xmlns:a16="http://schemas.microsoft.com/office/drawing/2014/main" id="{2FA7E3FD-85BF-071A-9E4C-E5C8101062D0}"/>
              </a:ext>
            </a:extLst>
          </p:cNvPr>
          <p:cNvPicPr>
            <a:picLocks noChangeAspect="1"/>
          </p:cNvPicPr>
          <p:nvPr/>
        </p:nvPicPr>
        <p:blipFill>
          <a:blip r:embed="rId3"/>
          <a:stretch>
            <a:fillRect/>
          </a:stretch>
        </p:blipFill>
        <p:spPr>
          <a:xfrm>
            <a:off x="566927" y="2068215"/>
            <a:ext cx="10639500" cy="3392271"/>
          </a:xfrm>
          <a:prstGeom prst="rect">
            <a:avLst/>
          </a:prstGeom>
        </p:spPr>
      </p:pic>
    </p:spTree>
    <p:extLst>
      <p:ext uri="{BB962C8B-B14F-4D97-AF65-F5344CB8AC3E}">
        <p14:creationId xmlns:p14="http://schemas.microsoft.com/office/powerpoint/2010/main" val="4224430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398295" y="291963"/>
            <a:ext cx="9188075" cy="1077178"/>
          </a:xfrm>
          <a:prstGeom prst="rect">
            <a:avLst/>
          </a:prstGeom>
          <a:noFill/>
          <a:ln>
            <a:noFill/>
          </a:ln>
        </p:spPr>
        <p:txBody>
          <a:bodyPr spcFirstLastPara="1" wrap="square" lIns="91425" tIns="45700" rIns="91425" bIns="45700" anchor="t" anchorCtr="0">
            <a:spAutoFit/>
          </a:bodyPr>
          <a:lstStyle/>
          <a:p>
            <a:pPr lvl="0"/>
            <a:r>
              <a:rPr lang="en-US" altLang="ja-JP" sz="3200" b="1" dirty="0">
                <a:solidFill>
                  <a:schemeClr val="accent1"/>
                </a:solidFill>
              </a:rPr>
              <a:t>Introduction</a:t>
            </a:r>
            <a:endParaRPr lang="ja-JP" altLang="en-US" sz="3200" b="1" dirty="0">
              <a:solidFill>
                <a:schemeClr val="accent1"/>
              </a:solidFill>
            </a:endParaRPr>
          </a:p>
          <a:p>
            <a:pPr lvl="0"/>
            <a:endParaRPr lang="ja-JP" altLang="en-US" sz="3200" b="1" dirty="0">
              <a:solidFill>
                <a:schemeClr val="accent1"/>
              </a:solidFill>
            </a:endParaRPr>
          </a:p>
        </p:txBody>
      </p:sp>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5" name="图片 4">
            <a:extLst>
              <a:ext uri="{FF2B5EF4-FFF2-40B4-BE49-F238E27FC236}">
                <a16:creationId xmlns:a16="http://schemas.microsoft.com/office/drawing/2014/main" id="{BE361FDC-22BC-E61F-86F0-8FD48F62D9DA}"/>
              </a:ext>
            </a:extLst>
          </p:cNvPr>
          <p:cNvPicPr>
            <a:picLocks noChangeAspect="1"/>
          </p:cNvPicPr>
          <p:nvPr/>
        </p:nvPicPr>
        <p:blipFill>
          <a:blip r:embed="rId3"/>
          <a:stretch>
            <a:fillRect/>
          </a:stretch>
        </p:blipFill>
        <p:spPr>
          <a:xfrm>
            <a:off x="533402" y="2290618"/>
            <a:ext cx="5758066" cy="3828018"/>
          </a:xfrm>
          <a:prstGeom prst="rect">
            <a:avLst/>
          </a:prstGeom>
        </p:spPr>
      </p:pic>
      <p:pic>
        <p:nvPicPr>
          <p:cNvPr id="8" name="图片 7">
            <a:extLst>
              <a:ext uri="{FF2B5EF4-FFF2-40B4-BE49-F238E27FC236}">
                <a16:creationId xmlns:a16="http://schemas.microsoft.com/office/drawing/2014/main" id="{57737469-7FAE-BC09-296D-1545F083D4B2}"/>
              </a:ext>
            </a:extLst>
          </p:cNvPr>
          <p:cNvPicPr>
            <a:picLocks noChangeAspect="1"/>
          </p:cNvPicPr>
          <p:nvPr/>
        </p:nvPicPr>
        <p:blipFill rotWithShape="1">
          <a:blip r:embed="rId4"/>
          <a:srcRect l="3362" t="1714" r="4139"/>
          <a:stretch/>
        </p:blipFill>
        <p:spPr>
          <a:xfrm>
            <a:off x="7520704" y="2185480"/>
            <a:ext cx="1089896" cy="3933156"/>
          </a:xfrm>
          <a:prstGeom prst="rect">
            <a:avLst/>
          </a:prstGeom>
        </p:spPr>
      </p:pic>
      <p:sp>
        <p:nvSpPr>
          <p:cNvPr id="4" name="文本框 3">
            <a:extLst>
              <a:ext uri="{FF2B5EF4-FFF2-40B4-BE49-F238E27FC236}">
                <a16:creationId xmlns:a16="http://schemas.microsoft.com/office/drawing/2014/main" id="{2A2C5DD7-6831-64C1-CEC4-4D435650A9A4}"/>
              </a:ext>
            </a:extLst>
          </p:cNvPr>
          <p:cNvSpPr txBox="1"/>
          <p:nvPr/>
        </p:nvSpPr>
        <p:spPr>
          <a:xfrm>
            <a:off x="533401" y="6356350"/>
            <a:ext cx="5562599" cy="246221"/>
          </a:xfrm>
          <a:prstGeom prst="rect">
            <a:avLst/>
          </a:prstGeom>
          <a:noFill/>
        </p:spPr>
        <p:txBody>
          <a:bodyPr wrap="square">
            <a:spAutoFit/>
          </a:bodyPr>
          <a:lstStyle/>
          <a:p>
            <a:r>
              <a:rPr lang="en-US" altLang="zh-CN" sz="1000" dirty="0"/>
              <a:t>URL</a:t>
            </a:r>
            <a:r>
              <a:rPr lang="zh-CN" altLang="en-US" sz="1000" dirty="0"/>
              <a:t>：https://www.metmuseum.org/de-de/visit</a:t>
            </a:r>
          </a:p>
        </p:txBody>
      </p:sp>
      <p:sp>
        <p:nvSpPr>
          <p:cNvPr id="3" name="矩形 5">
            <a:extLst>
              <a:ext uri="{FF2B5EF4-FFF2-40B4-BE49-F238E27FC236}">
                <a16:creationId xmlns:a16="http://schemas.microsoft.com/office/drawing/2014/main" id="{0906E3BC-B1FE-B7FB-B404-FF35794EF687}"/>
              </a:ext>
            </a:extLst>
          </p:cNvPr>
          <p:cNvSpPr/>
          <p:nvPr/>
        </p:nvSpPr>
        <p:spPr>
          <a:xfrm>
            <a:off x="533401" y="949409"/>
            <a:ext cx="6670753" cy="1077178"/>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6" name="Google Shape;111;p3">
            <a:extLst>
              <a:ext uri="{FF2B5EF4-FFF2-40B4-BE49-F238E27FC236}">
                <a16:creationId xmlns:a16="http://schemas.microsoft.com/office/drawing/2014/main" id="{0C18C21C-4265-D9BF-3EFF-029E6F51712E}"/>
              </a:ext>
            </a:extLst>
          </p:cNvPr>
          <p:cNvSpPr txBox="1"/>
          <p:nvPr/>
        </p:nvSpPr>
        <p:spPr>
          <a:xfrm>
            <a:off x="205505" y="1048919"/>
            <a:ext cx="6838825" cy="830956"/>
          </a:xfrm>
          <a:prstGeom prst="rect">
            <a:avLst/>
          </a:prstGeom>
          <a:noFill/>
          <a:ln>
            <a:noFill/>
          </a:ln>
        </p:spPr>
        <p:txBody>
          <a:bodyPr spcFirstLastPara="1" wrap="square" lIns="91425" tIns="45700" rIns="91425" bIns="45700" anchor="t" anchorCtr="0">
            <a:spAutoFit/>
          </a:bodyPr>
          <a:lstStyle/>
          <a:p>
            <a:pPr marL="457200" lvl="2">
              <a:buClr>
                <a:srgbClr val="C00000"/>
              </a:buClr>
              <a:buSzPts val="2800"/>
            </a:pPr>
            <a:r>
              <a:rPr lang="en-US" altLang="ja-JP" sz="1600" dirty="0">
                <a:solidFill>
                  <a:srgbClr val="C00000"/>
                </a:solidFill>
              </a:rPr>
              <a:t>  You are a guard of a museum, your duty is to patrol the interior of the museum to ensure the safety of all the exhibits on the floor.</a:t>
            </a:r>
          </a:p>
          <a:p>
            <a:pPr marL="457200" lvl="2">
              <a:buClr>
                <a:srgbClr val="C00000"/>
              </a:buClr>
              <a:buSzPts val="2800"/>
            </a:pPr>
            <a:r>
              <a:rPr lang="en-US" altLang="ja-JP" sz="1600" dirty="0">
                <a:solidFill>
                  <a:srgbClr val="C00000"/>
                </a:solidFill>
              </a:rPr>
              <a:t>you need a short path to see all items.  </a:t>
            </a:r>
          </a:p>
        </p:txBody>
      </p:sp>
    </p:spTree>
    <p:extLst>
      <p:ext uri="{BB962C8B-B14F-4D97-AF65-F5344CB8AC3E}">
        <p14:creationId xmlns:p14="http://schemas.microsoft.com/office/powerpoint/2010/main" val="40578259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418041" y="369803"/>
            <a:ext cx="5677959"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chemeClr val="accent1"/>
                </a:solidFill>
              </a:rPr>
              <a:t>Experiment Results</a:t>
            </a:r>
            <a:endParaRPr sz="3200" b="1" i="0" u="none" strike="noStrike" cap="none" dirty="0">
              <a:solidFill>
                <a:schemeClr val="accent1"/>
              </a:solidFill>
              <a:latin typeface="Arial"/>
              <a:ea typeface="Arial"/>
              <a:cs typeface="Arial"/>
              <a:sym typeface="Arial"/>
            </a:endParaRPr>
          </a:p>
        </p:txBody>
      </p:sp>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20</a:t>
            </a:fld>
            <a:endParaRPr/>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 name="Google Shape;111;p3">
            <a:extLst>
              <a:ext uri="{FF2B5EF4-FFF2-40B4-BE49-F238E27FC236}">
                <a16:creationId xmlns:a16="http://schemas.microsoft.com/office/drawing/2014/main" id="{058A6C34-2F58-2D43-1983-A544E541C291}"/>
              </a:ext>
            </a:extLst>
          </p:cNvPr>
          <p:cNvSpPr txBox="1"/>
          <p:nvPr/>
        </p:nvSpPr>
        <p:spPr>
          <a:xfrm>
            <a:off x="9939" y="865086"/>
            <a:ext cx="10407626" cy="707846"/>
          </a:xfrm>
          <a:prstGeom prst="rect">
            <a:avLst/>
          </a:prstGeom>
          <a:noFill/>
          <a:ln>
            <a:noFill/>
          </a:ln>
        </p:spPr>
        <p:txBody>
          <a:bodyPr spcFirstLastPara="1" wrap="square" lIns="91425" tIns="45700" rIns="91425" bIns="45700" anchor="t" anchorCtr="0">
            <a:spAutoFit/>
          </a:bodyPr>
          <a:lstStyle/>
          <a:p>
            <a:pPr marL="457200" lvl="1">
              <a:buClr>
                <a:srgbClr val="C00000"/>
              </a:buClr>
              <a:buSzPts val="2800"/>
            </a:pPr>
            <a:endParaRPr lang="en-US" altLang="ja-JP" sz="2000" b="1" dirty="0">
              <a:solidFill>
                <a:srgbClr val="C00000"/>
              </a:solidFill>
            </a:endParaRPr>
          </a:p>
          <a:p>
            <a:pPr marL="457200" lvl="2">
              <a:buClr>
                <a:srgbClr val="C00000"/>
              </a:buClr>
              <a:buSzPts val="2800"/>
            </a:pPr>
            <a:r>
              <a:rPr lang="en-US" altLang="ja-JP" sz="2000" b="1" dirty="0">
                <a:solidFill>
                  <a:srgbClr val="C00000"/>
                </a:solidFill>
              </a:rPr>
              <a:t>Exploration of Weighted A* search</a:t>
            </a:r>
          </a:p>
        </p:txBody>
      </p:sp>
      <p:pic>
        <p:nvPicPr>
          <p:cNvPr id="5" name="图片 4">
            <a:extLst>
              <a:ext uri="{FF2B5EF4-FFF2-40B4-BE49-F238E27FC236}">
                <a16:creationId xmlns:a16="http://schemas.microsoft.com/office/drawing/2014/main" id="{9E0992B9-9CB4-1173-8A6D-D3360CE2DCF8}"/>
              </a:ext>
            </a:extLst>
          </p:cNvPr>
          <p:cNvPicPr>
            <a:picLocks noChangeAspect="1"/>
          </p:cNvPicPr>
          <p:nvPr/>
        </p:nvPicPr>
        <p:blipFill>
          <a:blip r:embed="rId3"/>
          <a:stretch>
            <a:fillRect/>
          </a:stretch>
        </p:blipFill>
        <p:spPr>
          <a:xfrm>
            <a:off x="418041" y="1946607"/>
            <a:ext cx="10749213" cy="3519914"/>
          </a:xfrm>
          <a:prstGeom prst="rect">
            <a:avLst/>
          </a:prstGeom>
        </p:spPr>
      </p:pic>
    </p:spTree>
    <p:extLst>
      <p:ext uri="{BB962C8B-B14F-4D97-AF65-F5344CB8AC3E}">
        <p14:creationId xmlns:p14="http://schemas.microsoft.com/office/powerpoint/2010/main" val="1985885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398295" y="421172"/>
            <a:ext cx="9188075" cy="830956"/>
          </a:xfrm>
          <a:prstGeom prst="rect">
            <a:avLst/>
          </a:prstGeom>
          <a:noFill/>
          <a:ln>
            <a:noFill/>
          </a:ln>
        </p:spPr>
        <p:txBody>
          <a:bodyPr spcFirstLastPara="1" wrap="square" lIns="91425" tIns="45700" rIns="91425" bIns="45700" anchor="t" anchorCtr="0">
            <a:spAutoFit/>
          </a:bodyPr>
          <a:lstStyle/>
          <a:p>
            <a:pPr lvl="0"/>
            <a:r>
              <a:rPr lang="en-US" altLang="ja-JP" sz="2400" b="1" dirty="0">
                <a:solidFill>
                  <a:schemeClr val="accent1"/>
                </a:solidFill>
              </a:rPr>
              <a:t>Watchman Route Problem (WRP)</a:t>
            </a:r>
            <a:endParaRPr lang="ja-JP" altLang="en-US" sz="2400" b="1" dirty="0">
              <a:solidFill>
                <a:schemeClr val="accent1"/>
              </a:solidFill>
            </a:endParaRPr>
          </a:p>
          <a:p>
            <a:pPr lvl="0"/>
            <a:endParaRPr lang="ja-JP" altLang="en-US" sz="2400" b="1" dirty="0">
              <a:solidFill>
                <a:schemeClr val="accent1"/>
              </a:solidFill>
            </a:endParaRPr>
          </a:p>
        </p:txBody>
      </p:sp>
      <p:grpSp>
        <p:nvGrpSpPr>
          <p:cNvPr id="10" name="组合 9">
            <a:extLst>
              <a:ext uri="{FF2B5EF4-FFF2-40B4-BE49-F238E27FC236}">
                <a16:creationId xmlns:a16="http://schemas.microsoft.com/office/drawing/2014/main" id="{5ACC5C0B-49E0-3459-9161-2591228F0573}"/>
              </a:ext>
            </a:extLst>
          </p:cNvPr>
          <p:cNvGrpSpPr/>
          <p:nvPr/>
        </p:nvGrpSpPr>
        <p:grpSpPr>
          <a:xfrm>
            <a:off x="205505" y="3970130"/>
            <a:ext cx="7001142" cy="1897689"/>
            <a:chOff x="495050" y="1985673"/>
            <a:chExt cx="10530262" cy="2212711"/>
          </a:xfrm>
        </p:grpSpPr>
        <p:sp>
          <p:nvSpPr>
            <p:cNvPr id="6" name="矩形 5">
              <a:extLst>
                <a:ext uri="{FF2B5EF4-FFF2-40B4-BE49-F238E27FC236}">
                  <a16:creationId xmlns:a16="http://schemas.microsoft.com/office/drawing/2014/main" id="{E709673C-02A3-3250-17B6-43631D7F63D2}"/>
                </a:ext>
              </a:extLst>
            </p:cNvPr>
            <p:cNvSpPr/>
            <p:nvPr/>
          </p:nvSpPr>
          <p:spPr>
            <a:xfrm>
              <a:off x="991980" y="2556568"/>
              <a:ext cx="10033332" cy="1641816"/>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11" name="Google Shape;111;p3"/>
                <p:cNvSpPr txBox="1"/>
                <p:nvPr/>
              </p:nvSpPr>
              <p:spPr>
                <a:xfrm>
                  <a:off x="495050" y="1985673"/>
                  <a:ext cx="10286125" cy="1973729"/>
                </a:xfrm>
                <a:prstGeom prst="rect">
                  <a:avLst/>
                </a:prstGeom>
                <a:noFill/>
                <a:ln>
                  <a:noFill/>
                </a:ln>
              </p:spPr>
              <p:txBody>
                <a:bodyPr spcFirstLastPara="1" wrap="square" lIns="91425" tIns="45700" rIns="91425" bIns="45700" anchor="t" anchorCtr="0">
                  <a:spAutoFit/>
                </a:bodyPr>
                <a:lstStyle/>
                <a:p>
                  <a:pPr marL="457200" lvl="2">
                    <a:buClr>
                      <a:srgbClr val="C00000"/>
                    </a:buClr>
                    <a:buSzPts val="2800"/>
                  </a:pPr>
                  <a:endParaRPr lang="en-US" altLang="ja-JP" sz="2000" b="1" dirty="0">
                    <a:solidFill>
                      <a:schemeClr val="bg1"/>
                    </a:solidFill>
                  </a:endParaRPr>
                </a:p>
                <a:p>
                  <a:pPr marL="457200" lvl="2">
                    <a:buClr>
                      <a:srgbClr val="C00000"/>
                    </a:buClr>
                    <a:buSzPts val="2800"/>
                  </a:pPr>
                  <a:endParaRPr lang="en-US" altLang="ja-JP" sz="2000" dirty="0">
                    <a:solidFill>
                      <a:srgbClr val="C00000"/>
                    </a:solidFill>
                  </a:endParaRPr>
                </a:p>
                <a:p>
                  <a:pPr marL="457200" lvl="2">
                    <a:buClr>
                      <a:srgbClr val="C00000"/>
                    </a:buClr>
                    <a:buSzPts val="2800"/>
                  </a:pPr>
                  <a:r>
                    <a:rPr lang="en-US" altLang="ja-JP" sz="1600" dirty="0">
                      <a:solidFill>
                        <a:srgbClr val="C00000"/>
                      </a:solidFill>
                    </a:rPr>
                    <a:t>The</a:t>
                  </a:r>
                  <a:r>
                    <a:rPr lang="zh-CN" altLang="en-US" sz="1600" dirty="0">
                      <a:solidFill>
                        <a:srgbClr val="C00000"/>
                      </a:solidFill>
                    </a:rPr>
                    <a:t> </a:t>
                  </a:r>
                  <a:r>
                    <a:rPr lang="en-US" altLang="zh-CN" sz="1600" dirty="0">
                      <a:solidFill>
                        <a:srgbClr val="C00000"/>
                      </a:solidFill>
                    </a:rPr>
                    <a:t>task is to </a:t>
                  </a:r>
                  <a:r>
                    <a:rPr lang="en-US" altLang="ja-JP" sz="1600" dirty="0">
                      <a:solidFill>
                        <a:srgbClr val="C00000"/>
                      </a:solidFill>
                    </a:rPr>
                    <a:t>find a path</a:t>
                  </a:r>
                  <a:r>
                    <a:rPr lang="en-US" altLang="ja-JP" sz="1600" b="1" dirty="0">
                      <a:solidFill>
                        <a:srgbClr val="C00000"/>
                      </a:solidFill>
                    </a:rPr>
                    <a:t> </a:t>
                  </a:r>
                  <a14:m>
                    <m:oMath xmlns:m="http://schemas.openxmlformats.org/officeDocument/2006/math">
                      <m:r>
                        <a:rPr lang="en-US" altLang="ja-JP" sz="1600" b="1" i="1" smtClean="0">
                          <a:solidFill>
                            <a:srgbClr val="C00000"/>
                          </a:solidFill>
                          <a:latin typeface="Cambria Math" panose="02040503050406030204" pitchFamily="18" charset="0"/>
                        </a:rPr>
                        <m:t>𝝅</m:t>
                      </m:r>
                      <m:r>
                        <a:rPr lang="en-US" altLang="ja-JP" sz="1600" b="1" i="1" smtClean="0">
                          <a:solidFill>
                            <a:srgbClr val="C00000"/>
                          </a:solidFill>
                          <a:latin typeface="Cambria Math" panose="02040503050406030204" pitchFamily="18" charset="0"/>
                        </a:rPr>
                        <m:t>=⟨</m:t>
                      </m:r>
                      <m:sSub>
                        <m:sSubPr>
                          <m:ctrlPr>
                            <a:rPr lang="en-US" altLang="ja-JP" sz="1600" b="1" i="1" smtClean="0">
                              <a:solidFill>
                                <a:srgbClr val="C00000"/>
                              </a:solidFill>
                              <a:latin typeface="Cambria Math" panose="02040503050406030204" pitchFamily="18" charset="0"/>
                            </a:rPr>
                          </m:ctrlPr>
                        </m:sSubPr>
                        <m:e>
                          <m:r>
                            <a:rPr lang="en-US" altLang="ja-JP" sz="1600" b="1" i="1" smtClean="0">
                              <a:solidFill>
                                <a:srgbClr val="C00000"/>
                              </a:solidFill>
                              <a:latin typeface="Cambria Math" panose="02040503050406030204" pitchFamily="18" charset="0"/>
                            </a:rPr>
                            <m:t>𝒑</m:t>
                          </m:r>
                        </m:e>
                        <m:sub>
                          <m:r>
                            <a:rPr lang="en-US" altLang="ja-JP" sz="1600" b="1" i="1" smtClean="0">
                              <a:solidFill>
                                <a:srgbClr val="C00000"/>
                              </a:solidFill>
                              <a:latin typeface="Cambria Math" panose="02040503050406030204" pitchFamily="18" charset="0"/>
                            </a:rPr>
                            <m:t>𝟎</m:t>
                          </m:r>
                        </m:sub>
                      </m:sSub>
                      <m:r>
                        <a:rPr lang="en-US" altLang="ja-JP" sz="1600" b="1" i="1" smtClean="0">
                          <a:solidFill>
                            <a:srgbClr val="C00000"/>
                          </a:solidFill>
                          <a:latin typeface="Cambria Math" panose="02040503050406030204" pitchFamily="18" charset="0"/>
                        </a:rPr>
                        <m:t>,</m:t>
                      </m:r>
                      <m:sSub>
                        <m:sSubPr>
                          <m:ctrlPr>
                            <a:rPr lang="en-US" altLang="ja-JP" sz="1600" b="1" i="1" smtClean="0">
                              <a:solidFill>
                                <a:srgbClr val="C00000"/>
                              </a:solidFill>
                              <a:latin typeface="Cambria Math" panose="02040503050406030204" pitchFamily="18" charset="0"/>
                            </a:rPr>
                          </m:ctrlPr>
                        </m:sSubPr>
                        <m:e>
                          <m:r>
                            <a:rPr lang="en-US" altLang="ja-JP" sz="1600" b="1" i="1" smtClean="0">
                              <a:solidFill>
                                <a:srgbClr val="C00000"/>
                              </a:solidFill>
                              <a:latin typeface="Cambria Math" panose="02040503050406030204" pitchFamily="18" charset="0"/>
                            </a:rPr>
                            <m:t>𝒑</m:t>
                          </m:r>
                        </m:e>
                        <m:sub>
                          <m:r>
                            <a:rPr lang="en-US" altLang="ja-JP" sz="1600" b="1" i="1" smtClean="0">
                              <a:solidFill>
                                <a:srgbClr val="C00000"/>
                              </a:solidFill>
                              <a:latin typeface="Cambria Math" panose="02040503050406030204" pitchFamily="18" charset="0"/>
                            </a:rPr>
                            <m:t>𝟏</m:t>
                          </m:r>
                        </m:sub>
                      </m:sSub>
                      <m:r>
                        <a:rPr lang="en-US" altLang="ja-JP" sz="1600" b="1" i="1" smtClean="0">
                          <a:solidFill>
                            <a:srgbClr val="C00000"/>
                          </a:solidFill>
                          <a:latin typeface="Cambria Math" panose="02040503050406030204" pitchFamily="18" charset="0"/>
                        </a:rPr>
                        <m:t>,…,</m:t>
                      </m:r>
                      <m:sSub>
                        <m:sSubPr>
                          <m:ctrlPr>
                            <a:rPr lang="en-US" altLang="ja-JP" sz="1600" b="1" i="1" smtClean="0">
                              <a:solidFill>
                                <a:srgbClr val="C00000"/>
                              </a:solidFill>
                              <a:latin typeface="Cambria Math" panose="02040503050406030204" pitchFamily="18" charset="0"/>
                            </a:rPr>
                          </m:ctrlPr>
                        </m:sSubPr>
                        <m:e>
                          <m:r>
                            <a:rPr lang="en-US" altLang="ja-JP" sz="1600" b="1" i="1" smtClean="0">
                              <a:solidFill>
                                <a:srgbClr val="C00000"/>
                              </a:solidFill>
                              <a:latin typeface="Cambria Math" panose="02040503050406030204" pitchFamily="18" charset="0"/>
                            </a:rPr>
                            <m:t>𝒑</m:t>
                          </m:r>
                        </m:e>
                        <m:sub>
                          <m:r>
                            <a:rPr lang="en-US" altLang="ja-JP" sz="1600" b="1" i="1" smtClean="0">
                              <a:solidFill>
                                <a:srgbClr val="C00000"/>
                              </a:solidFill>
                              <a:latin typeface="Cambria Math" panose="02040503050406030204" pitchFamily="18" charset="0"/>
                            </a:rPr>
                            <m:t>𝒏</m:t>
                          </m:r>
                        </m:sub>
                      </m:sSub>
                      <m:r>
                        <a:rPr lang="en-US" altLang="ja-JP" sz="1600" b="1" i="1" smtClean="0">
                          <a:solidFill>
                            <a:srgbClr val="C00000"/>
                          </a:solidFill>
                          <a:latin typeface="Cambria Math" panose="02040503050406030204" pitchFamily="18" charset="0"/>
                        </a:rPr>
                        <m:t>⟩</m:t>
                      </m:r>
                      <m:r>
                        <a:rPr lang="en-US" altLang="ja-JP" sz="1600" b="1" i="1" dirty="0" smtClean="0">
                          <a:solidFill>
                            <a:srgbClr val="C00000"/>
                          </a:solidFill>
                          <a:latin typeface="Cambria Math" panose="02040503050406030204" pitchFamily="18" charset="0"/>
                        </a:rPr>
                        <m:t> </m:t>
                      </m:r>
                      <m:r>
                        <a:rPr lang="en-US" altLang="ja-JP" sz="1600" b="1" i="1" smtClean="0">
                          <a:solidFill>
                            <a:srgbClr val="C00000"/>
                          </a:solidFill>
                          <a:latin typeface="Cambria Math" panose="02040503050406030204" pitchFamily="18" charset="0"/>
                        </a:rPr>
                        <m:t> </m:t>
                      </m:r>
                    </m:oMath>
                  </a14:m>
                  <a:r>
                    <a:rPr lang="en-US" altLang="ja-JP" sz="1600" dirty="0">
                      <a:solidFill>
                        <a:srgbClr val="C00000"/>
                      </a:solidFill>
                    </a:rPr>
                    <a:t>, for an agent (watchman) on a map M such that any location on M is seen by the agent.</a:t>
                  </a:r>
                </a:p>
                <a:p>
                  <a:pPr marL="457200" lvl="2">
                    <a:buClr>
                      <a:srgbClr val="C00000"/>
                    </a:buClr>
                    <a:buSzPts val="2800"/>
                  </a:pPr>
                  <a14:m>
                    <m:oMathPara xmlns:m="http://schemas.openxmlformats.org/officeDocument/2006/math">
                      <m:oMathParaPr>
                        <m:jc m:val="centerGroup"/>
                      </m:oMathParaPr>
                      <m:oMath xmlns:m="http://schemas.openxmlformats.org/officeDocument/2006/math">
                        <m:r>
                          <a:rPr lang="en-US" altLang="ja-JP" sz="1600" b="1" i="1" smtClean="0">
                            <a:solidFill>
                              <a:srgbClr val="C00000"/>
                            </a:solidFill>
                            <a:latin typeface="Cambria Math" panose="02040503050406030204" pitchFamily="18" charset="0"/>
                          </a:rPr>
                          <m:t>∀</m:t>
                        </m:r>
                        <m:r>
                          <a:rPr lang="en-US" altLang="ja-JP" sz="1600" b="1" i="1" smtClean="0">
                            <a:solidFill>
                              <a:srgbClr val="C00000"/>
                            </a:solidFill>
                            <a:latin typeface="Cambria Math" panose="02040503050406030204" pitchFamily="18" charset="0"/>
                          </a:rPr>
                          <m:t>𝒗</m:t>
                        </m:r>
                        <m:r>
                          <a:rPr lang="en-US" altLang="ja-JP" sz="1600" b="1" i="1" smtClean="0">
                            <a:solidFill>
                              <a:srgbClr val="C00000"/>
                            </a:solidFill>
                            <a:latin typeface="Cambria Math" panose="02040503050406030204" pitchFamily="18" charset="0"/>
                          </a:rPr>
                          <m:t>∈</m:t>
                        </m:r>
                        <m:r>
                          <a:rPr lang="en-US" altLang="ja-JP" sz="1600" b="1" i="1" smtClean="0">
                            <a:solidFill>
                              <a:srgbClr val="C00000"/>
                            </a:solidFill>
                            <a:latin typeface="Cambria Math" panose="02040503050406030204" pitchFamily="18" charset="0"/>
                          </a:rPr>
                          <m:t>𝑽</m:t>
                        </m:r>
                        <m:r>
                          <a:rPr lang="en-US" altLang="ja-JP" sz="1600" b="1" i="1" smtClean="0">
                            <a:solidFill>
                              <a:srgbClr val="C00000"/>
                            </a:solidFill>
                            <a:latin typeface="Cambria Math" panose="02040503050406030204" pitchFamily="18" charset="0"/>
                          </a:rPr>
                          <m:t>,</m:t>
                        </m:r>
                        <m:r>
                          <a:rPr lang="en-US" altLang="ja-JP" sz="1600" b="1" i="1" smtClean="0">
                            <a:solidFill>
                              <a:srgbClr val="C00000"/>
                            </a:solidFill>
                            <a:latin typeface="Cambria Math" panose="02040503050406030204" pitchFamily="18" charset="0"/>
                          </a:rPr>
                          <m:t>𝒗</m:t>
                        </m:r>
                        <m:r>
                          <a:rPr lang="en-US" altLang="ja-JP" sz="1600" b="1" i="1" smtClean="0">
                            <a:solidFill>
                              <a:srgbClr val="C00000"/>
                            </a:solidFill>
                            <a:latin typeface="Cambria Math" panose="02040503050406030204" pitchFamily="18" charset="0"/>
                          </a:rPr>
                          <m:t>∈{</m:t>
                        </m:r>
                        <m:r>
                          <a:rPr lang="en-US" altLang="ja-JP" sz="1600" b="1" i="1" smtClean="0">
                            <a:solidFill>
                              <a:srgbClr val="C00000"/>
                            </a:solidFill>
                            <a:latin typeface="Cambria Math" panose="02040503050406030204" pitchFamily="18" charset="0"/>
                          </a:rPr>
                          <m:t>𝑳𝑶𝑺</m:t>
                        </m:r>
                        <m:d>
                          <m:dPr>
                            <m:ctrlPr>
                              <a:rPr lang="en-US" altLang="ja-JP" sz="1600" b="1" i="1" smtClean="0">
                                <a:solidFill>
                                  <a:srgbClr val="C00000"/>
                                </a:solidFill>
                                <a:latin typeface="Cambria Math" panose="02040503050406030204" pitchFamily="18" charset="0"/>
                              </a:rPr>
                            </m:ctrlPr>
                          </m:dPr>
                          <m:e>
                            <m:sSub>
                              <m:sSubPr>
                                <m:ctrlPr>
                                  <a:rPr lang="en-US" altLang="ja-JP" sz="1600" b="1" i="1" smtClean="0">
                                    <a:solidFill>
                                      <a:srgbClr val="C00000"/>
                                    </a:solidFill>
                                    <a:latin typeface="Cambria Math" panose="02040503050406030204" pitchFamily="18" charset="0"/>
                                  </a:rPr>
                                </m:ctrlPr>
                              </m:sSubPr>
                              <m:e>
                                <m:r>
                                  <a:rPr lang="en-US" altLang="ja-JP" sz="1600" b="1" i="1" smtClean="0">
                                    <a:solidFill>
                                      <a:srgbClr val="C00000"/>
                                    </a:solidFill>
                                    <a:latin typeface="Cambria Math" panose="02040503050406030204" pitchFamily="18" charset="0"/>
                                  </a:rPr>
                                  <m:t>𝒑</m:t>
                                </m:r>
                              </m:e>
                              <m:sub>
                                <m:r>
                                  <a:rPr lang="en-US" altLang="ja-JP" sz="1600" b="1" i="1" smtClean="0">
                                    <a:solidFill>
                                      <a:srgbClr val="C00000"/>
                                    </a:solidFill>
                                    <a:latin typeface="Cambria Math" panose="02040503050406030204" pitchFamily="18" charset="0"/>
                                  </a:rPr>
                                  <m:t>𝟎</m:t>
                                </m:r>
                              </m:sub>
                            </m:sSub>
                          </m:e>
                        </m:d>
                        <m:r>
                          <a:rPr lang="en-US" altLang="ja-JP" sz="1600" b="1" i="1" smtClean="0">
                            <a:solidFill>
                              <a:srgbClr val="C00000"/>
                            </a:solidFill>
                            <a:latin typeface="Cambria Math" panose="02040503050406030204" pitchFamily="18" charset="0"/>
                          </a:rPr>
                          <m:t>∪</m:t>
                        </m:r>
                        <m:r>
                          <a:rPr lang="en-US" altLang="ja-JP" sz="1600" b="1" i="1" smtClean="0">
                            <a:solidFill>
                              <a:srgbClr val="C00000"/>
                            </a:solidFill>
                            <a:latin typeface="Cambria Math" panose="02040503050406030204" pitchFamily="18" charset="0"/>
                          </a:rPr>
                          <m:t>𝑳𝑶𝑺</m:t>
                        </m:r>
                        <m:d>
                          <m:dPr>
                            <m:ctrlPr>
                              <a:rPr lang="en-US" altLang="ja-JP" sz="1600" b="1" i="1" smtClean="0">
                                <a:solidFill>
                                  <a:srgbClr val="C00000"/>
                                </a:solidFill>
                                <a:latin typeface="Cambria Math" panose="02040503050406030204" pitchFamily="18" charset="0"/>
                              </a:rPr>
                            </m:ctrlPr>
                          </m:dPr>
                          <m:e>
                            <m:sSub>
                              <m:sSubPr>
                                <m:ctrlPr>
                                  <a:rPr lang="en-US" altLang="ja-JP" sz="1600" b="1" i="1" smtClean="0">
                                    <a:solidFill>
                                      <a:srgbClr val="C00000"/>
                                    </a:solidFill>
                                    <a:latin typeface="Cambria Math" panose="02040503050406030204" pitchFamily="18" charset="0"/>
                                  </a:rPr>
                                </m:ctrlPr>
                              </m:sSubPr>
                              <m:e>
                                <m:r>
                                  <a:rPr lang="en-US" altLang="ja-JP" sz="1600" b="1" i="1" smtClean="0">
                                    <a:solidFill>
                                      <a:srgbClr val="C00000"/>
                                    </a:solidFill>
                                    <a:latin typeface="Cambria Math" panose="02040503050406030204" pitchFamily="18" charset="0"/>
                                  </a:rPr>
                                  <m:t>𝒑</m:t>
                                </m:r>
                              </m:e>
                              <m:sub>
                                <m:r>
                                  <a:rPr lang="en-US" altLang="ja-JP" sz="1600" b="1" i="1" smtClean="0">
                                    <a:solidFill>
                                      <a:srgbClr val="C00000"/>
                                    </a:solidFill>
                                    <a:latin typeface="Cambria Math" panose="02040503050406030204" pitchFamily="18" charset="0"/>
                                  </a:rPr>
                                  <m:t>𝟏</m:t>
                                </m:r>
                              </m:sub>
                            </m:sSub>
                          </m:e>
                        </m:d>
                        <m:r>
                          <a:rPr lang="en-US" altLang="ja-JP" sz="1600" b="1" i="1" smtClean="0">
                            <a:solidFill>
                              <a:srgbClr val="C00000"/>
                            </a:solidFill>
                            <a:latin typeface="Cambria Math" panose="02040503050406030204" pitchFamily="18" charset="0"/>
                          </a:rPr>
                          <m:t>∪…∪</m:t>
                        </m:r>
                        <m:r>
                          <a:rPr lang="en-US" altLang="ja-JP" sz="1600" b="1" i="1" smtClean="0">
                            <a:solidFill>
                              <a:srgbClr val="C00000"/>
                            </a:solidFill>
                            <a:latin typeface="Cambria Math" panose="02040503050406030204" pitchFamily="18" charset="0"/>
                          </a:rPr>
                          <m:t>𝑳𝑶𝑺</m:t>
                        </m:r>
                        <m:r>
                          <a:rPr lang="en-US" altLang="ja-JP" sz="1600" b="1" i="1" smtClean="0">
                            <a:solidFill>
                              <a:srgbClr val="C00000"/>
                            </a:solidFill>
                            <a:latin typeface="Cambria Math" panose="02040503050406030204" pitchFamily="18" charset="0"/>
                          </a:rPr>
                          <m:t>(</m:t>
                        </m:r>
                        <m:sSub>
                          <m:sSubPr>
                            <m:ctrlPr>
                              <a:rPr lang="en-US" altLang="ja-JP" sz="1600" b="1" i="1" smtClean="0">
                                <a:solidFill>
                                  <a:srgbClr val="C00000"/>
                                </a:solidFill>
                                <a:latin typeface="Cambria Math" panose="02040503050406030204" pitchFamily="18" charset="0"/>
                              </a:rPr>
                            </m:ctrlPr>
                          </m:sSubPr>
                          <m:e>
                            <m:r>
                              <a:rPr lang="en-US" altLang="ja-JP" sz="1600" b="1" i="1" smtClean="0">
                                <a:solidFill>
                                  <a:srgbClr val="C00000"/>
                                </a:solidFill>
                                <a:latin typeface="Cambria Math" panose="02040503050406030204" pitchFamily="18" charset="0"/>
                              </a:rPr>
                              <m:t>𝒑</m:t>
                            </m:r>
                          </m:e>
                          <m:sub>
                            <m:r>
                              <a:rPr lang="en-US" altLang="ja-JP" sz="1600" b="1" i="1" smtClean="0">
                                <a:solidFill>
                                  <a:srgbClr val="C00000"/>
                                </a:solidFill>
                                <a:latin typeface="Cambria Math" panose="02040503050406030204" pitchFamily="18" charset="0"/>
                              </a:rPr>
                              <m:t>𝒏</m:t>
                            </m:r>
                          </m:sub>
                        </m:sSub>
                        <m:r>
                          <a:rPr lang="en-US" altLang="ja-JP" sz="1600" b="1" i="1" smtClean="0">
                            <a:solidFill>
                              <a:srgbClr val="C00000"/>
                            </a:solidFill>
                            <a:latin typeface="Cambria Math" panose="02040503050406030204" pitchFamily="18" charset="0"/>
                          </a:rPr>
                          <m:t>)}</m:t>
                        </m:r>
                      </m:oMath>
                    </m:oMathPara>
                  </a14:m>
                  <a:endParaRPr lang="en-US" altLang="ja-JP" sz="1600" b="1" dirty="0">
                    <a:solidFill>
                      <a:srgbClr val="C00000"/>
                    </a:solidFill>
                  </a:endParaRPr>
                </a:p>
              </p:txBody>
            </p:sp>
          </mc:Choice>
          <mc:Fallback xmlns="">
            <p:sp>
              <p:nvSpPr>
                <p:cNvPr id="111" name="Google Shape;111;p3"/>
                <p:cNvSpPr txBox="1">
                  <a:spLocks noRot="1" noChangeAspect="1" noMove="1" noResize="1" noEditPoints="1" noAdjustHandles="1" noChangeArrowheads="1" noChangeShapeType="1" noTextEdit="1"/>
                </p:cNvSpPr>
                <p:nvPr/>
              </p:nvSpPr>
              <p:spPr>
                <a:xfrm>
                  <a:off x="495050" y="1985673"/>
                  <a:ext cx="10286125" cy="1973729"/>
                </a:xfrm>
                <a:prstGeom prst="rect">
                  <a:avLst/>
                </a:prstGeom>
                <a:blipFill>
                  <a:blip r:embed="rId3"/>
                  <a:stretch>
                    <a:fillRect b="-1439"/>
                  </a:stretch>
                </a:blipFill>
                <a:ln>
                  <a:noFill/>
                </a:ln>
              </p:spPr>
              <p:txBody>
                <a:bodyPr/>
                <a:lstStyle/>
                <a:p>
                  <a:r>
                    <a:rPr lang="zh-CN" altLang="en-US">
                      <a:noFill/>
                    </a:rPr>
                    <a:t> </a:t>
                  </a:r>
                </a:p>
              </p:txBody>
            </p:sp>
          </mc:Fallback>
        </mc:AlternateContent>
      </p:grpSp>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4">
            <p14:nvContentPartPr>
              <p14:cNvPr id="26" name="墨迹 25">
                <a:extLst>
                  <a:ext uri="{FF2B5EF4-FFF2-40B4-BE49-F238E27FC236}">
                    <a16:creationId xmlns:a16="http://schemas.microsoft.com/office/drawing/2014/main" id="{C9B13F44-246F-6596-B733-7907816508CC}"/>
                  </a:ext>
                </a:extLst>
              </p14:cNvPr>
              <p14:cNvContentPartPr/>
              <p14:nvPr/>
            </p14:nvContentPartPr>
            <p14:xfrm>
              <a:off x="9586370" y="4000076"/>
              <a:ext cx="360" cy="2160"/>
            </p14:xfrm>
          </p:contentPart>
        </mc:Choice>
        <mc:Fallback xmlns="">
          <p:pic>
            <p:nvPicPr>
              <p:cNvPr id="26" name="墨迹 25">
                <a:extLst>
                  <a:ext uri="{FF2B5EF4-FFF2-40B4-BE49-F238E27FC236}">
                    <a16:creationId xmlns:a16="http://schemas.microsoft.com/office/drawing/2014/main" id="{C9B13F44-246F-6596-B733-7907816508CC}"/>
                  </a:ext>
                </a:extLst>
              </p:cNvPr>
              <p:cNvPicPr/>
              <p:nvPr/>
            </p:nvPicPr>
            <p:blipFill>
              <a:blip r:embed="rId21"/>
              <a:stretch>
                <a:fillRect/>
              </a:stretch>
            </p:blipFill>
            <p:spPr>
              <a:xfrm>
                <a:off x="9577370" y="3991076"/>
                <a:ext cx="18000" cy="19800"/>
              </a:xfrm>
              <a:prstGeom prst="rect">
                <a:avLst/>
              </a:prstGeom>
            </p:spPr>
          </p:pic>
        </mc:Fallback>
      </mc:AlternateContent>
      <p:pic>
        <p:nvPicPr>
          <p:cNvPr id="42" name="图片 41">
            <a:extLst>
              <a:ext uri="{FF2B5EF4-FFF2-40B4-BE49-F238E27FC236}">
                <a16:creationId xmlns:a16="http://schemas.microsoft.com/office/drawing/2014/main" id="{FF49AD9B-84C7-48BA-E21B-8A4459F8C92C}"/>
              </a:ext>
            </a:extLst>
          </p:cNvPr>
          <p:cNvPicPr>
            <a:picLocks noChangeAspect="1"/>
          </p:cNvPicPr>
          <p:nvPr/>
        </p:nvPicPr>
        <p:blipFill>
          <a:blip r:embed="rId22"/>
          <a:stretch>
            <a:fillRect/>
          </a:stretch>
        </p:blipFill>
        <p:spPr>
          <a:xfrm>
            <a:off x="8040979" y="3573238"/>
            <a:ext cx="2978206" cy="2658027"/>
          </a:xfrm>
          <a:prstGeom prst="rect">
            <a:avLst/>
          </a:prstGeom>
        </p:spPr>
      </p:pic>
      <p:pic>
        <p:nvPicPr>
          <p:cNvPr id="40" name="图片 39">
            <a:extLst>
              <a:ext uri="{FF2B5EF4-FFF2-40B4-BE49-F238E27FC236}">
                <a16:creationId xmlns:a16="http://schemas.microsoft.com/office/drawing/2014/main" id="{8CFC29B7-0F7D-D07D-669E-D7B1E6C9F492}"/>
              </a:ext>
            </a:extLst>
          </p:cNvPr>
          <p:cNvPicPr>
            <a:picLocks noChangeAspect="1"/>
          </p:cNvPicPr>
          <p:nvPr/>
        </p:nvPicPr>
        <p:blipFill>
          <a:blip r:embed="rId23"/>
          <a:stretch>
            <a:fillRect/>
          </a:stretch>
        </p:blipFill>
        <p:spPr>
          <a:xfrm>
            <a:off x="8040979" y="499351"/>
            <a:ext cx="2854808" cy="2794706"/>
          </a:xfrm>
          <a:prstGeom prst="rect">
            <a:avLst/>
          </a:prstGeom>
        </p:spPr>
      </p:pic>
      <p:grpSp>
        <p:nvGrpSpPr>
          <p:cNvPr id="44" name="组合 43">
            <a:extLst>
              <a:ext uri="{FF2B5EF4-FFF2-40B4-BE49-F238E27FC236}">
                <a16:creationId xmlns:a16="http://schemas.microsoft.com/office/drawing/2014/main" id="{77EB4B12-977A-3D24-6E89-A11451A9AD43}"/>
              </a:ext>
            </a:extLst>
          </p:cNvPr>
          <p:cNvGrpSpPr/>
          <p:nvPr/>
        </p:nvGrpSpPr>
        <p:grpSpPr>
          <a:xfrm>
            <a:off x="-23725" y="970985"/>
            <a:ext cx="7188907" cy="3240393"/>
            <a:chOff x="418041" y="3429000"/>
            <a:chExt cx="7035704" cy="3146422"/>
          </a:xfrm>
        </p:grpSpPr>
        <p:grpSp>
          <p:nvGrpSpPr>
            <p:cNvPr id="45" name="组合 44">
              <a:extLst>
                <a:ext uri="{FF2B5EF4-FFF2-40B4-BE49-F238E27FC236}">
                  <a16:creationId xmlns:a16="http://schemas.microsoft.com/office/drawing/2014/main" id="{CBAC8ED6-8F30-F576-5CF8-91490CBE944F}"/>
                </a:ext>
              </a:extLst>
            </p:cNvPr>
            <p:cNvGrpSpPr/>
            <p:nvPr/>
          </p:nvGrpSpPr>
          <p:grpSpPr>
            <a:xfrm>
              <a:off x="418041" y="3429000"/>
              <a:ext cx="7035704" cy="2841604"/>
              <a:chOff x="-353052" y="3915170"/>
              <a:chExt cx="10915525" cy="2573027"/>
            </a:xfrm>
          </p:grpSpPr>
          <p:grpSp>
            <p:nvGrpSpPr>
              <p:cNvPr id="46" name="组合 45">
                <a:extLst>
                  <a:ext uri="{FF2B5EF4-FFF2-40B4-BE49-F238E27FC236}">
                    <a16:creationId xmlns:a16="http://schemas.microsoft.com/office/drawing/2014/main" id="{159D441B-2DC3-6A98-CEBD-8DF714C6532F}"/>
                  </a:ext>
                </a:extLst>
              </p:cNvPr>
              <p:cNvGrpSpPr/>
              <p:nvPr/>
            </p:nvGrpSpPr>
            <p:grpSpPr>
              <a:xfrm>
                <a:off x="418041" y="4159045"/>
                <a:ext cx="10144432" cy="2329152"/>
                <a:chOff x="698090" y="3952568"/>
                <a:chExt cx="3947165" cy="2231922"/>
              </a:xfrm>
            </p:grpSpPr>
            <p:sp>
              <p:nvSpPr>
                <p:cNvPr id="48" name="矩形 47">
                  <a:extLst>
                    <a:ext uri="{FF2B5EF4-FFF2-40B4-BE49-F238E27FC236}">
                      <a16:creationId xmlns:a16="http://schemas.microsoft.com/office/drawing/2014/main" id="{D46887B6-AD31-BE44-0CCA-44B8D14327B7}"/>
                    </a:ext>
                  </a:extLst>
                </p:cNvPr>
                <p:cNvSpPr/>
                <p:nvPr/>
              </p:nvSpPr>
              <p:spPr>
                <a:xfrm>
                  <a:off x="698090" y="3952568"/>
                  <a:ext cx="3947165" cy="2231922"/>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05533588-693E-B4CE-AE5F-54D3D70AADB6}"/>
                    </a:ext>
                  </a:extLst>
                </p:cNvPr>
                <p:cNvSpPr/>
                <p:nvPr/>
              </p:nvSpPr>
              <p:spPr>
                <a:xfrm>
                  <a:off x="698090" y="3952568"/>
                  <a:ext cx="3947165" cy="423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Google Shape;111;p3">
                <a:extLst>
                  <a:ext uri="{FF2B5EF4-FFF2-40B4-BE49-F238E27FC236}">
                    <a16:creationId xmlns:a16="http://schemas.microsoft.com/office/drawing/2014/main" id="{43971130-A1CE-BCE0-A9AB-B2944DF46088}"/>
                  </a:ext>
                </a:extLst>
              </p:cNvPr>
              <p:cNvSpPr txBox="1"/>
              <p:nvPr/>
            </p:nvSpPr>
            <p:spPr>
              <a:xfrm>
                <a:off x="-353052" y="3915170"/>
                <a:ext cx="10371515" cy="1016651"/>
              </a:xfrm>
              <a:prstGeom prst="rect">
                <a:avLst/>
              </a:prstGeom>
              <a:noFill/>
              <a:ln>
                <a:noFill/>
              </a:ln>
            </p:spPr>
            <p:txBody>
              <a:bodyPr spcFirstLastPara="1" wrap="square" lIns="91425" tIns="45700" rIns="91425" bIns="45700" anchor="t" anchorCtr="0">
                <a:spAutoFit/>
              </a:bodyPr>
              <a:lstStyle/>
              <a:p>
                <a:pPr marL="457200" lvl="1">
                  <a:buClr>
                    <a:srgbClr val="C00000"/>
                  </a:buClr>
                  <a:buSzPts val="2800"/>
                </a:pPr>
                <a:endParaRPr lang="en-US" altLang="ja-JP" sz="2000" b="1" dirty="0">
                  <a:solidFill>
                    <a:srgbClr val="C00000"/>
                  </a:solidFill>
                </a:endParaRPr>
              </a:p>
              <a:p>
                <a:pPr marL="457200" lvl="2">
                  <a:buClr>
                    <a:srgbClr val="C00000"/>
                  </a:buClr>
                  <a:buSzPts val="2800"/>
                </a:pPr>
                <a:r>
                  <a:rPr lang="en-US" altLang="ja-JP" sz="2000" b="1" dirty="0">
                    <a:solidFill>
                      <a:schemeClr val="bg1"/>
                    </a:solidFill>
                  </a:rPr>
                  <a:t> Problem Definition</a:t>
                </a:r>
                <a:endParaRPr lang="pt-BR" altLang="ja-JP" sz="2000" b="1" dirty="0">
                  <a:solidFill>
                    <a:schemeClr val="bg1"/>
                  </a:solidFill>
                </a:endParaRPr>
              </a:p>
              <a:p>
                <a:pPr marL="457200" lvl="2">
                  <a:buClr>
                    <a:srgbClr val="C00000"/>
                  </a:buClr>
                  <a:buSzPts val="2800"/>
                </a:pPr>
                <a:endParaRPr lang="en-US" altLang="ja-JP" sz="2000" b="1" dirty="0">
                  <a:solidFill>
                    <a:schemeClr val="bg1"/>
                  </a:solidFill>
                </a:endParaRPr>
              </a:p>
            </p:txBody>
          </p:sp>
        </p:grpSp>
        <mc:AlternateContent xmlns:mc="http://schemas.openxmlformats.org/markup-compatibility/2006" xmlns:a14="http://schemas.microsoft.com/office/drawing/2010/main">
          <mc:Choice Requires="a14">
            <p:sp>
              <p:nvSpPr>
                <p:cNvPr id="50" name="Google Shape;111;p3">
                  <a:extLst>
                    <a:ext uri="{FF2B5EF4-FFF2-40B4-BE49-F238E27FC236}">
                      <a16:creationId xmlns:a16="http://schemas.microsoft.com/office/drawing/2014/main" id="{6D8BA37B-B5EE-29FE-E7A3-CA940054ED48}"/>
                    </a:ext>
                  </a:extLst>
                </p:cNvPr>
                <p:cNvSpPr txBox="1"/>
                <p:nvPr/>
              </p:nvSpPr>
              <p:spPr>
                <a:xfrm>
                  <a:off x="541823" y="4234462"/>
                  <a:ext cx="5965794" cy="2340960"/>
                </a:xfrm>
                <a:prstGeom prst="rect">
                  <a:avLst/>
                </a:prstGeom>
                <a:noFill/>
                <a:ln>
                  <a:noFill/>
                </a:ln>
              </p:spPr>
              <p:txBody>
                <a:bodyPr spcFirstLastPara="1" wrap="square" lIns="91425" tIns="45700" rIns="91425" bIns="45700" anchor="t" anchorCtr="0">
                  <a:spAutoFit/>
                </a:bodyPr>
                <a:lstStyle/>
                <a:p>
                  <a:pPr marL="457200" lvl="4">
                    <a:buClr>
                      <a:srgbClr val="C00000"/>
                    </a:buClr>
                    <a:buSzPts val="2800"/>
                  </a:pPr>
                  <a14:m>
                    <m:oMathPara xmlns:m="http://schemas.openxmlformats.org/officeDocument/2006/math">
                      <m:oMathParaPr>
                        <m:jc m:val="centerGroup"/>
                      </m:oMathParaPr>
                      <m:oMath xmlns:m="http://schemas.openxmlformats.org/officeDocument/2006/math">
                        <m:r>
                          <a:rPr lang="en-US" altLang="ja-JP" sz="2000" b="1" i="1" smtClean="0">
                            <a:solidFill>
                              <a:srgbClr val="C00000"/>
                            </a:solidFill>
                            <a:latin typeface="Cambria Math" panose="02040503050406030204" pitchFamily="18" charset="0"/>
                          </a:rPr>
                          <m:t>&lt;</m:t>
                        </m:r>
                        <m:r>
                          <a:rPr lang="en-US" altLang="ja-JP" sz="2000" b="1" i="1" smtClean="0">
                            <a:solidFill>
                              <a:srgbClr val="C00000"/>
                            </a:solidFill>
                            <a:latin typeface="Cambria Math" panose="02040503050406030204" pitchFamily="18" charset="0"/>
                          </a:rPr>
                          <m:t>𝑴</m:t>
                        </m:r>
                        <m:r>
                          <a:rPr lang="en-US" altLang="ja-JP" sz="2000" b="1" i="1" smtClean="0">
                            <a:solidFill>
                              <a:srgbClr val="C00000"/>
                            </a:solidFill>
                            <a:latin typeface="Cambria Math" panose="02040503050406030204" pitchFamily="18" charset="0"/>
                          </a:rPr>
                          <m:t>, </m:t>
                        </m:r>
                        <m:r>
                          <a:rPr lang="en-US" altLang="ja-JP" sz="2000" b="1" i="1" smtClean="0">
                            <a:solidFill>
                              <a:srgbClr val="C00000"/>
                            </a:solidFill>
                            <a:latin typeface="Cambria Math" panose="02040503050406030204" pitchFamily="18" charset="0"/>
                          </a:rPr>
                          <m:t>𝒔𝒕𝒂𝒓𝒕</m:t>
                        </m:r>
                        <m:r>
                          <a:rPr lang="en-US" altLang="ja-JP" sz="2000" b="1" i="1" smtClean="0">
                            <a:solidFill>
                              <a:srgbClr val="C00000"/>
                            </a:solidFill>
                            <a:latin typeface="Cambria Math" panose="02040503050406030204" pitchFamily="18" charset="0"/>
                          </a:rPr>
                          <m:t>,</m:t>
                        </m:r>
                        <m:r>
                          <a:rPr lang="en-US" altLang="ja-JP" sz="2000" b="1" i="1" smtClean="0">
                            <a:solidFill>
                              <a:srgbClr val="C00000"/>
                            </a:solidFill>
                            <a:latin typeface="Cambria Math" panose="02040503050406030204" pitchFamily="18" charset="0"/>
                          </a:rPr>
                          <m:t>𝑳𝑶𝑺</m:t>
                        </m:r>
                        <m:r>
                          <a:rPr lang="en-US" altLang="ja-JP" sz="2000" b="1" i="1" smtClean="0">
                            <a:solidFill>
                              <a:srgbClr val="C00000"/>
                            </a:solidFill>
                            <a:latin typeface="Cambria Math" panose="02040503050406030204" pitchFamily="18" charset="0"/>
                          </a:rPr>
                          <m:t>[,</m:t>
                        </m:r>
                        <m:r>
                          <a:rPr lang="en-US" altLang="ja-JP" sz="2000" b="1" i="1" smtClean="0">
                            <a:solidFill>
                              <a:srgbClr val="C00000"/>
                            </a:solidFill>
                            <a:latin typeface="Cambria Math" panose="02040503050406030204" pitchFamily="18" charset="0"/>
                          </a:rPr>
                          <m:t>𝑨</m:t>
                        </m:r>
                        <m:r>
                          <a:rPr lang="en-US" altLang="ja-JP" sz="2000" b="1" i="1" smtClean="0">
                            <a:solidFill>
                              <a:srgbClr val="C00000"/>
                            </a:solidFill>
                            <a:latin typeface="Cambria Math" panose="02040503050406030204" pitchFamily="18" charset="0"/>
                          </a:rPr>
                          <m:t>]&gt;</m:t>
                        </m:r>
                      </m:oMath>
                      <m:oMath xmlns:m="http://schemas.openxmlformats.org/officeDocument/2006/math">
                        <m:r>
                          <a:rPr lang="en-US" altLang="ja-JP" sz="2000" b="1" i="1" smtClean="0">
                            <a:solidFill>
                              <a:srgbClr val="C00000"/>
                            </a:solidFill>
                            <a:latin typeface="Cambria Math" panose="02040503050406030204" pitchFamily="18" charset="0"/>
                          </a:rPr>
                          <m:t>𝑴</m:t>
                        </m:r>
                        <m:r>
                          <a:rPr lang="en-US" altLang="ja-JP" sz="2000" b="1" i="1" smtClean="0">
                            <a:solidFill>
                              <a:srgbClr val="C00000"/>
                            </a:solidFill>
                            <a:latin typeface="Cambria Math" panose="02040503050406030204" pitchFamily="18" charset="0"/>
                          </a:rPr>
                          <m:t>=</m:t>
                        </m:r>
                        <m:d>
                          <m:dPr>
                            <m:ctrlPr>
                              <a:rPr lang="en-US" altLang="ja-JP" sz="2000" b="1" i="1" smtClean="0">
                                <a:solidFill>
                                  <a:srgbClr val="C00000"/>
                                </a:solidFill>
                                <a:latin typeface="Cambria Math" panose="02040503050406030204" pitchFamily="18" charset="0"/>
                              </a:rPr>
                            </m:ctrlPr>
                          </m:dPr>
                          <m:e>
                            <m:r>
                              <a:rPr lang="en-US" altLang="ja-JP" sz="2000" b="1" i="1" smtClean="0">
                                <a:solidFill>
                                  <a:srgbClr val="C00000"/>
                                </a:solidFill>
                                <a:latin typeface="Cambria Math" panose="02040503050406030204" pitchFamily="18" charset="0"/>
                              </a:rPr>
                              <m:t>𝑽</m:t>
                            </m:r>
                            <m:r>
                              <a:rPr lang="en-US" altLang="ja-JP" sz="2000" b="1" i="1" smtClean="0">
                                <a:solidFill>
                                  <a:srgbClr val="C00000"/>
                                </a:solidFill>
                                <a:latin typeface="Cambria Math" panose="02040503050406030204" pitchFamily="18" charset="0"/>
                              </a:rPr>
                              <m:t>,</m:t>
                            </m:r>
                            <m:r>
                              <a:rPr lang="en-US" altLang="ja-JP" sz="2000" b="1" i="1" smtClean="0">
                                <a:solidFill>
                                  <a:srgbClr val="C00000"/>
                                </a:solidFill>
                                <a:latin typeface="Cambria Math" panose="02040503050406030204" pitchFamily="18" charset="0"/>
                              </a:rPr>
                              <m:t>𝑬</m:t>
                            </m:r>
                          </m:e>
                        </m:d>
                        <m:r>
                          <a:rPr lang="en-US" altLang="ja-JP" sz="2000" b="1" i="1" smtClean="0">
                            <a:solidFill>
                              <a:srgbClr val="C00000"/>
                            </a:solidFill>
                            <a:latin typeface="Cambria Math" panose="02040503050406030204" pitchFamily="18" charset="0"/>
                          </a:rPr>
                          <m:t>: </m:t>
                        </m:r>
                        <m:r>
                          <m:rPr>
                            <m:sty m:val="p"/>
                          </m:rPr>
                          <a:rPr lang="en-US" altLang="ja-JP" sz="2000" b="0" i="0" smtClean="0">
                            <a:solidFill>
                              <a:srgbClr val="C00000"/>
                            </a:solidFill>
                            <a:latin typeface="Cambria Math" panose="02040503050406030204" pitchFamily="18" charset="0"/>
                          </a:rPr>
                          <m:t>grid</m:t>
                        </m:r>
                        <m:r>
                          <a:rPr lang="en-US" altLang="ja-JP" sz="2000" b="0" i="0" smtClean="0">
                            <a:solidFill>
                              <a:srgbClr val="C00000"/>
                            </a:solidFill>
                            <a:latin typeface="Cambria Math" panose="02040503050406030204" pitchFamily="18" charset="0"/>
                          </a:rPr>
                          <m:t> </m:t>
                        </m:r>
                        <m:r>
                          <m:rPr>
                            <m:sty m:val="p"/>
                          </m:rPr>
                          <a:rPr lang="en-US" altLang="ja-JP" sz="2000" b="0" i="0" smtClean="0">
                            <a:solidFill>
                              <a:srgbClr val="C00000"/>
                            </a:solidFill>
                            <a:latin typeface="Cambria Math" panose="02040503050406030204" pitchFamily="18" charset="0"/>
                          </a:rPr>
                          <m:t>map</m:t>
                        </m:r>
                      </m:oMath>
                      <m:oMath xmlns:m="http://schemas.openxmlformats.org/officeDocument/2006/math">
                        <m:r>
                          <a:rPr lang="en-US" altLang="ja-JP" sz="2000" b="1" i="1" smtClean="0">
                            <a:solidFill>
                              <a:srgbClr val="C00000"/>
                            </a:solidFill>
                            <a:latin typeface="Cambria Math" panose="02040503050406030204" pitchFamily="18" charset="0"/>
                          </a:rPr>
                          <m:t>𝒔𝒕𝒂𝒓𝒕</m:t>
                        </m:r>
                        <m:r>
                          <a:rPr lang="en-US" altLang="ja-JP" sz="2000" b="1" i="1" smtClean="0">
                            <a:solidFill>
                              <a:srgbClr val="C00000"/>
                            </a:solidFill>
                            <a:latin typeface="Cambria Math" panose="02040503050406030204" pitchFamily="18" charset="0"/>
                          </a:rPr>
                          <m:t>∈</m:t>
                        </m:r>
                        <m:r>
                          <a:rPr lang="en-US" altLang="ja-JP" sz="2000" b="1" i="1" smtClean="0">
                            <a:solidFill>
                              <a:srgbClr val="C00000"/>
                            </a:solidFill>
                            <a:latin typeface="Cambria Math" panose="02040503050406030204" pitchFamily="18" charset="0"/>
                          </a:rPr>
                          <m:t>𝑽</m:t>
                        </m:r>
                        <m:r>
                          <a:rPr lang="en-US" altLang="ja-JP" sz="2000" b="1" i="1" smtClean="0">
                            <a:solidFill>
                              <a:srgbClr val="C00000"/>
                            </a:solidFill>
                            <a:latin typeface="Cambria Math" panose="02040503050406030204" pitchFamily="18" charset="0"/>
                          </a:rPr>
                          <m:t>:</m:t>
                        </m:r>
                        <m:r>
                          <m:rPr>
                            <m:sty m:val="p"/>
                          </m:rPr>
                          <a:rPr lang="en-US" altLang="ja-JP" sz="2000" b="0" i="0" smtClean="0">
                            <a:solidFill>
                              <a:srgbClr val="C00000"/>
                            </a:solidFill>
                            <a:latin typeface="Cambria Math" panose="02040503050406030204" pitchFamily="18" charset="0"/>
                          </a:rPr>
                          <m:t>start</m:t>
                        </m:r>
                        <m:r>
                          <a:rPr lang="en-US" altLang="ja-JP" sz="2000" b="0" i="0" smtClean="0">
                            <a:solidFill>
                              <a:srgbClr val="C00000"/>
                            </a:solidFill>
                            <a:latin typeface="Cambria Math" panose="02040503050406030204" pitchFamily="18" charset="0"/>
                          </a:rPr>
                          <m:t> </m:t>
                        </m:r>
                        <m:r>
                          <m:rPr>
                            <m:sty m:val="p"/>
                          </m:rPr>
                          <a:rPr lang="en-US" altLang="ja-JP" sz="2000" b="0" i="0" smtClean="0">
                            <a:solidFill>
                              <a:srgbClr val="C00000"/>
                            </a:solidFill>
                            <a:latin typeface="Cambria Math" panose="02040503050406030204" pitchFamily="18" charset="0"/>
                          </a:rPr>
                          <m:t>location</m:t>
                        </m:r>
                        <m:r>
                          <a:rPr lang="en-US" altLang="ja-JP" sz="2000" b="0" i="0" smtClean="0">
                            <a:solidFill>
                              <a:srgbClr val="C00000"/>
                            </a:solidFill>
                            <a:latin typeface="Cambria Math" panose="02040503050406030204" pitchFamily="18" charset="0"/>
                          </a:rPr>
                          <m:t> </m:t>
                        </m:r>
                        <m:r>
                          <m:rPr>
                            <m:sty m:val="p"/>
                          </m:rPr>
                          <a:rPr lang="en-US" altLang="ja-JP" sz="2000" b="0" i="0" smtClean="0">
                            <a:solidFill>
                              <a:srgbClr val="C00000"/>
                            </a:solidFill>
                            <a:latin typeface="Cambria Math" panose="02040503050406030204" pitchFamily="18" charset="0"/>
                          </a:rPr>
                          <m:t>of</m:t>
                        </m:r>
                        <m:r>
                          <a:rPr lang="en-US" altLang="ja-JP" sz="2000" b="0" i="0" smtClean="0">
                            <a:solidFill>
                              <a:srgbClr val="C00000"/>
                            </a:solidFill>
                            <a:latin typeface="Cambria Math" panose="02040503050406030204" pitchFamily="18" charset="0"/>
                          </a:rPr>
                          <m:t> </m:t>
                        </m:r>
                        <m:r>
                          <m:rPr>
                            <m:sty m:val="p"/>
                          </m:rPr>
                          <a:rPr lang="en-US" altLang="ja-JP" sz="2000" b="0" i="0" smtClean="0">
                            <a:solidFill>
                              <a:srgbClr val="C00000"/>
                            </a:solidFill>
                            <a:latin typeface="Cambria Math" panose="02040503050406030204" pitchFamily="18" charset="0"/>
                          </a:rPr>
                          <m:t>watchman</m:t>
                        </m:r>
                      </m:oMath>
                      <m:oMath xmlns:m="http://schemas.openxmlformats.org/officeDocument/2006/math">
                        <m:r>
                          <a:rPr lang="en-US" altLang="ja-JP" sz="2000" b="1" i="1" smtClean="0">
                            <a:solidFill>
                              <a:srgbClr val="C00000"/>
                            </a:solidFill>
                            <a:latin typeface="Cambria Math" panose="02040503050406030204" pitchFamily="18" charset="0"/>
                          </a:rPr>
                          <m:t>𝑳𝑶𝑺</m:t>
                        </m:r>
                        <m:d>
                          <m:dPr>
                            <m:ctrlPr>
                              <a:rPr lang="en-US" altLang="ja-JP" sz="2000" b="1" i="1" smtClean="0">
                                <a:solidFill>
                                  <a:srgbClr val="C00000"/>
                                </a:solidFill>
                                <a:latin typeface="Cambria Math" panose="02040503050406030204" pitchFamily="18" charset="0"/>
                              </a:rPr>
                            </m:ctrlPr>
                          </m:dPr>
                          <m:e>
                            <m:r>
                              <a:rPr lang="en-US" altLang="ja-JP" sz="2000" b="1" i="1" smtClean="0">
                                <a:solidFill>
                                  <a:srgbClr val="C00000"/>
                                </a:solidFill>
                                <a:latin typeface="Cambria Math" panose="02040503050406030204" pitchFamily="18" charset="0"/>
                              </a:rPr>
                              <m:t>𝒗</m:t>
                            </m:r>
                          </m:e>
                        </m:d>
                        <m:r>
                          <a:rPr lang="en-US" altLang="ja-JP" sz="2000" b="1" i="1" smtClean="0">
                            <a:solidFill>
                              <a:srgbClr val="C00000"/>
                            </a:solidFill>
                            <a:latin typeface="Cambria Math" panose="02040503050406030204" pitchFamily="18" charset="0"/>
                          </a:rPr>
                          <m:t>:</m:t>
                        </m:r>
                        <m:r>
                          <a:rPr lang="en-US" altLang="ja-JP" sz="2000" b="1" i="1" smtClean="0">
                            <a:solidFill>
                              <a:srgbClr val="C00000"/>
                            </a:solidFill>
                            <a:latin typeface="Cambria Math" panose="02040503050406030204" pitchFamily="18" charset="0"/>
                          </a:rPr>
                          <m:t>𝒗</m:t>
                        </m:r>
                        <m:r>
                          <a:rPr lang="en-US" altLang="ja-JP" sz="2000" b="1" i="1" smtClean="0">
                            <a:solidFill>
                              <a:srgbClr val="C00000"/>
                            </a:solidFill>
                            <a:latin typeface="Cambria Math" panose="02040503050406030204" pitchFamily="18" charset="0"/>
                          </a:rPr>
                          <m:t>∈</m:t>
                        </m:r>
                        <m:r>
                          <a:rPr lang="en-US" altLang="ja-JP" sz="2000" b="1" i="1" smtClean="0">
                            <a:solidFill>
                              <a:srgbClr val="C00000"/>
                            </a:solidFill>
                            <a:latin typeface="Cambria Math" panose="02040503050406030204" pitchFamily="18" charset="0"/>
                          </a:rPr>
                          <m:t>𝑽</m:t>
                        </m:r>
                        <m:r>
                          <a:rPr lang="en-US" altLang="ja-JP" sz="2000" b="1" i="1" smtClean="0">
                            <a:solidFill>
                              <a:srgbClr val="C00000"/>
                            </a:solidFill>
                            <a:latin typeface="Cambria Math" panose="02040503050406030204" pitchFamily="18" charset="0"/>
                          </a:rPr>
                          <m:t>→</m:t>
                        </m:r>
                        <m:r>
                          <a:rPr lang="en-US" altLang="ja-JP" sz="2000" b="1" i="1" smtClean="0">
                            <a:solidFill>
                              <a:srgbClr val="C00000"/>
                            </a:solidFill>
                            <a:latin typeface="Cambria Math" panose="02040503050406030204" pitchFamily="18" charset="0"/>
                          </a:rPr>
                          <m:t>𝑳</m:t>
                        </m:r>
                        <m:r>
                          <a:rPr lang="en-US" altLang="ja-JP" sz="2000" b="1" i="1" smtClean="0">
                            <a:solidFill>
                              <a:srgbClr val="C00000"/>
                            </a:solidFill>
                            <a:latin typeface="Cambria Math" panose="02040503050406030204" pitchFamily="18" charset="0"/>
                          </a:rPr>
                          <m:t>⊂</m:t>
                        </m:r>
                        <m:r>
                          <a:rPr lang="en-US" altLang="ja-JP" sz="2000" b="1" i="1" smtClean="0">
                            <a:solidFill>
                              <a:srgbClr val="C00000"/>
                            </a:solidFill>
                            <a:latin typeface="Cambria Math" panose="02040503050406030204" pitchFamily="18" charset="0"/>
                          </a:rPr>
                          <m:t>𝑽</m:t>
                        </m:r>
                      </m:oMath>
                      <m:oMath xmlns:m="http://schemas.openxmlformats.org/officeDocument/2006/math">
                        <m:r>
                          <a:rPr lang="en-US" altLang="ja-JP" sz="1800" b="1" i="1" smtClean="0">
                            <a:solidFill>
                              <a:srgbClr val="C00000"/>
                            </a:solidFill>
                            <a:latin typeface="Cambria Math" panose="02040503050406030204" pitchFamily="18" charset="0"/>
                          </a:rPr>
                          <m:t>        </m:t>
                        </m:r>
                        <m:r>
                          <m:rPr>
                            <m:sty m:val="p"/>
                          </m:rPr>
                          <a:rPr lang="en-US" altLang="ja-JP" sz="1800">
                            <a:solidFill>
                              <a:srgbClr val="C00000"/>
                            </a:solidFill>
                            <a:latin typeface="Cambria Math" panose="02040503050406030204" pitchFamily="18" charset="0"/>
                          </a:rPr>
                          <m:t>Line</m:t>
                        </m:r>
                        <m:r>
                          <a:rPr lang="en-US" altLang="ja-JP" sz="1800">
                            <a:solidFill>
                              <a:srgbClr val="C00000"/>
                            </a:solidFill>
                            <a:latin typeface="Cambria Math" panose="02040503050406030204" pitchFamily="18" charset="0"/>
                          </a:rPr>
                          <m:t> </m:t>
                        </m:r>
                        <m:r>
                          <m:rPr>
                            <m:sty m:val="p"/>
                          </m:rPr>
                          <a:rPr lang="en-US" altLang="ja-JP" sz="1800">
                            <a:solidFill>
                              <a:srgbClr val="C00000"/>
                            </a:solidFill>
                            <a:latin typeface="Cambria Math" panose="02040503050406030204" pitchFamily="18" charset="0"/>
                          </a:rPr>
                          <m:t>Of</m:t>
                        </m:r>
                        <m:r>
                          <a:rPr lang="en-US" altLang="ja-JP" sz="1800">
                            <a:solidFill>
                              <a:srgbClr val="C00000"/>
                            </a:solidFill>
                            <a:latin typeface="Cambria Math" panose="02040503050406030204" pitchFamily="18" charset="0"/>
                          </a:rPr>
                          <m:t> </m:t>
                        </m:r>
                        <m:r>
                          <m:rPr>
                            <m:sty m:val="p"/>
                          </m:rPr>
                          <a:rPr lang="en-US" altLang="ja-JP" sz="1800">
                            <a:solidFill>
                              <a:srgbClr val="C00000"/>
                            </a:solidFill>
                            <a:latin typeface="Cambria Math" panose="02040503050406030204" pitchFamily="18" charset="0"/>
                          </a:rPr>
                          <m:t>Sight</m:t>
                        </m:r>
                        <m:r>
                          <a:rPr lang="en-US" altLang="ja-JP" sz="1800">
                            <a:solidFill>
                              <a:srgbClr val="C00000"/>
                            </a:solidFill>
                            <a:latin typeface="Cambria Math" panose="02040503050406030204" pitchFamily="18" charset="0"/>
                          </a:rPr>
                          <m:t> </m:t>
                        </m:r>
                        <m:r>
                          <m:rPr>
                            <m:sty m:val="p"/>
                          </m:rPr>
                          <a:rPr lang="en-US" altLang="ja-JP" sz="1800">
                            <a:solidFill>
                              <a:srgbClr val="C00000"/>
                            </a:solidFill>
                            <a:latin typeface="Cambria Math" panose="02040503050406030204" pitchFamily="18" charset="0"/>
                          </a:rPr>
                          <m:t>function</m:t>
                        </m:r>
                        <m:r>
                          <a:rPr lang="en-US" altLang="ja-JP" sz="1800">
                            <a:solidFill>
                              <a:srgbClr val="C00000"/>
                            </a:solidFill>
                            <a:latin typeface="Cambria Math" panose="02040503050406030204" pitchFamily="18" charset="0"/>
                          </a:rPr>
                          <m:t> </m:t>
                        </m:r>
                        <m:r>
                          <m:rPr>
                            <m:sty m:val="p"/>
                          </m:rPr>
                          <a:rPr lang="en-US" altLang="ja-JP" sz="1800">
                            <a:solidFill>
                              <a:srgbClr val="C00000"/>
                            </a:solidFill>
                            <a:latin typeface="Cambria Math" panose="02040503050406030204" pitchFamily="18" charset="0"/>
                          </a:rPr>
                          <m:t>e</m:t>
                        </m:r>
                        <m:r>
                          <a:rPr lang="en-US" altLang="ja-JP" sz="1800">
                            <a:solidFill>
                              <a:srgbClr val="C00000"/>
                            </a:solidFill>
                            <a:latin typeface="Cambria Math" panose="02040503050406030204" pitchFamily="18" charset="0"/>
                          </a:rPr>
                          <m:t>.</m:t>
                        </m:r>
                        <m:r>
                          <m:rPr>
                            <m:sty m:val="p"/>
                          </m:rPr>
                          <a:rPr lang="en-US" altLang="ja-JP" sz="1800">
                            <a:solidFill>
                              <a:srgbClr val="C00000"/>
                            </a:solidFill>
                            <a:latin typeface="Cambria Math" panose="02040503050406030204" pitchFamily="18" charset="0"/>
                          </a:rPr>
                          <m:t>g</m:t>
                        </m:r>
                        <m:r>
                          <a:rPr lang="en-US" altLang="ja-JP" sz="1800">
                            <a:solidFill>
                              <a:srgbClr val="C00000"/>
                            </a:solidFill>
                            <a:latin typeface="Cambria Math" panose="02040503050406030204" pitchFamily="18" charset="0"/>
                          </a:rPr>
                          <m:t>. 4−</m:t>
                        </m:r>
                        <m:r>
                          <m:rPr>
                            <m:sty m:val="p"/>
                          </m:rPr>
                          <a:rPr lang="en-US" altLang="ja-JP" sz="1800">
                            <a:solidFill>
                              <a:srgbClr val="C00000"/>
                            </a:solidFill>
                            <a:latin typeface="Cambria Math" panose="02040503050406030204" pitchFamily="18" charset="0"/>
                          </a:rPr>
                          <m:t>way</m:t>
                        </m:r>
                        <m:r>
                          <a:rPr lang="en-US" altLang="ja-JP" sz="1800">
                            <a:solidFill>
                              <a:srgbClr val="C00000"/>
                            </a:solidFill>
                            <a:latin typeface="Cambria Math" panose="02040503050406030204" pitchFamily="18" charset="0"/>
                          </a:rPr>
                          <m:t>,8−</m:t>
                        </m:r>
                        <m:r>
                          <m:rPr>
                            <m:sty m:val="p"/>
                          </m:rPr>
                          <a:rPr lang="en-US" altLang="ja-JP" sz="1800">
                            <a:solidFill>
                              <a:srgbClr val="C00000"/>
                            </a:solidFill>
                            <a:latin typeface="Cambria Math" panose="02040503050406030204" pitchFamily="18" charset="0"/>
                          </a:rPr>
                          <m:t>way</m:t>
                        </m:r>
                      </m:oMath>
                      <m:oMath xmlns:m="http://schemas.openxmlformats.org/officeDocument/2006/math">
                        <m:r>
                          <a:rPr lang="en-US" altLang="ja-JP" sz="2000" b="1" i="1" smtClean="0">
                            <a:solidFill>
                              <a:srgbClr val="C00000"/>
                            </a:solidFill>
                            <a:latin typeface="Cambria Math" panose="02040503050406030204" pitchFamily="18" charset="0"/>
                          </a:rPr>
                          <m:t>𝑨</m:t>
                        </m:r>
                        <m:r>
                          <a:rPr lang="en-US" altLang="ja-JP" sz="2000" b="0" i="1" smtClean="0">
                            <a:solidFill>
                              <a:srgbClr val="C00000"/>
                            </a:solidFill>
                            <a:latin typeface="Cambria Math" panose="02040503050406030204" pitchFamily="18" charset="0"/>
                          </a:rPr>
                          <m:t>:</m:t>
                        </m:r>
                        <m:r>
                          <m:rPr>
                            <m:sty m:val="p"/>
                          </m:rPr>
                          <a:rPr lang="en-US" altLang="ja-JP" sz="2000" b="0" i="0" smtClean="0">
                            <a:solidFill>
                              <a:srgbClr val="C00000"/>
                            </a:solidFill>
                            <a:latin typeface="Cambria Math" panose="02040503050406030204" pitchFamily="18" charset="0"/>
                          </a:rPr>
                          <m:t>move</m:t>
                        </m:r>
                        <m:r>
                          <a:rPr lang="en-US" altLang="ja-JP" sz="2000" b="0" i="0" smtClean="0">
                            <a:solidFill>
                              <a:srgbClr val="C00000"/>
                            </a:solidFill>
                            <a:latin typeface="Cambria Math" panose="02040503050406030204" pitchFamily="18" charset="0"/>
                          </a:rPr>
                          <m:t> </m:t>
                        </m:r>
                        <m:r>
                          <m:rPr>
                            <m:sty m:val="p"/>
                          </m:rPr>
                          <a:rPr lang="en-US" altLang="ja-JP" sz="2000" b="0" i="0" smtClean="0">
                            <a:solidFill>
                              <a:srgbClr val="C00000"/>
                            </a:solidFill>
                            <a:latin typeface="Cambria Math" panose="02040503050406030204" pitchFamily="18" charset="0"/>
                          </a:rPr>
                          <m:t>action</m:t>
                        </m:r>
                        <m:r>
                          <a:rPr lang="en-US" altLang="ja-JP" sz="2000" b="0" i="0" smtClean="0">
                            <a:solidFill>
                              <a:srgbClr val="C00000"/>
                            </a:solidFill>
                            <a:latin typeface="Cambria Math" panose="02040503050406030204" pitchFamily="18" charset="0"/>
                          </a:rPr>
                          <m:t> (1 </m:t>
                        </m:r>
                        <m:r>
                          <m:rPr>
                            <m:sty m:val="p"/>
                          </m:rPr>
                          <a:rPr lang="en-US" altLang="ja-JP" sz="2000" b="0" i="0" smtClean="0">
                            <a:solidFill>
                              <a:srgbClr val="C00000"/>
                            </a:solidFill>
                            <a:latin typeface="Cambria Math" panose="02040503050406030204" pitchFamily="18" charset="0"/>
                          </a:rPr>
                          <m:t>cell</m:t>
                        </m:r>
                        <m:r>
                          <a:rPr lang="en-US" altLang="ja-JP" sz="2000" b="0" i="0" smtClean="0">
                            <a:solidFill>
                              <a:srgbClr val="C00000"/>
                            </a:solidFill>
                            <a:latin typeface="Cambria Math" panose="02040503050406030204" pitchFamily="18" charset="0"/>
                          </a:rPr>
                          <m:t> </m:t>
                        </m:r>
                        <m:r>
                          <m:rPr>
                            <m:sty m:val="p"/>
                          </m:rPr>
                          <a:rPr lang="en-US" altLang="ja-JP" sz="2000" b="0" i="0" smtClean="0">
                            <a:solidFill>
                              <a:srgbClr val="C00000"/>
                            </a:solidFill>
                            <a:latin typeface="Cambria Math" panose="02040503050406030204" pitchFamily="18" charset="0"/>
                          </a:rPr>
                          <m:t>cardinal</m:t>
                        </m:r>
                        <m:r>
                          <a:rPr lang="en-US" altLang="ja-JP" sz="2000" b="0" i="0" smtClean="0">
                            <a:solidFill>
                              <a:srgbClr val="C00000"/>
                            </a:solidFill>
                            <a:latin typeface="Cambria Math" panose="02040503050406030204" pitchFamily="18" charset="0"/>
                          </a:rPr>
                          <m:t> </m:t>
                        </m:r>
                        <m:r>
                          <m:rPr>
                            <m:sty m:val="p"/>
                          </m:rPr>
                          <a:rPr lang="en-US" altLang="ja-JP" sz="2000" b="0" i="0" smtClean="0">
                            <a:solidFill>
                              <a:srgbClr val="C00000"/>
                            </a:solidFill>
                            <a:latin typeface="Cambria Math" panose="02040503050406030204" pitchFamily="18" charset="0"/>
                          </a:rPr>
                          <m:t>movement</m:t>
                        </m:r>
                        <m:r>
                          <a:rPr lang="en-US" altLang="ja-JP" sz="2000" b="0" i="0" smtClean="0">
                            <a:solidFill>
                              <a:srgbClr val="C00000"/>
                            </a:solidFill>
                            <a:latin typeface="Cambria Math" panose="02040503050406030204" pitchFamily="18" charset="0"/>
                          </a:rPr>
                          <m:t>)</m:t>
                        </m:r>
                      </m:oMath>
                    </m:oMathPara>
                  </a14:m>
                  <a:endParaRPr lang="en-US" altLang="ja-JP" sz="2000" dirty="0">
                    <a:solidFill>
                      <a:srgbClr val="C00000"/>
                    </a:solidFill>
                  </a:endParaRPr>
                </a:p>
                <a:p>
                  <a:pPr marL="457200" lvl="2">
                    <a:buClr>
                      <a:srgbClr val="C00000"/>
                    </a:buClr>
                    <a:buSzPts val="2800"/>
                  </a:pPr>
                  <a:endParaRPr lang="en-US" altLang="ja-JP" sz="2000" b="1" dirty="0">
                    <a:solidFill>
                      <a:srgbClr val="C00000"/>
                    </a:solidFill>
                  </a:endParaRPr>
                </a:p>
                <a:p>
                  <a:pPr marL="457200" lvl="2">
                    <a:buClr>
                      <a:srgbClr val="C00000"/>
                    </a:buClr>
                    <a:buSzPts val="2800"/>
                  </a:pPr>
                  <a:endParaRPr lang="en-US" altLang="ja-JP" sz="1600" b="1" baseline="30000" dirty="0">
                    <a:solidFill>
                      <a:srgbClr val="C00000"/>
                    </a:solidFill>
                  </a:endParaRPr>
                </a:p>
              </p:txBody>
            </p:sp>
          </mc:Choice>
          <mc:Fallback xmlns="">
            <p:sp>
              <p:nvSpPr>
                <p:cNvPr id="50" name="Google Shape;111;p3">
                  <a:extLst>
                    <a:ext uri="{FF2B5EF4-FFF2-40B4-BE49-F238E27FC236}">
                      <a16:creationId xmlns:a16="http://schemas.microsoft.com/office/drawing/2014/main" id="{6D8BA37B-B5EE-29FE-E7A3-CA940054ED48}"/>
                    </a:ext>
                  </a:extLst>
                </p:cNvPr>
                <p:cNvSpPr txBox="1">
                  <a:spLocks noRot="1" noChangeAspect="1" noMove="1" noResize="1" noEditPoints="1" noAdjustHandles="1" noChangeArrowheads="1" noChangeShapeType="1" noTextEdit="1"/>
                </p:cNvSpPr>
                <p:nvPr/>
              </p:nvSpPr>
              <p:spPr>
                <a:xfrm>
                  <a:off x="541823" y="4234462"/>
                  <a:ext cx="5965794" cy="2340960"/>
                </a:xfrm>
                <a:prstGeom prst="rect">
                  <a:avLst/>
                </a:prstGeom>
                <a:blipFill>
                  <a:blip r:embed="rId24"/>
                  <a:stretch>
                    <a:fillRect/>
                  </a:stretch>
                </a:blipFill>
                <a:ln>
                  <a:noFill/>
                </a:ln>
              </p:spPr>
              <p:txBody>
                <a:bodyPr/>
                <a:lstStyle/>
                <a:p>
                  <a:r>
                    <a:rPr lang="zh-CN" altLang="en-US">
                      <a:noFill/>
                    </a:rPr>
                    <a:t> </a:t>
                  </a:r>
                </a:p>
              </p:txBody>
            </p:sp>
          </mc:Fallback>
        </mc:AlternateContent>
      </p:grpSp>
      <p:sp>
        <p:nvSpPr>
          <p:cNvPr id="21" name="Google Shape;110;p3">
            <a:extLst>
              <a:ext uri="{FF2B5EF4-FFF2-40B4-BE49-F238E27FC236}">
                <a16:creationId xmlns:a16="http://schemas.microsoft.com/office/drawing/2014/main" id="{A1CE8685-CD6D-FE60-116F-AA955D0B2023}"/>
              </a:ext>
            </a:extLst>
          </p:cNvPr>
          <p:cNvSpPr txBox="1"/>
          <p:nvPr/>
        </p:nvSpPr>
        <p:spPr>
          <a:xfrm>
            <a:off x="8495388" y="3212264"/>
            <a:ext cx="1945990" cy="507791"/>
          </a:xfrm>
          <a:prstGeom prst="rect">
            <a:avLst/>
          </a:prstGeom>
          <a:noFill/>
          <a:ln>
            <a:noFill/>
          </a:ln>
        </p:spPr>
        <p:txBody>
          <a:bodyPr spcFirstLastPara="1" wrap="square" lIns="91425" tIns="45700" rIns="91425" bIns="45700" anchor="t" anchorCtr="0">
            <a:spAutoFit/>
          </a:bodyPr>
          <a:lstStyle/>
          <a:p>
            <a:pPr lvl="0">
              <a:lnSpc>
                <a:spcPct val="150000"/>
              </a:lnSpc>
            </a:pPr>
            <a:r>
              <a:rPr lang="en-US" altLang="ja-JP" sz="1800" b="1" dirty="0">
                <a:solidFill>
                  <a:srgbClr val="C00000"/>
                </a:solidFill>
              </a:rPr>
              <a:t>    4-way LOS</a:t>
            </a:r>
          </a:p>
        </p:txBody>
      </p:sp>
      <p:sp>
        <p:nvSpPr>
          <p:cNvPr id="3" name="Google Shape;110;p3">
            <a:extLst>
              <a:ext uri="{FF2B5EF4-FFF2-40B4-BE49-F238E27FC236}">
                <a16:creationId xmlns:a16="http://schemas.microsoft.com/office/drawing/2014/main" id="{B1615BC4-A5BD-7F99-66BA-3F88976CCB53}"/>
              </a:ext>
            </a:extLst>
          </p:cNvPr>
          <p:cNvSpPr txBox="1"/>
          <p:nvPr/>
        </p:nvSpPr>
        <p:spPr>
          <a:xfrm>
            <a:off x="8610600" y="6102454"/>
            <a:ext cx="2284827" cy="507791"/>
          </a:xfrm>
          <a:prstGeom prst="rect">
            <a:avLst/>
          </a:prstGeom>
          <a:noFill/>
          <a:ln>
            <a:noFill/>
          </a:ln>
        </p:spPr>
        <p:txBody>
          <a:bodyPr spcFirstLastPara="1" wrap="square" lIns="91425" tIns="45700" rIns="91425" bIns="45700" anchor="t" anchorCtr="0">
            <a:spAutoFit/>
          </a:bodyPr>
          <a:lstStyle/>
          <a:p>
            <a:pPr lvl="0">
              <a:lnSpc>
                <a:spcPct val="150000"/>
              </a:lnSpc>
            </a:pPr>
            <a:r>
              <a:rPr lang="en-US" altLang="ja-JP" sz="1800" b="1" dirty="0">
                <a:solidFill>
                  <a:srgbClr val="C00000"/>
                </a:solidFill>
              </a:rPr>
              <a:t>A watchman path</a:t>
            </a:r>
          </a:p>
        </p:txBody>
      </p:sp>
    </p:spTree>
    <p:extLst>
      <p:ext uri="{BB962C8B-B14F-4D97-AF65-F5344CB8AC3E}">
        <p14:creationId xmlns:p14="http://schemas.microsoft.com/office/powerpoint/2010/main" val="2460199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418041" y="369803"/>
            <a:ext cx="9188075" cy="461624"/>
          </a:xfrm>
          <a:prstGeom prst="rect">
            <a:avLst/>
          </a:prstGeom>
          <a:noFill/>
          <a:ln>
            <a:noFill/>
          </a:ln>
        </p:spPr>
        <p:txBody>
          <a:bodyPr spcFirstLastPara="1" wrap="square" lIns="91425" tIns="45700" rIns="91425" bIns="45700" anchor="t" anchorCtr="0">
            <a:spAutoFit/>
          </a:bodyPr>
          <a:lstStyle/>
          <a:p>
            <a:pPr lvl="0"/>
            <a:r>
              <a:rPr lang="en-US" altLang="zh-TW" sz="2400" b="1" dirty="0">
                <a:solidFill>
                  <a:schemeClr val="accent1"/>
                </a:solidFill>
              </a:rPr>
              <a:t>Multiple Watchman Route Problem (MWRP)</a:t>
            </a:r>
            <a:endParaRPr lang="ja-JP" altLang="en-US" sz="2400" b="1" dirty="0">
              <a:solidFill>
                <a:schemeClr val="accent1"/>
              </a:solidFill>
            </a:endParaRPr>
          </a:p>
        </p:txBody>
      </p:sp>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dirty="0"/>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grpSp>
        <p:nvGrpSpPr>
          <p:cNvPr id="35" name="组合 34">
            <a:extLst>
              <a:ext uri="{FF2B5EF4-FFF2-40B4-BE49-F238E27FC236}">
                <a16:creationId xmlns:a16="http://schemas.microsoft.com/office/drawing/2014/main" id="{16697721-200F-8129-5D46-ADFA337238E2}"/>
              </a:ext>
            </a:extLst>
          </p:cNvPr>
          <p:cNvGrpSpPr/>
          <p:nvPr/>
        </p:nvGrpSpPr>
        <p:grpSpPr>
          <a:xfrm>
            <a:off x="0" y="878161"/>
            <a:ext cx="10348938" cy="4758971"/>
            <a:chOff x="102752" y="906495"/>
            <a:chExt cx="10348938" cy="3901123"/>
          </a:xfrm>
        </p:grpSpPr>
        <p:grpSp>
          <p:nvGrpSpPr>
            <p:cNvPr id="36" name="组合 35">
              <a:extLst>
                <a:ext uri="{FF2B5EF4-FFF2-40B4-BE49-F238E27FC236}">
                  <a16:creationId xmlns:a16="http://schemas.microsoft.com/office/drawing/2014/main" id="{84897054-C944-81F6-4DB3-93E109556BCF}"/>
                </a:ext>
              </a:extLst>
            </p:cNvPr>
            <p:cNvGrpSpPr/>
            <p:nvPr/>
          </p:nvGrpSpPr>
          <p:grpSpPr>
            <a:xfrm>
              <a:off x="102752" y="906495"/>
              <a:ext cx="10348938" cy="3901123"/>
              <a:chOff x="31435" y="4067467"/>
              <a:chExt cx="10531038" cy="3022030"/>
            </a:xfrm>
          </p:grpSpPr>
          <p:grpSp>
            <p:nvGrpSpPr>
              <p:cNvPr id="39" name="组合 38">
                <a:extLst>
                  <a:ext uri="{FF2B5EF4-FFF2-40B4-BE49-F238E27FC236}">
                    <a16:creationId xmlns:a16="http://schemas.microsoft.com/office/drawing/2014/main" id="{DB92A524-F55F-B6B9-46F0-B9C4F4505457}"/>
                  </a:ext>
                </a:extLst>
              </p:cNvPr>
              <p:cNvGrpSpPr/>
              <p:nvPr/>
            </p:nvGrpSpPr>
            <p:grpSpPr>
              <a:xfrm>
                <a:off x="418041" y="4159043"/>
                <a:ext cx="10144432" cy="2930454"/>
                <a:chOff x="698090" y="3952568"/>
                <a:chExt cx="3947165" cy="2808124"/>
              </a:xfrm>
            </p:grpSpPr>
            <p:sp>
              <p:nvSpPr>
                <p:cNvPr id="41" name="矩形 40">
                  <a:extLst>
                    <a:ext uri="{FF2B5EF4-FFF2-40B4-BE49-F238E27FC236}">
                      <a16:creationId xmlns:a16="http://schemas.microsoft.com/office/drawing/2014/main" id="{033FEFDD-0A01-5A97-DF70-6CE005AFC6DE}"/>
                    </a:ext>
                  </a:extLst>
                </p:cNvPr>
                <p:cNvSpPr/>
                <p:nvPr/>
              </p:nvSpPr>
              <p:spPr>
                <a:xfrm>
                  <a:off x="698090" y="3964663"/>
                  <a:ext cx="3947165" cy="2796029"/>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29C9174A-5FDB-B39B-ABA1-2257DCA225DD}"/>
                    </a:ext>
                  </a:extLst>
                </p:cNvPr>
                <p:cNvSpPr/>
                <p:nvPr/>
              </p:nvSpPr>
              <p:spPr>
                <a:xfrm>
                  <a:off x="698090" y="3952568"/>
                  <a:ext cx="3947165" cy="423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 name="Google Shape;111;p3">
                <a:extLst>
                  <a:ext uri="{FF2B5EF4-FFF2-40B4-BE49-F238E27FC236}">
                    <a16:creationId xmlns:a16="http://schemas.microsoft.com/office/drawing/2014/main" id="{A8F2207E-184B-BA8E-6E3F-0935DF74F74C}"/>
                  </a:ext>
                </a:extLst>
              </p:cNvPr>
              <p:cNvSpPr txBox="1"/>
              <p:nvPr/>
            </p:nvSpPr>
            <p:spPr>
              <a:xfrm>
                <a:off x="31435" y="4067467"/>
                <a:ext cx="10371514" cy="449495"/>
              </a:xfrm>
              <a:prstGeom prst="rect">
                <a:avLst/>
              </a:prstGeom>
              <a:noFill/>
              <a:ln>
                <a:noFill/>
              </a:ln>
            </p:spPr>
            <p:txBody>
              <a:bodyPr spcFirstLastPara="1" wrap="square" lIns="91425" tIns="45700" rIns="91425" bIns="45700" anchor="t" anchorCtr="0">
                <a:spAutoFit/>
              </a:bodyPr>
              <a:lstStyle/>
              <a:p>
                <a:pPr marL="457200" lvl="1">
                  <a:buClr>
                    <a:srgbClr val="C00000"/>
                  </a:buClr>
                  <a:buSzPts val="2800"/>
                </a:pPr>
                <a:endParaRPr lang="en-US" altLang="ja-JP" sz="2000" b="1" dirty="0">
                  <a:solidFill>
                    <a:srgbClr val="C00000"/>
                  </a:solidFill>
                </a:endParaRPr>
              </a:p>
              <a:p>
                <a:pPr marL="457200" lvl="2">
                  <a:buClr>
                    <a:srgbClr val="C00000"/>
                  </a:buClr>
                  <a:buSzPts val="2800"/>
                </a:pPr>
                <a:r>
                  <a:rPr lang="en-US" altLang="ja-JP" sz="2000" b="1" dirty="0">
                    <a:solidFill>
                      <a:schemeClr val="bg1"/>
                    </a:solidFill>
                  </a:rPr>
                  <a:t>Problem Definition</a:t>
                </a:r>
              </a:p>
            </p:txBody>
          </p:sp>
        </p:grpSp>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BD82AA24-A53E-0DEB-3A8D-ADCE52E3A300}"/>
                    </a:ext>
                  </a:extLst>
                </p:cNvPr>
                <p:cNvSpPr txBox="1"/>
                <p:nvPr/>
              </p:nvSpPr>
              <p:spPr>
                <a:xfrm>
                  <a:off x="190328" y="3093808"/>
                  <a:ext cx="10017020" cy="1488553"/>
                </a:xfrm>
                <a:prstGeom prst="rect">
                  <a:avLst/>
                </a:prstGeom>
                <a:noFill/>
              </p:spPr>
              <p:txBody>
                <a:bodyPr wrap="square">
                  <a:spAutoFit/>
                </a:bodyPr>
                <a:lstStyle/>
                <a:p>
                  <a:pPr marL="457200" lvl="1" algn="just">
                    <a:buClr>
                      <a:srgbClr val="C00000"/>
                    </a:buClr>
                    <a:buSzPts val="2800"/>
                  </a:pPr>
                  <a:r>
                    <a:rPr lang="en-US" altLang="ja-JP" sz="1600" b="1" dirty="0">
                      <a:solidFill>
                        <a:srgbClr val="C00000"/>
                      </a:solidFill>
                    </a:rPr>
                    <a:t>Task</a:t>
                  </a:r>
                  <a:r>
                    <a:rPr lang="en-US" altLang="ja-JP" sz="1600" dirty="0">
                      <a:solidFill>
                        <a:srgbClr val="C00000"/>
                      </a:solidFill>
                    </a:rPr>
                    <a:t>: Find k</a:t>
                  </a:r>
                  <a:r>
                    <a:rPr lang="en-US" altLang="ja-JP" sz="1600" b="1" i="1" dirty="0">
                      <a:solidFill>
                        <a:srgbClr val="C00000"/>
                      </a:solidFill>
                    </a:rPr>
                    <a:t> </a:t>
                  </a:r>
                  <a:r>
                    <a:rPr lang="en-US" altLang="ja-JP" sz="1600" dirty="0">
                      <a:solidFill>
                        <a:srgbClr val="C00000"/>
                      </a:solidFill>
                    </a:rPr>
                    <a:t>paths </a:t>
                  </a:r>
                  <a14:m>
                    <m:oMath xmlns:m="http://schemas.openxmlformats.org/officeDocument/2006/math">
                      <m:sSub>
                        <m:sSubPr>
                          <m:ctrlPr>
                            <a:rPr lang="en-US" altLang="ja-JP" sz="1600" b="1" i="1" smtClean="0">
                              <a:solidFill>
                                <a:srgbClr val="C00000"/>
                              </a:solidFill>
                              <a:latin typeface="Cambria Math" panose="02040503050406030204" pitchFamily="18" charset="0"/>
                            </a:rPr>
                          </m:ctrlPr>
                        </m:sSubPr>
                        <m:e>
                          <m:r>
                            <a:rPr lang="en-US" altLang="ja-JP" sz="1600" b="1" i="1" smtClean="0">
                              <a:solidFill>
                                <a:srgbClr val="C00000"/>
                              </a:solidFill>
                              <a:latin typeface="Cambria Math" panose="02040503050406030204" pitchFamily="18" charset="0"/>
                            </a:rPr>
                            <m:t>𝝅</m:t>
                          </m:r>
                        </m:e>
                        <m:sub>
                          <m:r>
                            <a:rPr lang="en-US" altLang="ja-JP" sz="1600" b="1" i="1" smtClean="0">
                              <a:solidFill>
                                <a:srgbClr val="C00000"/>
                              </a:solidFill>
                              <a:latin typeface="Cambria Math" panose="02040503050406030204" pitchFamily="18" charset="0"/>
                            </a:rPr>
                            <m:t>𝟏</m:t>
                          </m:r>
                        </m:sub>
                      </m:sSub>
                      <m:r>
                        <a:rPr lang="en-US" altLang="ja-JP" sz="1600" b="1" i="1" smtClean="0">
                          <a:solidFill>
                            <a:srgbClr val="C00000"/>
                          </a:solidFill>
                          <a:latin typeface="Cambria Math" panose="02040503050406030204" pitchFamily="18" charset="0"/>
                        </a:rPr>
                        <m:t>,</m:t>
                      </m:r>
                      <m:sSub>
                        <m:sSubPr>
                          <m:ctrlPr>
                            <a:rPr lang="en-US" altLang="ja-JP" sz="1600" b="1" i="1" smtClean="0">
                              <a:solidFill>
                                <a:srgbClr val="C00000"/>
                              </a:solidFill>
                              <a:latin typeface="Cambria Math" panose="02040503050406030204" pitchFamily="18" charset="0"/>
                            </a:rPr>
                          </m:ctrlPr>
                        </m:sSubPr>
                        <m:e>
                          <m:r>
                            <a:rPr lang="en-US" altLang="ja-JP" sz="1600" b="1" i="1" smtClean="0">
                              <a:solidFill>
                                <a:srgbClr val="C00000"/>
                              </a:solidFill>
                              <a:latin typeface="Cambria Math" panose="02040503050406030204" pitchFamily="18" charset="0"/>
                            </a:rPr>
                            <m:t>𝝅</m:t>
                          </m:r>
                        </m:e>
                        <m:sub>
                          <m:r>
                            <a:rPr lang="en-US" altLang="ja-JP" sz="1600" b="1" i="1" smtClean="0">
                              <a:solidFill>
                                <a:srgbClr val="C00000"/>
                              </a:solidFill>
                              <a:latin typeface="Cambria Math" panose="02040503050406030204" pitchFamily="18" charset="0"/>
                            </a:rPr>
                            <m:t>𝟐</m:t>
                          </m:r>
                        </m:sub>
                      </m:sSub>
                      <m:r>
                        <a:rPr lang="en-US" altLang="ja-JP" sz="1600" b="1" i="1" smtClean="0">
                          <a:solidFill>
                            <a:srgbClr val="C00000"/>
                          </a:solidFill>
                          <a:latin typeface="Cambria Math" panose="02040503050406030204" pitchFamily="18" charset="0"/>
                        </a:rPr>
                        <m:t>,..,</m:t>
                      </m:r>
                      <m:sSub>
                        <m:sSubPr>
                          <m:ctrlPr>
                            <a:rPr lang="en-US" altLang="ja-JP" sz="1600" b="1" i="1" smtClean="0">
                              <a:solidFill>
                                <a:srgbClr val="C00000"/>
                              </a:solidFill>
                              <a:latin typeface="Cambria Math" panose="02040503050406030204" pitchFamily="18" charset="0"/>
                            </a:rPr>
                          </m:ctrlPr>
                        </m:sSubPr>
                        <m:e>
                          <m:r>
                            <a:rPr lang="en-US" altLang="ja-JP" sz="1600" b="1" i="1" smtClean="0">
                              <a:solidFill>
                                <a:srgbClr val="C00000"/>
                              </a:solidFill>
                              <a:latin typeface="Cambria Math" panose="02040503050406030204" pitchFamily="18" charset="0"/>
                            </a:rPr>
                            <m:t>𝝅</m:t>
                          </m:r>
                        </m:e>
                        <m:sub>
                          <m:r>
                            <a:rPr lang="en-US" altLang="ja-JP" sz="1600" b="1" i="1" smtClean="0">
                              <a:solidFill>
                                <a:srgbClr val="C00000"/>
                              </a:solidFill>
                              <a:latin typeface="Cambria Math" panose="02040503050406030204" pitchFamily="18" charset="0"/>
                            </a:rPr>
                            <m:t>𝒌</m:t>
                          </m:r>
                        </m:sub>
                      </m:sSub>
                      <m:r>
                        <a:rPr lang="en-US" altLang="ja-JP" sz="1600" b="1" i="1" smtClean="0">
                          <a:solidFill>
                            <a:srgbClr val="C00000"/>
                          </a:solidFill>
                          <a:latin typeface="Cambria Math" panose="02040503050406030204" pitchFamily="18" charset="0"/>
                        </a:rPr>
                        <m:t> </m:t>
                      </m:r>
                    </m:oMath>
                  </a14:m>
                  <a:r>
                    <a:rPr lang="en-US" altLang="ja-JP" sz="1600" dirty="0">
                      <a:solidFill>
                        <a:srgbClr val="C00000"/>
                      </a:solidFill>
                    </a:rPr>
                    <a:t> for k watchmen through the grid such that any empty cells (white cells) in M will be seen by at least one watchman</a:t>
                  </a:r>
                </a:p>
                <a:p>
                  <a:pPr marL="457200" lvl="1" algn="just">
                    <a:buClr>
                      <a:srgbClr val="C00000"/>
                    </a:buClr>
                    <a:buSzPts val="2800"/>
                  </a:pPr>
                  <a14:m>
                    <m:oMathPara xmlns:m="http://schemas.openxmlformats.org/officeDocument/2006/math">
                      <m:oMathParaPr>
                        <m:jc m:val="centerGroup"/>
                      </m:oMathParaPr>
                      <m:oMath xmlns:m="http://schemas.openxmlformats.org/officeDocument/2006/math">
                        <m:r>
                          <a:rPr lang="en-US" altLang="ja-JP" sz="1600" b="1" i="1">
                            <a:solidFill>
                              <a:srgbClr val="C00000"/>
                            </a:solidFill>
                            <a:latin typeface="Cambria Math" panose="02040503050406030204" pitchFamily="18" charset="0"/>
                          </a:rPr>
                          <m:t>∀</m:t>
                        </m:r>
                        <m:r>
                          <a:rPr lang="en-US" altLang="ja-JP" sz="1600" b="1" i="1">
                            <a:solidFill>
                              <a:srgbClr val="C00000"/>
                            </a:solidFill>
                            <a:latin typeface="Cambria Math" panose="02040503050406030204" pitchFamily="18" charset="0"/>
                          </a:rPr>
                          <m:t>𝒗</m:t>
                        </m:r>
                        <m:r>
                          <a:rPr lang="en-US" altLang="ja-JP" sz="1600" b="1" i="1">
                            <a:solidFill>
                              <a:srgbClr val="C00000"/>
                            </a:solidFill>
                            <a:latin typeface="Cambria Math" panose="02040503050406030204" pitchFamily="18" charset="0"/>
                          </a:rPr>
                          <m:t>∈</m:t>
                        </m:r>
                        <m:r>
                          <a:rPr lang="en-US" altLang="ja-JP" sz="1600" b="1" i="1">
                            <a:solidFill>
                              <a:srgbClr val="C00000"/>
                            </a:solidFill>
                            <a:latin typeface="Cambria Math" panose="02040503050406030204" pitchFamily="18" charset="0"/>
                          </a:rPr>
                          <m:t>𝑽</m:t>
                        </m:r>
                        <m:r>
                          <a:rPr lang="en-US" altLang="ja-JP" sz="1600" b="1" i="1">
                            <a:solidFill>
                              <a:srgbClr val="C00000"/>
                            </a:solidFill>
                            <a:latin typeface="Cambria Math" panose="02040503050406030204" pitchFamily="18" charset="0"/>
                          </a:rPr>
                          <m:t>,</m:t>
                        </m:r>
                        <m:r>
                          <a:rPr lang="en-US" altLang="ja-JP" sz="1600" b="1" i="1">
                            <a:solidFill>
                              <a:srgbClr val="C00000"/>
                            </a:solidFill>
                            <a:latin typeface="Cambria Math" panose="02040503050406030204" pitchFamily="18" charset="0"/>
                          </a:rPr>
                          <m:t>𝒗</m:t>
                        </m:r>
                        <m:r>
                          <a:rPr lang="en-US" altLang="ja-JP" sz="1600" b="1" i="1">
                            <a:solidFill>
                              <a:srgbClr val="C00000"/>
                            </a:solidFill>
                            <a:latin typeface="Cambria Math" panose="02040503050406030204" pitchFamily="18" charset="0"/>
                          </a:rPr>
                          <m:t>∈{</m:t>
                        </m:r>
                        <m:r>
                          <a:rPr lang="en-US" altLang="ja-JP" sz="1600" b="1" i="1">
                            <a:solidFill>
                              <a:srgbClr val="C00000"/>
                            </a:solidFill>
                            <a:latin typeface="Cambria Math" panose="02040503050406030204" pitchFamily="18" charset="0"/>
                          </a:rPr>
                          <m:t>𝑳𝑶𝑺</m:t>
                        </m:r>
                        <m:d>
                          <m:dPr>
                            <m:begChr m:val="["/>
                            <m:endChr m:val="]"/>
                            <m:ctrlPr>
                              <a:rPr lang="en-US" altLang="ja-JP" sz="1600" b="1" i="1">
                                <a:solidFill>
                                  <a:srgbClr val="C00000"/>
                                </a:solidFill>
                                <a:latin typeface="Cambria Math" panose="02040503050406030204" pitchFamily="18" charset="0"/>
                              </a:rPr>
                            </m:ctrlPr>
                          </m:dPr>
                          <m:e>
                            <m:sSub>
                              <m:sSubPr>
                                <m:ctrlPr>
                                  <a:rPr lang="en-US" altLang="ja-JP" sz="1600" b="1" i="1" smtClean="0">
                                    <a:solidFill>
                                      <a:srgbClr val="C00000"/>
                                    </a:solidFill>
                                    <a:latin typeface="Cambria Math" panose="02040503050406030204" pitchFamily="18" charset="0"/>
                                  </a:rPr>
                                </m:ctrlPr>
                              </m:sSubPr>
                              <m:e>
                                <m:r>
                                  <a:rPr lang="en-US" altLang="ja-JP" sz="1600" b="1" i="1">
                                    <a:solidFill>
                                      <a:srgbClr val="C00000"/>
                                    </a:solidFill>
                                    <a:latin typeface="Cambria Math" panose="02040503050406030204" pitchFamily="18" charset="0"/>
                                  </a:rPr>
                                  <m:t>𝝅</m:t>
                                </m:r>
                              </m:e>
                              <m:sub>
                                <m:r>
                                  <a:rPr lang="en-US" altLang="ja-JP" sz="1600" b="1" i="1" smtClean="0">
                                    <a:solidFill>
                                      <a:srgbClr val="C00000"/>
                                    </a:solidFill>
                                    <a:latin typeface="Cambria Math" panose="02040503050406030204" pitchFamily="18" charset="0"/>
                                  </a:rPr>
                                  <m:t>𝟏</m:t>
                                </m:r>
                              </m:sub>
                            </m:sSub>
                          </m:e>
                        </m:d>
                        <m:r>
                          <a:rPr lang="en-US" altLang="ja-JP" sz="1600" b="1" i="1" smtClean="0">
                            <a:solidFill>
                              <a:srgbClr val="C00000"/>
                            </a:solidFill>
                            <a:latin typeface="Cambria Math" panose="02040503050406030204" pitchFamily="18" charset="0"/>
                          </a:rPr>
                          <m:t>, </m:t>
                        </m:r>
                        <m:r>
                          <a:rPr lang="en-US" altLang="ja-JP" sz="1600" b="1" i="1" smtClean="0">
                            <a:solidFill>
                              <a:srgbClr val="C00000"/>
                            </a:solidFill>
                            <a:latin typeface="Cambria Math" panose="02040503050406030204" pitchFamily="18" charset="0"/>
                          </a:rPr>
                          <m:t>𝑳𝑶𝑺</m:t>
                        </m:r>
                        <m:d>
                          <m:dPr>
                            <m:begChr m:val="["/>
                            <m:endChr m:val="]"/>
                            <m:ctrlPr>
                              <a:rPr lang="en-US" altLang="ja-JP" sz="1600" b="1" i="1" smtClean="0">
                                <a:solidFill>
                                  <a:srgbClr val="C00000"/>
                                </a:solidFill>
                                <a:latin typeface="Cambria Math" panose="02040503050406030204" pitchFamily="18" charset="0"/>
                              </a:rPr>
                            </m:ctrlPr>
                          </m:dPr>
                          <m:e>
                            <m:sSub>
                              <m:sSubPr>
                                <m:ctrlPr>
                                  <a:rPr lang="en-US" altLang="ja-JP" sz="1600" b="1" i="1" smtClean="0">
                                    <a:solidFill>
                                      <a:srgbClr val="C00000"/>
                                    </a:solidFill>
                                    <a:latin typeface="Cambria Math" panose="02040503050406030204" pitchFamily="18" charset="0"/>
                                  </a:rPr>
                                </m:ctrlPr>
                              </m:sSubPr>
                              <m:e>
                                <m:r>
                                  <a:rPr lang="en-US" altLang="ja-JP" sz="1600" b="1" i="1" smtClean="0">
                                    <a:solidFill>
                                      <a:srgbClr val="C00000"/>
                                    </a:solidFill>
                                    <a:latin typeface="Cambria Math" panose="02040503050406030204" pitchFamily="18" charset="0"/>
                                  </a:rPr>
                                  <m:t>𝝅</m:t>
                                </m:r>
                              </m:e>
                              <m:sub>
                                <m:r>
                                  <a:rPr lang="en-US" altLang="ja-JP" sz="1600" b="1" i="1" smtClean="0">
                                    <a:solidFill>
                                      <a:srgbClr val="C00000"/>
                                    </a:solidFill>
                                    <a:latin typeface="Cambria Math" panose="02040503050406030204" pitchFamily="18" charset="0"/>
                                  </a:rPr>
                                  <m:t>𝟐</m:t>
                                </m:r>
                              </m:sub>
                            </m:sSub>
                          </m:e>
                        </m:d>
                        <m:r>
                          <a:rPr lang="en-US" altLang="ja-JP" sz="1600" b="1" i="1" smtClean="0">
                            <a:solidFill>
                              <a:srgbClr val="C00000"/>
                            </a:solidFill>
                            <a:latin typeface="Cambria Math" panose="02040503050406030204" pitchFamily="18" charset="0"/>
                          </a:rPr>
                          <m:t>,…,</m:t>
                        </m:r>
                        <m:r>
                          <a:rPr lang="en-US" altLang="ja-JP" sz="1600" b="1" i="1" smtClean="0">
                            <a:solidFill>
                              <a:srgbClr val="C00000"/>
                            </a:solidFill>
                            <a:latin typeface="Cambria Math" panose="02040503050406030204" pitchFamily="18" charset="0"/>
                          </a:rPr>
                          <m:t>𝑳𝑶𝑺</m:t>
                        </m:r>
                        <m:r>
                          <a:rPr lang="en-US" altLang="ja-JP" sz="1600" b="1" i="1" smtClean="0">
                            <a:solidFill>
                              <a:srgbClr val="C00000"/>
                            </a:solidFill>
                            <a:latin typeface="Cambria Math" panose="02040503050406030204" pitchFamily="18" charset="0"/>
                          </a:rPr>
                          <m:t>[</m:t>
                        </m:r>
                        <m:sSub>
                          <m:sSubPr>
                            <m:ctrlPr>
                              <a:rPr lang="en-US" altLang="ja-JP" sz="1600" b="1" i="1" smtClean="0">
                                <a:solidFill>
                                  <a:srgbClr val="C00000"/>
                                </a:solidFill>
                                <a:latin typeface="Cambria Math" panose="02040503050406030204" pitchFamily="18" charset="0"/>
                              </a:rPr>
                            </m:ctrlPr>
                          </m:sSubPr>
                          <m:e>
                            <m:r>
                              <a:rPr lang="en-US" altLang="ja-JP" sz="1600" b="1" i="1" smtClean="0">
                                <a:solidFill>
                                  <a:srgbClr val="C00000"/>
                                </a:solidFill>
                                <a:latin typeface="Cambria Math" panose="02040503050406030204" pitchFamily="18" charset="0"/>
                              </a:rPr>
                              <m:t>𝝅</m:t>
                            </m:r>
                          </m:e>
                          <m:sub>
                            <m:r>
                              <a:rPr lang="en-US" altLang="ja-JP" sz="1600" b="1" i="1" smtClean="0">
                                <a:solidFill>
                                  <a:srgbClr val="C00000"/>
                                </a:solidFill>
                                <a:latin typeface="Cambria Math" panose="02040503050406030204" pitchFamily="18" charset="0"/>
                              </a:rPr>
                              <m:t>𝒌</m:t>
                            </m:r>
                          </m:sub>
                        </m:sSub>
                        <m:r>
                          <a:rPr lang="en-US" altLang="ja-JP" sz="1600" b="1" i="1" smtClean="0">
                            <a:solidFill>
                              <a:srgbClr val="C00000"/>
                            </a:solidFill>
                            <a:latin typeface="Cambria Math" panose="02040503050406030204" pitchFamily="18" charset="0"/>
                          </a:rPr>
                          <m:t>]}</m:t>
                        </m:r>
                      </m:oMath>
                    </m:oMathPara>
                  </a14:m>
                  <a:endParaRPr lang="en-US" altLang="ja-JP" sz="1600" dirty="0">
                    <a:solidFill>
                      <a:srgbClr val="C00000"/>
                    </a:solidFill>
                  </a:endParaRPr>
                </a:p>
                <a:p>
                  <a:pPr marL="457200" lvl="1" algn="just">
                    <a:buClr>
                      <a:srgbClr val="C00000"/>
                    </a:buClr>
                    <a:buSzPts val="2800"/>
                  </a:pPr>
                  <a:endParaRPr lang="en-US" altLang="ja-JP" sz="1600" b="1" dirty="0">
                    <a:solidFill>
                      <a:srgbClr val="C00000"/>
                    </a:solidFill>
                  </a:endParaRPr>
                </a:p>
                <a:p>
                  <a:pPr marL="457200" lvl="1" algn="just">
                    <a:buClr>
                      <a:srgbClr val="C00000"/>
                    </a:buClr>
                    <a:buSzPts val="2800"/>
                  </a:pPr>
                  <a:r>
                    <a:rPr lang="en-US" altLang="ja-JP" sz="1600" b="1" dirty="0">
                      <a:solidFill>
                        <a:srgbClr val="C00000"/>
                      </a:solidFill>
                    </a:rPr>
                    <a:t>Objective function</a:t>
                  </a:r>
                  <a:r>
                    <a:rPr lang="ja-JP" altLang="en-US" sz="1600" b="1" dirty="0">
                      <a:solidFill>
                        <a:srgbClr val="C00000"/>
                      </a:solidFill>
                    </a:rPr>
                    <a:t>：</a:t>
                  </a:r>
                  <a:endParaRPr lang="en-US" altLang="ja-JP" sz="1600" b="1" dirty="0">
                    <a:solidFill>
                      <a:srgbClr val="C00000"/>
                    </a:solidFill>
                  </a:endParaRPr>
                </a:p>
                <a:p>
                  <a:pPr marL="457200" lvl="1" algn="just">
                    <a:buClr>
                      <a:srgbClr val="C00000"/>
                    </a:buClr>
                    <a:buSzPts val="2800"/>
                  </a:pPr>
                  <a:r>
                    <a:rPr lang="en-US" altLang="ja-JP" sz="1600" b="1" dirty="0">
                      <a:solidFill>
                        <a:srgbClr val="C00000"/>
                      </a:solidFill>
                    </a:rPr>
                    <a:t>	</a:t>
                  </a:r>
                  <a:r>
                    <a:rPr lang="en-US" altLang="ja-JP" sz="1600" b="1" dirty="0" err="1">
                      <a:solidFill>
                        <a:srgbClr val="C00000"/>
                      </a:solidFill>
                    </a:rPr>
                    <a:t>MinMax</a:t>
                  </a:r>
                  <a:r>
                    <a:rPr lang="en-US" altLang="ja-JP" sz="1600" b="1" dirty="0">
                      <a:solidFill>
                        <a:srgbClr val="C00000"/>
                      </a:solidFill>
                    </a:rPr>
                    <a:t>: </a:t>
                  </a:r>
                  <a:r>
                    <a:rPr lang="en-US" altLang="ja-JP" sz="1600" dirty="0">
                      <a:solidFill>
                        <a:srgbClr val="C00000"/>
                      </a:solidFill>
                    </a:rPr>
                    <a:t>Minimize the cost of the longest path among the paths. (target)	</a:t>
                  </a:r>
                </a:p>
                <a:p>
                  <a:pPr marL="457200" lvl="1" algn="just">
                    <a:buClr>
                      <a:srgbClr val="C00000"/>
                    </a:buClr>
                    <a:buSzPts val="2800"/>
                  </a:pPr>
                  <a:r>
                    <a:rPr lang="en-US" altLang="ja-JP" sz="1600" dirty="0">
                      <a:solidFill>
                        <a:srgbClr val="C00000"/>
                      </a:solidFill>
                    </a:rPr>
                    <a:t>	</a:t>
                  </a:r>
                  <a:r>
                    <a:rPr lang="en-US" altLang="ja-JP" sz="1600" b="1" dirty="0" err="1">
                      <a:solidFill>
                        <a:srgbClr val="C00000"/>
                      </a:solidFill>
                    </a:rPr>
                    <a:t>MinSum</a:t>
                  </a:r>
                  <a:r>
                    <a:rPr lang="en-US" altLang="ja-JP" sz="1600" b="1" dirty="0">
                      <a:solidFill>
                        <a:srgbClr val="C00000"/>
                      </a:solidFill>
                    </a:rPr>
                    <a:t>: </a:t>
                  </a:r>
                  <a:r>
                    <a:rPr lang="en-US" altLang="ja-JP" sz="1600" dirty="0">
                      <a:solidFill>
                        <a:srgbClr val="C00000"/>
                      </a:solidFill>
                    </a:rPr>
                    <a:t>Minimize the sum of the costs of all the paths 		</a:t>
                  </a:r>
                  <a:endParaRPr lang="en-US" altLang="zh-CN" sz="1600" dirty="0">
                    <a:solidFill>
                      <a:srgbClr val="C00000"/>
                    </a:solidFill>
                  </a:endParaRPr>
                </a:p>
              </p:txBody>
            </p:sp>
          </mc:Choice>
          <mc:Fallback xmlns="">
            <p:sp>
              <p:nvSpPr>
                <p:cNvPr id="37" name="文本框 36">
                  <a:extLst>
                    <a:ext uri="{FF2B5EF4-FFF2-40B4-BE49-F238E27FC236}">
                      <a16:creationId xmlns:a16="http://schemas.microsoft.com/office/drawing/2014/main" id="{BD82AA24-A53E-0DEB-3A8D-ADCE52E3A300}"/>
                    </a:ext>
                  </a:extLst>
                </p:cNvPr>
                <p:cNvSpPr txBox="1">
                  <a:spLocks noRot="1" noChangeAspect="1" noMove="1" noResize="1" noEditPoints="1" noAdjustHandles="1" noChangeArrowheads="1" noChangeShapeType="1" noTextEdit="1"/>
                </p:cNvSpPr>
                <p:nvPr/>
              </p:nvSpPr>
              <p:spPr>
                <a:xfrm>
                  <a:off x="190328" y="3093808"/>
                  <a:ext cx="10017020" cy="1488553"/>
                </a:xfrm>
                <a:prstGeom prst="rect">
                  <a:avLst/>
                </a:prstGeom>
                <a:blipFill>
                  <a:blip r:embed="rId3"/>
                  <a:stretch>
                    <a:fillRect t="-1007" r="-304" b="-3356"/>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6" name="Google Shape;111;p3">
                <a:extLst>
                  <a:ext uri="{FF2B5EF4-FFF2-40B4-BE49-F238E27FC236}">
                    <a16:creationId xmlns:a16="http://schemas.microsoft.com/office/drawing/2014/main" id="{790D9FD8-1F76-70F5-1B5D-0370465F01D4}"/>
                  </a:ext>
                </a:extLst>
              </p:cNvPr>
              <p:cNvSpPr txBox="1"/>
              <p:nvPr/>
            </p:nvSpPr>
            <p:spPr>
              <a:xfrm>
                <a:off x="102752" y="1836846"/>
                <a:ext cx="7425941" cy="1795323"/>
              </a:xfrm>
              <a:prstGeom prst="rect">
                <a:avLst/>
              </a:prstGeom>
              <a:noFill/>
              <a:ln>
                <a:noFill/>
              </a:ln>
            </p:spPr>
            <p:txBody>
              <a:bodyPr spcFirstLastPara="1" wrap="square" lIns="91425" tIns="45700" rIns="91425" bIns="45700" anchor="t" anchorCtr="0">
                <a:spAutoFit/>
              </a:bodyPr>
              <a:lstStyle/>
              <a:p>
                <a:pPr marL="457200" lvl="2">
                  <a:buClr>
                    <a:srgbClr val="C00000"/>
                  </a:buClr>
                  <a:buSzPts val="2800"/>
                </a:pPr>
                <a14:m>
                  <m:oMathPara xmlns:m="http://schemas.openxmlformats.org/officeDocument/2006/math">
                    <m:oMathParaPr>
                      <m:jc m:val="centerGroup"/>
                    </m:oMathParaPr>
                    <m:oMath xmlns:m="http://schemas.openxmlformats.org/officeDocument/2006/math">
                      <m:r>
                        <a:rPr lang="en-US" altLang="ja-JP" sz="2000" b="1" i="1" smtClean="0">
                          <a:solidFill>
                            <a:srgbClr val="C00000"/>
                          </a:solidFill>
                          <a:latin typeface="Cambria Math" panose="02040503050406030204" pitchFamily="18" charset="0"/>
                        </a:rPr>
                        <m:t>&lt;</m:t>
                      </m:r>
                      <m:r>
                        <a:rPr lang="en-US" altLang="ja-JP" sz="2000" b="1" i="1" smtClean="0">
                          <a:solidFill>
                            <a:srgbClr val="C00000"/>
                          </a:solidFill>
                          <a:latin typeface="Cambria Math" panose="02040503050406030204" pitchFamily="18" charset="0"/>
                        </a:rPr>
                        <m:t>𝑴</m:t>
                      </m:r>
                      <m:r>
                        <a:rPr lang="en-US" altLang="ja-JP" sz="2000" b="1" i="1" smtClean="0">
                          <a:solidFill>
                            <a:srgbClr val="C00000"/>
                          </a:solidFill>
                          <a:latin typeface="Cambria Math" panose="02040503050406030204" pitchFamily="18" charset="0"/>
                        </a:rPr>
                        <m:t>, </m:t>
                      </m:r>
                      <m:r>
                        <a:rPr lang="en-US" altLang="ja-JP" sz="2000" b="1" i="1" smtClean="0">
                          <a:solidFill>
                            <a:srgbClr val="C00000"/>
                          </a:solidFill>
                          <a:latin typeface="Cambria Math" panose="02040503050406030204" pitchFamily="18" charset="0"/>
                        </a:rPr>
                        <m:t>𝒌</m:t>
                      </m:r>
                      <m:r>
                        <a:rPr lang="en-US" altLang="ja-JP" sz="2000" b="1" i="1" smtClean="0">
                          <a:solidFill>
                            <a:srgbClr val="C00000"/>
                          </a:solidFill>
                          <a:latin typeface="Cambria Math" panose="02040503050406030204" pitchFamily="18" charset="0"/>
                        </a:rPr>
                        <m:t>, </m:t>
                      </m:r>
                      <m:r>
                        <a:rPr lang="en-US" altLang="ja-JP" sz="2000" b="1" i="1" smtClean="0">
                          <a:solidFill>
                            <a:srgbClr val="C00000"/>
                          </a:solidFill>
                          <a:latin typeface="Cambria Math" panose="02040503050406030204" pitchFamily="18" charset="0"/>
                        </a:rPr>
                        <m:t>𝒔𝒕𝒂𝒓𝒕𝒔</m:t>
                      </m:r>
                      <m:r>
                        <a:rPr lang="en-US" altLang="ja-JP" sz="2000" b="1" i="1" smtClean="0">
                          <a:solidFill>
                            <a:srgbClr val="C00000"/>
                          </a:solidFill>
                          <a:latin typeface="Cambria Math" panose="02040503050406030204" pitchFamily="18" charset="0"/>
                        </a:rPr>
                        <m:t>,</m:t>
                      </m:r>
                      <m:r>
                        <a:rPr lang="en-US" altLang="ja-JP" sz="2000" b="1" i="1" smtClean="0">
                          <a:solidFill>
                            <a:srgbClr val="C00000"/>
                          </a:solidFill>
                          <a:latin typeface="Cambria Math" panose="02040503050406030204" pitchFamily="18" charset="0"/>
                        </a:rPr>
                        <m:t>𝑳𝑶𝑺</m:t>
                      </m:r>
                      <m:r>
                        <a:rPr lang="en-US" altLang="ja-JP" sz="2000" b="1" i="1" smtClean="0">
                          <a:solidFill>
                            <a:srgbClr val="C00000"/>
                          </a:solidFill>
                          <a:latin typeface="Cambria Math" panose="02040503050406030204" pitchFamily="18" charset="0"/>
                        </a:rPr>
                        <m:t>[,</m:t>
                      </m:r>
                      <m:r>
                        <a:rPr lang="en-US" altLang="ja-JP" sz="2000" b="1" i="1" smtClean="0">
                          <a:solidFill>
                            <a:srgbClr val="C00000"/>
                          </a:solidFill>
                          <a:latin typeface="Cambria Math" panose="02040503050406030204" pitchFamily="18" charset="0"/>
                        </a:rPr>
                        <m:t>𝑨</m:t>
                      </m:r>
                      <m:r>
                        <a:rPr lang="en-US" altLang="ja-JP" sz="2000" b="1" i="1" smtClean="0">
                          <a:solidFill>
                            <a:srgbClr val="C00000"/>
                          </a:solidFill>
                          <a:latin typeface="Cambria Math" panose="02040503050406030204" pitchFamily="18" charset="0"/>
                        </a:rPr>
                        <m:t>]&gt;</m:t>
                      </m:r>
                    </m:oMath>
                    <m:oMath xmlns:m="http://schemas.openxmlformats.org/officeDocument/2006/math">
                      <m:r>
                        <a:rPr lang="en-US" altLang="ja-JP" sz="2000" b="1" i="1" smtClean="0">
                          <a:solidFill>
                            <a:srgbClr val="C00000"/>
                          </a:solidFill>
                          <a:latin typeface="Cambria Math" panose="02040503050406030204" pitchFamily="18" charset="0"/>
                        </a:rPr>
                        <m:t>𝒌</m:t>
                      </m:r>
                      <m:r>
                        <a:rPr lang="en-US" altLang="ja-JP" sz="2000" b="0" i="1" smtClean="0">
                          <a:solidFill>
                            <a:srgbClr val="C00000"/>
                          </a:solidFill>
                          <a:latin typeface="Cambria Math" panose="02040503050406030204" pitchFamily="18" charset="0"/>
                        </a:rPr>
                        <m:t>:</m:t>
                      </m:r>
                      <m:r>
                        <m:rPr>
                          <m:sty m:val="p"/>
                        </m:rPr>
                        <a:rPr lang="en-US" altLang="ja-JP" sz="2000" b="0" i="0" smtClean="0">
                          <a:solidFill>
                            <a:srgbClr val="C00000"/>
                          </a:solidFill>
                          <a:latin typeface="Cambria Math" panose="02040503050406030204" pitchFamily="18" charset="0"/>
                        </a:rPr>
                        <m:t>the</m:t>
                      </m:r>
                      <m:r>
                        <a:rPr lang="en-US" altLang="ja-JP" sz="2000" b="0" i="0" smtClean="0">
                          <a:solidFill>
                            <a:srgbClr val="C00000"/>
                          </a:solidFill>
                          <a:latin typeface="Cambria Math" panose="02040503050406030204" pitchFamily="18" charset="0"/>
                        </a:rPr>
                        <m:t> </m:t>
                      </m:r>
                      <m:r>
                        <m:rPr>
                          <m:sty m:val="p"/>
                        </m:rPr>
                        <a:rPr lang="en-US" altLang="ja-JP" sz="2000" b="0" i="0" smtClean="0">
                          <a:solidFill>
                            <a:srgbClr val="C00000"/>
                          </a:solidFill>
                          <a:latin typeface="Cambria Math" panose="02040503050406030204" pitchFamily="18" charset="0"/>
                        </a:rPr>
                        <m:t>number</m:t>
                      </m:r>
                      <m:r>
                        <a:rPr lang="en-US" altLang="ja-JP" sz="2000" b="0" i="0" smtClean="0">
                          <a:solidFill>
                            <a:srgbClr val="C00000"/>
                          </a:solidFill>
                          <a:latin typeface="Cambria Math" panose="02040503050406030204" pitchFamily="18" charset="0"/>
                        </a:rPr>
                        <m:t> </m:t>
                      </m:r>
                      <m:r>
                        <m:rPr>
                          <m:sty m:val="p"/>
                        </m:rPr>
                        <a:rPr lang="en-US" altLang="ja-JP" sz="2000" b="0" i="0" smtClean="0">
                          <a:solidFill>
                            <a:srgbClr val="C00000"/>
                          </a:solidFill>
                          <a:latin typeface="Cambria Math" panose="02040503050406030204" pitchFamily="18" charset="0"/>
                        </a:rPr>
                        <m:t>of</m:t>
                      </m:r>
                      <m:r>
                        <a:rPr lang="en-US" altLang="ja-JP" sz="2000" b="0" i="0" smtClean="0">
                          <a:solidFill>
                            <a:srgbClr val="C00000"/>
                          </a:solidFill>
                          <a:latin typeface="Cambria Math" panose="02040503050406030204" pitchFamily="18" charset="0"/>
                        </a:rPr>
                        <m:t> </m:t>
                      </m:r>
                      <m:r>
                        <m:rPr>
                          <m:sty m:val="p"/>
                        </m:rPr>
                        <a:rPr lang="en-US" altLang="ja-JP" sz="2000" b="0" i="0" smtClean="0">
                          <a:solidFill>
                            <a:srgbClr val="C00000"/>
                          </a:solidFill>
                          <a:latin typeface="Cambria Math" panose="02040503050406030204" pitchFamily="18" charset="0"/>
                        </a:rPr>
                        <m:t>watchmen</m:t>
                      </m:r>
                    </m:oMath>
                    <m:oMath xmlns:m="http://schemas.openxmlformats.org/officeDocument/2006/math">
                      <m:r>
                        <a:rPr lang="en-US" altLang="ja-JP" sz="2000" b="1" i="1" smtClean="0">
                          <a:solidFill>
                            <a:srgbClr val="C00000"/>
                          </a:solidFill>
                          <a:latin typeface="Cambria Math" panose="02040503050406030204" pitchFamily="18" charset="0"/>
                        </a:rPr>
                        <m:t>𝒔𝒕𝒂𝒓𝒕𝒔</m:t>
                      </m:r>
                      <m:r>
                        <a:rPr lang="en-US" altLang="ja-JP" sz="2000" b="1" i="1" smtClean="0">
                          <a:solidFill>
                            <a:srgbClr val="C00000"/>
                          </a:solidFill>
                          <a:latin typeface="Cambria Math" panose="02040503050406030204" pitchFamily="18" charset="0"/>
                        </a:rPr>
                        <m:t>=</m:t>
                      </m:r>
                      <m:d>
                        <m:dPr>
                          <m:begChr m:val="{"/>
                          <m:endChr m:val="}"/>
                          <m:ctrlPr>
                            <a:rPr lang="en-US" altLang="ja-JP" sz="2000" b="1" i="1" smtClean="0">
                              <a:solidFill>
                                <a:srgbClr val="C00000"/>
                              </a:solidFill>
                              <a:latin typeface="Cambria Math" panose="02040503050406030204" pitchFamily="18" charset="0"/>
                            </a:rPr>
                          </m:ctrlPr>
                        </m:dPr>
                        <m:e>
                          <m:sSub>
                            <m:sSubPr>
                              <m:ctrlPr>
                                <a:rPr lang="en-US" altLang="ja-JP" sz="2000" b="1" i="1" smtClean="0">
                                  <a:solidFill>
                                    <a:srgbClr val="C00000"/>
                                  </a:solidFill>
                                  <a:latin typeface="Cambria Math" panose="02040503050406030204" pitchFamily="18" charset="0"/>
                                </a:rPr>
                              </m:ctrlPr>
                            </m:sSubPr>
                            <m:e>
                              <m:r>
                                <a:rPr lang="en-US" altLang="ja-JP" sz="2000" b="1" i="1" smtClean="0">
                                  <a:solidFill>
                                    <a:srgbClr val="C00000"/>
                                  </a:solidFill>
                                  <a:latin typeface="Cambria Math" panose="02040503050406030204" pitchFamily="18" charset="0"/>
                                </a:rPr>
                                <m:t>𝒔</m:t>
                              </m:r>
                            </m:e>
                            <m:sub>
                              <m:r>
                                <a:rPr lang="en-US" altLang="ja-JP" sz="2000" b="1" i="1" smtClean="0">
                                  <a:solidFill>
                                    <a:srgbClr val="C00000"/>
                                  </a:solidFill>
                                  <a:latin typeface="Cambria Math" panose="02040503050406030204" pitchFamily="18" charset="0"/>
                                </a:rPr>
                                <m:t>𝟎</m:t>
                              </m:r>
                            </m:sub>
                          </m:sSub>
                          <m:r>
                            <a:rPr lang="en-US" altLang="ja-JP" sz="2000" b="1" i="1" smtClean="0">
                              <a:solidFill>
                                <a:srgbClr val="C00000"/>
                              </a:solidFill>
                              <a:latin typeface="Cambria Math" panose="02040503050406030204" pitchFamily="18" charset="0"/>
                            </a:rPr>
                            <m:t>,</m:t>
                          </m:r>
                          <m:sSub>
                            <m:sSubPr>
                              <m:ctrlPr>
                                <a:rPr lang="en-US" altLang="ja-JP" sz="2000" b="1" i="1" smtClean="0">
                                  <a:solidFill>
                                    <a:srgbClr val="C00000"/>
                                  </a:solidFill>
                                  <a:latin typeface="Cambria Math" panose="02040503050406030204" pitchFamily="18" charset="0"/>
                                </a:rPr>
                              </m:ctrlPr>
                            </m:sSubPr>
                            <m:e>
                              <m:r>
                                <a:rPr lang="en-US" altLang="ja-JP" sz="2000" b="1" i="1" smtClean="0">
                                  <a:solidFill>
                                    <a:srgbClr val="C00000"/>
                                  </a:solidFill>
                                  <a:latin typeface="Cambria Math" panose="02040503050406030204" pitchFamily="18" charset="0"/>
                                </a:rPr>
                                <m:t>𝒔</m:t>
                              </m:r>
                            </m:e>
                            <m:sub>
                              <m:r>
                                <a:rPr lang="en-US" altLang="ja-JP" sz="2000" b="1" i="1" smtClean="0">
                                  <a:solidFill>
                                    <a:srgbClr val="C00000"/>
                                  </a:solidFill>
                                  <a:latin typeface="Cambria Math" panose="02040503050406030204" pitchFamily="18" charset="0"/>
                                </a:rPr>
                                <m:t>𝟏</m:t>
                              </m:r>
                            </m:sub>
                          </m:sSub>
                          <m:r>
                            <a:rPr lang="en-US" altLang="ja-JP" sz="2000" b="1" i="1" smtClean="0">
                              <a:solidFill>
                                <a:srgbClr val="C00000"/>
                              </a:solidFill>
                              <a:latin typeface="Cambria Math" panose="02040503050406030204" pitchFamily="18" charset="0"/>
                            </a:rPr>
                            <m:t>,…</m:t>
                          </m:r>
                          <m:sSub>
                            <m:sSubPr>
                              <m:ctrlPr>
                                <a:rPr lang="en-US" altLang="ja-JP" sz="2000" b="1" i="1" smtClean="0">
                                  <a:solidFill>
                                    <a:srgbClr val="C00000"/>
                                  </a:solidFill>
                                  <a:latin typeface="Cambria Math" panose="02040503050406030204" pitchFamily="18" charset="0"/>
                                </a:rPr>
                              </m:ctrlPr>
                            </m:sSubPr>
                            <m:e>
                              <m:r>
                                <a:rPr lang="en-US" altLang="ja-JP" sz="2000" b="1" i="1" smtClean="0">
                                  <a:solidFill>
                                    <a:srgbClr val="C00000"/>
                                  </a:solidFill>
                                  <a:latin typeface="Cambria Math" panose="02040503050406030204" pitchFamily="18" charset="0"/>
                                </a:rPr>
                                <m:t>𝒔</m:t>
                              </m:r>
                            </m:e>
                            <m:sub>
                              <m:r>
                                <a:rPr lang="en-US" altLang="ja-JP" sz="2000" b="1" i="1" smtClean="0">
                                  <a:solidFill>
                                    <a:srgbClr val="C00000"/>
                                  </a:solidFill>
                                  <a:latin typeface="Cambria Math" panose="02040503050406030204" pitchFamily="18" charset="0"/>
                                </a:rPr>
                                <m:t>𝒌</m:t>
                              </m:r>
                            </m:sub>
                          </m:sSub>
                        </m:e>
                      </m:d>
                      <m:r>
                        <a:rPr lang="en-US" altLang="ja-JP" sz="2000" b="1" i="1" smtClean="0">
                          <a:solidFill>
                            <a:srgbClr val="C00000"/>
                          </a:solidFill>
                          <a:latin typeface="Cambria Math" panose="02040503050406030204" pitchFamily="18" charset="0"/>
                        </a:rPr>
                        <m:t>:</m:t>
                      </m:r>
                      <m:r>
                        <m:rPr>
                          <m:sty m:val="p"/>
                        </m:rPr>
                        <a:rPr lang="en-US" altLang="ja-JP" sz="2000" b="0" i="0" smtClean="0">
                          <a:solidFill>
                            <a:srgbClr val="C00000"/>
                          </a:solidFill>
                          <a:latin typeface="Cambria Math" panose="02040503050406030204" pitchFamily="18" charset="0"/>
                        </a:rPr>
                        <m:t>start</m:t>
                      </m:r>
                      <m:r>
                        <a:rPr lang="en-US" altLang="ja-JP" sz="2000" b="0" i="0" smtClean="0">
                          <a:solidFill>
                            <a:srgbClr val="C00000"/>
                          </a:solidFill>
                          <a:latin typeface="Cambria Math" panose="02040503050406030204" pitchFamily="18" charset="0"/>
                        </a:rPr>
                        <m:t> </m:t>
                      </m:r>
                      <m:r>
                        <m:rPr>
                          <m:sty m:val="p"/>
                        </m:rPr>
                        <a:rPr lang="en-US" altLang="ja-JP" sz="2000" b="0" i="0" smtClean="0">
                          <a:solidFill>
                            <a:srgbClr val="C00000"/>
                          </a:solidFill>
                          <a:latin typeface="Cambria Math" panose="02040503050406030204" pitchFamily="18" charset="0"/>
                        </a:rPr>
                        <m:t>locations</m:t>
                      </m:r>
                      <m:r>
                        <a:rPr lang="en-US" altLang="ja-JP" sz="2000" b="0" i="0" smtClean="0">
                          <a:solidFill>
                            <a:srgbClr val="C00000"/>
                          </a:solidFill>
                          <a:latin typeface="Cambria Math" panose="02040503050406030204" pitchFamily="18" charset="0"/>
                        </a:rPr>
                        <m:t> </m:t>
                      </m:r>
                      <m:r>
                        <m:rPr>
                          <m:sty m:val="p"/>
                        </m:rPr>
                        <a:rPr lang="en-US" altLang="ja-JP" sz="2000" b="0" i="0" smtClean="0">
                          <a:solidFill>
                            <a:srgbClr val="C00000"/>
                          </a:solidFill>
                          <a:latin typeface="Cambria Math" panose="02040503050406030204" pitchFamily="18" charset="0"/>
                        </a:rPr>
                        <m:t>of</m:t>
                      </m:r>
                      <m:r>
                        <a:rPr lang="en-US" altLang="ja-JP" sz="2000" b="0" i="0" smtClean="0">
                          <a:solidFill>
                            <a:srgbClr val="C00000"/>
                          </a:solidFill>
                          <a:latin typeface="Cambria Math" panose="02040503050406030204" pitchFamily="18" charset="0"/>
                        </a:rPr>
                        <m:t> </m:t>
                      </m:r>
                      <m:r>
                        <m:rPr>
                          <m:sty m:val="p"/>
                        </m:rPr>
                        <a:rPr lang="en-US" altLang="ja-JP" sz="2000" b="0" i="0" smtClean="0">
                          <a:solidFill>
                            <a:srgbClr val="C00000"/>
                          </a:solidFill>
                          <a:latin typeface="Cambria Math" panose="02040503050406030204" pitchFamily="18" charset="0"/>
                        </a:rPr>
                        <m:t>watchmen</m:t>
                      </m:r>
                      <m:r>
                        <a:rPr lang="en-US" altLang="ja-JP" sz="2000" b="0" i="0" smtClean="0">
                          <a:solidFill>
                            <a:srgbClr val="C00000"/>
                          </a:solidFill>
                          <a:latin typeface="Cambria Math" panose="02040503050406030204" pitchFamily="18" charset="0"/>
                        </a:rPr>
                        <m:t>      </m:t>
                      </m:r>
                    </m:oMath>
                  </m:oMathPara>
                </a14:m>
                <a:endParaRPr lang="en-US" altLang="ja-JP" sz="2000" b="0" i="0" dirty="0">
                  <a:solidFill>
                    <a:srgbClr val="C00000"/>
                  </a:solidFill>
                  <a:latin typeface="Cambria Math" panose="02040503050406030204" pitchFamily="18" charset="0"/>
                </a:endParaRPr>
              </a:p>
              <a:p>
                <a:pPr marL="457200" lvl="2">
                  <a:buClr>
                    <a:srgbClr val="C00000"/>
                  </a:buClr>
                  <a:buSzPts val="2800"/>
                </a:pPr>
                <a14:m>
                  <m:oMathPara xmlns:m="http://schemas.openxmlformats.org/officeDocument/2006/math">
                    <m:oMathParaPr>
                      <m:jc m:val="left"/>
                    </m:oMathParaPr>
                    <m:oMath xmlns:m="http://schemas.openxmlformats.org/officeDocument/2006/math">
                      <m:r>
                        <a:rPr lang="en-US" altLang="ja-JP" sz="2000" b="1" i="1" smtClean="0">
                          <a:solidFill>
                            <a:srgbClr val="C00000"/>
                          </a:solidFill>
                          <a:latin typeface="Cambria Math" panose="02040503050406030204" pitchFamily="18" charset="0"/>
                        </a:rPr>
                        <m:t>𝑳𝑶𝑺</m:t>
                      </m:r>
                      <m:d>
                        <m:dPr>
                          <m:ctrlPr>
                            <a:rPr lang="en-US" altLang="ja-JP" sz="2000" b="1" i="1" smtClean="0">
                              <a:solidFill>
                                <a:srgbClr val="C00000"/>
                              </a:solidFill>
                              <a:latin typeface="Cambria Math" panose="02040503050406030204" pitchFamily="18" charset="0"/>
                            </a:rPr>
                          </m:ctrlPr>
                        </m:dPr>
                        <m:e>
                          <m:r>
                            <a:rPr lang="en-US" altLang="ja-JP" sz="2000" b="1" i="1" smtClean="0">
                              <a:solidFill>
                                <a:srgbClr val="C00000"/>
                              </a:solidFill>
                              <a:latin typeface="Cambria Math" panose="02040503050406030204" pitchFamily="18" charset="0"/>
                            </a:rPr>
                            <m:t>𝒗</m:t>
                          </m:r>
                        </m:e>
                      </m:d>
                      <m:r>
                        <a:rPr lang="en-US" altLang="ja-JP" sz="2000" b="1" i="1" smtClean="0">
                          <a:solidFill>
                            <a:srgbClr val="C00000"/>
                          </a:solidFill>
                          <a:latin typeface="Cambria Math" panose="02040503050406030204" pitchFamily="18" charset="0"/>
                        </a:rPr>
                        <m:t>:</m:t>
                      </m:r>
                      <m:r>
                        <a:rPr lang="en-US" altLang="ja-JP" sz="2000" b="1" i="1" smtClean="0">
                          <a:solidFill>
                            <a:srgbClr val="C00000"/>
                          </a:solidFill>
                          <a:latin typeface="Cambria Math" panose="02040503050406030204" pitchFamily="18" charset="0"/>
                        </a:rPr>
                        <m:t>𝒗</m:t>
                      </m:r>
                      <m:r>
                        <a:rPr lang="en-US" altLang="ja-JP" sz="2000" b="1" i="1" smtClean="0">
                          <a:solidFill>
                            <a:srgbClr val="C00000"/>
                          </a:solidFill>
                          <a:latin typeface="Cambria Math" panose="02040503050406030204" pitchFamily="18" charset="0"/>
                        </a:rPr>
                        <m:t>∈</m:t>
                      </m:r>
                      <m:r>
                        <a:rPr lang="en-US" altLang="ja-JP" sz="2000" b="1" i="1" smtClean="0">
                          <a:solidFill>
                            <a:srgbClr val="C00000"/>
                          </a:solidFill>
                          <a:latin typeface="Cambria Math" panose="02040503050406030204" pitchFamily="18" charset="0"/>
                        </a:rPr>
                        <m:t>𝑽</m:t>
                      </m:r>
                      <m:r>
                        <a:rPr lang="en-US" altLang="ja-JP" sz="2000" b="1" i="1" smtClean="0">
                          <a:solidFill>
                            <a:srgbClr val="C00000"/>
                          </a:solidFill>
                          <a:latin typeface="Cambria Math" panose="02040503050406030204" pitchFamily="18" charset="0"/>
                        </a:rPr>
                        <m:t>→</m:t>
                      </m:r>
                      <m:r>
                        <a:rPr lang="en-US" altLang="ja-JP" sz="2000" b="1" i="1" smtClean="0">
                          <a:solidFill>
                            <a:srgbClr val="C00000"/>
                          </a:solidFill>
                          <a:latin typeface="Cambria Math" panose="02040503050406030204" pitchFamily="18" charset="0"/>
                        </a:rPr>
                        <m:t>𝑳</m:t>
                      </m:r>
                      <m:r>
                        <a:rPr lang="en-US" altLang="ja-JP" sz="2000" b="1" i="1" smtClean="0">
                          <a:solidFill>
                            <a:srgbClr val="C00000"/>
                          </a:solidFill>
                          <a:latin typeface="Cambria Math" panose="02040503050406030204" pitchFamily="18" charset="0"/>
                        </a:rPr>
                        <m:t>⊂</m:t>
                      </m:r>
                      <m:r>
                        <a:rPr lang="en-US" altLang="ja-JP" sz="2000" b="1" i="1" smtClean="0">
                          <a:solidFill>
                            <a:srgbClr val="C00000"/>
                          </a:solidFill>
                          <a:latin typeface="Cambria Math" panose="02040503050406030204" pitchFamily="18" charset="0"/>
                        </a:rPr>
                        <m:t>𝑽</m:t>
                      </m:r>
                      <m:r>
                        <a:rPr lang="en-US" altLang="ja-JP" sz="2000" b="1" i="1" smtClean="0">
                          <a:solidFill>
                            <a:srgbClr val="C00000"/>
                          </a:solidFill>
                          <a:latin typeface="Cambria Math" panose="02040503050406030204" pitchFamily="18" charset="0"/>
                        </a:rPr>
                        <m:t>,</m:t>
                      </m:r>
                    </m:oMath>
                    <m:oMath xmlns:m="http://schemas.openxmlformats.org/officeDocument/2006/math">
                      <m:r>
                        <a:rPr lang="en-US" altLang="ja-JP" sz="2000" b="1" i="1">
                          <a:solidFill>
                            <a:srgbClr val="C00000"/>
                          </a:solidFill>
                          <a:latin typeface="Cambria Math" panose="02040503050406030204" pitchFamily="18" charset="0"/>
                        </a:rPr>
                        <m:t>𝑳𝑶𝑺</m:t>
                      </m:r>
                      <m:d>
                        <m:dPr>
                          <m:begChr m:val="["/>
                          <m:endChr m:val="]"/>
                          <m:ctrlPr>
                            <a:rPr lang="en-US" altLang="ja-JP" sz="2000" b="1" i="1" smtClean="0">
                              <a:solidFill>
                                <a:srgbClr val="C00000"/>
                              </a:solidFill>
                              <a:latin typeface="Cambria Math" panose="02040503050406030204" pitchFamily="18" charset="0"/>
                            </a:rPr>
                          </m:ctrlPr>
                        </m:dPr>
                        <m:e>
                          <m:r>
                            <a:rPr lang="en-US" altLang="ja-JP" sz="2000" b="1" i="1" smtClean="0">
                              <a:solidFill>
                                <a:srgbClr val="C00000"/>
                              </a:solidFill>
                              <a:latin typeface="Cambria Math" panose="02040503050406030204" pitchFamily="18" charset="0"/>
                            </a:rPr>
                            <m:t>𝝅</m:t>
                          </m:r>
                        </m:e>
                      </m:d>
                      <m:r>
                        <a:rPr lang="en-US" altLang="ja-JP" sz="2000" b="1" i="1">
                          <a:solidFill>
                            <a:srgbClr val="C00000"/>
                          </a:solidFill>
                          <a:latin typeface="Cambria Math" panose="02040503050406030204" pitchFamily="18" charset="0"/>
                        </a:rPr>
                        <m:t>={</m:t>
                      </m:r>
                      <m:r>
                        <a:rPr lang="en-US" altLang="ja-JP" sz="2000" b="1" i="1">
                          <a:solidFill>
                            <a:srgbClr val="C00000"/>
                          </a:solidFill>
                          <a:latin typeface="Cambria Math" panose="02040503050406030204" pitchFamily="18" charset="0"/>
                        </a:rPr>
                        <m:t>𝑳𝑶𝑺</m:t>
                      </m:r>
                      <m:d>
                        <m:dPr>
                          <m:ctrlPr>
                            <a:rPr lang="en-US" altLang="ja-JP" sz="2000" b="1" i="1" smtClean="0">
                              <a:solidFill>
                                <a:srgbClr val="C00000"/>
                              </a:solidFill>
                              <a:latin typeface="Cambria Math" panose="02040503050406030204" pitchFamily="18" charset="0"/>
                            </a:rPr>
                          </m:ctrlPr>
                        </m:dPr>
                        <m:e>
                          <m:sSub>
                            <m:sSubPr>
                              <m:ctrlPr>
                                <a:rPr lang="en-US" altLang="ja-JP" sz="2000" b="1" i="1" smtClean="0">
                                  <a:solidFill>
                                    <a:srgbClr val="C00000"/>
                                  </a:solidFill>
                                  <a:latin typeface="Cambria Math" panose="02040503050406030204" pitchFamily="18" charset="0"/>
                                </a:rPr>
                              </m:ctrlPr>
                            </m:sSubPr>
                            <m:e>
                              <m:r>
                                <a:rPr lang="en-US" altLang="ja-JP" sz="2000" b="1" i="1" smtClean="0">
                                  <a:solidFill>
                                    <a:srgbClr val="C00000"/>
                                  </a:solidFill>
                                  <a:latin typeface="Cambria Math" panose="02040503050406030204" pitchFamily="18" charset="0"/>
                                </a:rPr>
                                <m:t>𝒑</m:t>
                              </m:r>
                            </m:e>
                            <m:sub>
                              <m:r>
                                <a:rPr lang="en-US" altLang="ja-JP" sz="2000" b="1" i="1" smtClean="0">
                                  <a:solidFill>
                                    <a:srgbClr val="C00000"/>
                                  </a:solidFill>
                                  <a:latin typeface="Cambria Math" panose="02040503050406030204" pitchFamily="18" charset="0"/>
                                </a:rPr>
                                <m:t>𝒊</m:t>
                              </m:r>
                            </m:sub>
                          </m:sSub>
                        </m:e>
                      </m:d>
                      <m:r>
                        <a:rPr lang="en-US" altLang="ja-JP" sz="2000" b="1" i="1" smtClean="0">
                          <a:solidFill>
                            <a:srgbClr val="C00000"/>
                          </a:solidFill>
                          <a:latin typeface="Cambria Math" panose="02040503050406030204" pitchFamily="18" charset="0"/>
                        </a:rPr>
                        <m:t>|</m:t>
                      </m:r>
                      <m:sSub>
                        <m:sSubPr>
                          <m:ctrlPr>
                            <a:rPr lang="en-US" altLang="ja-JP" sz="2000" b="1" i="1">
                              <a:solidFill>
                                <a:srgbClr val="C00000"/>
                              </a:solidFill>
                              <a:latin typeface="Cambria Math" panose="02040503050406030204" pitchFamily="18" charset="0"/>
                            </a:rPr>
                          </m:ctrlPr>
                        </m:sSubPr>
                        <m:e>
                          <m:r>
                            <a:rPr lang="en-US" altLang="ja-JP" sz="2000" b="1" i="1" smtClean="0">
                              <a:solidFill>
                                <a:srgbClr val="C00000"/>
                              </a:solidFill>
                              <a:latin typeface="Cambria Math" panose="02040503050406030204" pitchFamily="18" charset="0"/>
                            </a:rPr>
                            <m:t> </m:t>
                          </m:r>
                          <m:r>
                            <a:rPr lang="en-US" altLang="ja-JP" sz="2000" b="1" i="1">
                              <a:solidFill>
                                <a:srgbClr val="C00000"/>
                              </a:solidFill>
                              <a:latin typeface="Cambria Math" panose="02040503050406030204" pitchFamily="18" charset="0"/>
                            </a:rPr>
                            <m:t>𝒑</m:t>
                          </m:r>
                        </m:e>
                        <m:sub>
                          <m:r>
                            <a:rPr lang="en-US" altLang="ja-JP" sz="2000" b="1" i="1">
                              <a:solidFill>
                                <a:srgbClr val="C00000"/>
                              </a:solidFill>
                              <a:latin typeface="Cambria Math" panose="02040503050406030204" pitchFamily="18" charset="0"/>
                            </a:rPr>
                            <m:t>𝒊</m:t>
                          </m:r>
                        </m:sub>
                      </m:sSub>
                      <m:r>
                        <a:rPr lang="en-US" altLang="ja-JP" sz="2000" b="1" i="1">
                          <a:solidFill>
                            <a:srgbClr val="C00000"/>
                          </a:solidFill>
                          <a:latin typeface="Cambria Math" panose="02040503050406030204" pitchFamily="18" charset="0"/>
                        </a:rPr>
                        <m:t>∈</m:t>
                      </m:r>
                      <m:r>
                        <a:rPr lang="en-US" altLang="ja-JP" sz="2000" b="1" i="1">
                          <a:solidFill>
                            <a:srgbClr val="C00000"/>
                          </a:solidFill>
                          <a:latin typeface="Cambria Math" panose="02040503050406030204" pitchFamily="18" charset="0"/>
                        </a:rPr>
                        <m:t>𝝅</m:t>
                      </m:r>
                      <m:r>
                        <a:rPr lang="en-US" altLang="ja-JP" sz="2000" b="1" i="1">
                          <a:solidFill>
                            <a:srgbClr val="C00000"/>
                          </a:solidFill>
                          <a:latin typeface="Cambria Math" panose="02040503050406030204" pitchFamily="18" charset="0"/>
                        </a:rPr>
                        <m:t>}</m:t>
                      </m:r>
                    </m:oMath>
                  </m:oMathPara>
                </a14:m>
                <a:br>
                  <a:rPr lang="en-US" altLang="ja-JP" sz="2000" b="1" i="1" dirty="0">
                    <a:solidFill>
                      <a:srgbClr val="C00000"/>
                    </a:solidFill>
                    <a:latin typeface="Cambria Math" panose="02040503050406030204" pitchFamily="18" charset="0"/>
                  </a:rPr>
                </a:br>
                <a:endParaRPr lang="en-US" altLang="ja-JP" sz="2000" b="1" dirty="0">
                  <a:solidFill>
                    <a:srgbClr val="C00000"/>
                  </a:solidFill>
                </a:endParaRPr>
              </a:p>
              <a:p>
                <a:pPr marL="457200" lvl="2">
                  <a:buClr>
                    <a:srgbClr val="C00000"/>
                  </a:buClr>
                  <a:buSzPts val="2800"/>
                </a:pPr>
                <a:endParaRPr lang="en-US" altLang="ja-JP" sz="1600" b="1" baseline="30000" dirty="0">
                  <a:solidFill>
                    <a:srgbClr val="C00000"/>
                  </a:solidFill>
                </a:endParaRPr>
              </a:p>
            </p:txBody>
          </p:sp>
        </mc:Choice>
        <mc:Fallback xmlns="">
          <p:sp>
            <p:nvSpPr>
              <p:cNvPr id="6" name="Google Shape;111;p3">
                <a:extLst>
                  <a:ext uri="{FF2B5EF4-FFF2-40B4-BE49-F238E27FC236}">
                    <a16:creationId xmlns:a16="http://schemas.microsoft.com/office/drawing/2014/main" id="{790D9FD8-1F76-70F5-1B5D-0370465F01D4}"/>
                  </a:ext>
                </a:extLst>
              </p:cNvPr>
              <p:cNvSpPr txBox="1">
                <a:spLocks noRot="1" noChangeAspect="1" noMove="1" noResize="1" noEditPoints="1" noAdjustHandles="1" noChangeArrowheads="1" noChangeShapeType="1" noTextEdit="1"/>
              </p:cNvSpPr>
              <p:nvPr/>
            </p:nvSpPr>
            <p:spPr>
              <a:xfrm>
                <a:off x="102752" y="1836846"/>
                <a:ext cx="7425941" cy="1795323"/>
              </a:xfrm>
              <a:prstGeom prst="rect">
                <a:avLst/>
              </a:prstGeom>
              <a:blipFill>
                <a:blip r:embed="rId4"/>
                <a:stretch>
                  <a:fillRect/>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3168577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418041" y="369803"/>
            <a:ext cx="5677959"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ja-JP" sz="3200" b="1" dirty="0">
                <a:solidFill>
                  <a:schemeClr val="accent1"/>
                </a:solidFill>
              </a:rPr>
              <a:t>Previous Work on MWRP</a:t>
            </a:r>
            <a:endParaRPr sz="3200" b="1" i="0" u="none" strike="noStrike" cap="none" dirty="0">
              <a:solidFill>
                <a:schemeClr val="accent1"/>
              </a:solidFill>
              <a:latin typeface="Arial"/>
              <a:ea typeface="Arial"/>
              <a:cs typeface="Arial"/>
              <a:sym typeface="Arial"/>
            </a:endParaRPr>
          </a:p>
        </p:txBody>
      </p:sp>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dirty="0"/>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grpSp>
        <p:nvGrpSpPr>
          <p:cNvPr id="6" name="组合 5">
            <a:extLst>
              <a:ext uri="{FF2B5EF4-FFF2-40B4-BE49-F238E27FC236}">
                <a16:creationId xmlns:a16="http://schemas.microsoft.com/office/drawing/2014/main" id="{5502CCF7-D7AD-7112-4725-02E3AE9D5294}"/>
              </a:ext>
            </a:extLst>
          </p:cNvPr>
          <p:cNvGrpSpPr/>
          <p:nvPr/>
        </p:nvGrpSpPr>
        <p:grpSpPr>
          <a:xfrm>
            <a:off x="5213847" y="1126403"/>
            <a:ext cx="5730736" cy="2482836"/>
            <a:chOff x="698090" y="3952568"/>
            <a:chExt cx="3947165" cy="2231922"/>
          </a:xfrm>
        </p:grpSpPr>
        <p:sp>
          <p:nvSpPr>
            <p:cNvPr id="7" name="矩形 6">
              <a:extLst>
                <a:ext uri="{FF2B5EF4-FFF2-40B4-BE49-F238E27FC236}">
                  <a16:creationId xmlns:a16="http://schemas.microsoft.com/office/drawing/2014/main" id="{1FC52DE2-6D5A-8515-4130-22A8F45ADB4F}"/>
                </a:ext>
              </a:extLst>
            </p:cNvPr>
            <p:cNvSpPr/>
            <p:nvPr/>
          </p:nvSpPr>
          <p:spPr>
            <a:xfrm>
              <a:off x="698090" y="3952568"/>
              <a:ext cx="3947165" cy="2231922"/>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3586E337-9D47-66CD-0A8D-35D8A7F9C36D}"/>
                </a:ext>
              </a:extLst>
            </p:cNvPr>
            <p:cNvSpPr/>
            <p:nvPr/>
          </p:nvSpPr>
          <p:spPr>
            <a:xfrm>
              <a:off x="698090" y="3952568"/>
              <a:ext cx="3947165" cy="477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a:extLst>
              <a:ext uri="{FF2B5EF4-FFF2-40B4-BE49-F238E27FC236}">
                <a16:creationId xmlns:a16="http://schemas.microsoft.com/office/drawing/2014/main" id="{1B6D2D1D-AB16-1E2A-F1C3-7D78B505235C}"/>
              </a:ext>
            </a:extLst>
          </p:cNvPr>
          <p:cNvGrpSpPr/>
          <p:nvPr/>
        </p:nvGrpSpPr>
        <p:grpSpPr>
          <a:xfrm>
            <a:off x="0" y="3617289"/>
            <a:ext cx="5218043" cy="2739171"/>
            <a:chOff x="-433042" y="3912992"/>
            <a:chExt cx="10995515" cy="2717358"/>
          </a:xfrm>
        </p:grpSpPr>
        <p:grpSp>
          <p:nvGrpSpPr>
            <p:cNvPr id="12" name="组合 11">
              <a:extLst>
                <a:ext uri="{FF2B5EF4-FFF2-40B4-BE49-F238E27FC236}">
                  <a16:creationId xmlns:a16="http://schemas.microsoft.com/office/drawing/2014/main" id="{957BC713-F442-A5FF-23C6-0F9B49F72A4C}"/>
                </a:ext>
              </a:extLst>
            </p:cNvPr>
            <p:cNvGrpSpPr/>
            <p:nvPr/>
          </p:nvGrpSpPr>
          <p:grpSpPr>
            <a:xfrm>
              <a:off x="418041" y="4159045"/>
              <a:ext cx="10144432" cy="2329152"/>
              <a:chOff x="698090" y="3952568"/>
              <a:chExt cx="3947165" cy="2231922"/>
            </a:xfrm>
          </p:grpSpPr>
          <p:sp>
            <p:nvSpPr>
              <p:cNvPr id="14" name="矩形 13">
                <a:extLst>
                  <a:ext uri="{FF2B5EF4-FFF2-40B4-BE49-F238E27FC236}">
                    <a16:creationId xmlns:a16="http://schemas.microsoft.com/office/drawing/2014/main" id="{258B8961-9E8B-086F-31C1-12AB3DE2EC80}"/>
                  </a:ext>
                </a:extLst>
              </p:cNvPr>
              <p:cNvSpPr/>
              <p:nvPr/>
            </p:nvSpPr>
            <p:spPr>
              <a:xfrm>
                <a:off x="698090" y="3952568"/>
                <a:ext cx="3947165" cy="2231922"/>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C4C29DE2-D19A-4FE5-D30C-519B6116E592}"/>
                  </a:ext>
                </a:extLst>
              </p:cNvPr>
              <p:cNvSpPr/>
              <p:nvPr/>
            </p:nvSpPr>
            <p:spPr>
              <a:xfrm>
                <a:off x="698090" y="3952568"/>
                <a:ext cx="3947165" cy="477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Google Shape;111;p3">
              <a:extLst>
                <a:ext uri="{FF2B5EF4-FFF2-40B4-BE49-F238E27FC236}">
                  <a16:creationId xmlns:a16="http://schemas.microsoft.com/office/drawing/2014/main" id="{0C8143CF-D936-266F-A11A-73C537E1A255}"/>
                </a:ext>
              </a:extLst>
            </p:cNvPr>
            <p:cNvSpPr txBox="1"/>
            <p:nvPr/>
          </p:nvSpPr>
          <p:spPr>
            <a:xfrm>
              <a:off x="-433042" y="3912992"/>
              <a:ext cx="10371513" cy="2717358"/>
            </a:xfrm>
            <a:prstGeom prst="rect">
              <a:avLst/>
            </a:prstGeom>
            <a:noFill/>
            <a:ln>
              <a:noFill/>
            </a:ln>
          </p:spPr>
          <p:txBody>
            <a:bodyPr spcFirstLastPara="1" wrap="square" lIns="91425" tIns="45700" rIns="91425" bIns="45700" anchor="t" anchorCtr="0">
              <a:spAutoFit/>
            </a:bodyPr>
            <a:lstStyle/>
            <a:p>
              <a:pPr marL="457200" lvl="1">
                <a:buClr>
                  <a:srgbClr val="C00000"/>
                </a:buClr>
                <a:buSzPts val="2800"/>
              </a:pPr>
              <a:endParaRPr lang="en-US" altLang="ja-JP" sz="2000" b="1" dirty="0">
                <a:solidFill>
                  <a:srgbClr val="C00000"/>
                </a:solidFill>
              </a:endParaRPr>
            </a:p>
            <a:p>
              <a:pPr marL="457200" lvl="2">
                <a:buClr>
                  <a:srgbClr val="C00000"/>
                </a:buClr>
                <a:buSzPts val="2800"/>
              </a:pPr>
              <a:r>
                <a:rPr lang="en-US" altLang="ja-JP" sz="2000" b="1" dirty="0">
                  <a:solidFill>
                    <a:schemeClr val="bg1"/>
                  </a:solidFill>
                </a:rPr>
                <a:t>Disadvantages of Previous Work</a:t>
              </a:r>
            </a:p>
            <a:p>
              <a:pPr marL="457200" lvl="2">
                <a:buClr>
                  <a:srgbClr val="C00000"/>
                </a:buClr>
                <a:buSzPts val="2800"/>
              </a:pPr>
              <a:endParaRPr lang="en-US" altLang="ja-JP" sz="2000" b="1" dirty="0">
                <a:solidFill>
                  <a:srgbClr val="C00000"/>
                </a:solidFill>
              </a:endParaRPr>
            </a:p>
            <a:p>
              <a:pPr marL="742950" lvl="2" indent="-285750">
                <a:buClr>
                  <a:srgbClr val="C00000"/>
                </a:buClr>
                <a:buSzPts val="2800"/>
                <a:buFont typeface="Arial" panose="020B0604020202020204" pitchFamily="34" charset="0"/>
                <a:buChar char="•"/>
              </a:pPr>
              <a:r>
                <a:rPr lang="en-US" altLang="ja-JP" sz="1600" dirty="0">
                  <a:solidFill>
                    <a:srgbClr val="C00000"/>
                  </a:solidFill>
                </a:rPr>
                <a:t>Visibility Constraint (line-of-sight)</a:t>
              </a:r>
            </a:p>
            <a:p>
              <a:pPr marL="457200" lvl="2">
                <a:buClr>
                  <a:srgbClr val="C00000"/>
                </a:buClr>
                <a:buSzPts val="2800"/>
              </a:pPr>
              <a:r>
                <a:rPr lang="en-US" altLang="ja-JP" sz="1600" dirty="0">
                  <a:solidFill>
                    <a:srgbClr val="C00000"/>
                  </a:solidFill>
                </a:rPr>
                <a:t>e.g. different LOS for different watchmen</a:t>
              </a:r>
            </a:p>
            <a:p>
              <a:pPr marL="742950" lvl="2" indent="-285750">
                <a:buClr>
                  <a:srgbClr val="C00000"/>
                </a:buClr>
                <a:buSzPts val="2800"/>
                <a:buFont typeface="Arial" panose="020B0604020202020204" pitchFamily="34" charset="0"/>
                <a:buChar char="•"/>
              </a:pPr>
              <a:endParaRPr lang="en-US" altLang="ja-JP" sz="1600" dirty="0">
                <a:solidFill>
                  <a:srgbClr val="C00000"/>
                </a:solidFill>
              </a:endParaRPr>
            </a:p>
            <a:p>
              <a:pPr marL="742950" lvl="2" indent="-285750">
                <a:buClr>
                  <a:srgbClr val="C00000"/>
                </a:buClr>
                <a:buSzPts val="2800"/>
                <a:buFont typeface="Arial" panose="020B0604020202020204" pitchFamily="34" charset="0"/>
                <a:buChar char="•"/>
              </a:pPr>
              <a:r>
                <a:rPr lang="en-US" altLang="ja-JP" sz="1600" dirty="0">
                  <a:solidFill>
                    <a:srgbClr val="C00000"/>
                  </a:solidFill>
                </a:rPr>
                <a:t>Cycle path requirement</a:t>
              </a:r>
              <a:endParaRPr lang="en-US" altLang="ja-JP" sz="1600" b="1" baseline="30000" dirty="0">
                <a:solidFill>
                  <a:srgbClr val="C00000"/>
                </a:solidFill>
              </a:endParaRPr>
            </a:p>
            <a:p>
              <a:pPr marL="457200" lvl="2">
                <a:buClr>
                  <a:srgbClr val="C00000"/>
                </a:buClr>
                <a:buSzPts val="2800"/>
              </a:pPr>
              <a:endParaRPr lang="en-US" altLang="ja-JP" sz="1600" b="1" dirty="0">
                <a:solidFill>
                  <a:srgbClr val="C00000"/>
                </a:solidFill>
              </a:endParaRPr>
            </a:p>
            <a:p>
              <a:pPr marL="742950" lvl="2" indent="-285750">
                <a:buClr>
                  <a:srgbClr val="C00000"/>
                </a:buClr>
                <a:buSzPts val="2800"/>
                <a:buFont typeface="Arial" panose="020B0604020202020204" pitchFamily="34" charset="0"/>
                <a:buChar char="•"/>
              </a:pPr>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p:txBody>
        </p:sp>
      </p:grpSp>
      <p:sp>
        <p:nvSpPr>
          <p:cNvPr id="17" name="文本框 16">
            <a:extLst>
              <a:ext uri="{FF2B5EF4-FFF2-40B4-BE49-F238E27FC236}">
                <a16:creationId xmlns:a16="http://schemas.microsoft.com/office/drawing/2014/main" id="{40770472-D5B2-0377-5CAD-66037B8743CE}"/>
              </a:ext>
            </a:extLst>
          </p:cNvPr>
          <p:cNvSpPr txBox="1"/>
          <p:nvPr/>
        </p:nvSpPr>
        <p:spPr>
          <a:xfrm>
            <a:off x="4816051" y="1223344"/>
            <a:ext cx="6096000" cy="1938992"/>
          </a:xfrm>
          <a:prstGeom prst="rect">
            <a:avLst/>
          </a:prstGeom>
          <a:noFill/>
        </p:spPr>
        <p:txBody>
          <a:bodyPr wrap="square">
            <a:spAutoFit/>
          </a:bodyPr>
          <a:lstStyle/>
          <a:p>
            <a:pPr marL="457200" lvl="2">
              <a:buClr>
                <a:srgbClr val="C00000"/>
              </a:buClr>
              <a:buSzPts val="2800"/>
            </a:pPr>
            <a:r>
              <a:rPr lang="en-US" altLang="ja-JP" sz="1800" b="1" dirty="0">
                <a:solidFill>
                  <a:schemeClr val="bg1"/>
                </a:solidFill>
              </a:rPr>
              <a:t>Related Problems</a:t>
            </a:r>
          </a:p>
          <a:p>
            <a:pPr marL="457200" lvl="2">
              <a:buClr>
                <a:srgbClr val="C00000"/>
              </a:buClr>
              <a:buSzPts val="2800"/>
            </a:pPr>
            <a:endParaRPr lang="en-US" altLang="ja-JP" sz="1800" dirty="0">
              <a:solidFill>
                <a:srgbClr val="C00000"/>
              </a:solidFill>
            </a:endParaRPr>
          </a:p>
          <a:p>
            <a:pPr marL="742950" lvl="2" indent="-285750">
              <a:buClr>
                <a:srgbClr val="C00000"/>
              </a:buClr>
              <a:buSzPts val="2800"/>
              <a:buFont typeface="Arial" panose="020B0604020202020204" pitchFamily="34" charset="0"/>
              <a:buChar char="•"/>
            </a:pPr>
            <a:r>
              <a:rPr lang="en-US" altLang="ja-JP" sz="1400" dirty="0">
                <a:solidFill>
                  <a:srgbClr val="C00000"/>
                </a:solidFill>
              </a:rPr>
              <a:t>Art Gallery</a:t>
            </a:r>
            <a:r>
              <a:rPr lang="ja-JP" altLang="en-US" sz="1400" dirty="0">
                <a:solidFill>
                  <a:srgbClr val="C00000"/>
                </a:solidFill>
              </a:rPr>
              <a:t> </a:t>
            </a:r>
            <a:r>
              <a:rPr lang="en-US" altLang="ja-JP" sz="1400" dirty="0">
                <a:solidFill>
                  <a:srgbClr val="C00000"/>
                </a:solidFill>
              </a:rPr>
              <a:t>Problem(AGP) </a:t>
            </a:r>
          </a:p>
          <a:p>
            <a:pPr marL="457200" lvl="2">
              <a:buClr>
                <a:srgbClr val="C00000"/>
              </a:buClr>
              <a:buSzPts val="2800"/>
            </a:pPr>
            <a:r>
              <a:rPr lang="en-US" altLang="ja-JP" sz="1400" dirty="0">
                <a:solidFill>
                  <a:srgbClr val="C00000"/>
                </a:solidFill>
              </a:rPr>
              <a:t>place the minimum number of guards necessary to collectively cover the interior of a given </a:t>
            </a:r>
            <a:r>
              <a:rPr lang="en-US" altLang="ja-JP" dirty="0">
                <a:solidFill>
                  <a:srgbClr val="C00000"/>
                </a:solidFill>
              </a:rPr>
              <a:t>area.</a:t>
            </a:r>
          </a:p>
          <a:p>
            <a:pPr marL="742950" lvl="2" indent="-285750">
              <a:buClr>
                <a:srgbClr val="C00000"/>
              </a:buClr>
              <a:buSzPts val="2800"/>
              <a:buFont typeface="Arial" panose="020B0604020202020204" pitchFamily="34" charset="0"/>
              <a:buChar char="•"/>
            </a:pPr>
            <a:r>
              <a:rPr lang="en-US" altLang="zh-CN" sz="1400" dirty="0">
                <a:solidFill>
                  <a:srgbClr val="C00000"/>
                </a:solidFill>
              </a:rPr>
              <a:t>Multiple </a:t>
            </a:r>
            <a:r>
              <a:rPr lang="en-US" altLang="zh-CN" dirty="0">
                <a:solidFill>
                  <a:srgbClr val="C00000"/>
                </a:solidFill>
              </a:rPr>
              <a:t>Travelling Salesman Problem (</a:t>
            </a:r>
            <a:r>
              <a:rPr lang="en-US" altLang="zh-CN" sz="1400" dirty="0">
                <a:solidFill>
                  <a:srgbClr val="C00000"/>
                </a:solidFill>
              </a:rPr>
              <a:t>MTSP)</a:t>
            </a:r>
            <a:endParaRPr lang="en-US" altLang="ja-JP" sz="1400" dirty="0">
              <a:solidFill>
                <a:srgbClr val="C00000"/>
              </a:solidFill>
            </a:endParaRPr>
          </a:p>
          <a:p>
            <a:pPr marL="457200" lvl="2">
              <a:buClr>
                <a:srgbClr val="C00000"/>
              </a:buClr>
              <a:buSzPts val="2800"/>
            </a:pPr>
            <a:r>
              <a:rPr lang="en-US" altLang="ja-JP" sz="1400" dirty="0">
                <a:solidFill>
                  <a:srgbClr val="C00000"/>
                </a:solidFill>
              </a:rPr>
              <a:t>find </a:t>
            </a:r>
            <a:r>
              <a:rPr lang="en-US" altLang="ja-JP" sz="1400" b="1" i="1" dirty="0">
                <a:solidFill>
                  <a:srgbClr val="C00000"/>
                </a:solidFill>
              </a:rPr>
              <a:t>k</a:t>
            </a:r>
            <a:r>
              <a:rPr lang="en-US" altLang="ja-JP" sz="1400" dirty="0">
                <a:solidFill>
                  <a:srgbClr val="C00000"/>
                </a:solidFill>
              </a:rPr>
              <a:t> paths starting and finishing at the same depot which</a:t>
            </a:r>
          </a:p>
          <a:p>
            <a:pPr marL="457200" lvl="2">
              <a:buClr>
                <a:srgbClr val="C00000"/>
              </a:buClr>
              <a:buSzPts val="2800"/>
            </a:pPr>
            <a:r>
              <a:rPr lang="en-US" altLang="ja-JP" sz="1400" dirty="0">
                <a:solidFill>
                  <a:srgbClr val="C00000"/>
                </a:solidFill>
              </a:rPr>
              <a:t>visits every vertex exactly once with minimum sum of weight</a:t>
            </a:r>
          </a:p>
        </p:txBody>
      </p:sp>
      <p:grpSp>
        <p:nvGrpSpPr>
          <p:cNvPr id="3" name="组合 2">
            <a:extLst>
              <a:ext uri="{FF2B5EF4-FFF2-40B4-BE49-F238E27FC236}">
                <a16:creationId xmlns:a16="http://schemas.microsoft.com/office/drawing/2014/main" id="{DCC11E17-8E0E-8500-8ED7-F3A2CEF22964}"/>
              </a:ext>
            </a:extLst>
          </p:cNvPr>
          <p:cNvGrpSpPr/>
          <p:nvPr/>
        </p:nvGrpSpPr>
        <p:grpSpPr>
          <a:xfrm>
            <a:off x="41814" y="896895"/>
            <a:ext cx="4833127" cy="2903319"/>
            <a:chOff x="-358609" y="3952255"/>
            <a:chExt cx="10921082" cy="2742730"/>
          </a:xfrm>
        </p:grpSpPr>
        <p:grpSp>
          <p:nvGrpSpPr>
            <p:cNvPr id="4" name="组合 3">
              <a:extLst>
                <a:ext uri="{FF2B5EF4-FFF2-40B4-BE49-F238E27FC236}">
                  <a16:creationId xmlns:a16="http://schemas.microsoft.com/office/drawing/2014/main" id="{8831D93E-6BDA-680D-C9B7-7E098E408F41}"/>
                </a:ext>
              </a:extLst>
            </p:cNvPr>
            <p:cNvGrpSpPr/>
            <p:nvPr/>
          </p:nvGrpSpPr>
          <p:grpSpPr>
            <a:xfrm>
              <a:off x="418041" y="4159045"/>
              <a:ext cx="10144432" cy="2329152"/>
              <a:chOff x="698090" y="3952568"/>
              <a:chExt cx="3947165" cy="2231922"/>
            </a:xfrm>
          </p:grpSpPr>
          <p:sp>
            <p:nvSpPr>
              <p:cNvPr id="8" name="矩形 7">
                <a:extLst>
                  <a:ext uri="{FF2B5EF4-FFF2-40B4-BE49-F238E27FC236}">
                    <a16:creationId xmlns:a16="http://schemas.microsoft.com/office/drawing/2014/main" id="{CECC5AA8-E64F-D4EE-1304-A9C1F57CF599}"/>
                  </a:ext>
                </a:extLst>
              </p:cNvPr>
              <p:cNvSpPr/>
              <p:nvPr/>
            </p:nvSpPr>
            <p:spPr>
              <a:xfrm>
                <a:off x="698090" y="3952568"/>
                <a:ext cx="3947165" cy="2231922"/>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8E045079-1277-86AA-12A8-845F395132F5}"/>
                  </a:ext>
                </a:extLst>
              </p:cNvPr>
              <p:cNvSpPr/>
              <p:nvPr/>
            </p:nvSpPr>
            <p:spPr>
              <a:xfrm>
                <a:off x="698090" y="3952568"/>
                <a:ext cx="3947165" cy="477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Google Shape;111;p3">
              <a:extLst>
                <a:ext uri="{FF2B5EF4-FFF2-40B4-BE49-F238E27FC236}">
                  <a16:creationId xmlns:a16="http://schemas.microsoft.com/office/drawing/2014/main" id="{1456E55B-D3C5-FB9D-89C6-ECA7366B9803}"/>
                </a:ext>
              </a:extLst>
            </p:cNvPr>
            <p:cNvSpPr txBox="1"/>
            <p:nvPr/>
          </p:nvSpPr>
          <p:spPr>
            <a:xfrm>
              <a:off x="-358609" y="3952255"/>
              <a:ext cx="10371515" cy="2742730"/>
            </a:xfrm>
            <a:prstGeom prst="rect">
              <a:avLst/>
            </a:prstGeom>
            <a:noFill/>
            <a:ln>
              <a:noFill/>
            </a:ln>
          </p:spPr>
          <p:txBody>
            <a:bodyPr spcFirstLastPara="1" wrap="square" lIns="91425" tIns="45700" rIns="91425" bIns="45700" anchor="t" anchorCtr="0">
              <a:spAutoFit/>
            </a:bodyPr>
            <a:lstStyle/>
            <a:p>
              <a:pPr marL="457200" lvl="1">
                <a:buClr>
                  <a:srgbClr val="C00000"/>
                </a:buClr>
                <a:buSzPts val="2800"/>
              </a:pPr>
              <a:endParaRPr lang="en-US" altLang="ja-JP" sz="2000" b="1" dirty="0">
                <a:solidFill>
                  <a:srgbClr val="C00000"/>
                </a:solidFill>
              </a:endParaRPr>
            </a:p>
            <a:p>
              <a:pPr marL="457200" lvl="2">
                <a:buClr>
                  <a:srgbClr val="C00000"/>
                </a:buClr>
                <a:buSzPts val="2800"/>
              </a:pPr>
              <a:r>
                <a:rPr lang="en-US" altLang="ja-JP" sz="2000" b="1" dirty="0">
                  <a:solidFill>
                    <a:schemeClr val="bg1"/>
                  </a:solidFill>
                </a:rPr>
                <a:t>Existing Methods</a:t>
              </a:r>
            </a:p>
            <a:p>
              <a:pPr marL="457200" lvl="2">
                <a:buClr>
                  <a:srgbClr val="C00000"/>
                </a:buClr>
                <a:buSzPts val="2800"/>
              </a:pPr>
              <a:endParaRPr lang="en-US" altLang="ja-JP" sz="2000" b="1" dirty="0">
                <a:solidFill>
                  <a:srgbClr val="C00000"/>
                </a:solidFill>
              </a:endParaRPr>
            </a:p>
            <a:p>
              <a:pPr marL="742950" lvl="2" indent="-285750">
                <a:buClr>
                  <a:srgbClr val="C00000"/>
                </a:buClr>
                <a:buSzPts val="2800"/>
                <a:buFont typeface="Arial" panose="020B0604020202020204" pitchFamily="34" charset="0"/>
                <a:buChar char="•"/>
              </a:pPr>
              <a:r>
                <a:rPr lang="en-US" altLang="ja-JP" sz="1600" dirty="0">
                  <a:solidFill>
                    <a:srgbClr val="C00000"/>
                  </a:solidFill>
                </a:rPr>
                <a:t>Decouple</a:t>
              </a:r>
              <a:r>
                <a:rPr lang="ja-JP" altLang="en-US" sz="1600" dirty="0">
                  <a:solidFill>
                    <a:srgbClr val="C00000"/>
                  </a:solidFill>
                </a:rPr>
                <a:t> </a:t>
              </a:r>
              <a:r>
                <a:rPr lang="en-US" altLang="ja-JP" sz="1600" dirty="0">
                  <a:solidFill>
                    <a:srgbClr val="C00000"/>
                  </a:solidFill>
                </a:rPr>
                <a:t>method (AGP+MTSP)</a:t>
              </a:r>
            </a:p>
            <a:p>
              <a:pPr marL="457200" lvl="2">
                <a:buClr>
                  <a:srgbClr val="C00000"/>
                </a:buClr>
                <a:buSzPts val="2800"/>
              </a:pPr>
              <a:r>
                <a:rPr lang="en-US" altLang="ja-JP" sz="1600" dirty="0">
                  <a:solidFill>
                    <a:srgbClr val="C00000"/>
                  </a:solidFill>
                </a:rPr>
                <a:t>[J </a:t>
              </a:r>
              <a:r>
                <a:rPr lang="en-US" altLang="ja-JP" sz="1600" dirty="0" err="1">
                  <a:solidFill>
                    <a:srgbClr val="C00000"/>
                  </a:solidFill>
                </a:rPr>
                <a:t>Faigl</a:t>
              </a:r>
              <a:r>
                <a:rPr lang="ja-JP" altLang="en-US" sz="1600" dirty="0">
                  <a:solidFill>
                    <a:srgbClr val="C00000"/>
                  </a:solidFill>
                </a:rPr>
                <a:t> </a:t>
              </a:r>
              <a:r>
                <a:rPr lang="en-US" altLang="ja-JP" sz="1600" dirty="0">
                  <a:solidFill>
                    <a:srgbClr val="C00000"/>
                  </a:solidFill>
                </a:rPr>
                <a:t>et al.,2006]</a:t>
              </a:r>
            </a:p>
            <a:p>
              <a:pPr marL="742950" lvl="2" indent="-285750">
                <a:buClr>
                  <a:srgbClr val="C00000"/>
                </a:buClr>
                <a:buSzPts val="2800"/>
                <a:buFont typeface="Arial" panose="020B0604020202020204" pitchFamily="34" charset="0"/>
                <a:buChar char="•"/>
              </a:pPr>
              <a:r>
                <a:rPr lang="en-US" altLang="ja-JP" sz="1600" dirty="0">
                  <a:solidFill>
                    <a:srgbClr val="C00000"/>
                  </a:solidFill>
                </a:rPr>
                <a:t>(Self-organizing map) SOM method</a:t>
              </a:r>
            </a:p>
            <a:p>
              <a:pPr marL="457200" lvl="2">
                <a:buClr>
                  <a:srgbClr val="C00000"/>
                </a:buClr>
                <a:buSzPts val="2800"/>
              </a:pPr>
              <a:r>
                <a:rPr lang="en-US" altLang="ja-JP" sz="1600" dirty="0">
                  <a:solidFill>
                    <a:srgbClr val="C00000"/>
                  </a:solidFill>
                </a:rPr>
                <a:t>[J </a:t>
              </a:r>
              <a:r>
                <a:rPr lang="en-US" altLang="ja-JP" sz="1600" dirty="0" err="1">
                  <a:solidFill>
                    <a:srgbClr val="C00000"/>
                  </a:solidFill>
                </a:rPr>
                <a:t>Faigl</a:t>
              </a:r>
              <a:r>
                <a:rPr lang="ja-JP" altLang="en-US" sz="1600" dirty="0">
                  <a:solidFill>
                    <a:srgbClr val="C00000"/>
                  </a:solidFill>
                </a:rPr>
                <a:t> </a:t>
              </a:r>
              <a:r>
                <a:rPr lang="en-US" altLang="ja-JP" sz="1600" dirty="0">
                  <a:solidFill>
                    <a:srgbClr val="C00000"/>
                  </a:solidFill>
                </a:rPr>
                <a:t>et al.,2010] </a:t>
              </a:r>
              <a:endParaRPr lang="en-US" altLang="ja-JP" sz="1600" baseline="30000" dirty="0">
                <a:solidFill>
                  <a:srgbClr val="C00000"/>
                </a:solidFill>
              </a:endParaRPr>
            </a:p>
            <a:p>
              <a:pPr marL="742950" lvl="2" indent="-285750">
                <a:buClr>
                  <a:srgbClr val="C00000"/>
                </a:buClr>
                <a:buSzPts val="2800"/>
                <a:buFont typeface="Arial" panose="020B0604020202020204" pitchFamily="34" charset="0"/>
                <a:buChar char="•"/>
              </a:pPr>
              <a:endParaRPr lang="en-US" altLang="ja-JP" sz="1600" b="1" baseline="30000" dirty="0">
                <a:solidFill>
                  <a:srgbClr val="C00000"/>
                </a:solidFill>
              </a:endParaRPr>
            </a:p>
            <a:p>
              <a:pPr marL="457200" lvl="2">
                <a:buClr>
                  <a:srgbClr val="C00000"/>
                </a:buClr>
                <a:buSzPts val="2800"/>
              </a:pPr>
              <a:endParaRPr lang="en-US" altLang="ja-JP" sz="1600" b="1" dirty="0">
                <a:solidFill>
                  <a:srgbClr val="C00000"/>
                </a:solidFill>
              </a:endParaRPr>
            </a:p>
            <a:p>
              <a:pPr marL="742950" lvl="2" indent="-285750">
                <a:buClr>
                  <a:srgbClr val="C00000"/>
                </a:buClr>
                <a:buSzPts val="2800"/>
                <a:buFont typeface="Arial" panose="020B0604020202020204" pitchFamily="34" charset="0"/>
                <a:buChar char="•"/>
              </a:pPr>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p:txBody>
        </p:sp>
      </p:grpSp>
      <p:pic>
        <p:nvPicPr>
          <p:cNvPr id="16" name="图片 15">
            <a:extLst>
              <a:ext uri="{FF2B5EF4-FFF2-40B4-BE49-F238E27FC236}">
                <a16:creationId xmlns:a16="http://schemas.microsoft.com/office/drawing/2014/main" id="{2FE25047-3A32-0D53-6846-F40D5A91602B}"/>
              </a:ext>
            </a:extLst>
          </p:cNvPr>
          <p:cNvPicPr>
            <a:picLocks noChangeAspect="1"/>
          </p:cNvPicPr>
          <p:nvPr/>
        </p:nvPicPr>
        <p:blipFill rotWithShape="1">
          <a:blip r:embed="rId3"/>
          <a:srcRect l="6629" t="3823" r="4602"/>
          <a:stretch/>
        </p:blipFill>
        <p:spPr>
          <a:xfrm>
            <a:off x="5621934" y="3661714"/>
            <a:ext cx="2383567" cy="2613293"/>
          </a:xfrm>
          <a:prstGeom prst="rect">
            <a:avLst/>
          </a:prstGeom>
        </p:spPr>
      </p:pic>
      <p:grpSp>
        <p:nvGrpSpPr>
          <p:cNvPr id="31" name="组合 30">
            <a:extLst>
              <a:ext uri="{FF2B5EF4-FFF2-40B4-BE49-F238E27FC236}">
                <a16:creationId xmlns:a16="http://schemas.microsoft.com/office/drawing/2014/main" id="{82911FD8-5A84-CF47-D503-128E0C11D32D}"/>
              </a:ext>
            </a:extLst>
          </p:cNvPr>
          <p:cNvGrpSpPr/>
          <p:nvPr/>
        </p:nvGrpSpPr>
        <p:grpSpPr>
          <a:xfrm>
            <a:off x="8189822" y="3829666"/>
            <a:ext cx="2621364" cy="2339548"/>
            <a:chOff x="8160005" y="3829666"/>
            <a:chExt cx="2621364" cy="2339548"/>
          </a:xfrm>
        </p:grpSpPr>
        <p:pic>
          <p:nvPicPr>
            <p:cNvPr id="18" name="图片 17">
              <a:extLst>
                <a:ext uri="{FF2B5EF4-FFF2-40B4-BE49-F238E27FC236}">
                  <a16:creationId xmlns:a16="http://schemas.microsoft.com/office/drawing/2014/main" id="{BB6D59C4-DB2A-B85F-464A-0160DD459F19}"/>
                </a:ext>
              </a:extLst>
            </p:cNvPr>
            <p:cNvPicPr>
              <a:picLocks noChangeAspect="1"/>
            </p:cNvPicPr>
            <p:nvPr/>
          </p:nvPicPr>
          <p:blipFill>
            <a:blip r:embed="rId4"/>
            <a:stretch>
              <a:fillRect/>
            </a:stretch>
          </p:blipFill>
          <p:spPr>
            <a:xfrm>
              <a:off x="8160005" y="3829666"/>
              <a:ext cx="2621364" cy="2339548"/>
            </a:xfrm>
            <a:prstGeom prst="rect">
              <a:avLst/>
            </a:prstGeom>
          </p:spPr>
        </p:pic>
        <p:cxnSp>
          <p:nvCxnSpPr>
            <p:cNvPr id="20" name="直接箭头连接符 19">
              <a:extLst>
                <a:ext uri="{FF2B5EF4-FFF2-40B4-BE49-F238E27FC236}">
                  <a16:creationId xmlns:a16="http://schemas.microsoft.com/office/drawing/2014/main" id="{204CE0B2-6A44-4B86-C804-BFEA771E47FC}"/>
                </a:ext>
              </a:extLst>
            </p:cNvPr>
            <p:cNvCxnSpPr/>
            <p:nvPr/>
          </p:nvCxnSpPr>
          <p:spPr>
            <a:xfrm flipV="1">
              <a:off x="10247243" y="5118652"/>
              <a:ext cx="0" cy="62450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D2A89534-636F-35AC-E5D3-2585EAF4E681}"/>
                </a:ext>
              </a:extLst>
            </p:cNvPr>
            <p:cNvCxnSpPr>
              <a:cxnSpLocks/>
            </p:cNvCxnSpPr>
            <p:nvPr/>
          </p:nvCxnSpPr>
          <p:spPr>
            <a:xfrm flipH="1">
              <a:off x="8705519" y="5118652"/>
              <a:ext cx="1412516"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C10B346E-D44B-F238-5624-8E2BF00504FC}"/>
                </a:ext>
              </a:extLst>
            </p:cNvPr>
            <p:cNvCxnSpPr>
              <a:cxnSpLocks/>
            </p:cNvCxnSpPr>
            <p:nvPr/>
          </p:nvCxnSpPr>
          <p:spPr>
            <a:xfrm>
              <a:off x="8705519" y="5202303"/>
              <a:ext cx="0" cy="47541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32" name="Google Shape;110;p3">
            <a:extLst>
              <a:ext uri="{FF2B5EF4-FFF2-40B4-BE49-F238E27FC236}">
                <a16:creationId xmlns:a16="http://schemas.microsoft.com/office/drawing/2014/main" id="{7C9165F1-7D8E-53D2-77CD-0578FE1FB595}"/>
              </a:ext>
            </a:extLst>
          </p:cNvPr>
          <p:cNvSpPr txBox="1"/>
          <p:nvPr/>
        </p:nvSpPr>
        <p:spPr>
          <a:xfrm>
            <a:off x="5918061" y="6061842"/>
            <a:ext cx="1945990" cy="507791"/>
          </a:xfrm>
          <a:prstGeom prst="rect">
            <a:avLst/>
          </a:prstGeom>
          <a:noFill/>
          <a:ln>
            <a:noFill/>
          </a:ln>
        </p:spPr>
        <p:txBody>
          <a:bodyPr spcFirstLastPara="1" wrap="square" lIns="91425" tIns="45700" rIns="91425" bIns="45700" anchor="t" anchorCtr="0">
            <a:spAutoFit/>
          </a:bodyPr>
          <a:lstStyle/>
          <a:p>
            <a:pPr lvl="0">
              <a:lnSpc>
                <a:spcPct val="150000"/>
              </a:lnSpc>
            </a:pPr>
            <a:r>
              <a:rPr lang="en-US" altLang="ja-JP" sz="1800" b="1" dirty="0">
                <a:solidFill>
                  <a:srgbClr val="C00000"/>
                </a:solidFill>
              </a:rPr>
              <a:t>    AGP solution</a:t>
            </a:r>
          </a:p>
        </p:txBody>
      </p:sp>
      <p:sp>
        <p:nvSpPr>
          <p:cNvPr id="33" name="Google Shape;110;p3">
            <a:extLst>
              <a:ext uri="{FF2B5EF4-FFF2-40B4-BE49-F238E27FC236}">
                <a16:creationId xmlns:a16="http://schemas.microsoft.com/office/drawing/2014/main" id="{8F20B60B-C2A7-AD45-A1CC-642A9EC45082}"/>
              </a:ext>
            </a:extLst>
          </p:cNvPr>
          <p:cNvSpPr txBox="1"/>
          <p:nvPr/>
        </p:nvSpPr>
        <p:spPr>
          <a:xfrm>
            <a:off x="8308979" y="6061842"/>
            <a:ext cx="2383566" cy="646290"/>
          </a:xfrm>
          <a:prstGeom prst="rect">
            <a:avLst/>
          </a:prstGeom>
          <a:noFill/>
          <a:ln>
            <a:noFill/>
          </a:ln>
        </p:spPr>
        <p:txBody>
          <a:bodyPr spcFirstLastPara="1" wrap="square" lIns="91425" tIns="45700" rIns="91425" bIns="45700" anchor="t" anchorCtr="0">
            <a:spAutoFit/>
          </a:bodyPr>
          <a:lstStyle/>
          <a:p>
            <a:pPr lvl="0" algn="ctr"/>
            <a:r>
              <a:rPr lang="en-US" altLang="ja-JP" sz="1800" b="1" dirty="0">
                <a:solidFill>
                  <a:srgbClr val="C00000"/>
                </a:solidFill>
              </a:rPr>
              <a:t>    MTSP solution </a:t>
            </a:r>
          </a:p>
          <a:p>
            <a:pPr lvl="0" algn="ctr"/>
            <a:r>
              <a:rPr lang="en-US" altLang="ja-JP" sz="1800" b="1" dirty="0">
                <a:solidFill>
                  <a:srgbClr val="C00000"/>
                </a:solidFill>
              </a:rPr>
              <a:t>(k=1)</a:t>
            </a:r>
          </a:p>
        </p:txBody>
      </p:sp>
    </p:spTree>
    <p:extLst>
      <p:ext uri="{BB962C8B-B14F-4D97-AF65-F5344CB8AC3E}">
        <p14:creationId xmlns:p14="http://schemas.microsoft.com/office/powerpoint/2010/main" val="2807844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0" name="図 9">
            <a:extLst>
              <a:ext uri="{FF2B5EF4-FFF2-40B4-BE49-F238E27FC236}">
                <a16:creationId xmlns:a16="http://schemas.microsoft.com/office/drawing/2014/main" id="{6C4DAE5D-A4F4-18BD-D9BC-C43865A3F1F1}"/>
              </a:ext>
            </a:extLst>
          </p:cNvPr>
          <p:cNvPicPr>
            <a:picLocks noChangeAspect="1"/>
          </p:cNvPicPr>
          <p:nvPr/>
        </p:nvPicPr>
        <p:blipFill rotWithShape="1">
          <a:blip r:embed="rId3"/>
          <a:srcRect l="460" t="535" r="1"/>
          <a:stretch/>
        </p:blipFill>
        <p:spPr>
          <a:xfrm>
            <a:off x="4701806" y="728402"/>
            <a:ext cx="5992465" cy="5213913"/>
          </a:xfrm>
          <a:prstGeom prst="rect">
            <a:avLst/>
          </a:prstGeom>
        </p:spPr>
      </p:pic>
      <p:sp>
        <p:nvSpPr>
          <p:cNvPr id="110" name="Google Shape;110;p3"/>
          <p:cNvSpPr txBox="1"/>
          <p:nvPr/>
        </p:nvSpPr>
        <p:spPr>
          <a:xfrm>
            <a:off x="418041" y="369803"/>
            <a:ext cx="5677959"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ja-JP" sz="3200" b="1" dirty="0">
                <a:solidFill>
                  <a:schemeClr val="accent1"/>
                </a:solidFill>
              </a:rPr>
              <a:t>Proposed method</a:t>
            </a:r>
            <a:endParaRPr sz="3200" b="1" i="0" u="none" strike="noStrike" cap="none" dirty="0">
              <a:solidFill>
                <a:schemeClr val="accent1"/>
              </a:solidFill>
              <a:latin typeface="Arial"/>
              <a:ea typeface="Arial"/>
              <a:cs typeface="Arial"/>
              <a:sym typeface="Arial"/>
            </a:endParaRPr>
          </a:p>
        </p:txBody>
      </p:sp>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dirty="0"/>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3" name="文本框 22">
            <a:extLst>
              <a:ext uri="{FF2B5EF4-FFF2-40B4-BE49-F238E27FC236}">
                <a16:creationId xmlns:a16="http://schemas.microsoft.com/office/drawing/2014/main" id="{DDF6EDF1-121F-5871-9C7C-07D4E33CF11D}"/>
              </a:ext>
            </a:extLst>
          </p:cNvPr>
          <p:cNvSpPr txBox="1"/>
          <p:nvPr/>
        </p:nvSpPr>
        <p:spPr>
          <a:xfrm>
            <a:off x="0" y="954538"/>
            <a:ext cx="4283765" cy="4893647"/>
          </a:xfrm>
          <a:prstGeom prst="rect">
            <a:avLst/>
          </a:prstGeom>
          <a:noFill/>
        </p:spPr>
        <p:txBody>
          <a:bodyPr wrap="square">
            <a:spAutoFit/>
          </a:bodyPr>
          <a:lstStyle/>
          <a:p>
            <a:pPr marL="457200" lvl="1" algn="just">
              <a:buClr>
                <a:srgbClr val="C00000"/>
              </a:buClr>
              <a:buSzPts val="2800"/>
            </a:pPr>
            <a:r>
              <a:rPr lang="en-US" altLang="ja-JP" sz="2400" dirty="0">
                <a:solidFill>
                  <a:srgbClr val="C00000"/>
                </a:solidFill>
              </a:rPr>
              <a:t>2 Stages</a:t>
            </a:r>
          </a:p>
          <a:p>
            <a:pPr marL="457200" lvl="1" algn="just">
              <a:buClr>
                <a:srgbClr val="C00000"/>
              </a:buClr>
              <a:buSzPts val="2800"/>
            </a:pPr>
            <a:endParaRPr lang="en-US" altLang="ja-JP" sz="1800" dirty="0">
              <a:solidFill>
                <a:srgbClr val="C00000"/>
              </a:solidFill>
            </a:endParaRPr>
          </a:p>
          <a:p>
            <a:pPr marL="742950" lvl="1" indent="-285750" algn="just">
              <a:buClr>
                <a:srgbClr val="C00000"/>
              </a:buClr>
              <a:buSzPts val="2800"/>
              <a:buFont typeface="Wingdings" panose="05000000000000000000" pitchFamily="2" charset="2"/>
              <a:buChar char="Ø"/>
            </a:pPr>
            <a:r>
              <a:rPr lang="en-US" altLang="ja-JP" sz="1800" dirty="0">
                <a:solidFill>
                  <a:srgbClr val="C00000"/>
                </a:solidFill>
              </a:rPr>
              <a:t>1-st Stage</a:t>
            </a:r>
            <a:r>
              <a:rPr lang="ja-JP" altLang="en-US" sz="1800" dirty="0">
                <a:solidFill>
                  <a:srgbClr val="C00000"/>
                </a:solidFill>
              </a:rPr>
              <a:t>：</a:t>
            </a:r>
            <a:endParaRPr lang="en-US" altLang="ja-JP" sz="1800" dirty="0">
              <a:solidFill>
                <a:srgbClr val="C00000"/>
              </a:solidFill>
            </a:endParaRPr>
          </a:p>
          <a:p>
            <a:pPr marL="457200" lvl="1" algn="just">
              <a:buClr>
                <a:srgbClr val="C00000"/>
              </a:buClr>
              <a:buSzPts val="2800"/>
            </a:pPr>
            <a:r>
              <a:rPr lang="en-US" altLang="ja-JP" sz="1800" dirty="0">
                <a:solidFill>
                  <a:srgbClr val="C00000"/>
                </a:solidFill>
              </a:rPr>
              <a:t>Partition all cells of grid-map into different groups(clusters) using a multi-class connected clustering algorithm</a:t>
            </a:r>
          </a:p>
          <a:p>
            <a:pPr marL="457200" lvl="1" algn="just">
              <a:buClr>
                <a:srgbClr val="C00000"/>
              </a:buClr>
              <a:buSzPts val="2800"/>
            </a:pPr>
            <a:endParaRPr lang="en-US" altLang="ja-JP" sz="1800" dirty="0">
              <a:solidFill>
                <a:srgbClr val="C00000"/>
              </a:solidFill>
            </a:endParaRPr>
          </a:p>
          <a:p>
            <a:pPr marL="742950" lvl="1" indent="-285750" algn="just">
              <a:buClr>
                <a:srgbClr val="C00000"/>
              </a:buClr>
              <a:buSzPts val="2800"/>
              <a:buFont typeface="Wingdings" panose="05000000000000000000" pitchFamily="2" charset="2"/>
              <a:buChar char="Ø"/>
            </a:pPr>
            <a:r>
              <a:rPr lang="en-US" altLang="ja-JP" sz="1800" dirty="0">
                <a:solidFill>
                  <a:srgbClr val="C00000"/>
                </a:solidFill>
              </a:rPr>
              <a:t>2-nd</a:t>
            </a:r>
            <a:r>
              <a:rPr lang="ja-JP" altLang="en-US" sz="1800" dirty="0">
                <a:solidFill>
                  <a:srgbClr val="C00000"/>
                </a:solidFill>
              </a:rPr>
              <a:t> </a:t>
            </a:r>
            <a:r>
              <a:rPr lang="en-US" altLang="ja-JP" sz="1800" dirty="0">
                <a:solidFill>
                  <a:srgbClr val="C00000"/>
                </a:solidFill>
              </a:rPr>
              <a:t>Stage</a:t>
            </a:r>
            <a:r>
              <a:rPr lang="ja-JP" altLang="en-US" sz="1800" dirty="0">
                <a:solidFill>
                  <a:srgbClr val="C00000"/>
                </a:solidFill>
              </a:rPr>
              <a:t>：</a:t>
            </a:r>
            <a:endParaRPr lang="en-US" altLang="ja-JP" sz="1800" dirty="0">
              <a:solidFill>
                <a:srgbClr val="C00000"/>
              </a:solidFill>
            </a:endParaRPr>
          </a:p>
          <a:p>
            <a:pPr marL="457200" lvl="1" algn="just">
              <a:buClr>
                <a:srgbClr val="C00000"/>
              </a:buClr>
              <a:buSzPts val="2800"/>
            </a:pPr>
            <a:r>
              <a:rPr lang="en-US" altLang="zh-CN" sz="1800" dirty="0">
                <a:solidFill>
                  <a:srgbClr val="C00000"/>
                </a:solidFill>
              </a:rPr>
              <a:t>Generate-and-repair search</a:t>
            </a:r>
          </a:p>
          <a:p>
            <a:pPr marL="742950" lvl="1" indent="-285750" algn="just">
              <a:buClr>
                <a:srgbClr val="C00000"/>
              </a:buClr>
              <a:buSzPts val="2800"/>
              <a:buFont typeface="Arial" panose="020B0604020202020204" pitchFamily="34" charset="0"/>
              <a:buChar char="•"/>
            </a:pPr>
            <a:r>
              <a:rPr lang="en-US" altLang="zh-CN" sz="1800" u="sng" dirty="0">
                <a:solidFill>
                  <a:srgbClr val="C00000"/>
                </a:solidFill>
              </a:rPr>
              <a:t>route generation level</a:t>
            </a:r>
          </a:p>
          <a:p>
            <a:pPr marL="457200" lvl="1" algn="just">
              <a:buClr>
                <a:srgbClr val="C00000"/>
              </a:buClr>
              <a:buSzPts val="2800"/>
            </a:pPr>
            <a:r>
              <a:rPr lang="en-US" altLang="zh-CN" sz="1800" dirty="0">
                <a:solidFill>
                  <a:srgbClr val="C00000"/>
                </a:solidFill>
              </a:rPr>
              <a:t>Find initial solution with WRP solver</a:t>
            </a:r>
          </a:p>
          <a:p>
            <a:pPr marL="742950" lvl="1" indent="-285750" algn="just">
              <a:buClr>
                <a:srgbClr val="C00000"/>
              </a:buClr>
              <a:buSzPts val="2800"/>
              <a:buFont typeface="Arial" panose="020B0604020202020204" pitchFamily="34" charset="0"/>
              <a:buChar char="•"/>
            </a:pPr>
            <a:r>
              <a:rPr lang="en-US" altLang="zh-CN" sz="1800" u="sng" dirty="0">
                <a:solidFill>
                  <a:srgbClr val="C00000"/>
                </a:solidFill>
              </a:rPr>
              <a:t>route repair level</a:t>
            </a:r>
          </a:p>
          <a:p>
            <a:pPr marL="457200" lvl="1" algn="just">
              <a:buClr>
                <a:srgbClr val="C00000"/>
              </a:buClr>
              <a:buSzPts val="2800"/>
            </a:pPr>
            <a:r>
              <a:rPr lang="en-US" altLang="zh-CN" sz="1800" dirty="0">
                <a:solidFill>
                  <a:srgbClr val="C00000"/>
                </a:solidFill>
              </a:rPr>
              <a:t>Reassign cells among different clusters, repeatedly repair paths to improve the solution quality </a:t>
            </a:r>
          </a:p>
          <a:p>
            <a:pPr marL="457200" lvl="1" algn="just">
              <a:buClr>
                <a:srgbClr val="C00000"/>
              </a:buClr>
              <a:buSzPts val="2800"/>
            </a:pPr>
            <a:endParaRPr lang="en-US" altLang="zh-CN" sz="1800" dirty="0">
              <a:solidFill>
                <a:srgbClr val="C00000"/>
              </a:solidFill>
            </a:endParaRPr>
          </a:p>
        </p:txBody>
      </p:sp>
      <p:cxnSp>
        <p:nvCxnSpPr>
          <p:cNvPr id="4" name="直接箭头连接符 3">
            <a:extLst>
              <a:ext uri="{FF2B5EF4-FFF2-40B4-BE49-F238E27FC236}">
                <a16:creationId xmlns:a16="http://schemas.microsoft.com/office/drawing/2014/main" id="{242D75EF-2E8E-8355-DBCD-40BBA55C6402}"/>
              </a:ext>
            </a:extLst>
          </p:cNvPr>
          <p:cNvCxnSpPr>
            <a:cxnSpLocks/>
          </p:cNvCxnSpPr>
          <p:nvPr/>
        </p:nvCxnSpPr>
        <p:spPr>
          <a:xfrm flipV="1">
            <a:off x="4182572" y="2247237"/>
            <a:ext cx="511919" cy="30650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接箭头连接符 5">
            <a:extLst>
              <a:ext uri="{FF2B5EF4-FFF2-40B4-BE49-F238E27FC236}">
                <a16:creationId xmlns:a16="http://schemas.microsoft.com/office/drawing/2014/main" id="{6512244E-DB41-4216-22EB-CAFF4468E0A9}"/>
              </a:ext>
            </a:extLst>
          </p:cNvPr>
          <p:cNvCxnSpPr>
            <a:cxnSpLocks/>
          </p:cNvCxnSpPr>
          <p:nvPr/>
        </p:nvCxnSpPr>
        <p:spPr>
          <a:xfrm flipV="1">
            <a:off x="3110948" y="2913163"/>
            <a:ext cx="1583543" cy="103267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9AF2707A-D10B-E5A2-68BD-11E59A4DA4D4}"/>
              </a:ext>
            </a:extLst>
          </p:cNvPr>
          <p:cNvCxnSpPr>
            <a:cxnSpLocks/>
          </p:cNvCxnSpPr>
          <p:nvPr/>
        </p:nvCxnSpPr>
        <p:spPr>
          <a:xfrm>
            <a:off x="2698209" y="4512365"/>
            <a:ext cx="1600200" cy="8532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F5704EEE-399B-538B-1023-95CA7769B886}"/>
              </a:ext>
            </a:extLst>
          </p:cNvPr>
          <p:cNvSpPr txBox="1"/>
          <p:nvPr/>
        </p:nvSpPr>
        <p:spPr>
          <a:xfrm>
            <a:off x="7977312" y="3945835"/>
            <a:ext cx="1769166" cy="307777"/>
          </a:xfrm>
          <a:prstGeom prst="rect">
            <a:avLst/>
          </a:prstGeom>
          <a:noFill/>
        </p:spPr>
        <p:txBody>
          <a:bodyPr wrap="square" rtlCol="0">
            <a:spAutoFit/>
          </a:bodyPr>
          <a:lstStyle/>
          <a:p>
            <a:r>
              <a:rPr lang="en-US" altLang="zh-CN" b="1" dirty="0">
                <a:solidFill>
                  <a:srgbClr val="C00000"/>
                </a:solidFill>
              </a:rPr>
              <a:t>terminal condition</a:t>
            </a:r>
            <a:endParaRPr lang="zh-CN" altLang="en-US" b="1" dirty="0">
              <a:solidFill>
                <a:srgbClr val="C00000"/>
              </a:solidFill>
            </a:endParaRPr>
          </a:p>
        </p:txBody>
      </p:sp>
    </p:spTree>
    <p:extLst>
      <p:ext uri="{BB962C8B-B14F-4D97-AF65-F5344CB8AC3E}">
        <p14:creationId xmlns:p14="http://schemas.microsoft.com/office/powerpoint/2010/main" val="2454897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grpSp>
        <p:nvGrpSpPr>
          <p:cNvPr id="3" name="组合 2">
            <a:extLst>
              <a:ext uri="{FF2B5EF4-FFF2-40B4-BE49-F238E27FC236}">
                <a16:creationId xmlns:a16="http://schemas.microsoft.com/office/drawing/2014/main" id="{22155C03-FC02-801D-F585-0BA8F75FD1C4}"/>
              </a:ext>
            </a:extLst>
          </p:cNvPr>
          <p:cNvGrpSpPr/>
          <p:nvPr/>
        </p:nvGrpSpPr>
        <p:grpSpPr>
          <a:xfrm>
            <a:off x="254678" y="904313"/>
            <a:ext cx="11278561" cy="5390258"/>
            <a:chOff x="141651" y="3939839"/>
            <a:chExt cx="10420822" cy="2548357"/>
          </a:xfrm>
        </p:grpSpPr>
        <p:grpSp>
          <p:nvGrpSpPr>
            <p:cNvPr id="5" name="组合 4">
              <a:extLst>
                <a:ext uri="{FF2B5EF4-FFF2-40B4-BE49-F238E27FC236}">
                  <a16:creationId xmlns:a16="http://schemas.microsoft.com/office/drawing/2014/main" id="{BEA2F0C5-5921-3706-DBE7-7D560EAA1F3B}"/>
                </a:ext>
              </a:extLst>
            </p:cNvPr>
            <p:cNvGrpSpPr/>
            <p:nvPr/>
          </p:nvGrpSpPr>
          <p:grpSpPr>
            <a:xfrm>
              <a:off x="418041" y="4021820"/>
              <a:ext cx="10144432" cy="2466376"/>
              <a:chOff x="698090" y="3821072"/>
              <a:chExt cx="3947165" cy="2363418"/>
            </a:xfrm>
          </p:grpSpPr>
          <p:sp>
            <p:nvSpPr>
              <p:cNvPr id="8" name="矩形 7">
                <a:extLst>
                  <a:ext uri="{FF2B5EF4-FFF2-40B4-BE49-F238E27FC236}">
                    <a16:creationId xmlns:a16="http://schemas.microsoft.com/office/drawing/2014/main" id="{3D098B7C-07FF-20FB-563B-64029957386B}"/>
                  </a:ext>
                </a:extLst>
              </p:cNvPr>
              <p:cNvSpPr/>
              <p:nvPr/>
            </p:nvSpPr>
            <p:spPr>
              <a:xfrm>
                <a:off x="698090" y="3952568"/>
                <a:ext cx="3947165" cy="2231922"/>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05528334-D5E1-EE3A-7667-3F7CB9EC9A3C}"/>
                  </a:ext>
                </a:extLst>
              </p:cNvPr>
              <p:cNvSpPr/>
              <p:nvPr/>
            </p:nvSpPr>
            <p:spPr>
              <a:xfrm>
                <a:off x="698090" y="3821072"/>
                <a:ext cx="3947165" cy="2885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7" name="Google Shape;111;p3">
                  <a:extLst>
                    <a:ext uri="{FF2B5EF4-FFF2-40B4-BE49-F238E27FC236}">
                      <a16:creationId xmlns:a16="http://schemas.microsoft.com/office/drawing/2014/main" id="{72F4F1B8-C881-8E21-AF84-508DA83AA33A}"/>
                    </a:ext>
                  </a:extLst>
                </p:cNvPr>
                <p:cNvSpPr txBox="1"/>
                <p:nvPr/>
              </p:nvSpPr>
              <p:spPr>
                <a:xfrm>
                  <a:off x="141651" y="3939839"/>
                  <a:ext cx="5042802" cy="2459063"/>
                </a:xfrm>
                <a:prstGeom prst="rect">
                  <a:avLst/>
                </a:prstGeom>
                <a:noFill/>
                <a:ln>
                  <a:noFill/>
                </a:ln>
              </p:spPr>
              <p:txBody>
                <a:bodyPr spcFirstLastPara="1" wrap="square" lIns="91425" tIns="45700" rIns="91425" bIns="45700" anchor="t" anchorCtr="0">
                  <a:spAutoFit/>
                </a:bodyPr>
                <a:lstStyle/>
                <a:p>
                  <a:pPr marL="457200" lvl="1">
                    <a:buClr>
                      <a:srgbClr val="C00000"/>
                    </a:buClr>
                    <a:buSzPts val="2800"/>
                  </a:pPr>
                  <a:endParaRPr lang="en-US" altLang="ja-JP" sz="2000" b="1" dirty="0">
                    <a:solidFill>
                      <a:srgbClr val="C00000"/>
                    </a:solidFill>
                  </a:endParaRPr>
                </a:p>
                <a:p>
                  <a:pPr marL="457200" lvl="2">
                    <a:buClr>
                      <a:srgbClr val="C00000"/>
                    </a:buClr>
                    <a:buSzPts val="2800"/>
                  </a:pPr>
                  <a:endParaRPr lang="en-US" altLang="ja-JP" sz="2000" b="1" dirty="0">
                    <a:solidFill>
                      <a:srgbClr val="C00000"/>
                    </a:solidFill>
                  </a:endParaRPr>
                </a:p>
                <a:p>
                  <a:pPr marL="457200" lvl="2">
                    <a:buClr>
                      <a:srgbClr val="C00000"/>
                    </a:buClr>
                    <a:buSzPts val="2800"/>
                  </a:pPr>
                  <a:endParaRPr lang="en-US" altLang="ja-JP" sz="2000" b="1" dirty="0">
                    <a:solidFill>
                      <a:schemeClr val="tx2">
                        <a:lumMod val="10000"/>
                      </a:schemeClr>
                    </a:solidFill>
                  </a:endParaRPr>
                </a:p>
                <a:p>
                  <a:pPr marL="457200" lvl="2">
                    <a:buClr>
                      <a:srgbClr val="C00000"/>
                    </a:buClr>
                    <a:buSzPts val="2800"/>
                  </a:pPr>
                  <a14:m>
                    <m:oMathPara xmlns:m="http://schemas.openxmlformats.org/officeDocument/2006/math">
                      <m:oMathParaPr>
                        <m:jc m:val="left"/>
                      </m:oMathParaPr>
                      <m:oMath xmlns:m="http://schemas.openxmlformats.org/officeDocument/2006/math">
                        <m:r>
                          <a:rPr lang="en-US" altLang="ja-JP" sz="1600" b="1" i="1" smtClean="0">
                            <a:solidFill>
                              <a:schemeClr val="tx2">
                                <a:lumMod val="10000"/>
                              </a:schemeClr>
                            </a:solidFill>
                            <a:latin typeface="Cambria Math" panose="02040503050406030204" pitchFamily="18" charset="0"/>
                          </a:rPr>
                          <m:t>𝒌</m:t>
                        </m:r>
                        <m:r>
                          <a:rPr lang="en-US" altLang="ja-JP" sz="1600" b="1" i="1" smtClean="0">
                            <a:solidFill>
                              <a:schemeClr val="tx2">
                                <a:lumMod val="10000"/>
                              </a:schemeClr>
                            </a:solidFill>
                            <a:latin typeface="Cambria Math" panose="02040503050406030204" pitchFamily="18" charset="0"/>
                          </a:rPr>
                          <m:t>:</m:t>
                        </m:r>
                        <m:r>
                          <m:rPr>
                            <m:sty m:val="p"/>
                          </m:rPr>
                          <a:rPr lang="en-US" altLang="ja-JP" sz="1600" b="0" i="0" smtClean="0">
                            <a:solidFill>
                              <a:schemeClr val="tx2">
                                <a:lumMod val="10000"/>
                              </a:schemeClr>
                            </a:solidFill>
                            <a:latin typeface="Cambria Math" panose="02040503050406030204" pitchFamily="18" charset="0"/>
                          </a:rPr>
                          <m:t>the</m:t>
                        </m:r>
                        <m:r>
                          <a:rPr lang="en-US" altLang="ja-JP" sz="1600" b="0" i="0" smtClean="0">
                            <a:solidFill>
                              <a:schemeClr val="tx2">
                                <a:lumMod val="10000"/>
                              </a:schemeClr>
                            </a:solidFill>
                            <a:latin typeface="Cambria Math" panose="02040503050406030204" pitchFamily="18" charset="0"/>
                          </a:rPr>
                          <m:t> </m:t>
                        </m:r>
                        <m:r>
                          <m:rPr>
                            <m:sty m:val="p"/>
                          </m:rPr>
                          <a:rPr lang="en-US" altLang="ja-JP" sz="1600" b="0" i="0" smtClean="0">
                            <a:solidFill>
                              <a:schemeClr val="tx2">
                                <a:lumMod val="10000"/>
                              </a:schemeClr>
                            </a:solidFill>
                            <a:latin typeface="Cambria Math" panose="02040503050406030204" pitchFamily="18" charset="0"/>
                          </a:rPr>
                          <m:t>number</m:t>
                        </m:r>
                        <m:r>
                          <a:rPr lang="en-US" altLang="ja-JP" sz="1600" b="0" i="0" smtClean="0">
                            <a:solidFill>
                              <a:schemeClr val="tx2">
                                <a:lumMod val="10000"/>
                              </a:schemeClr>
                            </a:solidFill>
                            <a:latin typeface="Cambria Math" panose="02040503050406030204" pitchFamily="18" charset="0"/>
                          </a:rPr>
                          <m:t> </m:t>
                        </m:r>
                        <m:r>
                          <m:rPr>
                            <m:sty m:val="p"/>
                          </m:rPr>
                          <a:rPr lang="en-US" altLang="ja-JP" sz="1600" b="0" i="0" smtClean="0">
                            <a:solidFill>
                              <a:schemeClr val="tx2">
                                <a:lumMod val="10000"/>
                              </a:schemeClr>
                            </a:solidFill>
                            <a:latin typeface="Cambria Math" panose="02040503050406030204" pitchFamily="18" charset="0"/>
                          </a:rPr>
                          <m:t>of</m:t>
                        </m:r>
                        <m:r>
                          <a:rPr lang="en-US" altLang="ja-JP" sz="1600" b="0" i="0" smtClean="0">
                            <a:solidFill>
                              <a:schemeClr val="tx2">
                                <a:lumMod val="10000"/>
                              </a:schemeClr>
                            </a:solidFill>
                            <a:latin typeface="Cambria Math" panose="02040503050406030204" pitchFamily="18" charset="0"/>
                          </a:rPr>
                          <m:t> </m:t>
                        </m:r>
                        <m:r>
                          <m:rPr>
                            <m:sty m:val="p"/>
                          </m:rPr>
                          <a:rPr lang="en-US" altLang="ja-JP" sz="1600" b="0" i="0" smtClean="0">
                            <a:solidFill>
                              <a:schemeClr val="tx2">
                                <a:lumMod val="10000"/>
                              </a:schemeClr>
                            </a:solidFill>
                            <a:latin typeface="Cambria Math" panose="02040503050406030204" pitchFamily="18" charset="0"/>
                          </a:rPr>
                          <m:t>watchmen</m:t>
                        </m:r>
                        <m:d>
                          <m:dPr>
                            <m:ctrlPr>
                              <a:rPr lang="en-US" altLang="ja-JP" sz="1600" i="1" smtClean="0">
                                <a:solidFill>
                                  <a:schemeClr val="tx2">
                                    <a:lumMod val="10000"/>
                                  </a:schemeClr>
                                </a:solidFill>
                                <a:latin typeface="Cambria Math" panose="02040503050406030204" pitchFamily="18" charset="0"/>
                              </a:rPr>
                            </m:ctrlPr>
                          </m:dPr>
                          <m:e>
                            <m:r>
                              <m:rPr>
                                <m:sty m:val="p"/>
                              </m:rPr>
                              <a:rPr lang="en-US" altLang="ja-JP" sz="1600" b="0" i="0" smtClean="0">
                                <a:solidFill>
                                  <a:schemeClr val="tx2">
                                    <a:lumMod val="10000"/>
                                  </a:schemeClr>
                                </a:solidFill>
                                <a:latin typeface="Cambria Math" panose="02040503050406030204" pitchFamily="18" charset="0"/>
                              </a:rPr>
                              <m:t>clusters</m:t>
                            </m:r>
                          </m:e>
                        </m:d>
                      </m:oMath>
                    </m:oMathPara>
                  </a14:m>
                  <a:endParaRPr lang="en-US" altLang="ja-JP" sz="1600" b="0" i="0" dirty="0">
                    <a:solidFill>
                      <a:schemeClr val="tx2">
                        <a:lumMod val="10000"/>
                      </a:schemeClr>
                    </a:solidFill>
                    <a:latin typeface="Cambria Math" panose="02040503050406030204" pitchFamily="18" charset="0"/>
                  </a:endParaRPr>
                </a:p>
                <a:p>
                  <a:pPr marL="457200" lvl="2">
                    <a:buClr>
                      <a:srgbClr val="C00000"/>
                    </a:buClr>
                    <a:buSzPts val="2800"/>
                  </a:pPr>
                  <a14:m>
                    <m:oMath xmlns:m="http://schemas.openxmlformats.org/officeDocument/2006/math">
                      <m:d>
                        <m:dPr>
                          <m:begChr m:val="{"/>
                          <m:endChr m:val="}"/>
                          <m:ctrlPr>
                            <a:rPr lang="en-US" altLang="ja-JP" sz="1600" b="1" i="1">
                              <a:solidFill>
                                <a:schemeClr val="tx2">
                                  <a:lumMod val="10000"/>
                                </a:schemeClr>
                              </a:solidFill>
                              <a:latin typeface="Cambria Math" panose="02040503050406030204" pitchFamily="18" charset="0"/>
                            </a:rPr>
                          </m:ctrlPr>
                        </m:dPr>
                        <m:e>
                          <m:r>
                            <a:rPr lang="en-US" altLang="ja-JP" sz="1600" b="1" i="1">
                              <a:solidFill>
                                <a:schemeClr val="tx2">
                                  <a:lumMod val="10000"/>
                                </a:schemeClr>
                              </a:solidFill>
                              <a:latin typeface="Cambria Math" panose="02040503050406030204" pitchFamily="18" charset="0"/>
                            </a:rPr>
                            <m:t>𝒔</m:t>
                          </m:r>
                          <m:r>
                            <a:rPr lang="en-US" altLang="ja-JP" sz="1600" b="1" i="1" baseline="-25000">
                              <a:solidFill>
                                <a:schemeClr val="tx2">
                                  <a:lumMod val="10000"/>
                                </a:schemeClr>
                              </a:solidFill>
                              <a:latin typeface="Cambria Math" panose="02040503050406030204" pitchFamily="18" charset="0"/>
                            </a:rPr>
                            <m:t>𝟏</m:t>
                          </m:r>
                          <m:r>
                            <a:rPr lang="en-US" altLang="ja-JP" sz="1600" b="1" i="1">
                              <a:solidFill>
                                <a:schemeClr val="tx2">
                                  <a:lumMod val="10000"/>
                                </a:schemeClr>
                              </a:solidFill>
                              <a:latin typeface="Cambria Math" panose="02040503050406030204" pitchFamily="18" charset="0"/>
                            </a:rPr>
                            <m:t>,</m:t>
                          </m:r>
                          <m:r>
                            <a:rPr lang="en-US" altLang="ja-JP" sz="1600" b="1" i="1">
                              <a:solidFill>
                                <a:schemeClr val="tx2">
                                  <a:lumMod val="10000"/>
                                </a:schemeClr>
                              </a:solidFill>
                              <a:latin typeface="Cambria Math" panose="02040503050406030204" pitchFamily="18" charset="0"/>
                            </a:rPr>
                            <m:t>𝒔</m:t>
                          </m:r>
                          <m:r>
                            <a:rPr lang="en-US" altLang="ja-JP" sz="1600" b="1" i="1" baseline="-25000">
                              <a:solidFill>
                                <a:schemeClr val="tx2">
                                  <a:lumMod val="10000"/>
                                </a:schemeClr>
                              </a:solidFill>
                              <a:latin typeface="Cambria Math" panose="02040503050406030204" pitchFamily="18" charset="0"/>
                            </a:rPr>
                            <m:t>𝟐</m:t>
                          </m:r>
                          <m:r>
                            <a:rPr lang="en-US" altLang="ja-JP" sz="1600" b="1" i="1">
                              <a:solidFill>
                                <a:schemeClr val="tx2">
                                  <a:lumMod val="10000"/>
                                </a:schemeClr>
                              </a:solidFill>
                              <a:latin typeface="Cambria Math" panose="02040503050406030204" pitchFamily="18" charset="0"/>
                            </a:rPr>
                            <m:t>,…,</m:t>
                          </m:r>
                          <m:sSub>
                            <m:sSubPr>
                              <m:ctrlPr>
                                <a:rPr lang="en-US" altLang="ja-JP" sz="1600" b="1" i="1">
                                  <a:solidFill>
                                    <a:schemeClr val="tx2">
                                      <a:lumMod val="10000"/>
                                    </a:schemeClr>
                                  </a:solidFill>
                                  <a:latin typeface="Cambria Math" panose="02040503050406030204" pitchFamily="18" charset="0"/>
                                </a:rPr>
                              </m:ctrlPr>
                            </m:sSubPr>
                            <m:e>
                              <m:r>
                                <a:rPr lang="en-US" altLang="ja-JP" sz="1600" b="1" i="1">
                                  <a:solidFill>
                                    <a:schemeClr val="tx2">
                                      <a:lumMod val="10000"/>
                                    </a:schemeClr>
                                  </a:solidFill>
                                  <a:latin typeface="Cambria Math" panose="02040503050406030204" pitchFamily="18" charset="0"/>
                                </a:rPr>
                                <m:t>𝒔</m:t>
                              </m:r>
                            </m:e>
                            <m:sub>
                              <m:r>
                                <a:rPr lang="en-US" altLang="ja-JP" sz="1600" b="1" i="1">
                                  <a:solidFill>
                                    <a:schemeClr val="tx2">
                                      <a:lumMod val="10000"/>
                                    </a:schemeClr>
                                  </a:solidFill>
                                  <a:latin typeface="Cambria Math" panose="02040503050406030204" pitchFamily="18" charset="0"/>
                                </a:rPr>
                                <m:t>𝒌</m:t>
                              </m:r>
                            </m:sub>
                          </m:sSub>
                        </m:e>
                      </m:d>
                      <m:r>
                        <a:rPr lang="en-US" altLang="ja-JP" sz="1600" b="1" i="1" smtClean="0">
                          <a:solidFill>
                            <a:schemeClr val="tx2">
                              <a:lumMod val="10000"/>
                            </a:schemeClr>
                          </a:solidFill>
                          <a:latin typeface="Cambria Math" panose="02040503050406030204" pitchFamily="18" charset="0"/>
                        </a:rPr>
                        <m:t>:</m:t>
                      </m:r>
                    </m:oMath>
                  </a14:m>
                  <a:r>
                    <a:rPr lang="en-US" altLang="ja-JP" sz="1600" b="1" i="1" dirty="0">
                      <a:solidFill>
                        <a:schemeClr val="tx2">
                          <a:lumMod val="10000"/>
                        </a:schemeClr>
                      </a:solidFill>
                      <a:latin typeface="Cambria Math" panose="02040503050406030204" pitchFamily="18" charset="0"/>
                    </a:rPr>
                    <a:t> </a:t>
                  </a:r>
                  <a:r>
                    <a:rPr lang="en-US" altLang="ja-JP" sz="1600" dirty="0">
                      <a:solidFill>
                        <a:schemeClr val="tx2">
                          <a:lumMod val="10000"/>
                        </a:schemeClr>
                      </a:solidFill>
                      <a:latin typeface="Cambria Math" panose="02040503050406030204" pitchFamily="18" charset="0"/>
                    </a:rPr>
                    <a:t>starting locations of watchmen</a:t>
                  </a:r>
                  <a:br>
                    <a:rPr lang="en-US" altLang="ja-JP" sz="1600" b="1" i="1" dirty="0">
                      <a:solidFill>
                        <a:schemeClr val="tx2">
                          <a:lumMod val="10000"/>
                        </a:schemeClr>
                      </a:solidFill>
                      <a:latin typeface="Cambria Math" panose="02040503050406030204" pitchFamily="18" charset="0"/>
                    </a:rPr>
                  </a:br>
                  <a14:m>
                    <m:oMathPara xmlns:m="http://schemas.openxmlformats.org/officeDocument/2006/math">
                      <m:oMathParaPr>
                        <m:jc m:val="left"/>
                      </m:oMathParaPr>
                      <m:oMath xmlns:m="http://schemas.openxmlformats.org/officeDocument/2006/math">
                        <m:r>
                          <a:rPr lang="en-US" altLang="ja-JP" sz="1600" b="1" i="1" smtClean="0">
                            <a:solidFill>
                              <a:schemeClr val="tx2">
                                <a:lumMod val="10000"/>
                              </a:schemeClr>
                            </a:solidFill>
                            <a:latin typeface="Cambria Math" panose="02040503050406030204" pitchFamily="18" charset="0"/>
                          </a:rPr>
                          <m:t>𝒅𝒄</m:t>
                        </m:r>
                        <m:d>
                          <m:dPr>
                            <m:ctrlPr>
                              <a:rPr lang="en-US" altLang="ja-JP" sz="1600" b="1" i="1">
                                <a:solidFill>
                                  <a:schemeClr val="tx2">
                                    <a:lumMod val="10000"/>
                                  </a:schemeClr>
                                </a:solidFill>
                                <a:latin typeface="Cambria Math" panose="02040503050406030204" pitchFamily="18" charset="0"/>
                              </a:rPr>
                            </m:ctrlPr>
                          </m:dPr>
                          <m:e>
                            <m:r>
                              <a:rPr lang="en-US" altLang="ja-JP" sz="1600" b="1" i="1">
                                <a:solidFill>
                                  <a:schemeClr val="tx2">
                                    <a:lumMod val="10000"/>
                                  </a:schemeClr>
                                </a:solidFill>
                                <a:latin typeface="Cambria Math" panose="02040503050406030204" pitchFamily="18" charset="0"/>
                              </a:rPr>
                              <m:t>𝒄</m:t>
                            </m:r>
                          </m:e>
                        </m:d>
                        <m:r>
                          <a:rPr lang="en-US" altLang="ja-JP" sz="1600" b="1" i="1">
                            <a:solidFill>
                              <a:schemeClr val="tx2">
                                <a:lumMod val="10000"/>
                              </a:schemeClr>
                            </a:solidFill>
                            <a:latin typeface="Cambria Math" panose="02040503050406030204" pitchFamily="18" charset="0"/>
                          </a:rPr>
                          <m:t>:</m:t>
                        </m:r>
                        <m:r>
                          <a:rPr lang="en-US" altLang="ja-JP" sz="1600" i="1">
                            <a:solidFill>
                              <a:schemeClr val="tx2">
                                <a:lumMod val="10000"/>
                              </a:schemeClr>
                            </a:solidFill>
                            <a:latin typeface="Cambria Math" panose="02040503050406030204" pitchFamily="18" charset="0"/>
                          </a:rPr>
                          <m:t>𝑑𝑖𝑠𝑡𝑎𝑛𝑐𝑒</m:t>
                        </m:r>
                        <m:d>
                          <m:dPr>
                            <m:ctrlPr>
                              <a:rPr lang="en-US" altLang="ja-JP" sz="1600" i="1">
                                <a:solidFill>
                                  <a:schemeClr val="tx2">
                                    <a:lumMod val="10000"/>
                                  </a:schemeClr>
                                </a:solidFill>
                                <a:latin typeface="Cambria Math" panose="02040503050406030204" pitchFamily="18" charset="0"/>
                              </a:rPr>
                            </m:ctrlPr>
                          </m:dPr>
                          <m:e>
                            <m:r>
                              <a:rPr lang="en-US" altLang="ja-JP" sz="1600" i="1">
                                <a:solidFill>
                                  <a:schemeClr val="tx2">
                                    <a:lumMod val="10000"/>
                                  </a:schemeClr>
                                </a:solidFill>
                                <a:latin typeface="Cambria Math" panose="02040503050406030204" pitchFamily="18" charset="0"/>
                              </a:rPr>
                              <m:t>𝑐</m:t>
                            </m:r>
                            <m:r>
                              <a:rPr lang="en-US" altLang="ja-JP" sz="1600" i="1">
                                <a:solidFill>
                                  <a:schemeClr val="tx2">
                                    <a:lumMod val="10000"/>
                                  </a:schemeClr>
                                </a:solidFill>
                                <a:latin typeface="Cambria Math" panose="02040503050406030204" pitchFamily="18" charset="0"/>
                              </a:rPr>
                              <m:t>,</m:t>
                            </m:r>
                            <m:r>
                              <a:rPr lang="en-US" altLang="ja-JP" sz="1600" i="1">
                                <a:solidFill>
                                  <a:schemeClr val="tx2">
                                    <a:lumMod val="10000"/>
                                  </a:schemeClr>
                                </a:solidFill>
                                <a:latin typeface="Cambria Math" panose="02040503050406030204" pitchFamily="18" charset="0"/>
                              </a:rPr>
                              <m:t>𝑐𝑙</m:t>
                            </m:r>
                            <m:sSub>
                              <m:sSubPr>
                                <m:ctrlPr>
                                  <a:rPr lang="en-US" altLang="ja-JP" sz="1600" i="1">
                                    <a:solidFill>
                                      <a:schemeClr val="tx2">
                                        <a:lumMod val="10000"/>
                                      </a:schemeClr>
                                    </a:solidFill>
                                    <a:latin typeface="Cambria Math" panose="02040503050406030204" pitchFamily="18" charset="0"/>
                                  </a:rPr>
                                </m:ctrlPr>
                              </m:sSubPr>
                              <m:e>
                                <m:r>
                                  <a:rPr lang="en-US" altLang="ja-JP" sz="1600" i="1">
                                    <a:solidFill>
                                      <a:schemeClr val="tx2">
                                        <a:lumMod val="10000"/>
                                      </a:schemeClr>
                                    </a:solidFill>
                                    <a:latin typeface="Cambria Math" panose="02040503050406030204" pitchFamily="18" charset="0"/>
                                  </a:rPr>
                                  <m:t>𝑠</m:t>
                                </m:r>
                              </m:e>
                              <m:sub>
                                <m:r>
                                  <a:rPr lang="en-US" altLang="ja-JP" sz="1600" i="1">
                                    <a:solidFill>
                                      <a:schemeClr val="tx2">
                                        <a:lumMod val="10000"/>
                                      </a:schemeClr>
                                    </a:solidFill>
                                    <a:latin typeface="Cambria Math" panose="02040503050406030204" pitchFamily="18" charset="0"/>
                                  </a:rPr>
                                  <m:t>𝑖</m:t>
                                </m:r>
                              </m:sub>
                            </m:sSub>
                            <m:r>
                              <a:rPr lang="en-US" altLang="ja-JP" sz="1600" i="1">
                                <a:solidFill>
                                  <a:schemeClr val="tx2">
                                    <a:lumMod val="10000"/>
                                  </a:schemeClr>
                                </a:solidFill>
                                <a:latin typeface="Cambria Math" panose="02040503050406030204" pitchFamily="18" charset="0"/>
                              </a:rPr>
                              <m:t>.</m:t>
                            </m:r>
                            <m:r>
                              <a:rPr lang="en-US" altLang="ja-JP" sz="1600" i="1">
                                <a:solidFill>
                                  <a:schemeClr val="tx2">
                                    <a:lumMod val="10000"/>
                                  </a:schemeClr>
                                </a:solidFill>
                                <a:latin typeface="Cambria Math" panose="02040503050406030204" pitchFamily="18" charset="0"/>
                              </a:rPr>
                              <m:t>𝑐𝑒𝑛𝑡𝑟𝑜𝑖𝑑</m:t>
                            </m:r>
                          </m:e>
                        </m:d>
                        <m:r>
                          <a:rPr lang="en-US" altLang="ja-JP" sz="1600" b="0" i="1" smtClean="0">
                            <a:solidFill>
                              <a:schemeClr val="tx2">
                                <a:lumMod val="10000"/>
                              </a:schemeClr>
                            </a:solidFill>
                            <a:latin typeface="Cambria Math" panose="02040503050406030204" pitchFamily="18" charset="0"/>
                          </a:rPr>
                          <m:t> </m:t>
                        </m:r>
                        <m:r>
                          <a:rPr lang="en-US" altLang="ja-JP" sz="1600" i="1">
                            <a:solidFill>
                              <a:schemeClr val="tx2">
                                <a:lumMod val="10000"/>
                              </a:schemeClr>
                            </a:solidFill>
                            <a:latin typeface="Cambria Math" panose="02040503050406030204" pitchFamily="18" charset="0"/>
                          </a:rPr>
                          <m:t>𝑖𝑓</m:t>
                        </m:r>
                        <m:r>
                          <a:rPr lang="en-US" altLang="ja-JP" sz="1600" i="1">
                            <a:solidFill>
                              <a:schemeClr val="tx2">
                                <a:lumMod val="10000"/>
                              </a:schemeClr>
                            </a:solidFill>
                            <a:latin typeface="Cambria Math" panose="02040503050406030204" pitchFamily="18" charset="0"/>
                          </a:rPr>
                          <m:t> </m:t>
                        </m:r>
                        <m:r>
                          <a:rPr lang="en-US" altLang="ja-JP" sz="1600" b="0" i="1" smtClean="0">
                            <a:solidFill>
                              <a:schemeClr val="tx2">
                                <a:lumMod val="10000"/>
                              </a:schemeClr>
                            </a:solidFill>
                            <a:latin typeface="Cambria Math" panose="02040503050406030204" pitchFamily="18" charset="0"/>
                          </a:rPr>
                          <m:t>𝑐</m:t>
                        </m:r>
                        <m:r>
                          <a:rPr lang="en-US" altLang="ja-JP" sz="1600" b="0" i="1" smtClean="0">
                            <a:solidFill>
                              <a:schemeClr val="tx2">
                                <a:lumMod val="10000"/>
                              </a:schemeClr>
                            </a:solidFill>
                            <a:latin typeface="Cambria Math" panose="02040503050406030204" pitchFamily="18" charset="0"/>
                          </a:rPr>
                          <m:t>∈</m:t>
                        </m:r>
                        <m:r>
                          <a:rPr lang="en-US" altLang="ja-JP" sz="1600" b="0" i="1" smtClean="0">
                            <a:solidFill>
                              <a:schemeClr val="tx2">
                                <a:lumMod val="10000"/>
                              </a:schemeClr>
                            </a:solidFill>
                            <a:latin typeface="Cambria Math" panose="02040503050406030204" pitchFamily="18" charset="0"/>
                          </a:rPr>
                          <m:t>𝑐𝑙</m:t>
                        </m:r>
                        <m:sSub>
                          <m:sSubPr>
                            <m:ctrlPr>
                              <a:rPr lang="en-US" altLang="ja-JP" sz="1600" b="0" i="1" smtClean="0">
                                <a:solidFill>
                                  <a:schemeClr val="tx2">
                                    <a:lumMod val="10000"/>
                                  </a:schemeClr>
                                </a:solidFill>
                                <a:latin typeface="Cambria Math" panose="02040503050406030204" pitchFamily="18" charset="0"/>
                              </a:rPr>
                            </m:ctrlPr>
                          </m:sSubPr>
                          <m:e>
                            <m:r>
                              <a:rPr lang="en-US" altLang="ja-JP" sz="1600" b="0" i="1" smtClean="0">
                                <a:solidFill>
                                  <a:schemeClr val="tx2">
                                    <a:lumMod val="10000"/>
                                  </a:schemeClr>
                                </a:solidFill>
                                <a:latin typeface="Cambria Math" panose="02040503050406030204" pitchFamily="18" charset="0"/>
                              </a:rPr>
                              <m:t>𝑠</m:t>
                            </m:r>
                          </m:e>
                          <m:sub>
                            <m:r>
                              <a:rPr lang="en-US" altLang="ja-JP" sz="1600" b="0" i="1" smtClean="0">
                                <a:solidFill>
                                  <a:schemeClr val="tx2">
                                    <a:lumMod val="10000"/>
                                  </a:schemeClr>
                                </a:solidFill>
                                <a:latin typeface="Cambria Math" panose="02040503050406030204" pitchFamily="18" charset="0"/>
                              </a:rPr>
                              <m:t>𝑖</m:t>
                            </m:r>
                          </m:sub>
                        </m:sSub>
                        <m:r>
                          <a:rPr lang="en-US" altLang="ja-JP" sz="1600" b="0" i="1" smtClean="0">
                            <a:solidFill>
                              <a:schemeClr val="tx2">
                                <a:lumMod val="10000"/>
                              </a:schemeClr>
                            </a:solidFill>
                            <a:latin typeface="Cambria Math" panose="02040503050406030204" pitchFamily="18" charset="0"/>
                          </a:rPr>
                          <m:t>.</m:t>
                        </m:r>
                        <m:r>
                          <a:rPr lang="en-US" altLang="ja-JP" sz="1600" b="0" i="1" smtClean="0">
                            <a:solidFill>
                              <a:schemeClr val="tx2">
                                <a:lumMod val="10000"/>
                              </a:schemeClr>
                            </a:solidFill>
                            <a:latin typeface="Cambria Math" panose="02040503050406030204" pitchFamily="18" charset="0"/>
                          </a:rPr>
                          <m:t>𝑐𝑒𝑙𝑙𝑠</m:t>
                        </m:r>
                        <m:r>
                          <a:rPr lang="en-US" altLang="ja-JP" sz="1600" b="0" i="1" smtClean="0">
                            <a:solidFill>
                              <a:schemeClr val="tx2">
                                <a:lumMod val="10000"/>
                              </a:schemeClr>
                            </a:solidFill>
                            <a:latin typeface="Cambria Math" panose="02040503050406030204" pitchFamily="18" charset="0"/>
                          </a:rPr>
                          <m:t> </m:t>
                        </m:r>
                      </m:oMath>
                    </m:oMathPara>
                  </a14:m>
                  <a:endParaRPr lang="en-US" altLang="ja-JP" sz="1600" b="0" i="1" dirty="0">
                    <a:solidFill>
                      <a:schemeClr val="tx2">
                        <a:lumMod val="10000"/>
                      </a:schemeClr>
                    </a:solidFill>
                    <a:latin typeface="Cambria Math" panose="02040503050406030204" pitchFamily="18" charset="0"/>
                  </a:endParaRPr>
                </a:p>
                <a:p>
                  <a:pPr marL="457200" lvl="2">
                    <a:buClr>
                      <a:srgbClr val="C00000"/>
                    </a:buClr>
                    <a:buSzPts val="2800"/>
                  </a:pPr>
                  <a:r>
                    <a:rPr lang="en-US" altLang="ja-JP" sz="1600" b="0" dirty="0">
                      <a:solidFill>
                        <a:schemeClr val="tx2">
                          <a:lumMod val="10000"/>
                        </a:schemeClr>
                      </a:solidFill>
                    </a:rPr>
                    <a:t>		</a:t>
                  </a:r>
                  <a14:m>
                    <m:oMath xmlns:m="http://schemas.openxmlformats.org/officeDocument/2006/math">
                      <m:r>
                        <a:rPr lang="en-US" altLang="ja-JP" sz="1600" b="0" i="1" smtClean="0">
                          <a:solidFill>
                            <a:schemeClr val="tx2">
                              <a:lumMod val="10000"/>
                            </a:schemeClr>
                          </a:solidFill>
                          <a:latin typeface="Cambria Math" panose="02040503050406030204" pitchFamily="18" charset="0"/>
                        </a:rPr>
                        <m:t>𝑒𝑙𝑠𝑒</m:t>
                      </m:r>
                      <m:r>
                        <a:rPr lang="en-US" altLang="ja-JP" sz="1600" b="0" i="1" smtClean="0">
                          <a:solidFill>
                            <a:schemeClr val="tx2">
                              <a:lumMod val="10000"/>
                            </a:schemeClr>
                          </a:solidFill>
                          <a:latin typeface="Cambria Math" panose="02040503050406030204" pitchFamily="18" charset="0"/>
                        </a:rPr>
                        <m:t> </m:t>
                      </m:r>
                      <m:r>
                        <a:rPr lang="en-US" altLang="ja-JP" sz="1600" b="0" i="1" smtClean="0">
                          <a:solidFill>
                            <a:schemeClr val="tx2">
                              <a:lumMod val="10000"/>
                            </a:schemeClr>
                          </a:solidFill>
                          <a:latin typeface="Cambria Math" panose="02040503050406030204" pitchFamily="18" charset="0"/>
                        </a:rPr>
                        <m:t>𝑢𝑛𝑑𝑒𝑓𝑖𝑛𝑒𝑑</m:t>
                      </m:r>
                    </m:oMath>
                  </a14:m>
                  <a:endParaRPr lang="en-US" altLang="ja-JP" sz="1600" b="1" dirty="0">
                    <a:solidFill>
                      <a:srgbClr val="C00000"/>
                    </a:solidFill>
                  </a:endParaRPr>
                </a:p>
                <a:p>
                  <a:pPr marL="457200" lvl="2">
                    <a:buClr>
                      <a:srgbClr val="C00000"/>
                    </a:buClr>
                    <a:buSzPts val="2800"/>
                  </a:pPr>
                  <a:r>
                    <a:rPr lang="en-US" altLang="ja-JP" sz="1600" b="1" dirty="0">
                      <a:solidFill>
                        <a:srgbClr val="C00000"/>
                      </a:solidFill>
                    </a:rPr>
                    <a:t>Process</a:t>
                  </a:r>
                  <a:r>
                    <a:rPr lang="en-US" altLang="ja-JP" sz="1600" b="1" dirty="0">
                      <a:solidFill>
                        <a:srgbClr val="C00000"/>
                      </a:solidFill>
                      <a:sym typeface="Wingdings" panose="05000000000000000000" pitchFamily="2" charset="2"/>
                    </a:rPr>
                    <a:t>:</a:t>
                  </a:r>
                </a:p>
                <a:p>
                  <a:pPr marL="457200" lvl="2">
                    <a:buClr>
                      <a:srgbClr val="C00000"/>
                    </a:buClr>
                    <a:buSzPts val="2800"/>
                  </a:pPr>
                  <a:r>
                    <a:rPr lang="en-US" altLang="ja-JP" sz="1600" dirty="0">
                      <a:solidFill>
                        <a:srgbClr val="C00000"/>
                      </a:solidFill>
                      <a:sym typeface="Wingdings" panose="05000000000000000000" pitchFamily="2" charset="2"/>
                    </a:rPr>
                    <a:t>1.Initialization:</a:t>
                  </a:r>
                </a:p>
                <a:p>
                  <a:pPr marL="457200" lvl="2">
                    <a:buClr>
                      <a:srgbClr val="C00000"/>
                    </a:buClr>
                    <a:buSzPts val="2800"/>
                  </a:pPr>
                  <a:r>
                    <a:rPr lang="en-US" altLang="zh-CN" sz="1600" b="0" dirty="0">
                      <a:solidFill>
                        <a:srgbClr val="C00000"/>
                      </a:solidFill>
                      <a:sym typeface="Wingdings" panose="05000000000000000000" pitchFamily="2" charset="2"/>
                    </a:rPr>
                    <a:t>    </a:t>
                  </a:r>
                  <a14:m>
                    <m:oMath xmlns:m="http://schemas.openxmlformats.org/officeDocument/2006/math">
                      <m:r>
                        <a:rPr lang="en-US" altLang="zh-CN" sz="1600" b="0" i="1" smtClean="0">
                          <a:solidFill>
                            <a:srgbClr val="C00000"/>
                          </a:solidFill>
                          <a:latin typeface="Cambria Math" panose="02040503050406030204" pitchFamily="18" charset="0"/>
                          <a:sym typeface="Wingdings" panose="05000000000000000000" pitchFamily="2" charset="2"/>
                        </a:rPr>
                        <m:t>∀</m:t>
                      </m:r>
                      <m:r>
                        <a:rPr lang="en-US" altLang="zh-CN" sz="1600" b="0" i="1" smtClean="0">
                          <a:solidFill>
                            <a:srgbClr val="C00000"/>
                          </a:solidFill>
                          <a:latin typeface="Cambria Math" panose="02040503050406030204" pitchFamily="18" charset="0"/>
                          <a:sym typeface="Wingdings" panose="05000000000000000000" pitchFamily="2" charset="2"/>
                        </a:rPr>
                        <m:t>𝑐</m:t>
                      </m:r>
                      <m:r>
                        <a:rPr lang="en-US" altLang="zh-CN" sz="1600" b="0" i="1" smtClean="0">
                          <a:solidFill>
                            <a:srgbClr val="C00000"/>
                          </a:solidFill>
                          <a:latin typeface="Cambria Math" panose="02040503050406030204" pitchFamily="18" charset="0"/>
                          <a:sym typeface="Wingdings" panose="05000000000000000000" pitchFamily="2" charset="2"/>
                        </a:rPr>
                        <m:t>∈</m:t>
                      </m:r>
                      <m:r>
                        <a:rPr lang="en-US" altLang="zh-CN" sz="1600" b="0" i="1" smtClean="0">
                          <a:solidFill>
                            <a:srgbClr val="C00000"/>
                          </a:solidFill>
                          <a:latin typeface="Cambria Math" panose="02040503050406030204" pitchFamily="18" charset="0"/>
                          <a:sym typeface="Wingdings" panose="05000000000000000000" pitchFamily="2" charset="2"/>
                        </a:rPr>
                        <m:t>𝑉</m:t>
                      </m:r>
                      <m:r>
                        <a:rPr lang="en-US" altLang="zh-CN" sz="1600" b="0" i="1" smtClean="0">
                          <a:solidFill>
                            <a:srgbClr val="C00000"/>
                          </a:solidFill>
                          <a:latin typeface="Cambria Math" panose="02040503050406030204" pitchFamily="18" charset="0"/>
                          <a:sym typeface="Wingdings" panose="05000000000000000000" pitchFamily="2" charset="2"/>
                        </a:rPr>
                        <m:t>,</m:t>
                      </m:r>
                      <m:r>
                        <a:rPr lang="en-US" altLang="zh-CN" sz="1600" b="0" i="1" smtClean="0">
                          <a:solidFill>
                            <a:srgbClr val="C00000"/>
                          </a:solidFill>
                          <a:latin typeface="Cambria Math" panose="02040503050406030204" pitchFamily="18" charset="0"/>
                          <a:sym typeface="Wingdings" panose="05000000000000000000" pitchFamily="2" charset="2"/>
                        </a:rPr>
                        <m:t>𝑐𝑙𝑢𝑠𝑡𝑒𝑟</m:t>
                      </m:r>
                      <m:d>
                        <m:dPr>
                          <m:ctrlPr>
                            <a:rPr lang="en-US" altLang="zh-CN" sz="1600" i="1" smtClean="0">
                              <a:solidFill>
                                <a:srgbClr val="C00000"/>
                              </a:solidFill>
                              <a:latin typeface="Cambria Math" panose="02040503050406030204" pitchFamily="18" charset="0"/>
                              <a:sym typeface="Wingdings" panose="05000000000000000000" pitchFamily="2" charset="2"/>
                            </a:rPr>
                          </m:ctrlPr>
                        </m:dPr>
                        <m:e>
                          <m:r>
                            <a:rPr lang="en-US" altLang="zh-CN" sz="1600" b="0" i="1" smtClean="0">
                              <a:solidFill>
                                <a:srgbClr val="C00000"/>
                              </a:solidFill>
                              <a:latin typeface="Cambria Math" panose="02040503050406030204" pitchFamily="18" charset="0"/>
                              <a:sym typeface="Wingdings" panose="05000000000000000000" pitchFamily="2" charset="2"/>
                            </a:rPr>
                            <m:t>𝑐</m:t>
                          </m:r>
                        </m:e>
                      </m:d>
                      <m:r>
                        <a:rPr lang="en-US" altLang="zh-CN" sz="1600" b="0" i="1" smtClean="0">
                          <a:solidFill>
                            <a:srgbClr val="C00000"/>
                          </a:solidFill>
                          <a:latin typeface="Cambria Math" panose="02040503050406030204" pitchFamily="18" charset="0"/>
                          <a:sym typeface="Wingdings" panose="05000000000000000000" pitchFamily="2" charset="2"/>
                        </a:rPr>
                        <m:t>=</m:t>
                      </m:r>
                      <m:r>
                        <a:rPr lang="en-US" altLang="zh-CN" sz="1600" b="0" i="1" smtClean="0">
                          <a:solidFill>
                            <a:srgbClr val="C00000"/>
                          </a:solidFill>
                          <a:latin typeface="Cambria Math" panose="02040503050406030204" pitchFamily="18" charset="0"/>
                          <a:sym typeface="Wingdings" panose="05000000000000000000" pitchFamily="2" charset="2"/>
                        </a:rPr>
                        <m:t>𝑁𝑢𝑙𝑙</m:t>
                      </m:r>
                    </m:oMath>
                  </a14:m>
                  <a:r>
                    <a:rPr lang="en-US" altLang="ja-JP" sz="1600" dirty="0">
                      <a:solidFill>
                        <a:srgbClr val="C00000"/>
                      </a:solidFill>
                      <a:sym typeface="Wingdings" panose="05000000000000000000" pitchFamily="2" charset="2"/>
                    </a:rPr>
                    <a:t> </a:t>
                  </a:r>
                  <a:endParaRPr lang="en-US" altLang="ja-JP" sz="1600" i="0" dirty="0">
                    <a:solidFill>
                      <a:srgbClr val="C00000"/>
                    </a:solidFill>
                    <a:latin typeface="Cambria Math" panose="02040503050406030204" pitchFamily="18" charset="0"/>
                    <a:sym typeface="Wingdings" panose="05000000000000000000" pitchFamily="2" charset="2"/>
                  </a:endParaRPr>
                </a:p>
                <a:p>
                  <a:pPr marL="457200" lvl="2">
                    <a:buClr>
                      <a:srgbClr val="C00000"/>
                    </a:buClr>
                    <a:buSzPts val="2800"/>
                  </a:pPr>
                  <a14:m>
                    <m:oMathPara xmlns:m="http://schemas.openxmlformats.org/officeDocument/2006/math">
                      <m:oMathParaPr>
                        <m:jc m:val="centerGroup"/>
                      </m:oMathParaPr>
                      <m:oMath xmlns:m="http://schemas.openxmlformats.org/officeDocument/2006/math">
                        <m:r>
                          <m:rPr>
                            <m:sty m:val="p"/>
                          </m:rPr>
                          <a:rPr lang="en-US" altLang="ja-JP" sz="1600" b="0" i="0" smtClean="0">
                            <a:solidFill>
                              <a:srgbClr val="C00000"/>
                            </a:solidFill>
                            <a:latin typeface="Cambria Math" panose="02040503050406030204" pitchFamily="18" charset="0"/>
                            <a:sym typeface="Wingdings" panose="05000000000000000000" pitchFamily="2" charset="2"/>
                          </a:rPr>
                          <m:t>for</m:t>
                        </m:r>
                        <m:r>
                          <a:rPr lang="en-US" altLang="ja-JP" sz="1600" b="0" i="0" smtClean="0">
                            <a:solidFill>
                              <a:srgbClr val="C00000"/>
                            </a:solidFill>
                            <a:latin typeface="Cambria Math" panose="02040503050406030204" pitchFamily="18" charset="0"/>
                            <a:sym typeface="Wingdings" panose="05000000000000000000" pitchFamily="2" charset="2"/>
                          </a:rPr>
                          <m:t> </m:t>
                        </m:r>
                        <m:r>
                          <a:rPr lang="en-US" altLang="ja-JP" sz="1600" b="0" i="1" smtClean="0">
                            <a:solidFill>
                              <a:srgbClr val="C00000"/>
                            </a:solidFill>
                            <a:latin typeface="Cambria Math" panose="02040503050406030204" pitchFamily="18" charset="0"/>
                            <a:sym typeface="Wingdings" panose="05000000000000000000" pitchFamily="2" charset="2"/>
                          </a:rPr>
                          <m:t>𝑖</m:t>
                        </m:r>
                        <m:r>
                          <a:rPr lang="zh-CN" altLang="en-US" sz="1600" b="0" i="1">
                            <a:solidFill>
                              <a:srgbClr val="C00000"/>
                            </a:solidFill>
                            <a:latin typeface="Cambria Math" panose="02040503050406030204" pitchFamily="18" charset="0"/>
                            <a:sym typeface="Wingdings" panose="05000000000000000000" pitchFamily="2" charset="2"/>
                          </a:rPr>
                          <m:t>∈</m:t>
                        </m:r>
                        <m:d>
                          <m:dPr>
                            <m:begChr m:val="{"/>
                            <m:endChr m:val="}"/>
                            <m:ctrlPr>
                              <a:rPr lang="en-US" altLang="zh-CN" sz="1600" i="1" smtClean="0">
                                <a:solidFill>
                                  <a:srgbClr val="C00000"/>
                                </a:solidFill>
                                <a:latin typeface="Cambria Math" panose="02040503050406030204" pitchFamily="18" charset="0"/>
                                <a:sym typeface="Wingdings" panose="05000000000000000000" pitchFamily="2" charset="2"/>
                              </a:rPr>
                            </m:ctrlPr>
                          </m:dPr>
                          <m:e>
                            <m:r>
                              <a:rPr lang="en-US" altLang="zh-CN" sz="1600" b="0" i="1" smtClean="0">
                                <a:solidFill>
                                  <a:srgbClr val="C00000"/>
                                </a:solidFill>
                                <a:latin typeface="Cambria Math" panose="02040503050406030204" pitchFamily="18" charset="0"/>
                                <a:sym typeface="Wingdings" panose="05000000000000000000" pitchFamily="2" charset="2"/>
                              </a:rPr>
                              <m:t>1,2,…,</m:t>
                            </m:r>
                            <m:r>
                              <a:rPr lang="en-US" altLang="zh-CN" sz="1600" b="0" i="1" smtClean="0">
                                <a:solidFill>
                                  <a:srgbClr val="C00000"/>
                                </a:solidFill>
                                <a:latin typeface="Cambria Math" panose="02040503050406030204" pitchFamily="18" charset="0"/>
                                <a:sym typeface="Wingdings" panose="05000000000000000000" pitchFamily="2" charset="2"/>
                              </a:rPr>
                              <m:t>𝑘</m:t>
                            </m:r>
                          </m:e>
                        </m:d>
                        <m:r>
                          <a:rPr lang="en-US" altLang="zh-CN" sz="1600" b="0" i="1" smtClean="0">
                            <a:solidFill>
                              <a:srgbClr val="C00000"/>
                            </a:solidFill>
                            <a:latin typeface="Cambria Math" panose="02040503050406030204" pitchFamily="18" charset="0"/>
                            <a:sym typeface="Wingdings" panose="05000000000000000000" pitchFamily="2" charset="2"/>
                          </a:rPr>
                          <m:t>, </m:t>
                        </m:r>
                        <m:r>
                          <a:rPr lang="en-US" altLang="zh-CN" sz="1600" b="1" i="1" smtClean="0">
                            <a:solidFill>
                              <a:srgbClr val="C00000"/>
                            </a:solidFill>
                            <a:latin typeface="Cambria Math" panose="02040503050406030204" pitchFamily="18" charset="0"/>
                            <a:sym typeface="Wingdings" panose="05000000000000000000" pitchFamily="2" charset="2"/>
                          </a:rPr>
                          <m:t>𝒄𝒍</m:t>
                        </m:r>
                        <m:sSub>
                          <m:sSubPr>
                            <m:ctrlPr>
                              <a:rPr lang="en-US" altLang="zh-CN" sz="1600" b="1" i="1" smtClean="0">
                                <a:solidFill>
                                  <a:srgbClr val="C00000"/>
                                </a:solidFill>
                                <a:latin typeface="Cambria Math" panose="02040503050406030204" pitchFamily="18" charset="0"/>
                                <a:sym typeface="Wingdings" panose="05000000000000000000" pitchFamily="2" charset="2"/>
                              </a:rPr>
                            </m:ctrlPr>
                          </m:sSubPr>
                          <m:e>
                            <m:r>
                              <a:rPr lang="en-US" altLang="zh-CN" sz="1600" b="1" i="1" smtClean="0">
                                <a:solidFill>
                                  <a:srgbClr val="C00000"/>
                                </a:solidFill>
                                <a:latin typeface="Cambria Math" panose="02040503050406030204" pitchFamily="18" charset="0"/>
                                <a:sym typeface="Wingdings" panose="05000000000000000000" pitchFamily="2" charset="2"/>
                              </a:rPr>
                              <m:t>𝒔</m:t>
                            </m:r>
                          </m:e>
                          <m:sub>
                            <m:r>
                              <a:rPr lang="en-US" altLang="zh-CN" sz="1600" b="1" i="1" smtClean="0">
                                <a:solidFill>
                                  <a:srgbClr val="C00000"/>
                                </a:solidFill>
                                <a:latin typeface="Cambria Math" panose="02040503050406030204" pitchFamily="18" charset="0"/>
                                <a:sym typeface="Wingdings" panose="05000000000000000000" pitchFamily="2" charset="2"/>
                              </a:rPr>
                              <m:t>𝒊</m:t>
                            </m:r>
                          </m:sub>
                        </m:sSub>
                        <m:r>
                          <a:rPr lang="en-US" altLang="zh-CN" sz="1600" b="1" i="1" smtClean="0">
                            <a:solidFill>
                              <a:srgbClr val="C00000"/>
                            </a:solidFill>
                            <a:latin typeface="Cambria Math" panose="02040503050406030204" pitchFamily="18" charset="0"/>
                            <a:sym typeface="Wingdings" panose="05000000000000000000" pitchFamily="2" charset="2"/>
                          </a:rPr>
                          <m:t>.</m:t>
                        </m:r>
                        <m:r>
                          <a:rPr lang="en-US" altLang="zh-CN" sz="1600" b="1" i="1" smtClean="0">
                            <a:solidFill>
                              <a:srgbClr val="C00000"/>
                            </a:solidFill>
                            <a:latin typeface="Cambria Math" panose="02040503050406030204" pitchFamily="18" charset="0"/>
                            <a:sym typeface="Wingdings" panose="05000000000000000000" pitchFamily="2" charset="2"/>
                          </a:rPr>
                          <m:t>𝒄𝒆𝒏𝒕𝒓𝒐𝒊𝒅</m:t>
                        </m:r>
                        <m:r>
                          <a:rPr lang="en-US" altLang="zh-CN" sz="1600" b="1" i="1" smtClean="0">
                            <a:solidFill>
                              <a:srgbClr val="C00000"/>
                            </a:solidFill>
                            <a:latin typeface="Cambria Math" panose="02040503050406030204" pitchFamily="18" charset="0"/>
                            <a:sym typeface="Wingdings" panose="05000000000000000000" pitchFamily="2" charset="2"/>
                          </a:rPr>
                          <m:t>=</m:t>
                        </m:r>
                        <m:sSub>
                          <m:sSubPr>
                            <m:ctrlPr>
                              <a:rPr lang="en-US" altLang="zh-CN" sz="1600" b="1" i="1" smtClean="0">
                                <a:solidFill>
                                  <a:srgbClr val="C00000"/>
                                </a:solidFill>
                                <a:latin typeface="Cambria Math" panose="02040503050406030204" pitchFamily="18" charset="0"/>
                                <a:sym typeface="Wingdings" panose="05000000000000000000" pitchFamily="2" charset="2"/>
                              </a:rPr>
                            </m:ctrlPr>
                          </m:sSubPr>
                          <m:e>
                            <m:r>
                              <a:rPr lang="en-US" altLang="zh-CN" sz="1600" b="1" i="1" smtClean="0">
                                <a:solidFill>
                                  <a:srgbClr val="C00000"/>
                                </a:solidFill>
                                <a:latin typeface="Cambria Math" panose="02040503050406030204" pitchFamily="18" charset="0"/>
                                <a:sym typeface="Wingdings" panose="05000000000000000000" pitchFamily="2" charset="2"/>
                              </a:rPr>
                              <m:t>𝒔</m:t>
                            </m:r>
                          </m:e>
                          <m:sub>
                            <m:r>
                              <a:rPr lang="en-US" altLang="zh-CN" sz="1600" b="1" i="1" smtClean="0">
                                <a:solidFill>
                                  <a:srgbClr val="C00000"/>
                                </a:solidFill>
                                <a:latin typeface="Cambria Math" panose="02040503050406030204" pitchFamily="18" charset="0"/>
                                <a:sym typeface="Wingdings" panose="05000000000000000000" pitchFamily="2" charset="2"/>
                              </a:rPr>
                              <m:t>𝒊</m:t>
                            </m:r>
                          </m:sub>
                        </m:sSub>
                        <m:r>
                          <a:rPr lang="en-US" altLang="zh-CN" sz="1600" b="0" i="1" smtClean="0">
                            <a:solidFill>
                              <a:srgbClr val="C00000"/>
                            </a:solidFill>
                            <a:latin typeface="Cambria Math" panose="02040503050406030204" pitchFamily="18" charset="0"/>
                            <a:sym typeface="Wingdings" panose="05000000000000000000" pitchFamily="2" charset="2"/>
                          </a:rPr>
                          <m:t>,</m:t>
                        </m:r>
                        <m:r>
                          <a:rPr lang="en-US" altLang="zh-CN" sz="1600" b="0" i="0" smtClean="0">
                            <a:solidFill>
                              <a:srgbClr val="C00000"/>
                            </a:solidFill>
                            <a:latin typeface="Cambria Math" panose="02040503050406030204" pitchFamily="18" charset="0"/>
                            <a:sym typeface="Wingdings" panose="05000000000000000000" pitchFamily="2" charset="2"/>
                          </a:rPr>
                          <m:t>  </m:t>
                        </m:r>
                      </m:oMath>
                    </m:oMathPara>
                  </a14:m>
                  <a:endParaRPr lang="en-US" altLang="ja-JP" sz="1600" i="1" dirty="0">
                    <a:solidFill>
                      <a:srgbClr val="C00000"/>
                    </a:solidFill>
                  </a:endParaRPr>
                </a:p>
                <a:p>
                  <a:pPr marL="457200" lvl="2">
                    <a:buClr>
                      <a:srgbClr val="C00000"/>
                    </a:buClr>
                    <a:buSzPts val="2800"/>
                  </a:pPr>
                  <a:r>
                    <a:rPr lang="en-US" altLang="ja-JP" sz="1600" dirty="0">
                      <a:solidFill>
                        <a:srgbClr val="C00000"/>
                      </a:solidFill>
                    </a:rPr>
                    <a:t>2. Choose new members from </a:t>
                  </a:r>
                  <a14:m>
                    <m:oMath xmlns:m="http://schemas.openxmlformats.org/officeDocument/2006/math">
                      <m:r>
                        <a:rPr lang="en-US" altLang="ja-JP" sz="1600" b="1" i="1" smtClean="0">
                          <a:solidFill>
                            <a:srgbClr val="C00000"/>
                          </a:solidFill>
                          <a:latin typeface="Cambria Math" panose="02040503050406030204" pitchFamily="18" charset="0"/>
                        </a:rPr>
                        <m:t>𝒄𝒍𝒔</m:t>
                      </m:r>
                      <m:r>
                        <a:rPr lang="en-US" altLang="ja-JP" sz="1600" b="1" i="1" baseline="-25000" smtClean="0">
                          <a:solidFill>
                            <a:srgbClr val="C00000"/>
                          </a:solidFill>
                          <a:latin typeface="Cambria Math" panose="02040503050406030204" pitchFamily="18" charset="0"/>
                        </a:rPr>
                        <m:t>𝒊</m:t>
                      </m:r>
                      <m:r>
                        <a:rPr lang="en-US" altLang="ja-JP" sz="1600" b="1" i="1" smtClean="0">
                          <a:solidFill>
                            <a:srgbClr val="C00000"/>
                          </a:solidFill>
                          <a:latin typeface="Cambria Math" panose="02040503050406030204" pitchFamily="18" charset="0"/>
                        </a:rPr>
                        <m:t>.</m:t>
                      </m:r>
                      <m:r>
                        <a:rPr lang="en-US" altLang="ja-JP" sz="1600" b="1" i="1" smtClean="0">
                          <a:solidFill>
                            <a:srgbClr val="C00000"/>
                          </a:solidFill>
                          <a:latin typeface="Cambria Math" panose="02040503050406030204" pitchFamily="18" charset="0"/>
                        </a:rPr>
                        <m:t>𝒓𝒆𝒂𝒄𝒉𝒂𝒃𝒍𝒆</m:t>
                      </m:r>
                      <m:r>
                        <a:rPr lang="en-US" altLang="ja-JP" sz="1600" b="1" i="1" smtClean="0">
                          <a:solidFill>
                            <a:srgbClr val="C00000"/>
                          </a:solidFill>
                          <a:latin typeface="Cambria Math" panose="02040503050406030204" pitchFamily="18" charset="0"/>
                        </a:rPr>
                        <m:t> </m:t>
                      </m:r>
                    </m:oMath>
                  </a14:m>
                  <a:endParaRPr lang="en-US" altLang="ja-JP" sz="1600" dirty="0">
                    <a:solidFill>
                      <a:srgbClr val="C00000"/>
                    </a:solidFill>
                  </a:endParaRPr>
                </a:p>
                <a:p>
                  <a:pPr marL="457200" lvl="2">
                    <a:buClr>
                      <a:srgbClr val="C00000"/>
                    </a:buClr>
                    <a:buSzPts val="2800"/>
                  </a:pPr>
                  <a:r>
                    <a:rPr lang="en-US" altLang="ja-JP" sz="1600" dirty="0">
                      <a:solidFill>
                        <a:srgbClr val="C00000"/>
                      </a:solidFill>
                    </a:rPr>
                    <a:t>(</a:t>
                  </a:r>
                  <a14:m>
                    <m:oMath xmlns:m="http://schemas.openxmlformats.org/officeDocument/2006/math">
                      <m:r>
                        <m:rPr>
                          <m:sty m:val="p"/>
                        </m:rPr>
                        <a:rPr lang="en-US" altLang="ja-JP" sz="1600">
                          <a:solidFill>
                            <a:srgbClr val="C00000"/>
                          </a:solidFill>
                          <a:latin typeface="Cambria Math" panose="02040503050406030204" pitchFamily="18" charset="0"/>
                        </a:rPr>
                        <m:t>set</m:t>
                      </m:r>
                      <m:r>
                        <a:rPr lang="en-US" altLang="ja-JP" sz="1600">
                          <a:solidFill>
                            <a:srgbClr val="C00000"/>
                          </a:solidFill>
                          <a:latin typeface="Cambria Math" panose="02040503050406030204" pitchFamily="18" charset="0"/>
                        </a:rPr>
                        <m:t> </m:t>
                      </m:r>
                      <m:r>
                        <m:rPr>
                          <m:sty m:val="p"/>
                        </m:rPr>
                        <a:rPr lang="en-US" altLang="ja-JP" sz="1600">
                          <a:solidFill>
                            <a:srgbClr val="C00000"/>
                          </a:solidFill>
                          <a:latin typeface="Cambria Math" panose="02040503050406030204" pitchFamily="18" charset="0"/>
                        </a:rPr>
                        <m:t>of</m:t>
                      </m:r>
                      <m:r>
                        <a:rPr lang="en-US" altLang="ja-JP" sz="1600">
                          <a:solidFill>
                            <a:srgbClr val="C00000"/>
                          </a:solidFill>
                          <a:latin typeface="Cambria Math" panose="02040503050406030204" pitchFamily="18" charset="0"/>
                        </a:rPr>
                        <m:t> </m:t>
                      </m:r>
                      <m:r>
                        <m:rPr>
                          <m:sty m:val="p"/>
                        </m:rPr>
                        <a:rPr lang="en-US" altLang="ja-JP" sz="1600">
                          <a:solidFill>
                            <a:srgbClr val="C00000"/>
                          </a:solidFill>
                          <a:latin typeface="Cambria Math" panose="02040503050406030204" pitchFamily="18" charset="0"/>
                        </a:rPr>
                        <m:t>cells</m:t>
                      </m:r>
                      <m:r>
                        <a:rPr lang="en-US" altLang="ja-JP" sz="1600">
                          <a:solidFill>
                            <a:srgbClr val="C00000"/>
                          </a:solidFill>
                          <a:latin typeface="Cambria Math" panose="02040503050406030204" pitchFamily="18" charset="0"/>
                        </a:rPr>
                        <m:t> </m:t>
                      </m:r>
                      <m:r>
                        <m:rPr>
                          <m:sty m:val="p"/>
                        </m:rPr>
                        <a:rPr lang="en-US" altLang="ja-JP" sz="1600">
                          <a:solidFill>
                            <a:srgbClr val="C00000"/>
                          </a:solidFill>
                          <a:latin typeface="Cambria Math" panose="02040503050406030204" pitchFamily="18" charset="0"/>
                        </a:rPr>
                        <m:t>that</m:t>
                      </m:r>
                      <m:r>
                        <a:rPr lang="en-US" altLang="ja-JP" sz="1600" b="0" i="0" smtClean="0">
                          <a:solidFill>
                            <a:srgbClr val="C00000"/>
                          </a:solidFill>
                          <a:latin typeface="Cambria Math" panose="02040503050406030204" pitchFamily="18" charset="0"/>
                        </a:rPr>
                        <m:t> </m:t>
                      </m:r>
                      <m:r>
                        <m:rPr>
                          <m:sty m:val="p"/>
                        </m:rPr>
                        <a:rPr lang="en-US" altLang="ja-JP" sz="1600">
                          <a:solidFill>
                            <a:srgbClr val="C00000"/>
                          </a:solidFill>
                          <a:latin typeface="Cambria Math" panose="02040503050406030204" pitchFamily="18" charset="0"/>
                        </a:rPr>
                        <m:t>reach</m:t>
                      </m:r>
                      <m:r>
                        <m:rPr>
                          <m:sty m:val="p"/>
                        </m:rPr>
                        <a:rPr lang="en-US" altLang="ja-JP" sz="1600" b="0" i="0" smtClean="0">
                          <a:solidFill>
                            <a:srgbClr val="C00000"/>
                          </a:solidFill>
                          <a:latin typeface="Cambria Math" panose="02040503050406030204" pitchFamily="18" charset="0"/>
                        </a:rPr>
                        <m:t>ale</m:t>
                      </m:r>
                      <m:r>
                        <a:rPr lang="en-US" altLang="ja-JP" sz="1600">
                          <a:solidFill>
                            <a:srgbClr val="C00000"/>
                          </a:solidFill>
                          <a:latin typeface="Cambria Math" panose="02040503050406030204" pitchFamily="18" charset="0"/>
                        </a:rPr>
                        <m:t> </m:t>
                      </m:r>
                      <m:r>
                        <m:rPr>
                          <m:sty m:val="p"/>
                        </m:rPr>
                        <a:rPr lang="en-US" altLang="ja-JP" sz="1600">
                          <a:solidFill>
                            <a:srgbClr val="C00000"/>
                          </a:solidFill>
                          <a:latin typeface="Cambria Math" panose="02040503050406030204" pitchFamily="18" charset="0"/>
                        </a:rPr>
                        <m:t>from</m:t>
                      </m:r>
                      <m:r>
                        <a:rPr lang="en-US" altLang="ja-JP" sz="1600">
                          <a:solidFill>
                            <a:srgbClr val="C00000"/>
                          </a:solidFill>
                          <a:latin typeface="Cambria Math" panose="02040503050406030204" pitchFamily="18" charset="0"/>
                        </a:rPr>
                        <m:t> </m:t>
                      </m:r>
                      <m:r>
                        <m:rPr>
                          <m:sty m:val="p"/>
                        </m:rPr>
                        <a:rPr lang="en-US" altLang="ja-JP" sz="1600">
                          <a:solidFill>
                            <a:srgbClr val="C00000"/>
                          </a:solidFill>
                          <a:latin typeface="Cambria Math" panose="02040503050406030204" pitchFamily="18" charset="0"/>
                        </a:rPr>
                        <m:t>cluster</m:t>
                      </m:r>
                      <m:r>
                        <a:rPr lang="en-US" altLang="ja-JP" sz="1600" b="1" i="1">
                          <a:solidFill>
                            <a:srgbClr val="C00000"/>
                          </a:solidFill>
                          <a:latin typeface="Cambria Math" panose="02040503050406030204" pitchFamily="18" charset="0"/>
                        </a:rPr>
                        <m:t> </m:t>
                      </m:r>
                      <m:r>
                        <a:rPr lang="en-US" altLang="ja-JP" sz="1600" b="1" i="1">
                          <a:solidFill>
                            <a:srgbClr val="C00000"/>
                          </a:solidFill>
                          <a:latin typeface="Cambria Math" panose="02040503050406030204" pitchFamily="18" charset="0"/>
                        </a:rPr>
                        <m:t>𝒊</m:t>
                      </m:r>
                    </m:oMath>
                  </a14:m>
                  <a:r>
                    <a:rPr lang="en-US" altLang="ja-JP" sz="1600" dirty="0">
                      <a:solidFill>
                        <a:srgbClr val="C00000"/>
                      </a:solidFill>
                    </a:rPr>
                    <a:t>)</a:t>
                  </a:r>
                </a:p>
                <a:p>
                  <a:pPr marL="457200" lvl="2">
                    <a:buClr>
                      <a:srgbClr val="C00000"/>
                    </a:buClr>
                    <a:buSzPts val="2800"/>
                  </a:pPr>
                  <a:endParaRPr lang="en-US" altLang="ja-JP" sz="1600" dirty="0">
                    <a:solidFill>
                      <a:srgbClr val="C00000"/>
                    </a:solidFill>
                  </a:endParaRPr>
                </a:p>
                <a:p>
                  <a:pPr marL="457200" lvl="2">
                    <a:buClr>
                      <a:srgbClr val="C00000"/>
                    </a:buClr>
                    <a:buSzPts val="2800"/>
                  </a:pPr>
                  <a:r>
                    <a:rPr lang="en-US" altLang="ja-JP" sz="1600" dirty="0">
                      <a:solidFill>
                        <a:srgbClr val="C00000"/>
                      </a:solidFill>
                    </a:rPr>
                    <a:t>3. Whether cell is belonging to other clusters</a:t>
                  </a:r>
                </a:p>
                <a:p>
                  <a:pPr marL="457200" lvl="2">
                    <a:buClr>
                      <a:srgbClr val="C00000"/>
                    </a:buClr>
                    <a:buSzPts val="2800"/>
                  </a:pPr>
                  <a:endParaRPr lang="en-US" altLang="ja-JP" sz="1600" dirty="0">
                    <a:solidFill>
                      <a:srgbClr val="C00000"/>
                    </a:solidFill>
                  </a:endParaRPr>
                </a:p>
                <a:p>
                  <a:pPr marL="457200" lvl="2">
                    <a:buClr>
                      <a:srgbClr val="C00000"/>
                    </a:buClr>
                    <a:buSzPts val="2800"/>
                  </a:pPr>
                  <a:r>
                    <a:rPr lang="en-US" altLang="ja-JP" sz="1600" dirty="0">
                      <a:solidFill>
                        <a:srgbClr val="C00000"/>
                      </a:solidFill>
                    </a:rPr>
                    <a:t>4.After all cells are assigned, recalculate centroids</a:t>
                  </a:r>
                </a:p>
                <a:p>
                  <a:pPr marL="457200" lvl="2">
                    <a:buClr>
                      <a:srgbClr val="C00000"/>
                    </a:buClr>
                    <a:buSzPts val="2800"/>
                  </a:pPr>
                  <a:endParaRPr lang="en-US" altLang="ja-JP" sz="1600" dirty="0">
                    <a:solidFill>
                      <a:srgbClr val="C00000"/>
                    </a:solidFill>
                  </a:endParaRPr>
                </a:p>
                <a:p>
                  <a:pPr marL="457200" lvl="2">
                    <a:buClr>
                      <a:srgbClr val="C00000"/>
                    </a:buClr>
                    <a:buSzPts val="2800"/>
                  </a:pPr>
                  <a:r>
                    <a:rPr lang="en-US" altLang="ja-JP" sz="1600" dirty="0">
                      <a:solidFill>
                        <a:srgbClr val="C00000"/>
                      </a:solidFill>
                    </a:rPr>
                    <a:t>5. Repeat 2~4 until centroids converge</a:t>
                  </a:r>
                </a:p>
                <a:p>
                  <a:pPr marL="457200" lvl="2">
                    <a:buClr>
                      <a:srgbClr val="C00000"/>
                    </a:buClr>
                    <a:buSzPts val="2800"/>
                  </a:pPr>
                  <a:r>
                    <a:rPr lang="en-US" altLang="ja-JP" sz="1600" dirty="0">
                      <a:solidFill>
                        <a:srgbClr val="C00000"/>
                      </a:solidFill>
                    </a:rPr>
                    <a:t>(e.g.)</a:t>
                  </a:r>
                </a:p>
              </p:txBody>
            </p:sp>
          </mc:Choice>
          <mc:Fallback xmlns="">
            <p:sp>
              <p:nvSpPr>
                <p:cNvPr id="7" name="Google Shape;111;p3">
                  <a:extLst>
                    <a:ext uri="{FF2B5EF4-FFF2-40B4-BE49-F238E27FC236}">
                      <a16:creationId xmlns:a16="http://schemas.microsoft.com/office/drawing/2014/main" id="{72F4F1B8-C881-8E21-AF84-508DA83AA33A}"/>
                    </a:ext>
                  </a:extLst>
                </p:cNvPr>
                <p:cNvSpPr txBox="1">
                  <a:spLocks noRot="1" noChangeAspect="1" noMove="1" noResize="1" noEditPoints="1" noAdjustHandles="1" noChangeArrowheads="1" noChangeShapeType="1" noTextEdit="1"/>
                </p:cNvSpPr>
                <p:nvPr/>
              </p:nvSpPr>
              <p:spPr>
                <a:xfrm>
                  <a:off x="141651" y="3939839"/>
                  <a:ext cx="5042802" cy="2459063"/>
                </a:xfrm>
                <a:prstGeom prst="rect">
                  <a:avLst/>
                </a:prstGeom>
                <a:blipFill>
                  <a:blip r:embed="rId3"/>
                  <a:stretch>
                    <a:fillRect b="-468"/>
                  </a:stretch>
                </a:blipFill>
                <a:ln>
                  <a:noFill/>
                </a:ln>
              </p:spPr>
              <p:txBody>
                <a:bodyPr/>
                <a:lstStyle/>
                <a:p>
                  <a:r>
                    <a:rPr lang="zh-CN" altLang="en-US">
                      <a:noFill/>
                    </a:rPr>
                    <a:t> </a:t>
                  </a:r>
                </a:p>
              </p:txBody>
            </p:sp>
          </mc:Fallback>
        </mc:AlternateContent>
      </p:grpSp>
      <p:pic>
        <p:nvPicPr>
          <p:cNvPr id="19" name="図 18">
            <a:extLst>
              <a:ext uri="{FF2B5EF4-FFF2-40B4-BE49-F238E27FC236}">
                <a16:creationId xmlns:a16="http://schemas.microsoft.com/office/drawing/2014/main" id="{A884C35F-438C-702F-1083-EF380CF0E9D5}"/>
              </a:ext>
            </a:extLst>
          </p:cNvPr>
          <p:cNvPicPr>
            <a:picLocks noChangeAspect="1"/>
          </p:cNvPicPr>
          <p:nvPr/>
        </p:nvPicPr>
        <p:blipFill>
          <a:blip r:embed="rId4"/>
          <a:stretch>
            <a:fillRect/>
          </a:stretch>
        </p:blipFill>
        <p:spPr>
          <a:xfrm>
            <a:off x="5595830" y="1756678"/>
            <a:ext cx="5693486" cy="4517144"/>
          </a:xfrm>
          <a:prstGeom prst="rect">
            <a:avLst/>
          </a:prstGeom>
        </p:spPr>
      </p:pic>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dirty="0"/>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2" name="Google Shape;111;p3">
            <a:extLst>
              <a:ext uri="{FF2B5EF4-FFF2-40B4-BE49-F238E27FC236}">
                <a16:creationId xmlns:a16="http://schemas.microsoft.com/office/drawing/2014/main" id="{80F8FE3B-5521-1D60-DEEA-A99CED9F0F42}"/>
              </a:ext>
            </a:extLst>
          </p:cNvPr>
          <p:cNvSpPr txBox="1"/>
          <p:nvPr/>
        </p:nvSpPr>
        <p:spPr>
          <a:xfrm>
            <a:off x="155731" y="894473"/>
            <a:ext cx="10553518" cy="954067"/>
          </a:xfrm>
          <a:prstGeom prst="rect">
            <a:avLst/>
          </a:prstGeom>
          <a:noFill/>
          <a:ln>
            <a:noFill/>
          </a:ln>
        </p:spPr>
        <p:txBody>
          <a:bodyPr spcFirstLastPara="1" wrap="square" lIns="91425" tIns="45700" rIns="91425" bIns="45700" anchor="t" anchorCtr="0">
            <a:spAutoFit/>
          </a:bodyPr>
          <a:lstStyle/>
          <a:p>
            <a:pPr marL="457200" lvl="1">
              <a:buClr>
                <a:srgbClr val="C00000"/>
              </a:buClr>
              <a:buSzPts val="2800"/>
            </a:pPr>
            <a:endParaRPr lang="en-US" altLang="ja-JP" sz="2000" b="1" dirty="0">
              <a:solidFill>
                <a:srgbClr val="C00000"/>
              </a:solidFill>
            </a:endParaRPr>
          </a:p>
          <a:p>
            <a:pPr marL="457200" lvl="2">
              <a:buClr>
                <a:srgbClr val="C00000"/>
              </a:buClr>
              <a:buSzPts val="2800"/>
            </a:pPr>
            <a:r>
              <a:rPr lang="en-US" altLang="ja-JP" sz="2000" b="1" dirty="0">
                <a:solidFill>
                  <a:schemeClr val="bg1"/>
                </a:solidFill>
              </a:rPr>
              <a:t>1-st stage: multi-class connected clustering algorithm</a:t>
            </a:r>
            <a:endParaRPr lang="en-US" altLang="ja-JP" sz="2000" b="1" dirty="0">
              <a:solidFill>
                <a:srgbClr val="C00000"/>
              </a:solidFill>
            </a:endParaRPr>
          </a:p>
          <a:p>
            <a:pPr marL="457200" lvl="2">
              <a:buClr>
                <a:srgbClr val="C00000"/>
              </a:buClr>
              <a:buSzPts val="2800"/>
            </a:pPr>
            <a:endParaRPr lang="en-US" altLang="ja-JP" sz="1600" b="1" dirty="0">
              <a:solidFill>
                <a:srgbClr val="C00000"/>
              </a:solidFill>
            </a:endParaRPr>
          </a:p>
        </p:txBody>
      </p:sp>
      <p:sp>
        <p:nvSpPr>
          <p:cNvPr id="6" name="Google Shape;110;p3">
            <a:extLst>
              <a:ext uri="{FF2B5EF4-FFF2-40B4-BE49-F238E27FC236}">
                <a16:creationId xmlns:a16="http://schemas.microsoft.com/office/drawing/2014/main" id="{D3B60707-1C3B-4819-5D1F-4F20A195BE47}"/>
              </a:ext>
            </a:extLst>
          </p:cNvPr>
          <p:cNvSpPr txBox="1"/>
          <p:nvPr/>
        </p:nvSpPr>
        <p:spPr>
          <a:xfrm>
            <a:off x="418041" y="369803"/>
            <a:ext cx="5677959"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ja-JP" sz="3200" b="1" dirty="0">
                <a:solidFill>
                  <a:schemeClr val="accent1"/>
                </a:solidFill>
              </a:rPr>
              <a:t>Proposed method</a:t>
            </a:r>
            <a:endParaRPr sz="3200" b="1" i="0" u="none" strike="noStrike" cap="none" dirty="0">
              <a:solidFill>
                <a:schemeClr val="accent1"/>
              </a:solidFill>
              <a:latin typeface="Arial"/>
              <a:ea typeface="Arial"/>
              <a:cs typeface="Arial"/>
              <a:sym typeface="Arial"/>
            </a:endParaRPr>
          </a:p>
        </p:txBody>
      </p:sp>
      <p:cxnSp>
        <p:nvCxnSpPr>
          <p:cNvPr id="15" name="直接箭头连接符 14">
            <a:extLst>
              <a:ext uri="{FF2B5EF4-FFF2-40B4-BE49-F238E27FC236}">
                <a16:creationId xmlns:a16="http://schemas.microsoft.com/office/drawing/2014/main" id="{73C38614-6277-8B85-9868-F85FFC6D9768}"/>
              </a:ext>
            </a:extLst>
          </p:cNvPr>
          <p:cNvCxnSpPr>
            <a:cxnSpLocks/>
          </p:cNvCxnSpPr>
          <p:nvPr/>
        </p:nvCxnSpPr>
        <p:spPr>
          <a:xfrm flipV="1">
            <a:off x="5006109" y="2693504"/>
            <a:ext cx="1185969" cy="121347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4D3C74F2-D516-7419-F9B8-DFEE01669177}"/>
              </a:ext>
            </a:extLst>
          </p:cNvPr>
          <p:cNvCxnSpPr>
            <a:cxnSpLocks/>
          </p:cNvCxnSpPr>
          <p:nvPr/>
        </p:nvCxnSpPr>
        <p:spPr>
          <a:xfrm flipV="1">
            <a:off x="4830618" y="3393030"/>
            <a:ext cx="1530425" cy="123438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35E458FD-0DAD-1C27-8CCC-C6D390BE2354}"/>
              </a:ext>
            </a:extLst>
          </p:cNvPr>
          <p:cNvCxnSpPr>
            <a:cxnSpLocks/>
          </p:cNvCxnSpPr>
          <p:nvPr/>
        </p:nvCxnSpPr>
        <p:spPr>
          <a:xfrm>
            <a:off x="5338618" y="5172364"/>
            <a:ext cx="757382" cy="33205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3" name="图片 22">
            <a:extLst>
              <a:ext uri="{FF2B5EF4-FFF2-40B4-BE49-F238E27FC236}">
                <a16:creationId xmlns:a16="http://schemas.microsoft.com/office/drawing/2014/main" id="{6A9D0C87-77EC-2B64-B4E4-E3FA778F5F2D}"/>
              </a:ext>
            </a:extLst>
          </p:cNvPr>
          <p:cNvPicPr>
            <a:picLocks noChangeAspect="1"/>
          </p:cNvPicPr>
          <p:nvPr/>
        </p:nvPicPr>
        <p:blipFill>
          <a:blip r:embed="rId5"/>
          <a:stretch>
            <a:fillRect/>
          </a:stretch>
        </p:blipFill>
        <p:spPr>
          <a:xfrm>
            <a:off x="9107729" y="3990524"/>
            <a:ext cx="2181587" cy="2250019"/>
          </a:xfrm>
          <a:prstGeom prst="rect">
            <a:avLst/>
          </a:prstGeom>
        </p:spPr>
      </p:pic>
    </p:spTree>
    <p:extLst>
      <p:ext uri="{BB962C8B-B14F-4D97-AF65-F5344CB8AC3E}">
        <p14:creationId xmlns:p14="http://schemas.microsoft.com/office/powerpoint/2010/main" val="379689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dirty="0"/>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grpSp>
        <p:nvGrpSpPr>
          <p:cNvPr id="3" name="组合 2">
            <a:extLst>
              <a:ext uri="{FF2B5EF4-FFF2-40B4-BE49-F238E27FC236}">
                <a16:creationId xmlns:a16="http://schemas.microsoft.com/office/drawing/2014/main" id="{22155C03-FC02-801D-F585-0BA8F75FD1C4}"/>
              </a:ext>
            </a:extLst>
          </p:cNvPr>
          <p:cNvGrpSpPr/>
          <p:nvPr/>
        </p:nvGrpSpPr>
        <p:grpSpPr>
          <a:xfrm>
            <a:off x="102752" y="856112"/>
            <a:ext cx="10840551" cy="2369839"/>
            <a:chOff x="-3937" y="3940144"/>
            <a:chExt cx="10566410" cy="3075388"/>
          </a:xfrm>
        </p:grpSpPr>
        <p:grpSp>
          <p:nvGrpSpPr>
            <p:cNvPr id="5" name="组合 4">
              <a:extLst>
                <a:ext uri="{FF2B5EF4-FFF2-40B4-BE49-F238E27FC236}">
                  <a16:creationId xmlns:a16="http://schemas.microsoft.com/office/drawing/2014/main" id="{BEA2F0C5-5921-3706-DBE7-7D560EAA1F3B}"/>
                </a:ext>
              </a:extLst>
            </p:cNvPr>
            <p:cNvGrpSpPr/>
            <p:nvPr/>
          </p:nvGrpSpPr>
          <p:grpSpPr>
            <a:xfrm>
              <a:off x="418041" y="4021819"/>
              <a:ext cx="10144432" cy="2461564"/>
              <a:chOff x="698090" y="3821071"/>
              <a:chExt cx="3947165" cy="2358807"/>
            </a:xfrm>
          </p:grpSpPr>
          <p:sp>
            <p:nvSpPr>
              <p:cNvPr id="8" name="矩形 7">
                <a:extLst>
                  <a:ext uri="{FF2B5EF4-FFF2-40B4-BE49-F238E27FC236}">
                    <a16:creationId xmlns:a16="http://schemas.microsoft.com/office/drawing/2014/main" id="{3D098B7C-07FF-20FB-563B-64029957386B}"/>
                  </a:ext>
                </a:extLst>
              </p:cNvPr>
              <p:cNvSpPr/>
              <p:nvPr/>
            </p:nvSpPr>
            <p:spPr>
              <a:xfrm>
                <a:off x="698090" y="3947956"/>
                <a:ext cx="3947165" cy="2231922"/>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05528334-D5E1-EE3A-7667-3F7CB9EC9A3C}"/>
                  </a:ext>
                </a:extLst>
              </p:cNvPr>
              <p:cNvSpPr/>
              <p:nvPr/>
            </p:nvSpPr>
            <p:spPr>
              <a:xfrm>
                <a:off x="698090" y="3821071"/>
                <a:ext cx="3947165" cy="499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Google Shape;111;p3">
              <a:extLst>
                <a:ext uri="{FF2B5EF4-FFF2-40B4-BE49-F238E27FC236}">
                  <a16:creationId xmlns:a16="http://schemas.microsoft.com/office/drawing/2014/main" id="{72F4F1B8-C881-8E21-AF84-508DA83AA33A}"/>
                </a:ext>
              </a:extLst>
            </p:cNvPr>
            <p:cNvSpPr txBox="1"/>
            <p:nvPr/>
          </p:nvSpPr>
          <p:spPr>
            <a:xfrm>
              <a:off x="-3937" y="3940144"/>
              <a:ext cx="10371514" cy="3075388"/>
            </a:xfrm>
            <a:prstGeom prst="rect">
              <a:avLst/>
            </a:prstGeom>
            <a:noFill/>
            <a:ln>
              <a:noFill/>
            </a:ln>
          </p:spPr>
          <p:txBody>
            <a:bodyPr spcFirstLastPara="1" wrap="square" lIns="91425" tIns="45700" rIns="91425" bIns="45700" anchor="t" anchorCtr="0">
              <a:spAutoFit/>
            </a:bodyPr>
            <a:lstStyle/>
            <a:p>
              <a:pPr marL="457200" lvl="1">
                <a:buClr>
                  <a:srgbClr val="C00000"/>
                </a:buClr>
                <a:buSzPts val="2800"/>
              </a:pPr>
              <a:endParaRPr lang="en-US" altLang="ja-JP" sz="2000" b="1" dirty="0">
                <a:solidFill>
                  <a:srgbClr val="C00000"/>
                </a:solidFill>
              </a:endParaRPr>
            </a:p>
            <a:p>
              <a:pPr marL="457200" lvl="2">
                <a:buClr>
                  <a:srgbClr val="C00000"/>
                </a:buClr>
                <a:buSzPts val="2800"/>
              </a:pPr>
              <a:endParaRPr lang="en-US" altLang="ja-JP" sz="1600" b="1" dirty="0">
                <a:solidFill>
                  <a:srgbClr val="C00000"/>
                </a:solidFill>
              </a:endParaRPr>
            </a:p>
            <a:p>
              <a:pPr marL="457200" lvl="2">
                <a:buClr>
                  <a:srgbClr val="C00000"/>
                </a:buClr>
                <a:buSzPts val="2800"/>
              </a:pPr>
              <a:r>
                <a:rPr lang="en-US" altLang="zh-CN" sz="1600" dirty="0">
                  <a:solidFill>
                    <a:srgbClr val="C00000"/>
                  </a:solidFill>
                </a:rPr>
                <a:t>Route Generation Level</a:t>
              </a:r>
              <a:r>
                <a:rPr lang="en-US" altLang="ja-JP" sz="1600" dirty="0">
                  <a:solidFill>
                    <a:srgbClr val="C00000"/>
                  </a:solidFill>
                </a:rPr>
                <a:t>:</a:t>
              </a:r>
            </a:p>
            <a:p>
              <a:pPr marL="457200" lvl="2">
                <a:buClr>
                  <a:srgbClr val="C00000"/>
                </a:buClr>
                <a:buSzPts val="2800"/>
              </a:pPr>
              <a:r>
                <a:rPr lang="en-US" altLang="zh-CN" sz="1600" dirty="0">
                  <a:solidFill>
                    <a:srgbClr val="C00000"/>
                  </a:solidFill>
                </a:rPr>
                <a:t>Apply WRP solver to find initial solution (find k best paths for each watchman at each cluster)</a:t>
              </a:r>
            </a:p>
            <a:p>
              <a:pPr marL="457200" lvl="2">
                <a:buClr>
                  <a:srgbClr val="C00000"/>
                </a:buClr>
                <a:buSzPts val="2800"/>
              </a:pPr>
              <a:endParaRPr lang="en-US" altLang="zh-CN" sz="1600" dirty="0">
                <a:solidFill>
                  <a:srgbClr val="C00000"/>
                </a:solidFill>
              </a:endParaRPr>
            </a:p>
            <a:p>
              <a:pPr marL="457200" lvl="2">
                <a:buClr>
                  <a:srgbClr val="C00000"/>
                </a:buClr>
                <a:buSzPts val="2800"/>
              </a:pPr>
              <a:r>
                <a:rPr lang="en-US" altLang="zh-CN" sz="1600" dirty="0">
                  <a:solidFill>
                    <a:srgbClr val="C00000"/>
                  </a:solidFill>
                </a:rPr>
                <a:t>Reason why most initial solutions with poor solution quality </a:t>
              </a:r>
              <a:r>
                <a:rPr lang="zh-CN" altLang="en-US" sz="1600" dirty="0">
                  <a:solidFill>
                    <a:srgbClr val="C00000"/>
                  </a:solidFill>
                </a:rPr>
                <a:t>→ </a:t>
              </a:r>
              <a:r>
                <a:rPr lang="en-US" altLang="zh-CN" sz="1600" dirty="0">
                  <a:solidFill>
                    <a:srgbClr val="C00000"/>
                  </a:solidFill>
                </a:rPr>
                <a:t>LOS duplication</a:t>
              </a:r>
            </a:p>
            <a:p>
              <a:pPr marL="457200" lvl="2">
                <a:buClr>
                  <a:srgbClr val="C00000"/>
                </a:buClr>
                <a:buSzPts val="2800"/>
              </a:pPr>
              <a:r>
                <a:rPr lang="en-US" altLang="zh-CN" sz="1600" dirty="0">
                  <a:solidFill>
                    <a:srgbClr val="C00000"/>
                  </a:solidFill>
                </a:rPr>
                <a:t>LOS duplication: cells in LOS of multiple paths.</a:t>
              </a:r>
            </a:p>
            <a:p>
              <a:pPr marL="457200" lvl="2">
                <a:buClr>
                  <a:srgbClr val="C00000"/>
                </a:buClr>
                <a:buSzPts val="2800"/>
              </a:pPr>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p:txBody>
        </p:sp>
      </p:grpSp>
      <p:sp>
        <p:nvSpPr>
          <p:cNvPr id="4" name="Google Shape;111;p3">
            <a:extLst>
              <a:ext uri="{FF2B5EF4-FFF2-40B4-BE49-F238E27FC236}">
                <a16:creationId xmlns:a16="http://schemas.microsoft.com/office/drawing/2014/main" id="{4A2D8BCC-46EF-7E14-0E8E-6353DDB7C283}"/>
              </a:ext>
            </a:extLst>
          </p:cNvPr>
          <p:cNvSpPr txBox="1"/>
          <p:nvPr/>
        </p:nvSpPr>
        <p:spPr>
          <a:xfrm>
            <a:off x="102752" y="681982"/>
            <a:ext cx="10407626" cy="646290"/>
          </a:xfrm>
          <a:prstGeom prst="rect">
            <a:avLst/>
          </a:prstGeom>
          <a:noFill/>
          <a:ln>
            <a:noFill/>
          </a:ln>
        </p:spPr>
        <p:txBody>
          <a:bodyPr spcFirstLastPara="1" wrap="square" lIns="91425" tIns="45700" rIns="91425" bIns="45700" anchor="t" anchorCtr="0">
            <a:spAutoFit/>
          </a:bodyPr>
          <a:lstStyle/>
          <a:p>
            <a:pPr marL="457200" lvl="1">
              <a:buClr>
                <a:srgbClr val="C00000"/>
              </a:buClr>
              <a:buSzPts val="2800"/>
            </a:pPr>
            <a:endParaRPr lang="en-US" altLang="ja-JP" sz="1800" b="1" dirty="0">
              <a:solidFill>
                <a:srgbClr val="C00000"/>
              </a:solidFill>
            </a:endParaRPr>
          </a:p>
          <a:p>
            <a:pPr marL="457200" lvl="2">
              <a:buClr>
                <a:srgbClr val="C00000"/>
              </a:buClr>
              <a:buSzPts val="2800"/>
            </a:pPr>
            <a:r>
              <a:rPr lang="en-US" altLang="ja-JP" sz="1800" b="1" dirty="0">
                <a:solidFill>
                  <a:schemeClr val="bg1"/>
                </a:solidFill>
              </a:rPr>
              <a:t>2-nd stage: generate-and-repair search</a:t>
            </a:r>
          </a:p>
        </p:txBody>
      </p:sp>
      <p:sp>
        <p:nvSpPr>
          <p:cNvPr id="6" name="Google Shape;110;p3">
            <a:extLst>
              <a:ext uri="{FF2B5EF4-FFF2-40B4-BE49-F238E27FC236}">
                <a16:creationId xmlns:a16="http://schemas.microsoft.com/office/drawing/2014/main" id="{71D22BE3-627D-2AA4-FE88-852C5EBBF5C0}"/>
              </a:ext>
            </a:extLst>
          </p:cNvPr>
          <p:cNvSpPr txBox="1"/>
          <p:nvPr/>
        </p:nvSpPr>
        <p:spPr>
          <a:xfrm>
            <a:off x="418041" y="369803"/>
            <a:ext cx="5677959"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ja-JP" sz="3200" b="1" dirty="0">
                <a:solidFill>
                  <a:schemeClr val="accent1"/>
                </a:solidFill>
              </a:rPr>
              <a:t>Proposed method</a:t>
            </a:r>
            <a:endParaRPr sz="3200" b="1" i="0" u="none" strike="noStrike" cap="none" dirty="0">
              <a:solidFill>
                <a:schemeClr val="accent1"/>
              </a:solidFill>
              <a:latin typeface="Arial"/>
              <a:ea typeface="Arial"/>
              <a:cs typeface="Arial"/>
              <a:sym typeface="Arial"/>
            </a:endParaRPr>
          </a:p>
        </p:txBody>
      </p:sp>
      <p:pic>
        <p:nvPicPr>
          <p:cNvPr id="12" name="图片 11">
            <a:extLst>
              <a:ext uri="{FF2B5EF4-FFF2-40B4-BE49-F238E27FC236}">
                <a16:creationId xmlns:a16="http://schemas.microsoft.com/office/drawing/2014/main" id="{85D6A11D-79B0-33B7-5D1E-C4E88AFDE7F7}"/>
              </a:ext>
            </a:extLst>
          </p:cNvPr>
          <p:cNvPicPr>
            <a:picLocks noChangeAspect="1"/>
          </p:cNvPicPr>
          <p:nvPr/>
        </p:nvPicPr>
        <p:blipFill>
          <a:blip r:embed="rId3"/>
          <a:stretch>
            <a:fillRect/>
          </a:stretch>
        </p:blipFill>
        <p:spPr>
          <a:xfrm>
            <a:off x="1593691" y="2882432"/>
            <a:ext cx="7262073" cy="3647282"/>
          </a:xfrm>
          <a:prstGeom prst="rect">
            <a:avLst/>
          </a:prstGeom>
        </p:spPr>
      </p:pic>
    </p:spTree>
    <p:extLst>
      <p:ext uri="{BB962C8B-B14F-4D97-AF65-F5344CB8AC3E}">
        <p14:creationId xmlns:p14="http://schemas.microsoft.com/office/powerpoint/2010/main" val="1843140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dirty="0"/>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grpSp>
        <p:nvGrpSpPr>
          <p:cNvPr id="3" name="组合 2">
            <a:extLst>
              <a:ext uri="{FF2B5EF4-FFF2-40B4-BE49-F238E27FC236}">
                <a16:creationId xmlns:a16="http://schemas.microsoft.com/office/drawing/2014/main" id="{22155C03-FC02-801D-F585-0BA8F75FD1C4}"/>
              </a:ext>
            </a:extLst>
          </p:cNvPr>
          <p:cNvGrpSpPr/>
          <p:nvPr/>
        </p:nvGrpSpPr>
        <p:grpSpPr>
          <a:xfrm>
            <a:off x="205505" y="805343"/>
            <a:ext cx="10760893" cy="2616060"/>
            <a:chOff x="73707" y="3832196"/>
            <a:chExt cx="10488766" cy="2833949"/>
          </a:xfrm>
        </p:grpSpPr>
        <p:grpSp>
          <p:nvGrpSpPr>
            <p:cNvPr id="5" name="组合 4">
              <a:extLst>
                <a:ext uri="{FF2B5EF4-FFF2-40B4-BE49-F238E27FC236}">
                  <a16:creationId xmlns:a16="http://schemas.microsoft.com/office/drawing/2014/main" id="{BEA2F0C5-5921-3706-DBE7-7D560EAA1F3B}"/>
                </a:ext>
              </a:extLst>
            </p:cNvPr>
            <p:cNvGrpSpPr/>
            <p:nvPr/>
          </p:nvGrpSpPr>
          <p:grpSpPr>
            <a:xfrm>
              <a:off x="418041" y="4021820"/>
              <a:ext cx="10144432" cy="2461563"/>
              <a:chOff x="698090" y="3821072"/>
              <a:chExt cx="3947165" cy="2358806"/>
            </a:xfrm>
          </p:grpSpPr>
          <p:sp>
            <p:nvSpPr>
              <p:cNvPr id="8" name="矩形 7">
                <a:extLst>
                  <a:ext uri="{FF2B5EF4-FFF2-40B4-BE49-F238E27FC236}">
                    <a16:creationId xmlns:a16="http://schemas.microsoft.com/office/drawing/2014/main" id="{3D098B7C-07FF-20FB-563B-64029957386B}"/>
                  </a:ext>
                </a:extLst>
              </p:cNvPr>
              <p:cNvSpPr/>
              <p:nvPr/>
            </p:nvSpPr>
            <p:spPr>
              <a:xfrm>
                <a:off x="698090" y="3947956"/>
                <a:ext cx="3947165" cy="2231922"/>
              </a:xfrm>
              <a:prstGeom prst="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05528334-D5E1-EE3A-7667-3F7CB9EC9A3C}"/>
                  </a:ext>
                </a:extLst>
              </p:cNvPr>
              <p:cNvSpPr/>
              <p:nvPr/>
            </p:nvSpPr>
            <p:spPr>
              <a:xfrm>
                <a:off x="698090" y="3821072"/>
                <a:ext cx="3947165" cy="421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7" name="Google Shape;111;p3">
                  <a:extLst>
                    <a:ext uri="{FF2B5EF4-FFF2-40B4-BE49-F238E27FC236}">
                      <a16:creationId xmlns:a16="http://schemas.microsoft.com/office/drawing/2014/main" id="{72F4F1B8-C881-8E21-AF84-508DA83AA33A}"/>
                    </a:ext>
                  </a:extLst>
                </p:cNvPr>
                <p:cNvSpPr txBox="1"/>
                <p:nvPr/>
              </p:nvSpPr>
              <p:spPr>
                <a:xfrm>
                  <a:off x="73707" y="3832196"/>
                  <a:ext cx="10371514" cy="2833949"/>
                </a:xfrm>
                <a:prstGeom prst="rect">
                  <a:avLst/>
                </a:prstGeom>
                <a:noFill/>
                <a:ln>
                  <a:noFill/>
                </a:ln>
              </p:spPr>
              <p:txBody>
                <a:bodyPr spcFirstLastPara="1" wrap="square" lIns="91425" tIns="45700" rIns="91425" bIns="45700" anchor="t" anchorCtr="0">
                  <a:spAutoFit/>
                </a:bodyPr>
                <a:lstStyle/>
                <a:p>
                  <a:pPr marL="457200" lvl="1">
                    <a:buClr>
                      <a:srgbClr val="C00000"/>
                    </a:buClr>
                    <a:buSzPts val="2800"/>
                  </a:pPr>
                  <a:endParaRPr lang="en-US" altLang="ja-JP" sz="2000" b="1" dirty="0">
                    <a:solidFill>
                      <a:srgbClr val="C00000"/>
                    </a:solidFill>
                  </a:endParaRPr>
                </a:p>
                <a:p>
                  <a:pPr marL="457200" lvl="2">
                    <a:buClr>
                      <a:srgbClr val="C00000"/>
                    </a:buClr>
                    <a:buSzPts val="2800"/>
                  </a:pPr>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a:p>
                  <a:pPr marL="457200" lvl="2">
                    <a:buClr>
                      <a:srgbClr val="C00000"/>
                    </a:buClr>
                    <a:buSzPts val="2800"/>
                  </a:pPr>
                  <a:r>
                    <a:rPr lang="en-US" altLang="ja-JP" sz="1600" dirty="0">
                      <a:solidFill>
                        <a:srgbClr val="C00000"/>
                      </a:solidFill>
                    </a:rPr>
                    <a:t>Route Repair Level:</a:t>
                  </a:r>
                </a:p>
                <a:p>
                  <a:pPr marL="457200" lvl="2">
                    <a:buClr>
                      <a:srgbClr val="C00000"/>
                    </a:buClr>
                    <a:buSzPts val="2800"/>
                  </a:pPr>
                  <a:r>
                    <a:rPr lang="en-US" altLang="ja-JP" sz="1600" dirty="0">
                      <a:solidFill>
                        <a:srgbClr val="C00000"/>
                      </a:solidFill>
                    </a:rPr>
                    <a:t>1. Reduce LOS duplication: apply Iterative Repairing search to reassign and calculate new paths</a:t>
                  </a:r>
                </a:p>
                <a:p>
                  <a:pPr marL="457200" lvl="2">
                    <a:buClr>
                      <a:srgbClr val="C00000"/>
                    </a:buClr>
                    <a:buSzPts val="2800"/>
                  </a:pPr>
                  <a:r>
                    <a:rPr lang="en-US" altLang="ja-JP" sz="1600" dirty="0">
                      <a:solidFill>
                        <a:srgbClr val="C00000"/>
                      </a:solidFill>
                    </a:rPr>
                    <a:t>2. Use the evaluation function to evaluate the solution quality. </a:t>
                  </a:r>
                </a:p>
                <a:p>
                  <a:pPr marL="457200" lvl="2">
                    <a:buClr>
                      <a:srgbClr val="C00000"/>
                    </a:buClr>
                    <a:buSzPts val="2800"/>
                  </a:pPr>
                  <a:endParaRPr lang="en-US" altLang="ja-JP" sz="1600" dirty="0">
                    <a:solidFill>
                      <a:srgbClr val="C00000"/>
                    </a:solidFill>
                  </a:endParaRPr>
                </a:p>
                <a:p>
                  <a:pPr marL="457200" lvl="1" algn="just">
                    <a:buClr>
                      <a:srgbClr val="C00000"/>
                    </a:buClr>
                    <a:buSzPts val="2800"/>
                  </a:pPr>
                  <a14:m>
                    <m:oMathPara xmlns:m="http://schemas.openxmlformats.org/officeDocument/2006/math">
                      <m:oMathParaPr>
                        <m:jc m:val="centerGroup"/>
                      </m:oMathParaPr>
                      <m:oMath xmlns:m="http://schemas.openxmlformats.org/officeDocument/2006/math">
                        <m:r>
                          <a:rPr lang="en-US" altLang="ja-JP" sz="1600" b="1" i="1" smtClean="0">
                            <a:solidFill>
                              <a:srgbClr val="C00000"/>
                            </a:solidFill>
                            <a:latin typeface="Cambria Math" panose="02040503050406030204" pitchFamily="18" charset="0"/>
                          </a:rPr>
                          <m:t>𝒇</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𝒏</m:t>
                            </m:r>
                          </m:e>
                        </m:d>
                        <m:r>
                          <a:rPr lang="en-US" altLang="ja-JP" sz="1600" b="1" i="1" smtClean="0">
                            <a:solidFill>
                              <a:srgbClr val="C00000"/>
                            </a:solidFill>
                            <a:latin typeface="Cambria Math" panose="02040503050406030204" pitchFamily="18" charset="0"/>
                          </a:rPr>
                          <m:t>=</m:t>
                        </m:r>
                        <m:r>
                          <a:rPr lang="en-US" altLang="ja-JP" sz="1600" b="1" i="1" smtClean="0">
                            <a:solidFill>
                              <a:srgbClr val="C00000"/>
                            </a:solidFill>
                            <a:latin typeface="Cambria Math" panose="02040503050406030204" pitchFamily="18" charset="0"/>
                          </a:rPr>
                          <m:t>𝒘</m:t>
                        </m:r>
                        <m:r>
                          <a:rPr lang="en-US" altLang="ja-JP" sz="1600" b="1" i="1" smtClean="0">
                            <a:solidFill>
                              <a:srgbClr val="C00000"/>
                            </a:solidFill>
                            <a:latin typeface="Cambria Math" panose="02040503050406030204" pitchFamily="18" charset="0"/>
                          </a:rPr>
                          <m:t>∗</m:t>
                        </m:r>
                        <m:r>
                          <a:rPr lang="en-US" altLang="ja-JP" sz="1600" b="1" i="1" smtClean="0">
                            <a:solidFill>
                              <a:srgbClr val="C00000"/>
                            </a:solidFill>
                            <a:latin typeface="Cambria Math" panose="02040503050406030204" pitchFamily="18" charset="0"/>
                          </a:rPr>
                          <m:t>𝒗𝒂𝒓𝒊𝒂𝒏𝒄𝒆</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𝒑𝒂𝒕𝒉𝒔</m:t>
                            </m:r>
                          </m:e>
                        </m:d>
                        <m:r>
                          <a:rPr lang="en-US" altLang="ja-JP" sz="1600" b="1" i="1" smtClean="0">
                            <a:solidFill>
                              <a:srgbClr val="C00000"/>
                            </a:solidFill>
                            <a:latin typeface="Cambria Math" panose="02040503050406030204" pitchFamily="18" charset="0"/>
                          </a:rPr>
                          <m:t>+</m:t>
                        </m:r>
                        <m:r>
                          <a:rPr lang="en-US" altLang="ja-JP" sz="1600" b="1" i="1" smtClean="0">
                            <a:solidFill>
                              <a:srgbClr val="C00000"/>
                            </a:solidFill>
                            <a:latin typeface="Cambria Math" panose="02040503050406030204" pitchFamily="18" charset="0"/>
                          </a:rPr>
                          <m:t>𝒎𝒂𝒙</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𝒑𝒂𝒕𝒉𝒔</m:t>
                            </m:r>
                          </m:e>
                        </m:d>
                        <m:r>
                          <a:rPr lang="en-US" altLang="ja-JP" sz="1600" b="1" i="1" smtClean="0">
                            <a:solidFill>
                              <a:srgbClr val="C00000"/>
                            </a:solidFill>
                            <a:latin typeface="Cambria Math" panose="02040503050406030204" pitchFamily="18" charset="0"/>
                          </a:rPr>
                          <m:t>+</m:t>
                        </m:r>
                        <m:r>
                          <a:rPr lang="en-US" altLang="ja-JP" sz="1600" b="1" i="1" smtClean="0">
                            <a:solidFill>
                              <a:srgbClr val="C00000"/>
                            </a:solidFill>
                            <a:latin typeface="Cambria Math" panose="02040503050406030204" pitchFamily="18" charset="0"/>
                          </a:rPr>
                          <m:t>𝒂𝒗𝒆𝒓𝒂𝒈𝒆</m:t>
                        </m:r>
                        <m:d>
                          <m:dPr>
                            <m:ctrlPr>
                              <a:rPr lang="en-US" altLang="ja-JP" sz="1600" b="1" i="1" smtClean="0">
                                <a:solidFill>
                                  <a:srgbClr val="C00000"/>
                                </a:solidFill>
                                <a:latin typeface="Cambria Math" panose="02040503050406030204" pitchFamily="18" charset="0"/>
                              </a:rPr>
                            </m:ctrlPr>
                          </m:dPr>
                          <m:e>
                            <m:r>
                              <a:rPr lang="en-US" altLang="ja-JP" sz="1600" b="1" i="1" smtClean="0">
                                <a:solidFill>
                                  <a:srgbClr val="C00000"/>
                                </a:solidFill>
                                <a:latin typeface="Cambria Math" panose="02040503050406030204" pitchFamily="18" charset="0"/>
                              </a:rPr>
                              <m:t>𝒑𝒂𝒕𝒉𝒔</m:t>
                            </m:r>
                          </m:e>
                        </m:d>
                      </m:oMath>
                    </m:oMathPara>
                  </a14:m>
                  <a:endParaRPr lang="en-US" altLang="ja-JP" sz="1600" b="1" dirty="0">
                    <a:solidFill>
                      <a:srgbClr val="C00000"/>
                    </a:solidFill>
                  </a:endParaRPr>
                </a:p>
                <a:p>
                  <a:pPr marL="457200" lvl="1" algn="just">
                    <a:buClr>
                      <a:srgbClr val="C00000"/>
                    </a:buClr>
                    <a:buSzPts val="2800"/>
                  </a:pPr>
                  <a14:m>
                    <m:oMathPara xmlns:m="http://schemas.openxmlformats.org/officeDocument/2006/math">
                      <m:oMathParaPr>
                        <m:jc m:val="centerGroup"/>
                      </m:oMathParaPr>
                      <m:oMath xmlns:m="http://schemas.openxmlformats.org/officeDocument/2006/math">
                        <m:r>
                          <a:rPr lang="en-US" altLang="ja-JP" sz="1600" b="1" i="1" smtClean="0">
                            <a:solidFill>
                              <a:srgbClr val="C00000"/>
                            </a:solidFill>
                            <a:latin typeface="Cambria Math" panose="02040503050406030204" pitchFamily="18" charset="0"/>
                          </a:rPr>
                          <m:t>𝒘</m:t>
                        </m:r>
                        <m:r>
                          <a:rPr lang="en-US" altLang="ja-JP" sz="1600" b="1" i="1" smtClean="0">
                            <a:solidFill>
                              <a:srgbClr val="C00000"/>
                            </a:solidFill>
                            <a:latin typeface="Cambria Math" panose="02040503050406030204" pitchFamily="18" charset="0"/>
                          </a:rPr>
                          <m:t>=</m:t>
                        </m:r>
                        <m:r>
                          <a:rPr lang="en-US" altLang="ja-JP" sz="1600" b="1" i="1" smtClean="0">
                            <a:solidFill>
                              <a:srgbClr val="C00000"/>
                            </a:solidFill>
                            <a:latin typeface="Cambria Math" panose="02040503050406030204" pitchFamily="18" charset="0"/>
                          </a:rPr>
                          <m:t>𝒗𝒂𝒓𝒊𝒂𝒏𝒄𝒆</m:t>
                        </m:r>
                        <m:r>
                          <a:rPr lang="en-US" altLang="ja-JP" sz="1600" b="1" i="1" smtClean="0">
                            <a:solidFill>
                              <a:srgbClr val="C00000"/>
                            </a:solidFill>
                            <a:latin typeface="Cambria Math" panose="02040503050406030204" pitchFamily="18" charset="0"/>
                          </a:rPr>
                          <m:t>(</m:t>
                        </m:r>
                        <m:r>
                          <a:rPr lang="en-US" altLang="ja-JP" sz="1600" b="1" i="1" smtClean="0">
                            <a:solidFill>
                              <a:srgbClr val="C00000"/>
                            </a:solidFill>
                            <a:latin typeface="Cambria Math" panose="02040503050406030204" pitchFamily="18" charset="0"/>
                          </a:rPr>
                          <m:t>𝒑𝒂𝒕𝒉𝒔</m:t>
                        </m:r>
                        <m:r>
                          <a:rPr lang="en-US" altLang="ja-JP" sz="1600" b="1" i="1" smtClean="0">
                            <a:solidFill>
                              <a:srgbClr val="C00000"/>
                            </a:solidFill>
                            <a:latin typeface="Cambria Math" panose="02040503050406030204" pitchFamily="18" charset="0"/>
                          </a:rPr>
                          <m:t>)/</m:t>
                        </m:r>
                        <m:r>
                          <a:rPr lang="en-US" altLang="ja-JP" sz="1600" b="1" i="1" smtClean="0">
                            <a:solidFill>
                              <a:srgbClr val="C00000"/>
                            </a:solidFill>
                            <a:latin typeface="Cambria Math" panose="02040503050406030204" pitchFamily="18" charset="0"/>
                          </a:rPr>
                          <m:t>𝑴𝑨𝑿</m:t>
                        </m:r>
                        <m:r>
                          <a:rPr lang="en-US" altLang="ja-JP" sz="1600" b="1" i="1" smtClean="0">
                            <a:solidFill>
                              <a:srgbClr val="C00000"/>
                            </a:solidFill>
                            <a:latin typeface="Cambria Math" panose="02040503050406030204" pitchFamily="18" charset="0"/>
                          </a:rPr>
                          <m:t>_</m:t>
                        </m:r>
                        <m:r>
                          <a:rPr lang="en-US" altLang="ja-JP" sz="1600" b="1" i="1" smtClean="0">
                            <a:solidFill>
                              <a:srgbClr val="C00000"/>
                            </a:solidFill>
                            <a:latin typeface="Cambria Math" panose="02040503050406030204" pitchFamily="18" charset="0"/>
                          </a:rPr>
                          <m:t>𝑽𝑨𝑹𝑰𝑨𝑵𝑪𝑬</m:t>
                        </m:r>
                      </m:oMath>
                    </m:oMathPara>
                  </a14:m>
                  <a:endParaRPr lang="en-US" altLang="ja-JP" sz="1600" b="1" dirty="0">
                    <a:solidFill>
                      <a:srgbClr val="C00000"/>
                    </a:solidFill>
                  </a:endParaRPr>
                </a:p>
                <a:p>
                  <a:pPr marL="457200" lvl="2">
                    <a:buClr>
                      <a:srgbClr val="C00000"/>
                    </a:buClr>
                    <a:buSzPts val="2800"/>
                  </a:pPr>
                  <a:endParaRPr lang="en-US" altLang="ja-JP" sz="1600" b="1" dirty="0">
                    <a:solidFill>
                      <a:srgbClr val="C00000"/>
                    </a:solidFill>
                  </a:endParaRPr>
                </a:p>
              </p:txBody>
            </p:sp>
          </mc:Choice>
          <mc:Fallback xmlns="">
            <p:sp>
              <p:nvSpPr>
                <p:cNvPr id="7" name="Google Shape;111;p3">
                  <a:extLst>
                    <a:ext uri="{FF2B5EF4-FFF2-40B4-BE49-F238E27FC236}">
                      <a16:creationId xmlns:a16="http://schemas.microsoft.com/office/drawing/2014/main" id="{72F4F1B8-C881-8E21-AF84-508DA83AA33A}"/>
                    </a:ext>
                  </a:extLst>
                </p:cNvPr>
                <p:cNvSpPr txBox="1">
                  <a:spLocks noRot="1" noChangeAspect="1" noMove="1" noResize="1" noEditPoints="1" noAdjustHandles="1" noChangeArrowheads="1" noChangeShapeType="1" noTextEdit="1"/>
                </p:cNvSpPr>
                <p:nvPr/>
              </p:nvSpPr>
              <p:spPr>
                <a:xfrm>
                  <a:off x="73707" y="3832196"/>
                  <a:ext cx="10371514" cy="2833949"/>
                </a:xfrm>
                <a:prstGeom prst="rect">
                  <a:avLst/>
                </a:prstGeom>
                <a:blipFill>
                  <a:blip r:embed="rId3"/>
                  <a:stretch>
                    <a:fillRect/>
                  </a:stretch>
                </a:blipFill>
                <a:ln>
                  <a:noFill/>
                </a:ln>
              </p:spPr>
              <p:txBody>
                <a:bodyPr/>
                <a:lstStyle/>
                <a:p>
                  <a:r>
                    <a:rPr lang="zh-CN" altLang="en-US">
                      <a:noFill/>
                    </a:rPr>
                    <a:t> </a:t>
                  </a:r>
                </a:p>
              </p:txBody>
            </p:sp>
          </mc:Fallback>
        </mc:AlternateContent>
      </p:grpSp>
      <p:sp>
        <p:nvSpPr>
          <p:cNvPr id="4" name="Google Shape;111;p3">
            <a:extLst>
              <a:ext uri="{FF2B5EF4-FFF2-40B4-BE49-F238E27FC236}">
                <a16:creationId xmlns:a16="http://schemas.microsoft.com/office/drawing/2014/main" id="{4A2D8BCC-46EF-7E14-0E8E-6353DDB7C283}"/>
              </a:ext>
            </a:extLst>
          </p:cNvPr>
          <p:cNvSpPr txBox="1"/>
          <p:nvPr/>
        </p:nvSpPr>
        <p:spPr>
          <a:xfrm>
            <a:off x="182410" y="712387"/>
            <a:ext cx="10407626" cy="646290"/>
          </a:xfrm>
          <a:prstGeom prst="rect">
            <a:avLst/>
          </a:prstGeom>
          <a:noFill/>
          <a:ln>
            <a:noFill/>
          </a:ln>
        </p:spPr>
        <p:txBody>
          <a:bodyPr spcFirstLastPara="1" wrap="square" lIns="91425" tIns="45700" rIns="91425" bIns="45700" anchor="t" anchorCtr="0">
            <a:spAutoFit/>
          </a:bodyPr>
          <a:lstStyle/>
          <a:p>
            <a:pPr marL="457200" lvl="1">
              <a:buClr>
                <a:srgbClr val="C00000"/>
              </a:buClr>
              <a:buSzPts val="2800"/>
            </a:pPr>
            <a:endParaRPr lang="en-US" altLang="ja-JP" sz="1800" b="1" dirty="0">
              <a:solidFill>
                <a:srgbClr val="C00000"/>
              </a:solidFill>
            </a:endParaRPr>
          </a:p>
          <a:p>
            <a:pPr marL="457200" lvl="2">
              <a:buClr>
                <a:srgbClr val="C00000"/>
              </a:buClr>
              <a:buSzPts val="2800"/>
            </a:pPr>
            <a:r>
              <a:rPr lang="en-US" altLang="ja-JP" sz="1800" b="1" dirty="0">
                <a:solidFill>
                  <a:schemeClr val="bg1"/>
                </a:solidFill>
              </a:rPr>
              <a:t>2-nd stage: generate-and-repair search</a:t>
            </a:r>
          </a:p>
        </p:txBody>
      </p:sp>
      <p:sp>
        <p:nvSpPr>
          <p:cNvPr id="6" name="Google Shape;110;p3">
            <a:extLst>
              <a:ext uri="{FF2B5EF4-FFF2-40B4-BE49-F238E27FC236}">
                <a16:creationId xmlns:a16="http://schemas.microsoft.com/office/drawing/2014/main" id="{71D22BE3-627D-2AA4-FE88-852C5EBBF5C0}"/>
              </a:ext>
            </a:extLst>
          </p:cNvPr>
          <p:cNvSpPr txBox="1"/>
          <p:nvPr/>
        </p:nvSpPr>
        <p:spPr>
          <a:xfrm>
            <a:off x="418041" y="369803"/>
            <a:ext cx="5677959"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ja-JP" sz="3200" b="1" dirty="0">
                <a:solidFill>
                  <a:schemeClr val="accent1"/>
                </a:solidFill>
              </a:rPr>
              <a:t>Proposed method</a:t>
            </a:r>
            <a:endParaRPr sz="3200" b="1" i="0" u="none" strike="noStrike" cap="none" dirty="0">
              <a:solidFill>
                <a:schemeClr val="accent1"/>
              </a:solidFill>
              <a:latin typeface="Arial"/>
              <a:ea typeface="Arial"/>
              <a:cs typeface="Arial"/>
              <a:sym typeface="Arial"/>
            </a:endParaRPr>
          </a:p>
        </p:txBody>
      </p:sp>
      <p:pic>
        <p:nvPicPr>
          <p:cNvPr id="11" name="图片 10">
            <a:extLst>
              <a:ext uri="{FF2B5EF4-FFF2-40B4-BE49-F238E27FC236}">
                <a16:creationId xmlns:a16="http://schemas.microsoft.com/office/drawing/2014/main" id="{758820FB-A2E9-97E0-304B-48A781C15907}"/>
              </a:ext>
            </a:extLst>
          </p:cNvPr>
          <p:cNvPicPr>
            <a:picLocks noChangeAspect="1"/>
          </p:cNvPicPr>
          <p:nvPr/>
        </p:nvPicPr>
        <p:blipFill>
          <a:blip r:embed="rId4"/>
          <a:stretch>
            <a:fillRect/>
          </a:stretch>
        </p:blipFill>
        <p:spPr>
          <a:xfrm>
            <a:off x="1857072" y="3507637"/>
            <a:ext cx="3044351" cy="3117181"/>
          </a:xfrm>
          <a:prstGeom prst="rect">
            <a:avLst/>
          </a:prstGeom>
        </p:spPr>
      </p:pic>
      <p:pic>
        <p:nvPicPr>
          <p:cNvPr id="13" name="图片 12">
            <a:extLst>
              <a:ext uri="{FF2B5EF4-FFF2-40B4-BE49-F238E27FC236}">
                <a16:creationId xmlns:a16="http://schemas.microsoft.com/office/drawing/2014/main" id="{DFFB87C3-68B6-0229-C467-0EE60D565427}"/>
              </a:ext>
            </a:extLst>
          </p:cNvPr>
          <p:cNvPicPr>
            <a:picLocks noChangeAspect="1"/>
          </p:cNvPicPr>
          <p:nvPr/>
        </p:nvPicPr>
        <p:blipFill>
          <a:blip r:embed="rId5"/>
          <a:stretch>
            <a:fillRect/>
          </a:stretch>
        </p:blipFill>
        <p:spPr>
          <a:xfrm>
            <a:off x="6735215" y="3507636"/>
            <a:ext cx="3043314" cy="3117182"/>
          </a:xfrm>
          <a:prstGeom prst="rect">
            <a:avLst/>
          </a:prstGeom>
        </p:spPr>
      </p:pic>
      <p:sp>
        <p:nvSpPr>
          <p:cNvPr id="14" name="Google Shape;110;p3">
            <a:extLst>
              <a:ext uri="{FF2B5EF4-FFF2-40B4-BE49-F238E27FC236}">
                <a16:creationId xmlns:a16="http://schemas.microsoft.com/office/drawing/2014/main" id="{1A1F055B-A4BD-1E78-69CB-C056ECC3ED1B}"/>
              </a:ext>
            </a:extLst>
          </p:cNvPr>
          <p:cNvSpPr txBox="1"/>
          <p:nvPr/>
        </p:nvSpPr>
        <p:spPr>
          <a:xfrm>
            <a:off x="-79514" y="4722053"/>
            <a:ext cx="2488185" cy="923289"/>
          </a:xfrm>
          <a:prstGeom prst="rect">
            <a:avLst/>
          </a:prstGeom>
          <a:noFill/>
          <a:ln>
            <a:noFill/>
          </a:ln>
        </p:spPr>
        <p:txBody>
          <a:bodyPr spcFirstLastPara="1" wrap="square" lIns="91425" tIns="45700" rIns="91425" bIns="45700" anchor="t" anchorCtr="0">
            <a:spAutoFit/>
          </a:bodyPr>
          <a:lstStyle/>
          <a:p>
            <a:pPr lvl="0">
              <a:lnSpc>
                <a:spcPct val="150000"/>
              </a:lnSpc>
            </a:pPr>
            <a:r>
              <a:rPr lang="en-US" altLang="ja-JP" sz="1800" b="1" dirty="0">
                <a:solidFill>
                  <a:srgbClr val="C00000"/>
                </a:solidFill>
              </a:rPr>
              <a:t>    Initial solution:</a:t>
            </a:r>
          </a:p>
          <a:p>
            <a:pPr lvl="0">
              <a:lnSpc>
                <a:spcPct val="150000"/>
              </a:lnSpc>
            </a:pPr>
            <a:r>
              <a:rPr lang="en-US" altLang="ja-JP" sz="1800" b="1" dirty="0">
                <a:solidFill>
                  <a:srgbClr val="C00000"/>
                </a:solidFill>
              </a:rPr>
              <a:t>       [12,28,9,8]</a:t>
            </a:r>
          </a:p>
        </p:txBody>
      </p:sp>
      <p:sp>
        <p:nvSpPr>
          <p:cNvPr id="16" name="Google Shape;110;p3">
            <a:extLst>
              <a:ext uri="{FF2B5EF4-FFF2-40B4-BE49-F238E27FC236}">
                <a16:creationId xmlns:a16="http://schemas.microsoft.com/office/drawing/2014/main" id="{6C8F8BAF-49F6-7FF1-432B-72FCC06067B4}"/>
              </a:ext>
            </a:extLst>
          </p:cNvPr>
          <p:cNvSpPr txBox="1"/>
          <p:nvPr/>
        </p:nvSpPr>
        <p:spPr>
          <a:xfrm>
            <a:off x="4748767" y="4722052"/>
            <a:ext cx="2584174" cy="923289"/>
          </a:xfrm>
          <a:prstGeom prst="rect">
            <a:avLst/>
          </a:prstGeom>
          <a:noFill/>
          <a:ln>
            <a:noFill/>
          </a:ln>
        </p:spPr>
        <p:txBody>
          <a:bodyPr spcFirstLastPara="1" wrap="square" lIns="91425" tIns="45700" rIns="91425" bIns="45700" anchor="t" anchorCtr="0">
            <a:spAutoFit/>
          </a:bodyPr>
          <a:lstStyle/>
          <a:p>
            <a:pPr lvl="0">
              <a:lnSpc>
                <a:spcPct val="150000"/>
              </a:lnSpc>
            </a:pPr>
            <a:r>
              <a:rPr lang="en-US" altLang="ja-JP" sz="1800" b="1" dirty="0">
                <a:solidFill>
                  <a:srgbClr val="C00000"/>
                </a:solidFill>
              </a:rPr>
              <a:t>    repaired result:</a:t>
            </a:r>
          </a:p>
          <a:p>
            <a:pPr lvl="0">
              <a:lnSpc>
                <a:spcPct val="150000"/>
              </a:lnSpc>
            </a:pPr>
            <a:r>
              <a:rPr lang="en-US" altLang="ja-JP" sz="1800" b="1" dirty="0">
                <a:solidFill>
                  <a:srgbClr val="C00000"/>
                </a:solidFill>
              </a:rPr>
              <a:t>       [12,15,9,17]</a:t>
            </a:r>
          </a:p>
        </p:txBody>
      </p:sp>
    </p:spTree>
    <p:extLst>
      <p:ext uri="{BB962C8B-B14F-4D97-AF65-F5344CB8AC3E}">
        <p14:creationId xmlns:p14="http://schemas.microsoft.com/office/powerpoint/2010/main" val="2145356720"/>
      </p:ext>
    </p:extLst>
  </p:cSld>
  <p:clrMapOvr>
    <a:masterClrMapping/>
  </p:clrMapOvr>
</p:sld>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11338</TotalTime>
  <Words>2667</Words>
  <Application>Microsoft Office PowerPoint</Application>
  <PresentationFormat>宽屏</PresentationFormat>
  <Paragraphs>283</Paragraphs>
  <Slides>20</Slides>
  <Notes>20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20</vt:i4>
      </vt:variant>
    </vt:vector>
  </HeadingPairs>
  <TitlesOfParts>
    <vt:vector size="25" baseType="lpstr">
      <vt:lpstr>Arial</vt:lpstr>
      <vt:lpstr>Cambria Math</vt:lpstr>
      <vt:lpstr>Open Sans</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Mid-term Presentation Group: Rakuten Card  </dc:title>
  <dc:creator>劉　冠廷</dc:creator>
  <cp:lastModifiedBy>劉　冠廷</cp:lastModifiedBy>
  <cp:revision>1</cp:revision>
  <dcterms:created xsi:type="dcterms:W3CDTF">2021-12-06T09:59:34Z</dcterms:created>
  <dcterms:modified xsi:type="dcterms:W3CDTF">2023-01-31T01:05:19Z</dcterms:modified>
</cp:coreProperties>
</file>