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D36C-2FE9-F27C-0B08-F3D57941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28462A-D460-6EAA-43ED-AED34115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29054-C7AE-CE1C-DA9A-AE3FD78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9E18-7DE7-1330-83B1-0BE805CB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11E46-058C-18FB-916F-096D86A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256E-E4FD-5E68-D881-E7841556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76294-52B9-ACA1-E688-B860F642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CFE2A-856B-11AB-5C38-D21BD0A4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0174-61EF-3ADF-7EC1-99D97B89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10584-FB2A-3C48-10FA-96E5325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013AC-DEF8-AAA3-5FFD-B3950ACE3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374D3-0EE8-E72E-27D9-D6AEE89FB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41C0-0E5C-3031-CD79-2339B74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363E9-7234-BB74-DA64-964CE733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1517-B35D-E1F3-F91F-15619B5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70D6-8A41-EB75-1CC0-7109019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37F6F-C802-9E91-A3F0-E596F551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C84B7-E265-9171-163E-DEDBE4AC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61DC-3CA9-0DA3-C034-D1A7B80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07A5F-36A2-0A33-B6C4-B1A23ADC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3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24455-49AF-9A20-0A63-6AB90B7A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29A47-814F-3EA3-27D3-7CB58186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7C59E-2DA8-89B4-E866-FE40EB8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2200-7913-5300-D761-12644169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E5740-56BE-9E7F-84BD-2DEEA22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0263D-05C7-E4B6-16F8-60E27638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4660D-233C-3B5D-F293-18E9064DE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45E92-FB0D-7AE1-06CC-7C55196D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9A09D-831B-2D5A-EEFC-8027BFE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3B17F-1BB1-2B6F-DBED-218023B7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2069-CC91-1D11-A109-1CBD157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893A-0AC8-928E-6692-4D4A6EF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029EB-CF36-77D2-B7BD-F1C82F0A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24DDB-EC43-D56B-D443-301AC7EB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25411-4E61-F5F3-C288-0A75C610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AB17EB-0584-9409-C80A-26C43B54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64692-42D2-8C28-134B-FFBBB75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95666-C142-756D-1425-F8AF3749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AEFD16-BDD3-1CE9-B67A-7222AB5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8F86-70C5-2162-0F8C-0A79623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C859F-2AB5-6115-55EE-5CE473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3C3C3-0BA9-7ABD-2DBF-F1A8F17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19939-8885-EAF3-CEF3-81927D9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32267-B64C-FAA9-65D4-4A4A6CA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5AA5B9-5535-12F2-488B-528660C4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B461D-E099-C88E-7B81-64CBDAA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B6B0-E3AA-0F30-F714-FF19C17F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58FEB-4355-5D5E-C546-58B70CDC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0BAE7-9D14-8669-D90F-B7750EDC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E5565-EB79-0486-D2B4-8F2A4902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3DBB0-AB27-C9AF-CC66-F4907F3E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70B7B-A9CB-F891-0BD9-2FF955D5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1C62-82E0-6091-6A60-F41588D3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9A5DC-9DD8-202D-F635-207021836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9BE8A-CBC1-C9EC-2B7F-44A03033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4925D-1AD7-22CD-A1F9-E1BD0F3D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CAFF9-3BFA-F362-2F5A-A4E2B53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AAB27-AB26-AFD0-FF68-B6F3D6C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B164B-6797-6151-5072-165BD1B2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06CF4-3EA1-0864-947D-D2F13656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AE727-9310-61A2-FB72-0C20E9E5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103F-1AE2-4930-BBFE-3A42DF67505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24E11-299A-A540-D27E-7E52330E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0E7A3-D5BB-54AD-90BF-1773B434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801648" y="547452"/>
            <a:ext cx="4041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百回テスト</a:t>
            </a:r>
            <a:endParaRPr lang="en-US" altLang="ja-JP" dirty="0"/>
          </a:p>
          <a:p>
            <a:r>
              <a:rPr lang="ja-JP" altLang="en-US" dirty="0"/>
              <a:t>地図サイズ：</a:t>
            </a:r>
            <a:r>
              <a:rPr lang="en-US" altLang="ja-JP" dirty="0"/>
              <a:t>30*31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v3:without multi-class</a:t>
            </a:r>
          </a:p>
          <a:p>
            <a:r>
              <a:rPr lang="en-US" altLang="zh-CN" dirty="0"/>
              <a:t>v4:with multi-class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FA22B6-F98E-01DF-786F-71D7A120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58" y="119852"/>
            <a:ext cx="4041058" cy="42954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63E5B4-48F5-C0A8-1D2A-9AFBDB25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73" y="4415310"/>
            <a:ext cx="10057143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8874BC-0237-7408-5018-27A496FE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7" y="1398480"/>
            <a:ext cx="4876190" cy="48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7670B3-F8D7-88E3-889B-D339CB5E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87" y="1496803"/>
            <a:ext cx="5161815" cy="48476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1F51D9-AE53-3CC5-04A2-0231CFF0DCEB}"/>
              </a:ext>
            </a:extLst>
          </p:cNvPr>
          <p:cNvSpPr txBox="1"/>
          <p:nvPr/>
        </p:nvSpPr>
        <p:spPr>
          <a:xfrm>
            <a:off x="639097" y="373626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割り当て機能の改良：連通性判断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0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BF17C8-F388-D88D-CC9D-7ADACE9C2766}"/>
              </a:ext>
            </a:extLst>
          </p:cNvPr>
          <p:cNvSpPr txBox="1"/>
          <p:nvPr/>
        </p:nvSpPr>
        <p:spPr>
          <a:xfrm>
            <a:off x="801647" y="547452"/>
            <a:ext cx="580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百回テスト</a:t>
            </a:r>
            <a:endParaRPr lang="en-US" altLang="ja-JP" dirty="0"/>
          </a:p>
          <a:p>
            <a:r>
              <a:rPr lang="ja-JP" altLang="en-US" dirty="0"/>
              <a:t>地図サイズ：</a:t>
            </a:r>
            <a:r>
              <a:rPr lang="en-US" altLang="ja-JP" dirty="0"/>
              <a:t>11*11</a:t>
            </a:r>
          </a:p>
          <a:p>
            <a:endParaRPr lang="en-US" altLang="zh-CN" dirty="0"/>
          </a:p>
          <a:p>
            <a:r>
              <a:rPr lang="en-US" altLang="zh-CN" dirty="0"/>
              <a:t>v4: multi-class</a:t>
            </a:r>
          </a:p>
          <a:p>
            <a:r>
              <a:rPr lang="en-US" altLang="zh-CN" dirty="0"/>
              <a:t>v4.2:with improvement of connectivity estimation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D25C34-A1AA-718D-E5C3-E1D5CAC5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1" y="2710992"/>
            <a:ext cx="9104762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ACDF76-1621-CDD6-97E0-551EC1F0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9" y="1527077"/>
            <a:ext cx="4331738" cy="4604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92050F-0193-447D-1499-4DDB742716B6}"/>
              </a:ext>
            </a:extLst>
          </p:cNvPr>
          <p:cNvSpPr txBox="1"/>
          <p:nvPr/>
        </p:nvSpPr>
        <p:spPr>
          <a:xfrm>
            <a:off x="737418" y="511276"/>
            <a:ext cx="731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問題１：スタート地点の分配について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for loop  ----------------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ja-JP" altLang="en-US" dirty="0">
                <a:sym typeface="Wingdings" panose="05000000000000000000" pitchFamily="2" charset="2"/>
              </a:rPr>
              <a:t>最適化問題</a:t>
            </a:r>
            <a:r>
              <a:rPr lang="en-US" altLang="ja-JP" dirty="0">
                <a:sym typeface="Wingdings" panose="05000000000000000000" pitchFamily="2" charset="2"/>
              </a:rPr>
              <a:t>(linear assignment) </a:t>
            </a:r>
            <a:r>
              <a:rPr lang="ja-JP" altLang="en-US" dirty="0">
                <a:sym typeface="Wingdings" panose="05000000000000000000" pitchFamily="2" charset="2"/>
              </a:rPr>
              <a:t>実験待ち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144553-09A7-0083-860E-088FF4CCDCD9}"/>
              </a:ext>
            </a:extLst>
          </p:cNvPr>
          <p:cNvSpPr txBox="1"/>
          <p:nvPr/>
        </p:nvSpPr>
        <p:spPr>
          <a:xfrm>
            <a:off x="6023448" y="4128504"/>
            <a:ext cx="324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問題２（</a:t>
            </a:r>
            <a:r>
              <a:rPr lang="en-US" altLang="ja-JP" dirty="0"/>
              <a:t>?</a:t>
            </a:r>
            <a:r>
              <a:rPr lang="ja-JP" altLang="en-US" dirty="0"/>
              <a:t>）：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異常的なノード数展開　平均は千以下、以上は一万以上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0EF66A0-CF66-BA87-2076-FE70743E6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3" y="514709"/>
            <a:ext cx="9144000" cy="1655762"/>
          </a:xfrm>
        </p:spPr>
        <p:txBody>
          <a:bodyPr/>
          <a:lstStyle/>
          <a:p>
            <a:r>
              <a:rPr lang="en-US" altLang="zh-CN" dirty="0"/>
              <a:t>f_weight:10,agg_h</a:t>
            </a:r>
          </a:p>
          <a:p>
            <a:r>
              <a:rPr lang="en-US" altLang="zh-CN" dirty="0"/>
              <a:t>1_den009dmap width:50 height 34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18E81-F7E9-3AB2-7611-49DB9B42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4" y="1547777"/>
            <a:ext cx="6789273" cy="4795514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2C342C64-8C07-DDA9-038E-BA37C2A80E0A}"/>
              </a:ext>
            </a:extLst>
          </p:cNvPr>
          <p:cNvSpPr txBox="1">
            <a:spLocks/>
          </p:cNvSpPr>
          <p:nvPr/>
        </p:nvSpPr>
        <p:spPr>
          <a:xfrm>
            <a:off x="7752735" y="2330246"/>
            <a:ext cx="4114800" cy="136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167s,  length:180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start_pos</a:t>
            </a:r>
            <a:r>
              <a:rPr lang="en-US" altLang="zh-CN" dirty="0"/>
              <a:t>: </a:t>
            </a:r>
            <a:r>
              <a:rPr lang="en-US" altLang="zh-CN" dirty="0">
                <a:sym typeface="Wingdings" panose="05000000000000000000" pitchFamily="2" charset="2"/>
              </a:rPr>
              <a:t>(1,4)</a:t>
            </a:r>
          </a:p>
          <a:p>
            <a:pPr algn="l"/>
            <a:endParaRPr lang="en-US" altLang="zh-CN" dirty="0">
              <a:sym typeface="Wingdings" panose="05000000000000000000" pitchFamily="2" charset="2"/>
            </a:endParaRPr>
          </a:p>
          <a:p>
            <a:pPr algn="l"/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0406E4F-308E-B834-7F8D-3A2CD7D04BAF}"/>
              </a:ext>
            </a:extLst>
          </p:cNvPr>
          <p:cNvSpPr txBox="1">
            <a:spLocks/>
          </p:cNvSpPr>
          <p:nvPr/>
        </p:nvSpPr>
        <p:spPr>
          <a:xfrm>
            <a:off x="7826476" y="4439265"/>
            <a:ext cx="4114800" cy="136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新版本卡住了，情况太多加载不出来，应该跟小地图是一样的情况</a:t>
            </a:r>
            <a:endParaRPr lang="en-US" altLang="zh-CN" dirty="0">
              <a:sym typeface="Wingdings" panose="05000000000000000000" pitchFamily="2" charset="2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5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148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劉　冠廷</dc:creator>
  <cp:lastModifiedBy>劉　冠廷</cp:lastModifiedBy>
  <cp:revision>2</cp:revision>
  <dcterms:created xsi:type="dcterms:W3CDTF">2022-11-08T01:44:39Z</dcterms:created>
  <dcterms:modified xsi:type="dcterms:W3CDTF">2022-11-08T04:33:39Z</dcterms:modified>
</cp:coreProperties>
</file>