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87" r:id="rId2"/>
    <p:sldId id="312" r:id="rId3"/>
    <p:sldId id="294" r:id="rId4"/>
    <p:sldId id="313" r:id="rId5"/>
    <p:sldId id="296" r:id="rId6"/>
    <p:sldId id="304" r:id="rId7"/>
    <p:sldId id="307" r:id="rId8"/>
    <p:sldId id="314" r:id="rId9"/>
    <p:sldId id="315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uBhfU2ewNmlOFpwLF0OdWMRVZ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3D9DE0-1799-4E0C-9D92-2FE4E67ADA68}" v="543" dt="2022-11-29T01:01:13.898"/>
  </p1510:revLst>
</p1510:revInfo>
</file>

<file path=ppt/tableStyles.xml><?xml version="1.0" encoding="utf-8"?>
<a:tblStyleLst xmlns:a="http://schemas.openxmlformats.org/drawingml/2006/main" def="{3019E4AB-AEF1-49FA-BF49-2351A9983638}">
  <a:tblStyle styleId="{3019E4AB-AEF1-49FA-BF49-2351A9983638}" styleName="Table_0">
    <a:wholeTbl>
      <a:tcTxStyle b="off" i="off">
        <a:font>
          <a:latin typeface="等线"/>
          <a:ea typeface="等线"/>
          <a:cs typeface="等线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等线"/>
          <a:ea typeface="等线"/>
          <a:cs typeface="等线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等线"/>
          <a:ea typeface="等线"/>
          <a:cs typeface="等线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劉　冠廷" userId="157cb8b2-10c8-4c98-be2a-24a6fef27960" providerId="ADAL" clId="{6622E921-AE26-46C1-AE4E-15D7C32E5AB6}"/>
    <pc:docChg chg="undo redo custSel addSld delSld modSld sldOrd">
      <pc:chgData name="劉　冠廷" userId="157cb8b2-10c8-4c98-be2a-24a6fef27960" providerId="ADAL" clId="{6622E921-AE26-46C1-AE4E-15D7C32E5AB6}" dt="2022-06-27T10:20:31.653" v="11100" actId="20577"/>
      <pc:docMkLst>
        <pc:docMk/>
      </pc:docMkLst>
      <pc:sldChg chg="del">
        <pc:chgData name="劉　冠廷" userId="157cb8b2-10c8-4c98-be2a-24a6fef27960" providerId="ADAL" clId="{6622E921-AE26-46C1-AE4E-15D7C32E5AB6}" dt="2022-06-06T07:07:37.208" v="4" actId="2696"/>
        <pc:sldMkLst>
          <pc:docMk/>
          <pc:sldMk cId="0" sldId="258"/>
        </pc:sldMkLst>
      </pc:sldChg>
      <pc:sldChg chg="addSp delSp modSp add del mod ord modAnim">
        <pc:chgData name="劉　冠廷" userId="157cb8b2-10c8-4c98-be2a-24a6fef27960" providerId="ADAL" clId="{6622E921-AE26-46C1-AE4E-15D7C32E5AB6}" dt="2022-06-21T04:40:12.569" v="8797" actId="2696"/>
        <pc:sldMkLst>
          <pc:docMk/>
          <pc:sldMk cId="0" sldId="259"/>
        </pc:sldMkLst>
        <pc:spChg chg="add del mod">
          <ac:chgData name="劉　冠廷" userId="157cb8b2-10c8-4c98-be2a-24a6fef27960" providerId="ADAL" clId="{6622E921-AE26-46C1-AE4E-15D7C32E5AB6}" dt="2022-06-14T03:43:48.327" v="3405"/>
          <ac:spMkLst>
            <pc:docMk/>
            <pc:sldMk cId="0" sldId="259"/>
            <ac:spMk id="7" creationId="{BB226F0D-6D9F-F9B6-75F2-2CC85483A277}"/>
          </ac:spMkLst>
        </pc:spChg>
        <pc:spChg chg="mod">
          <ac:chgData name="劉　冠廷" userId="157cb8b2-10c8-4c98-be2a-24a6fef27960" providerId="ADAL" clId="{6622E921-AE26-46C1-AE4E-15D7C32E5AB6}" dt="2022-06-20T05:51:15.805" v="4603"/>
          <ac:spMkLst>
            <pc:docMk/>
            <pc:sldMk cId="0" sldId="259"/>
            <ac:spMk id="8" creationId="{ED5F66FB-B68D-758D-A7FE-4A8861A9082B}"/>
          </ac:spMkLst>
        </pc:spChg>
        <pc:spChg chg="del">
          <ac:chgData name="劉　冠廷" userId="157cb8b2-10c8-4c98-be2a-24a6fef27960" providerId="ADAL" clId="{6622E921-AE26-46C1-AE4E-15D7C32E5AB6}" dt="2022-06-11T04:57:23.233" v="968" actId="478"/>
          <ac:spMkLst>
            <pc:docMk/>
            <pc:sldMk cId="0" sldId="259"/>
            <ac:spMk id="9" creationId="{948218A8-4E27-5C54-CC6E-FF9EC2E80F05}"/>
          </ac:spMkLst>
        </pc:spChg>
        <pc:spChg chg="mod">
          <ac:chgData name="劉　冠廷" userId="157cb8b2-10c8-4c98-be2a-24a6fef27960" providerId="ADAL" clId="{6622E921-AE26-46C1-AE4E-15D7C32E5AB6}" dt="2022-06-20T05:51:15.805" v="4603"/>
          <ac:spMkLst>
            <pc:docMk/>
            <pc:sldMk cId="0" sldId="259"/>
            <ac:spMk id="9" creationId="{EC661128-2A75-6814-123F-5EAB6C18FA58}"/>
          </ac:spMkLst>
        </pc:spChg>
        <pc:spChg chg="mod">
          <ac:chgData name="劉　冠廷" userId="157cb8b2-10c8-4c98-be2a-24a6fef27960" providerId="ADAL" clId="{6622E921-AE26-46C1-AE4E-15D7C32E5AB6}" dt="2022-06-20T05:51:15.805" v="4603"/>
          <ac:spMkLst>
            <pc:docMk/>
            <pc:sldMk cId="0" sldId="259"/>
            <ac:spMk id="10" creationId="{6ECC0CD6-03A4-4668-D86D-233046130A3C}"/>
          </ac:spMkLst>
        </pc:spChg>
        <pc:spChg chg="mod">
          <ac:chgData name="劉　冠廷" userId="157cb8b2-10c8-4c98-be2a-24a6fef27960" providerId="ADAL" clId="{6622E921-AE26-46C1-AE4E-15D7C32E5AB6}" dt="2022-06-14T00:47:17.914" v="3344" actId="20577"/>
          <ac:spMkLst>
            <pc:docMk/>
            <pc:sldMk cId="0" sldId="259"/>
            <ac:spMk id="110" creationId="{00000000-0000-0000-0000-000000000000}"/>
          </ac:spMkLst>
        </pc:spChg>
        <pc:spChg chg="mod">
          <ac:chgData name="劉　冠廷" userId="157cb8b2-10c8-4c98-be2a-24a6fef27960" providerId="ADAL" clId="{6622E921-AE26-46C1-AE4E-15D7C32E5AB6}" dt="2022-06-14T03:46:45.560" v="3531" actId="20577"/>
          <ac:spMkLst>
            <pc:docMk/>
            <pc:sldMk cId="0" sldId="259"/>
            <ac:spMk id="111" creationId="{00000000-0000-0000-0000-000000000000}"/>
          </ac:spMkLst>
        </pc:spChg>
        <pc:grpChg chg="add del mod">
          <ac:chgData name="劉　冠廷" userId="157cb8b2-10c8-4c98-be2a-24a6fef27960" providerId="ADAL" clId="{6622E921-AE26-46C1-AE4E-15D7C32E5AB6}" dt="2022-06-20T05:52:41.752" v="4624" actId="478"/>
          <ac:grpSpMkLst>
            <pc:docMk/>
            <pc:sldMk cId="0" sldId="259"/>
            <ac:grpSpMk id="6" creationId="{C98E1534-4A06-A2B3-7D16-0053F18D2104}"/>
          </ac:grpSpMkLst>
        </pc:grpChg>
        <pc:grpChg chg="mod">
          <ac:chgData name="劉　冠廷" userId="157cb8b2-10c8-4c98-be2a-24a6fef27960" providerId="ADAL" clId="{6622E921-AE26-46C1-AE4E-15D7C32E5AB6}" dt="2022-06-20T05:51:15.805" v="4603"/>
          <ac:grpSpMkLst>
            <pc:docMk/>
            <pc:sldMk cId="0" sldId="259"/>
            <ac:grpSpMk id="7" creationId="{39A108E1-4C91-9C3B-1F07-FB02F0739C36}"/>
          </ac:grpSpMkLst>
        </pc:grpChg>
        <pc:picChg chg="del">
          <ac:chgData name="劉　冠廷" userId="157cb8b2-10c8-4c98-be2a-24a6fef27960" providerId="ADAL" clId="{6622E921-AE26-46C1-AE4E-15D7C32E5AB6}" dt="2022-06-14T00:47:19.760" v="3345" actId="478"/>
          <ac:picMkLst>
            <pc:docMk/>
            <pc:sldMk cId="0" sldId="259"/>
            <ac:picMk id="5" creationId="{2F0F60C2-AF6C-FD47-CEA2-8F5724577698}"/>
          </ac:picMkLst>
        </pc:picChg>
      </pc:sldChg>
      <pc:sldChg chg="add del">
        <pc:chgData name="劉　冠廷" userId="157cb8b2-10c8-4c98-be2a-24a6fef27960" providerId="ADAL" clId="{6622E921-AE26-46C1-AE4E-15D7C32E5AB6}" dt="2022-06-06T07:06:18.140" v="2" actId="2696"/>
        <pc:sldMkLst>
          <pc:docMk/>
          <pc:sldMk cId="1890377942" sldId="282"/>
        </pc:sldMkLst>
      </pc:sldChg>
      <pc:sldChg chg="add del">
        <pc:chgData name="劉　冠廷" userId="157cb8b2-10c8-4c98-be2a-24a6fef27960" providerId="ADAL" clId="{6622E921-AE26-46C1-AE4E-15D7C32E5AB6}" dt="2022-06-06T07:06:18.140" v="2" actId="2696"/>
        <pc:sldMkLst>
          <pc:docMk/>
          <pc:sldMk cId="3949656781" sldId="283"/>
        </pc:sldMkLst>
      </pc:sldChg>
      <pc:sldChg chg="add del">
        <pc:chgData name="劉　冠廷" userId="157cb8b2-10c8-4c98-be2a-24a6fef27960" providerId="ADAL" clId="{6622E921-AE26-46C1-AE4E-15D7C32E5AB6}" dt="2022-06-06T07:06:18.140" v="2" actId="2696"/>
        <pc:sldMkLst>
          <pc:docMk/>
          <pc:sldMk cId="45206685" sldId="284"/>
        </pc:sldMkLst>
      </pc:sldChg>
      <pc:sldChg chg="add del">
        <pc:chgData name="劉　冠廷" userId="157cb8b2-10c8-4c98-be2a-24a6fef27960" providerId="ADAL" clId="{6622E921-AE26-46C1-AE4E-15D7C32E5AB6}" dt="2022-06-06T07:06:18.140" v="2" actId="2696"/>
        <pc:sldMkLst>
          <pc:docMk/>
          <pc:sldMk cId="3736855782" sldId="285"/>
        </pc:sldMkLst>
      </pc:sldChg>
      <pc:sldChg chg="add del">
        <pc:chgData name="劉　冠廷" userId="157cb8b2-10c8-4c98-be2a-24a6fef27960" providerId="ADAL" clId="{6622E921-AE26-46C1-AE4E-15D7C32E5AB6}" dt="2022-06-06T07:20:34.556" v="438" actId="2696"/>
        <pc:sldMkLst>
          <pc:docMk/>
          <pc:sldMk cId="3280963881" sldId="286"/>
        </pc:sldMkLst>
      </pc:sldChg>
      <pc:sldChg chg="addSp delSp modSp new mod ord modAnim">
        <pc:chgData name="劉　冠廷" userId="157cb8b2-10c8-4c98-be2a-24a6fef27960" providerId="ADAL" clId="{6622E921-AE26-46C1-AE4E-15D7C32E5AB6}" dt="2022-06-18T01:31:04.932" v="3741" actId="20577"/>
        <pc:sldMkLst>
          <pc:docMk/>
          <pc:sldMk cId="2726167223" sldId="287"/>
        </pc:sldMkLst>
        <pc:spChg chg="del">
          <ac:chgData name="劉　冠廷" userId="157cb8b2-10c8-4c98-be2a-24a6fef27960" providerId="ADAL" clId="{6622E921-AE26-46C1-AE4E-15D7C32E5AB6}" dt="2022-06-06T07:07:55.983" v="9" actId="478"/>
          <ac:spMkLst>
            <pc:docMk/>
            <pc:sldMk cId="2726167223" sldId="287"/>
            <ac:spMk id="2" creationId="{50C19F49-A77B-7D06-1B86-4E09BACE9420}"/>
          </ac:spMkLst>
        </pc:spChg>
        <pc:spChg chg="del">
          <ac:chgData name="劉　冠廷" userId="157cb8b2-10c8-4c98-be2a-24a6fef27960" providerId="ADAL" clId="{6622E921-AE26-46C1-AE4E-15D7C32E5AB6}" dt="2022-06-06T07:07:57.628" v="10" actId="478"/>
          <ac:spMkLst>
            <pc:docMk/>
            <pc:sldMk cId="2726167223" sldId="287"/>
            <ac:spMk id="3" creationId="{8DE273E5-90F5-519F-B0E2-ADDB7F5D44CF}"/>
          </ac:spMkLst>
        </pc:spChg>
        <pc:spChg chg="add mod">
          <ac:chgData name="劉　冠廷" userId="157cb8b2-10c8-4c98-be2a-24a6fef27960" providerId="ADAL" clId="{6622E921-AE26-46C1-AE4E-15D7C32E5AB6}" dt="2022-06-18T01:31:04.932" v="3741" actId="20577"/>
          <ac:spMkLst>
            <pc:docMk/>
            <pc:sldMk cId="2726167223" sldId="287"/>
            <ac:spMk id="4" creationId="{BB41B11D-8A7B-ED04-0DA5-F6E11042C02C}"/>
          </ac:spMkLst>
        </pc:spChg>
        <pc:spChg chg="add mod">
          <ac:chgData name="劉　冠廷" userId="157cb8b2-10c8-4c98-be2a-24a6fef27960" providerId="ADAL" clId="{6622E921-AE26-46C1-AE4E-15D7C32E5AB6}" dt="2022-06-11T05:14:00.651" v="1120" actId="207"/>
          <ac:spMkLst>
            <pc:docMk/>
            <pc:sldMk cId="2726167223" sldId="287"/>
            <ac:spMk id="5" creationId="{931F4166-E2B8-CC38-0C1A-A068FD2A1D58}"/>
          </ac:spMkLst>
        </pc:spChg>
        <pc:spChg chg="add mod">
          <ac:chgData name="劉　冠廷" userId="157cb8b2-10c8-4c98-be2a-24a6fef27960" providerId="ADAL" clId="{6622E921-AE26-46C1-AE4E-15D7C32E5AB6}" dt="2022-06-11T05:14:19.977" v="1122" actId="207"/>
          <ac:spMkLst>
            <pc:docMk/>
            <pc:sldMk cId="2726167223" sldId="287"/>
            <ac:spMk id="9" creationId="{CA3ED756-8E31-9890-0ACA-16D11762FF34}"/>
          </ac:spMkLst>
        </pc:spChg>
        <pc:cxnChg chg="add mod">
          <ac:chgData name="劉　冠廷" userId="157cb8b2-10c8-4c98-be2a-24a6fef27960" providerId="ADAL" clId="{6622E921-AE26-46C1-AE4E-15D7C32E5AB6}" dt="2022-06-06T07:42:40.007" v="738" actId="1076"/>
          <ac:cxnSpMkLst>
            <pc:docMk/>
            <pc:sldMk cId="2726167223" sldId="287"/>
            <ac:cxnSpMk id="7" creationId="{BCFB6E4E-C7A8-BFB3-FC99-8F1E84541D2E}"/>
          </ac:cxnSpMkLst>
        </pc:cxnChg>
      </pc:sldChg>
      <pc:sldChg chg="addSp delSp modSp add mod ord modShow">
        <pc:chgData name="劉　冠廷" userId="157cb8b2-10c8-4c98-be2a-24a6fef27960" providerId="ADAL" clId="{6622E921-AE26-46C1-AE4E-15D7C32E5AB6}" dt="2022-06-14T04:46:37.976" v="3732" actId="729"/>
        <pc:sldMkLst>
          <pc:docMk/>
          <pc:sldMk cId="4032392650" sldId="288"/>
        </pc:sldMkLst>
        <pc:spChg chg="add del">
          <ac:chgData name="劉　冠廷" userId="157cb8b2-10c8-4c98-be2a-24a6fef27960" providerId="ADAL" clId="{6622E921-AE26-46C1-AE4E-15D7C32E5AB6}" dt="2022-06-06T07:22:27.136" v="476" actId="478"/>
          <ac:spMkLst>
            <pc:docMk/>
            <pc:sldMk cId="4032392650" sldId="288"/>
            <ac:spMk id="9" creationId="{948218A8-4E27-5C54-CC6E-FF9EC2E80F05}"/>
          </ac:spMkLst>
        </pc:spChg>
        <pc:spChg chg="mod">
          <ac:chgData name="劉　冠廷" userId="157cb8b2-10c8-4c98-be2a-24a6fef27960" providerId="ADAL" clId="{6622E921-AE26-46C1-AE4E-15D7C32E5AB6}" dt="2022-06-14T04:46:03.375" v="3727" actId="20577"/>
          <ac:spMkLst>
            <pc:docMk/>
            <pc:sldMk cId="4032392650" sldId="288"/>
            <ac:spMk id="110" creationId="{00000000-0000-0000-0000-000000000000}"/>
          </ac:spMkLst>
        </pc:spChg>
        <pc:spChg chg="mod">
          <ac:chgData name="劉　冠廷" userId="157cb8b2-10c8-4c98-be2a-24a6fef27960" providerId="ADAL" clId="{6622E921-AE26-46C1-AE4E-15D7C32E5AB6}" dt="2022-06-14T04:45:33.664" v="3725" actId="20577"/>
          <ac:spMkLst>
            <pc:docMk/>
            <pc:sldMk cId="4032392650" sldId="288"/>
            <ac:spMk id="111" creationId="{00000000-0000-0000-0000-000000000000}"/>
          </ac:spMkLst>
        </pc:spChg>
        <pc:picChg chg="del mod">
          <ac:chgData name="劉　冠廷" userId="157cb8b2-10c8-4c98-be2a-24a6fef27960" providerId="ADAL" clId="{6622E921-AE26-46C1-AE4E-15D7C32E5AB6}" dt="2022-06-06T07:22:24.970" v="475" actId="478"/>
          <ac:picMkLst>
            <pc:docMk/>
            <pc:sldMk cId="4032392650" sldId="288"/>
            <ac:picMk id="5" creationId="{2F0F60C2-AF6C-FD47-CEA2-8F5724577698}"/>
          </ac:picMkLst>
        </pc:picChg>
      </pc:sldChg>
      <pc:sldChg chg="addSp delSp modSp add mod addAnim delAnim modAnim">
        <pc:chgData name="劉　冠廷" userId="157cb8b2-10c8-4c98-be2a-24a6fef27960" providerId="ADAL" clId="{6622E921-AE26-46C1-AE4E-15D7C32E5AB6}" dt="2022-06-27T06:34:32.889" v="10902" actId="1076"/>
        <pc:sldMkLst>
          <pc:docMk/>
          <pc:sldMk cId="3602405841" sldId="289"/>
        </pc:sldMkLst>
        <pc:spChg chg="add del mod ord topLvl">
          <ac:chgData name="劉　冠廷" userId="157cb8b2-10c8-4c98-be2a-24a6fef27960" providerId="ADAL" clId="{6622E921-AE26-46C1-AE4E-15D7C32E5AB6}" dt="2022-06-11T05:16:22.391" v="1138" actId="478"/>
          <ac:spMkLst>
            <pc:docMk/>
            <pc:sldMk cId="3602405841" sldId="289"/>
            <ac:spMk id="3" creationId="{B9FED372-E01E-3137-C883-66DCB0709493}"/>
          </ac:spMkLst>
        </pc:spChg>
        <pc:spChg chg="add del mod topLvl">
          <ac:chgData name="劉　冠廷" userId="157cb8b2-10c8-4c98-be2a-24a6fef27960" providerId="ADAL" clId="{6622E921-AE26-46C1-AE4E-15D7C32E5AB6}" dt="2022-06-11T06:22:28.404" v="1711" actId="1076"/>
          <ac:spMkLst>
            <pc:docMk/>
            <pc:sldMk cId="3602405841" sldId="289"/>
            <ac:spMk id="4" creationId="{49F70D5E-9B45-EAAE-2F55-7DF164016490}"/>
          </ac:spMkLst>
        </pc:spChg>
        <pc:spChg chg="add del">
          <ac:chgData name="劉　冠廷" userId="157cb8b2-10c8-4c98-be2a-24a6fef27960" providerId="ADAL" clId="{6622E921-AE26-46C1-AE4E-15D7C32E5AB6}" dt="2022-06-21T03:59:34.312" v="8220" actId="478"/>
          <ac:spMkLst>
            <pc:docMk/>
            <pc:sldMk cId="3602405841" sldId="289"/>
            <ac:spMk id="6" creationId="{1072D838-1340-9A4A-178A-9E3724C5287B}"/>
          </ac:spMkLst>
        </pc:spChg>
        <pc:spChg chg="add mod ord">
          <ac:chgData name="劉　冠廷" userId="157cb8b2-10c8-4c98-be2a-24a6fef27960" providerId="ADAL" clId="{6622E921-AE26-46C1-AE4E-15D7C32E5AB6}" dt="2022-06-11T05:16:58.736" v="1153" actId="164"/>
          <ac:spMkLst>
            <pc:docMk/>
            <pc:sldMk cId="3602405841" sldId="289"/>
            <ac:spMk id="6" creationId="{E709673C-02A3-3250-17B6-43631D7F63D2}"/>
          </ac:spMkLst>
        </pc:spChg>
        <pc:spChg chg="mod">
          <ac:chgData name="劉　冠廷" userId="157cb8b2-10c8-4c98-be2a-24a6fef27960" providerId="ADAL" clId="{6622E921-AE26-46C1-AE4E-15D7C32E5AB6}" dt="2022-06-11T14:15:14.585" v="1839" actId="20577"/>
          <ac:spMkLst>
            <pc:docMk/>
            <pc:sldMk cId="3602405841" sldId="289"/>
            <ac:spMk id="14" creationId="{B17168A2-D93C-84FF-2CBF-8A868BBA1CBE}"/>
          </ac:spMkLst>
        </pc:spChg>
        <pc:spChg chg="mod">
          <ac:chgData name="劉　冠廷" userId="157cb8b2-10c8-4c98-be2a-24a6fef27960" providerId="ADAL" clId="{6622E921-AE26-46C1-AE4E-15D7C32E5AB6}" dt="2022-06-11T14:15:14.585" v="1839" actId="20577"/>
          <ac:spMkLst>
            <pc:docMk/>
            <pc:sldMk cId="3602405841" sldId="289"/>
            <ac:spMk id="15" creationId="{7F8C7691-C29C-CDA0-A0D6-4A34DED8643B}"/>
          </ac:spMkLst>
        </pc:spChg>
        <pc:spChg chg="add del mod">
          <ac:chgData name="劉　冠廷" userId="157cb8b2-10c8-4c98-be2a-24a6fef27960" providerId="ADAL" clId="{6622E921-AE26-46C1-AE4E-15D7C32E5AB6}" dt="2022-06-11T14:15:14.585" v="1839" actId="20577"/>
          <ac:spMkLst>
            <pc:docMk/>
            <pc:sldMk cId="3602405841" sldId="289"/>
            <ac:spMk id="16" creationId="{0C7793C7-FEBB-934C-A652-E862F093A0D0}"/>
          </ac:spMkLst>
        </pc:spChg>
        <pc:spChg chg="add del mod">
          <ac:chgData name="劉　冠廷" userId="157cb8b2-10c8-4c98-be2a-24a6fef27960" providerId="ADAL" clId="{6622E921-AE26-46C1-AE4E-15D7C32E5AB6}" dt="2022-06-13T23:42:47.595" v="1910" actId="478"/>
          <ac:spMkLst>
            <pc:docMk/>
            <pc:sldMk cId="3602405841" sldId="289"/>
            <ac:spMk id="19" creationId="{BBD1CAC7-CC03-AAFB-2FB3-4E83CAC42FD9}"/>
          </ac:spMkLst>
        </pc:spChg>
        <pc:spChg chg="mod">
          <ac:chgData name="劉　冠廷" userId="157cb8b2-10c8-4c98-be2a-24a6fef27960" providerId="ADAL" clId="{6622E921-AE26-46C1-AE4E-15D7C32E5AB6}" dt="2022-06-14T04:46:55.873" v="3739" actId="20577"/>
          <ac:spMkLst>
            <pc:docMk/>
            <pc:sldMk cId="3602405841" sldId="289"/>
            <ac:spMk id="110" creationId="{00000000-0000-0000-0000-000000000000}"/>
          </ac:spMkLst>
        </pc:spChg>
        <pc:spChg chg="add del mod topLvl">
          <ac:chgData name="劉　冠廷" userId="157cb8b2-10c8-4c98-be2a-24a6fef27960" providerId="ADAL" clId="{6622E921-AE26-46C1-AE4E-15D7C32E5AB6}" dt="2022-06-13T23:42:48.682" v="1911" actId="478"/>
          <ac:spMkLst>
            <pc:docMk/>
            <pc:sldMk cId="3602405841" sldId="289"/>
            <ac:spMk id="111" creationId="{00000000-0000-0000-0000-000000000000}"/>
          </ac:spMkLst>
        </pc:spChg>
        <pc:grpChg chg="add del mod ord">
          <ac:chgData name="劉　冠廷" userId="157cb8b2-10c8-4c98-be2a-24a6fef27960" providerId="ADAL" clId="{6622E921-AE26-46C1-AE4E-15D7C32E5AB6}" dt="2022-06-11T05:14:49.997" v="1125" actId="165"/>
          <ac:grpSpMkLst>
            <pc:docMk/>
            <pc:sldMk cId="3602405841" sldId="289"/>
            <ac:grpSpMk id="5" creationId="{0398115F-A412-2660-921A-7C30A6933336}"/>
          </ac:grpSpMkLst>
        </pc:grpChg>
        <pc:grpChg chg="add del mod topLvl">
          <ac:chgData name="劉　冠廷" userId="157cb8b2-10c8-4c98-be2a-24a6fef27960" providerId="ADAL" clId="{6622E921-AE26-46C1-AE4E-15D7C32E5AB6}" dt="2022-06-13T23:42:49.493" v="1912" actId="478"/>
          <ac:grpSpMkLst>
            <pc:docMk/>
            <pc:sldMk cId="3602405841" sldId="289"/>
            <ac:grpSpMk id="7" creationId="{0D67423B-6491-6D91-88ED-375EE86585DF}"/>
          </ac:grpSpMkLst>
        </pc:grpChg>
        <pc:grpChg chg="add del mod">
          <ac:chgData name="劉　冠廷" userId="157cb8b2-10c8-4c98-be2a-24a6fef27960" providerId="ADAL" clId="{6622E921-AE26-46C1-AE4E-15D7C32E5AB6}" dt="2022-06-13T23:42:48.682" v="1911" actId="478"/>
          <ac:grpSpMkLst>
            <pc:docMk/>
            <pc:sldMk cId="3602405841" sldId="289"/>
            <ac:grpSpMk id="10" creationId="{5ACC5C0B-49E0-3459-9161-2591228F0573}"/>
          </ac:grpSpMkLst>
        </pc:grpChg>
        <pc:grpChg chg="add del mod">
          <ac:chgData name="劉　冠廷" userId="157cb8b2-10c8-4c98-be2a-24a6fef27960" providerId="ADAL" clId="{6622E921-AE26-46C1-AE4E-15D7C32E5AB6}" dt="2022-06-13T23:42:51.230" v="1913" actId="478"/>
          <ac:grpSpMkLst>
            <pc:docMk/>
            <pc:sldMk cId="3602405841" sldId="289"/>
            <ac:grpSpMk id="11" creationId="{AB8464BD-BD07-66FB-4284-2F662E046089}"/>
          </ac:grpSpMkLst>
        </pc:grpChg>
        <pc:grpChg chg="add del mod">
          <ac:chgData name="劉　冠廷" userId="157cb8b2-10c8-4c98-be2a-24a6fef27960" providerId="ADAL" clId="{6622E921-AE26-46C1-AE4E-15D7C32E5AB6}" dt="2022-06-11T14:15:14.585" v="1839" actId="20577"/>
          <ac:grpSpMkLst>
            <pc:docMk/>
            <pc:sldMk cId="3602405841" sldId="289"/>
            <ac:grpSpMk id="13" creationId="{1DAB8E0F-1F89-562A-1BC0-A38736CFD036}"/>
          </ac:grpSpMkLst>
        </pc:grpChg>
        <pc:picChg chg="add del mod">
          <ac:chgData name="劉　冠廷" userId="157cb8b2-10c8-4c98-be2a-24a6fef27960" providerId="ADAL" clId="{6622E921-AE26-46C1-AE4E-15D7C32E5AB6}" dt="2022-06-27T06:27:35.402" v="10872" actId="478"/>
          <ac:picMkLst>
            <pc:docMk/>
            <pc:sldMk cId="3602405841" sldId="289"/>
            <ac:picMk id="4" creationId="{10206195-5FEB-BCE3-0E11-0918CBD77CB0}"/>
          </ac:picMkLst>
        </pc:picChg>
        <pc:picChg chg="add del mod">
          <ac:chgData name="劉　冠廷" userId="157cb8b2-10c8-4c98-be2a-24a6fef27960" providerId="ADAL" clId="{6622E921-AE26-46C1-AE4E-15D7C32E5AB6}" dt="2022-06-14T01:53:01.216" v="3385" actId="478"/>
          <ac:picMkLst>
            <pc:docMk/>
            <pc:sldMk cId="3602405841" sldId="289"/>
            <ac:picMk id="5" creationId="{3BCEA18D-FD95-CA1F-7CF4-6989692480A6}"/>
          </ac:picMkLst>
        </pc:picChg>
        <pc:picChg chg="add mod">
          <ac:chgData name="劉　冠廷" userId="157cb8b2-10c8-4c98-be2a-24a6fef27960" providerId="ADAL" clId="{6622E921-AE26-46C1-AE4E-15D7C32E5AB6}" dt="2022-06-27T06:30:45.813" v="10895" actId="1076"/>
          <ac:picMkLst>
            <pc:docMk/>
            <pc:sldMk cId="3602405841" sldId="289"/>
            <ac:picMk id="5" creationId="{65BBF683-5A4C-D25A-4BBB-1FC5FD7665E9}"/>
          </ac:picMkLst>
        </pc:picChg>
        <pc:picChg chg="add del mod">
          <ac:chgData name="劉　冠廷" userId="157cb8b2-10c8-4c98-be2a-24a6fef27960" providerId="ADAL" clId="{6622E921-AE26-46C1-AE4E-15D7C32E5AB6}" dt="2022-06-27T06:28:48.727" v="10883" actId="478"/>
          <ac:picMkLst>
            <pc:docMk/>
            <pc:sldMk cId="3602405841" sldId="289"/>
            <ac:picMk id="7" creationId="{D85D1826-A46E-702E-CC89-4C132C6C0F62}"/>
          </ac:picMkLst>
        </pc:picChg>
        <pc:picChg chg="add del mod">
          <ac:chgData name="劉　冠廷" userId="157cb8b2-10c8-4c98-be2a-24a6fef27960" providerId="ADAL" clId="{6622E921-AE26-46C1-AE4E-15D7C32E5AB6}" dt="2022-06-13T23:42:52.169" v="1914" actId="478"/>
          <ac:picMkLst>
            <pc:docMk/>
            <pc:sldMk cId="3602405841" sldId="289"/>
            <ac:picMk id="9" creationId="{4859A1A4-3B1A-8BE6-22DE-C4023F1FF771}"/>
          </ac:picMkLst>
        </pc:picChg>
        <pc:picChg chg="add mod">
          <ac:chgData name="劉　冠廷" userId="157cb8b2-10c8-4c98-be2a-24a6fef27960" providerId="ADAL" clId="{6622E921-AE26-46C1-AE4E-15D7C32E5AB6}" dt="2022-06-27T06:34:29.276" v="10899" actId="1076"/>
          <ac:picMkLst>
            <pc:docMk/>
            <pc:sldMk cId="3602405841" sldId="289"/>
            <ac:picMk id="9" creationId="{6A507045-551A-FD89-ADC7-73067464F41C}"/>
          </ac:picMkLst>
        </pc:picChg>
        <pc:picChg chg="add mod">
          <ac:chgData name="劉　冠廷" userId="157cb8b2-10c8-4c98-be2a-24a6fef27960" providerId="ADAL" clId="{6622E921-AE26-46C1-AE4E-15D7C32E5AB6}" dt="2022-06-27T06:34:32.889" v="10902" actId="1076"/>
          <ac:picMkLst>
            <pc:docMk/>
            <pc:sldMk cId="3602405841" sldId="289"/>
            <ac:picMk id="10" creationId="{9183E3D0-BD1D-7715-6187-314236600D30}"/>
          </ac:picMkLst>
        </pc:picChg>
        <pc:picChg chg="add del mod">
          <ac:chgData name="劉　冠廷" userId="157cb8b2-10c8-4c98-be2a-24a6fef27960" providerId="ADAL" clId="{6622E921-AE26-46C1-AE4E-15D7C32E5AB6}" dt="2022-06-14T01:53:22.745" v="3396" actId="478"/>
          <ac:picMkLst>
            <pc:docMk/>
            <pc:sldMk cId="3602405841" sldId="289"/>
            <ac:picMk id="12" creationId="{10147C98-E190-95A7-6B34-7B3811A170F6}"/>
          </ac:picMkLst>
        </pc:picChg>
        <pc:picChg chg="add del mod">
          <ac:chgData name="劉　冠廷" userId="157cb8b2-10c8-4c98-be2a-24a6fef27960" providerId="ADAL" clId="{6622E921-AE26-46C1-AE4E-15D7C32E5AB6}" dt="2022-06-14T01:48:48.362" v="3378" actId="478"/>
          <ac:picMkLst>
            <pc:docMk/>
            <pc:sldMk cId="3602405841" sldId="289"/>
            <ac:picMk id="18" creationId="{396C3FFE-91DE-7AE7-1C06-3C9D96004CDF}"/>
          </ac:picMkLst>
        </pc:picChg>
        <pc:picChg chg="add del mod">
          <ac:chgData name="劉　冠廷" userId="157cb8b2-10c8-4c98-be2a-24a6fef27960" providerId="ADAL" clId="{6622E921-AE26-46C1-AE4E-15D7C32E5AB6}" dt="2022-06-14T04:46:52.837" v="3734" actId="478"/>
          <ac:picMkLst>
            <pc:docMk/>
            <pc:sldMk cId="3602405841" sldId="289"/>
            <ac:picMk id="21" creationId="{B67F731E-858E-7965-61D8-D1AEE779F526}"/>
          </ac:picMkLst>
        </pc:picChg>
        <pc:picChg chg="add del mod">
          <ac:chgData name="劉　冠廷" userId="157cb8b2-10c8-4c98-be2a-24a6fef27960" providerId="ADAL" clId="{6622E921-AE26-46C1-AE4E-15D7C32E5AB6}" dt="2022-06-14T01:53:11.791" v="3391" actId="478"/>
          <ac:picMkLst>
            <pc:docMk/>
            <pc:sldMk cId="3602405841" sldId="289"/>
            <ac:picMk id="23" creationId="{EF8C0440-CE95-49CA-A9CA-1A309F252DDE}"/>
          </ac:picMkLst>
        </pc:picChg>
        <pc:picChg chg="add del mod modCrop">
          <ac:chgData name="劉　冠廷" userId="157cb8b2-10c8-4c98-be2a-24a6fef27960" providerId="ADAL" clId="{6622E921-AE26-46C1-AE4E-15D7C32E5AB6}" dt="2022-06-14T04:46:53.130" v="3735" actId="478"/>
          <ac:picMkLst>
            <pc:docMk/>
            <pc:sldMk cId="3602405841" sldId="289"/>
            <ac:picMk id="25" creationId="{AAF33C87-BFA3-3A8D-7382-3BE5910E9146}"/>
          </ac:picMkLst>
        </pc:picChg>
        <pc:picChg chg="add del mod">
          <ac:chgData name="劉　冠廷" userId="157cb8b2-10c8-4c98-be2a-24a6fef27960" providerId="ADAL" clId="{6622E921-AE26-46C1-AE4E-15D7C32E5AB6}" dt="2022-06-14T04:46:52.521" v="3733" actId="478"/>
          <ac:picMkLst>
            <pc:docMk/>
            <pc:sldMk cId="3602405841" sldId="289"/>
            <ac:picMk id="27" creationId="{F96DCC60-CD71-FDF8-B1E4-2AB3317EF698}"/>
          </ac:picMkLst>
        </pc:picChg>
      </pc:sldChg>
      <pc:sldChg chg="addSp delSp modSp add mod delAnim modAnim">
        <pc:chgData name="劉　冠廷" userId="157cb8b2-10c8-4c98-be2a-24a6fef27960" providerId="ADAL" clId="{6622E921-AE26-46C1-AE4E-15D7C32E5AB6}" dt="2022-06-27T02:21:22.656" v="10871"/>
        <pc:sldMkLst>
          <pc:docMk/>
          <pc:sldMk cId="1428105522" sldId="290"/>
        </pc:sldMkLst>
        <pc:spChg chg="add mod">
          <ac:chgData name="劉　冠廷" userId="157cb8b2-10c8-4c98-be2a-24a6fef27960" providerId="ADAL" clId="{6622E921-AE26-46C1-AE4E-15D7C32E5AB6}" dt="2022-06-27T02:21:22.656" v="10871"/>
          <ac:spMkLst>
            <pc:docMk/>
            <pc:sldMk cId="1428105522" sldId="290"/>
            <ac:spMk id="8" creationId="{DBDE80DD-3E64-7C76-4815-2B40F2EB8C70}"/>
          </ac:spMkLst>
        </pc:spChg>
        <pc:spChg chg="del mod">
          <ac:chgData name="劉　冠廷" userId="157cb8b2-10c8-4c98-be2a-24a6fef27960" providerId="ADAL" clId="{6622E921-AE26-46C1-AE4E-15D7C32E5AB6}" dt="2022-06-11T04:58:09.580" v="987" actId="478"/>
          <ac:spMkLst>
            <pc:docMk/>
            <pc:sldMk cId="1428105522" sldId="290"/>
            <ac:spMk id="9" creationId="{948218A8-4E27-5C54-CC6E-FF9EC2E80F05}"/>
          </ac:spMkLst>
        </pc:spChg>
        <pc:spChg chg="mod">
          <ac:chgData name="劉　冠廷" userId="157cb8b2-10c8-4c98-be2a-24a6fef27960" providerId="ADAL" clId="{6622E921-AE26-46C1-AE4E-15D7C32E5AB6}" dt="2022-06-11T04:57:30.658" v="971" actId="1076"/>
          <ac:spMkLst>
            <pc:docMk/>
            <pc:sldMk cId="1428105522" sldId="290"/>
            <ac:spMk id="110" creationId="{00000000-0000-0000-0000-000000000000}"/>
          </ac:spMkLst>
        </pc:spChg>
        <pc:spChg chg="del">
          <ac:chgData name="劉　冠廷" userId="157cb8b2-10c8-4c98-be2a-24a6fef27960" providerId="ADAL" clId="{6622E921-AE26-46C1-AE4E-15D7C32E5AB6}" dt="2022-06-11T04:56:16.196" v="932" actId="478"/>
          <ac:spMkLst>
            <pc:docMk/>
            <pc:sldMk cId="1428105522" sldId="290"/>
            <ac:spMk id="111" creationId="{00000000-0000-0000-0000-000000000000}"/>
          </ac:spMkLst>
        </pc:spChg>
        <pc:picChg chg="del">
          <ac:chgData name="劉　冠廷" userId="157cb8b2-10c8-4c98-be2a-24a6fef27960" providerId="ADAL" clId="{6622E921-AE26-46C1-AE4E-15D7C32E5AB6}" dt="2022-06-11T04:56:16.547" v="933" actId="478"/>
          <ac:picMkLst>
            <pc:docMk/>
            <pc:sldMk cId="1428105522" sldId="290"/>
            <ac:picMk id="5" creationId="{2F0F60C2-AF6C-FD47-CEA2-8F5724577698}"/>
          </ac:picMkLst>
        </pc:picChg>
      </pc:sldChg>
      <pc:sldChg chg="addSp delSp modSp add mod ord delAnim modAnim">
        <pc:chgData name="劉　冠廷" userId="157cb8b2-10c8-4c98-be2a-24a6fef27960" providerId="ADAL" clId="{6622E921-AE26-46C1-AE4E-15D7C32E5AB6}" dt="2022-06-27T08:04:14.205" v="10984" actId="20577"/>
        <pc:sldMkLst>
          <pc:docMk/>
          <pc:sldMk cId="2807844247" sldId="291"/>
        </pc:sldMkLst>
        <pc:spChg chg="mod">
          <ac:chgData name="劉　冠廷" userId="157cb8b2-10c8-4c98-be2a-24a6fef27960" providerId="ADAL" clId="{6622E921-AE26-46C1-AE4E-15D7C32E5AB6}" dt="2022-06-14T00:21:10.065" v="2746" actId="20577"/>
          <ac:spMkLst>
            <pc:docMk/>
            <pc:sldMk cId="2807844247" sldId="291"/>
            <ac:spMk id="7" creationId="{1FC52DE2-6D5A-8515-4130-22A8F45ADB4F}"/>
          </ac:spMkLst>
        </pc:spChg>
        <pc:spChg chg="del mod">
          <ac:chgData name="劉　冠廷" userId="157cb8b2-10c8-4c98-be2a-24a6fef27960" providerId="ADAL" clId="{6622E921-AE26-46C1-AE4E-15D7C32E5AB6}" dt="2022-06-13T23:39:29.627" v="1862" actId="478"/>
          <ac:spMkLst>
            <pc:docMk/>
            <pc:sldMk cId="2807844247" sldId="291"/>
            <ac:spMk id="8" creationId="{DBDE80DD-3E64-7C76-4815-2B40F2EB8C70}"/>
          </ac:spMkLst>
        </pc:spChg>
        <pc:spChg chg="mod">
          <ac:chgData name="劉　冠廷" userId="157cb8b2-10c8-4c98-be2a-24a6fef27960" providerId="ADAL" clId="{6622E921-AE26-46C1-AE4E-15D7C32E5AB6}" dt="2022-06-14T00:21:10.065" v="2746" actId="20577"/>
          <ac:spMkLst>
            <pc:docMk/>
            <pc:sldMk cId="2807844247" sldId="291"/>
            <ac:spMk id="9" creationId="{3586E337-9D47-66CD-0A8D-35D8A7F9C36D}"/>
          </ac:spMkLst>
        </pc:spChg>
        <pc:spChg chg="add mod">
          <ac:chgData name="劉　冠廷" userId="157cb8b2-10c8-4c98-be2a-24a6fef27960" providerId="ADAL" clId="{6622E921-AE26-46C1-AE4E-15D7C32E5AB6}" dt="2022-06-27T08:00:27.014" v="10956" actId="20577"/>
          <ac:spMkLst>
            <pc:docMk/>
            <pc:sldMk cId="2807844247" sldId="291"/>
            <ac:spMk id="10" creationId="{B762CAB6-DA24-5CE1-A3CF-7F524CB7F5BF}"/>
          </ac:spMkLst>
        </pc:spChg>
        <pc:spChg chg="mod">
          <ac:chgData name="劉　冠廷" userId="157cb8b2-10c8-4c98-be2a-24a6fef27960" providerId="ADAL" clId="{6622E921-AE26-46C1-AE4E-15D7C32E5AB6}" dt="2022-06-27T08:04:14.205" v="10984" actId="20577"/>
          <ac:spMkLst>
            <pc:docMk/>
            <pc:sldMk cId="2807844247" sldId="291"/>
            <ac:spMk id="13" creationId="{0C8143CF-D936-266F-A11A-73C537E1A255}"/>
          </ac:spMkLst>
        </pc:spChg>
        <pc:spChg chg="mod">
          <ac:chgData name="劉　冠廷" userId="157cb8b2-10c8-4c98-be2a-24a6fef27960" providerId="ADAL" clId="{6622E921-AE26-46C1-AE4E-15D7C32E5AB6}" dt="2022-06-13T23:40:13.092" v="1878"/>
          <ac:spMkLst>
            <pc:docMk/>
            <pc:sldMk cId="2807844247" sldId="291"/>
            <ac:spMk id="14" creationId="{258B8961-9E8B-086F-31C1-12AB3DE2EC80}"/>
          </ac:spMkLst>
        </pc:spChg>
        <pc:spChg chg="mod">
          <ac:chgData name="劉　冠廷" userId="157cb8b2-10c8-4c98-be2a-24a6fef27960" providerId="ADAL" clId="{6622E921-AE26-46C1-AE4E-15D7C32E5AB6}" dt="2022-06-13T23:40:13.092" v="1878"/>
          <ac:spMkLst>
            <pc:docMk/>
            <pc:sldMk cId="2807844247" sldId="291"/>
            <ac:spMk id="15" creationId="{C4C29DE2-D19A-4FE5-D30C-519B6116E592}"/>
          </ac:spMkLst>
        </pc:spChg>
        <pc:spChg chg="mod">
          <ac:chgData name="劉　冠廷" userId="157cb8b2-10c8-4c98-be2a-24a6fef27960" providerId="ADAL" clId="{6622E921-AE26-46C1-AE4E-15D7C32E5AB6}" dt="2022-06-14T04:38:34.560" v="3705" actId="20577"/>
          <ac:spMkLst>
            <pc:docMk/>
            <pc:sldMk cId="2807844247" sldId="291"/>
            <ac:spMk id="110" creationId="{00000000-0000-0000-0000-000000000000}"/>
          </ac:spMkLst>
        </pc:spChg>
        <pc:grpChg chg="add mod">
          <ac:chgData name="劉　冠廷" userId="157cb8b2-10c8-4c98-be2a-24a6fef27960" providerId="ADAL" clId="{6622E921-AE26-46C1-AE4E-15D7C32E5AB6}" dt="2022-06-14T00:21:24.695" v="2749" actId="14100"/>
          <ac:grpSpMkLst>
            <pc:docMk/>
            <pc:sldMk cId="2807844247" sldId="291"/>
            <ac:grpSpMk id="3" creationId="{09E42043-D148-4FDE-4F97-3790E6B7C525}"/>
          </ac:grpSpMkLst>
        </pc:grpChg>
        <pc:grpChg chg="add mod">
          <ac:chgData name="劉　冠廷" userId="157cb8b2-10c8-4c98-be2a-24a6fef27960" providerId="ADAL" clId="{6622E921-AE26-46C1-AE4E-15D7C32E5AB6}" dt="2022-06-14T00:21:10.065" v="2746" actId="20577"/>
          <ac:grpSpMkLst>
            <pc:docMk/>
            <pc:sldMk cId="2807844247" sldId="291"/>
            <ac:grpSpMk id="6" creationId="{5502CCF7-D7AD-7112-4725-02E3AE9D5294}"/>
          </ac:grpSpMkLst>
        </pc:grpChg>
        <pc:grpChg chg="add mod">
          <ac:chgData name="劉　冠廷" userId="157cb8b2-10c8-4c98-be2a-24a6fef27960" providerId="ADAL" clId="{6622E921-AE26-46C1-AE4E-15D7C32E5AB6}" dt="2022-06-14T00:20:02.327" v="2708" actId="1076"/>
          <ac:grpSpMkLst>
            <pc:docMk/>
            <pc:sldMk cId="2807844247" sldId="291"/>
            <ac:grpSpMk id="11" creationId="{1B6D2D1D-AB16-1E2A-F1C3-7D78B505235C}"/>
          </ac:grpSpMkLst>
        </pc:grpChg>
        <pc:grpChg chg="mod">
          <ac:chgData name="劉　冠廷" userId="157cb8b2-10c8-4c98-be2a-24a6fef27960" providerId="ADAL" clId="{6622E921-AE26-46C1-AE4E-15D7C32E5AB6}" dt="2022-06-13T23:40:13.092" v="1878"/>
          <ac:grpSpMkLst>
            <pc:docMk/>
            <pc:sldMk cId="2807844247" sldId="291"/>
            <ac:grpSpMk id="12" creationId="{957BC713-F442-A5FF-23C6-0F9B49F72A4C}"/>
          </ac:grpSpMkLst>
        </pc:grpChg>
        <pc:picChg chg="add del mod">
          <ac:chgData name="劉　冠廷" userId="157cb8b2-10c8-4c98-be2a-24a6fef27960" providerId="ADAL" clId="{6622E921-AE26-46C1-AE4E-15D7C32E5AB6}" dt="2022-06-27T07:32:39.719" v="10940" actId="478"/>
          <ac:picMkLst>
            <pc:docMk/>
            <pc:sldMk cId="2807844247" sldId="291"/>
            <ac:picMk id="5" creationId="{49415641-97F6-47A6-2D3F-732C5A1F27A8}"/>
          </ac:picMkLst>
        </pc:picChg>
        <pc:picChg chg="add del mod">
          <ac:chgData name="劉　冠廷" userId="157cb8b2-10c8-4c98-be2a-24a6fef27960" providerId="ADAL" clId="{6622E921-AE26-46C1-AE4E-15D7C32E5AB6}" dt="2022-06-27T07:32:52.864" v="10945" actId="478"/>
          <ac:picMkLst>
            <pc:docMk/>
            <pc:sldMk cId="2807844247" sldId="291"/>
            <ac:picMk id="16" creationId="{A83A5F48-DF80-475F-387D-CC0466C64369}"/>
          </ac:picMkLst>
        </pc:picChg>
        <pc:picChg chg="add mod modCrop">
          <ac:chgData name="劉　冠廷" userId="157cb8b2-10c8-4c98-be2a-24a6fef27960" providerId="ADAL" clId="{6622E921-AE26-46C1-AE4E-15D7C32E5AB6}" dt="2022-06-27T07:34:33.569" v="10954" actId="732"/>
          <ac:picMkLst>
            <pc:docMk/>
            <pc:sldMk cId="2807844247" sldId="291"/>
            <ac:picMk id="18" creationId="{66A2F725-651F-E724-CAEA-A9EEA0FBA67F}"/>
          </ac:picMkLst>
        </pc:picChg>
      </pc:sldChg>
      <pc:sldChg chg="addSp delSp modSp add mod">
        <pc:chgData name="劉　冠廷" userId="157cb8b2-10c8-4c98-be2a-24a6fef27960" providerId="ADAL" clId="{6622E921-AE26-46C1-AE4E-15D7C32E5AB6}" dt="2022-06-27T08:31:21.096" v="11012" actId="20577"/>
        <pc:sldMkLst>
          <pc:docMk/>
          <pc:sldMk cId="3168577595" sldId="292"/>
        </pc:sldMkLst>
        <pc:spChg chg="mod">
          <ac:chgData name="劉　冠廷" userId="157cb8b2-10c8-4c98-be2a-24a6fef27960" providerId="ADAL" clId="{6622E921-AE26-46C1-AE4E-15D7C32E5AB6}" dt="2022-06-25T02:51:19.346" v="10181" actId="14100"/>
          <ac:spMkLst>
            <pc:docMk/>
            <pc:sldMk cId="3168577595" sldId="292"/>
            <ac:spMk id="14" creationId="{B17168A2-D93C-84FF-2CBF-8A868BBA1CBE}"/>
          </ac:spMkLst>
        </pc:spChg>
        <pc:spChg chg="mod">
          <ac:chgData name="劉　冠廷" userId="157cb8b2-10c8-4c98-be2a-24a6fef27960" providerId="ADAL" clId="{6622E921-AE26-46C1-AE4E-15D7C32E5AB6}" dt="2022-06-25T05:37:51.255" v="10341" actId="20577"/>
          <ac:spMkLst>
            <pc:docMk/>
            <pc:sldMk cId="3168577595" sldId="292"/>
            <ac:spMk id="16" creationId="{0C7793C7-FEBB-934C-A652-E862F093A0D0}"/>
          </ac:spMkLst>
        </pc:spChg>
        <pc:spChg chg="mod">
          <ac:chgData name="劉　冠廷" userId="157cb8b2-10c8-4c98-be2a-24a6fef27960" providerId="ADAL" clId="{6622E921-AE26-46C1-AE4E-15D7C32E5AB6}" dt="2022-06-25T00:34:41.034" v="9787" actId="1076"/>
          <ac:spMkLst>
            <pc:docMk/>
            <pc:sldMk cId="3168577595" sldId="292"/>
            <ac:spMk id="19" creationId="{BBD1CAC7-CC03-AAFB-2FB3-4E83CAC42FD9}"/>
          </ac:spMkLst>
        </pc:spChg>
        <pc:spChg chg="mod">
          <ac:chgData name="劉　冠廷" userId="157cb8b2-10c8-4c98-be2a-24a6fef27960" providerId="ADAL" clId="{6622E921-AE26-46C1-AE4E-15D7C32E5AB6}" dt="2022-06-25T00:31:01.767" v="9667"/>
          <ac:spMkLst>
            <pc:docMk/>
            <pc:sldMk cId="3168577595" sldId="292"/>
            <ac:spMk id="32" creationId="{F3632C9D-85B9-49B8-CEA0-3C8E3C19073E}"/>
          </ac:spMkLst>
        </pc:spChg>
        <pc:spChg chg="mod">
          <ac:chgData name="劉　冠廷" userId="157cb8b2-10c8-4c98-be2a-24a6fef27960" providerId="ADAL" clId="{6622E921-AE26-46C1-AE4E-15D7C32E5AB6}" dt="2022-06-25T00:31:01.767" v="9667"/>
          <ac:spMkLst>
            <pc:docMk/>
            <pc:sldMk cId="3168577595" sldId="292"/>
            <ac:spMk id="33" creationId="{5CD17962-CB80-7D93-2F5A-063BF9675518}"/>
          </ac:spMkLst>
        </pc:spChg>
        <pc:spChg chg="mod">
          <ac:chgData name="劉　冠廷" userId="157cb8b2-10c8-4c98-be2a-24a6fef27960" providerId="ADAL" clId="{6622E921-AE26-46C1-AE4E-15D7C32E5AB6}" dt="2022-06-25T00:31:01.767" v="9667"/>
          <ac:spMkLst>
            <pc:docMk/>
            <pc:sldMk cId="3168577595" sldId="292"/>
            <ac:spMk id="34" creationId="{34276DA8-FD59-3FDB-0810-16D8DDF97974}"/>
          </ac:spMkLst>
        </pc:spChg>
        <pc:spChg chg="mod">
          <ac:chgData name="劉　冠廷" userId="157cb8b2-10c8-4c98-be2a-24a6fef27960" providerId="ADAL" clId="{6622E921-AE26-46C1-AE4E-15D7C32E5AB6}" dt="2022-06-27T08:31:21.096" v="11012" actId="20577"/>
          <ac:spMkLst>
            <pc:docMk/>
            <pc:sldMk cId="3168577595" sldId="292"/>
            <ac:spMk id="37" creationId="{BD82AA24-A53E-0DEB-3A8D-ADCE52E3A300}"/>
          </ac:spMkLst>
        </pc:spChg>
        <pc:spChg chg="mod">
          <ac:chgData name="劉　冠廷" userId="157cb8b2-10c8-4c98-be2a-24a6fef27960" providerId="ADAL" clId="{6622E921-AE26-46C1-AE4E-15D7C32E5AB6}" dt="2022-06-25T00:31:14.366" v="9670"/>
          <ac:spMkLst>
            <pc:docMk/>
            <pc:sldMk cId="3168577595" sldId="292"/>
            <ac:spMk id="40" creationId="{A8F2207E-184B-BA8E-6E3F-0935DF74F74C}"/>
          </ac:spMkLst>
        </pc:spChg>
        <pc:spChg chg="mod">
          <ac:chgData name="劉　冠廷" userId="157cb8b2-10c8-4c98-be2a-24a6fef27960" providerId="ADAL" clId="{6622E921-AE26-46C1-AE4E-15D7C32E5AB6}" dt="2022-06-25T00:32:44.937" v="9750" actId="14100"/>
          <ac:spMkLst>
            <pc:docMk/>
            <pc:sldMk cId="3168577595" sldId="292"/>
            <ac:spMk id="41" creationId="{033FEFDD-0A01-5A97-DF70-6CE005AFC6DE}"/>
          </ac:spMkLst>
        </pc:spChg>
        <pc:spChg chg="mod">
          <ac:chgData name="劉　冠廷" userId="157cb8b2-10c8-4c98-be2a-24a6fef27960" providerId="ADAL" clId="{6622E921-AE26-46C1-AE4E-15D7C32E5AB6}" dt="2022-06-25T00:31:14.366" v="9670"/>
          <ac:spMkLst>
            <pc:docMk/>
            <pc:sldMk cId="3168577595" sldId="292"/>
            <ac:spMk id="42" creationId="{29C9174A-5FDB-B39B-ABA1-2257DCA225DD}"/>
          </ac:spMkLst>
        </pc:spChg>
        <pc:spChg chg="mod">
          <ac:chgData name="劉　冠廷" userId="157cb8b2-10c8-4c98-be2a-24a6fef27960" providerId="ADAL" clId="{6622E921-AE26-46C1-AE4E-15D7C32E5AB6}" dt="2022-06-24T14:08:03.458" v="9654" actId="20577"/>
          <ac:spMkLst>
            <pc:docMk/>
            <pc:sldMk cId="3168577595" sldId="292"/>
            <ac:spMk id="110" creationId="{00000000-0000-0000-0000-000000000000}"/>
          </ac:spMkLst>
        </pc:spChg>
        <pc:spChg chg="mod">
          <ac:chgData name="劉　冠廷" userId="157cb8b2-10c8-4c98-be2a-24a6fef27960" providerId="ADAL" clId="{6622E921-AE26-46C1-AE4E-15D7C32E5AB6}" dt="2022-06-21T04:31:21.260" v="8582"/>
          <ac:spMkLst>
            <pc:docMk/>
            <pc:sldMk cId="3168577595" sldId="292"/>
            <ac:spMk id="111" creationId="{00000000-0000-0000-0000-000000000000}"/>
          </ac:spMkLst>
        </pc:spChg>
        <pc:grpChg chg="add del mod">
          <ac:chgData name="劉　冠廷" userId="157cb8b2-10c8-4c98-be2a-24a6fef27960" providerId="ADAL" clId="{6622E921-AE26-46C1-AE4E-15D7C32E5AB6}" dt="2022-06-25T00:32:31.531" v="9747" actId="478"/>
          <ac:grpSpMkLst>
            <pc:docMk/>
            <pc:sldMk cId="3168577595" sldId="292"/>
            <ac:grpSpMk id="10" creationId="{5ACC5C0B-49E0-3459-9161-2591228F0573}"/>
          </ac:grpSpMkLst>
        </pc:grpChg>
        <pc:grpChg chg="mod ord">
          <ac:chgData name="劉　冠廷" userId="157cb8b2-10c8-4c98-be2a-24a6fef27960" providerId="ADAL" clId="{6622E921-AE26-46C1-AE4E-15D7C32E5AB6}" dt="2022-06-25T00:38:40.940" v="9919" actId="1076"/>
          <ac:grpSpMkLst>
            <pc:docMk/>
            <pc:sldMk cId="3168577595" sldId="292"/>
            <ac:grpSpMk id="11" creationId="{AB8464BD-BD07-66FB-4284-2F662E046089}"/>
          </ac:grpSpMkLst>
        </pc:grpChg>
        <pc:grpChg chg="del mod">
          <ac:chgData name="劉　冠廷" userId="157cb8b2-10c8-4c98-be2a-24a6fef27960" providerId="ADAL" clId="{6622E921-AE26-46C1-AE4E-15D7C32E5AB6}" dt="2022-06-24T14:08:23.536" v="9657" actId="478"/>
          <ac:grpSpMkLst>
            <pc:docMk/>
            <pc:sldMk cId="3168577595" sldId="292"/>
            <ac:grpSpMk id="21" creationId="{1C779E7C-9A14-D598-A0C9-C26AC492860E}"/>
          </ac:grpSpMkLst>
        </pc:grpChg>
        <pc:grpChg chg="del mod">
          <ac:chgData name="劉　冠廷" userId="157cb8b2-10c8-4c98-be2a-24a6fef27960" providerId="ADAL" clId="{6622E921-AE26-46C1-AE4E-15D7C32E5AB6}" dt="2022-06-24T14:08:24.047" v="9658" actId="478"/>
          <ac:grpSpMkLst>
            <pc:docMk/>
            <pc:sldMk cId="3168577595" sldId="292"/>
            <ac:grpSpMk id="22" creationId="{6A91FF7A-9FDE-C84F-6EBC-DA0755504890}"/>
          </ac:grpSpMkLst>
        </pc:grpChg>
        <pc:grpChg chg="del mod">
          <ac:chgData name="劉　冠廷" userId="157cb8b2-10c8-4c98-be2a-24a6fef27960" providerId="ADAL" clId="{6622E921-AE26-46C1-AE4E-15D7C32E5AB6}" dt="2022-06-24T14:08:23.202" v="9656" actId="478"/>
          <ac:grpSpMkLst>
            <pc:docMk/>
            <pc:sldMk cId="3168577595" sldId="292"/>
            <ac:grpSpMk id="25" creationId="{E88A806F-4DFD-2909-2DAB-65F986E1C7CB}"/>
          </ac:grpSpMkLst>
        </pc:grpChg>
        <pc:grpChg chg="add del mod">
          <ac:chgData name="劉　冠廷" userId="157cb8b2-10c8-4c98-be2a-24a6fef27960" providerId="ADAL" clId="{6622E921-AE26-46C1-AE4E-15D7C32E5AB6}" dt="2022-06-25T00:31:04.534" v="9668"/>
          <ac:grpSpMkLst>
            <pc:docMk/>
            <pc:sldMk cId="3168577595" sldId="292"/>
            <ac:grpSpMk id="30" creationId="{61961840-E3FF-67C1-48FB-E96B1F28E670}"/>
          </ac:grpSpMkLst>
        </pc:grpChg>
        <pc:grpChg chg="mod">
          <ac:chgData name="劉　冠廷" userId="157cb8b2-10c8-4c98-be2a-24a6fef27960" providerId="ADAL" clId="{6622E921-AE26-46C1-AE4E-15D7C32E5AB6}" dt="2022-06-25T00:31:01.767" v="9667"/>
          <ac:grpSpMkLst>
            <pc:docMk/>
            <pc:sldMk cId="3168577595" sldId="292"/>
            <ac:grpSpMk id="31" creationId="{61C8F293-0CBF-D6A7-87DC-627B135410E5}"/>
          </ac:grpSpMkLst>
        </pc:grpChg>
        <pc:grpChg chg="add mod">
          <ac:chgData name="劉　冠廷" userId="157cb8b2-10c8-4c98-be2a-24a6fef27960" providerId="ADAL" clId="{6622E921-AE26-46C1-AE4E-15D7C32E5AB6}" dt="2022-06-25T00:34:45.021" v="9788" actId="1076"/>
          <ac:grpSpMkLst>
            <pc:docMk/>
            <pc:sldMk cId="3168577595" sldId="292"/>
            <ac:grpSpMk id="35" creationId="{16697721-200F-8129-5D46-ADFA337238E2}"/>
          </ac:grpSpMkLst>
        </pc:grpChg>
        <pc:grpChg chg="mod">
          <ac:chgData name="劉　冠廷" userId="157cb8b2-10c8-4c98-be2a-24a6fef27960" providerId="ADAL" clId="{6622E921-AE26-46C1-AE4E-15D7C32E5AB6}" dt="2022-06-25T00:31:14.366" v="9670"/>
          <ac:grpSpMkLst>
            <pc:docMk/>
            <pc:sldMk cId="3168577595" sldId="292"/>
            <ac:grpSpMk id="36" creationId="{84897054-C944-81F6-4DB3-93E109556BCF}"/>
          </ac:grpSpMkLst>
        </pc:grpChg>
        <pc:grpChg chg="mod">
          <ac:chgData name="劉　冠廷" userId="157cb8b2-10c8-4c98-be2a-24a6fef27960" providerId="ADAL" clId="{6622E921-AE26-46C1-AE4E-15D7C32E5AB6}" dt="2022-06-25T00:31:14.366" v="9670"/>
          <ac:grpSpMkLst>
            <pc:docMk/>
            <pc:sldMk cId="3168577595" sldId="292"/>
            <ac:grpSpMk id="39" creationId="{DB92A524-F55F-B6B9-46F0-B9C4F4505457}"/>
          </ac:grpSpMkLst>
        </pc:grpChg>
        <pc:picChg chg="del">
          <ac:chgData name="劉　冠廷" userId="157cb8b2-10c8-4c98-be2a-24a6fef27960" providerId="ADAL" clId="{6622E921-AE26-46C1-AE4E-15D7C32E5AB6}" dt="2022-06-25T00:30:37.999" v="9662" actId="478"/>
          <ac:picMkLst>
            <pc:docMk/>
            <pc:sldMk cId="3168577595" sldId="292"/>
            <ac:picMk id="9" creationId="{4859A1A4-3B1A-8BE6-22DE-C4023F1FF771}"/>
          </ac:picMkLst>
        </pc:picChg>
        <pc:picChg chg="add del mod">
          <ac:chgData name="劉　冠廷" userId="157cb8b2-10c8-4c98-be2a-24a6fef27960" providerId="ADAL" clId="{6622E921-AE26-46C1-AE4E-15D7C32E5AB6}" dt="2022-06-24T14:08:19.962" v="9655" actId="478"/>
          <ac:picMkLst>
            <pc:docMk/>
            <pc:sldMk cId="3168577595" sldId="292"/>
            <ac:picMk id="17" creationId="{4796A1FE-BEA2-C381-8735-33D87DA71847}"/>
          </ac:picMkLst>
        </pc:picChg>
        <pc:picChg chg="mod">
          <ac:chgData name="劉　冠廷" userId="157cb8b2-10c8-4c98-be2a-24a6fef27960" providerId="ADAL" clId="{6622E921-AE26-46C1-AE4E-15D7C32E5AB6}" dt="2022-06-25T00:31:14.366" v="9670"/>
          <ac:picMkLst>
            <pc:docMk/>
            <pc:sldMk cId="3168577595" sldId="292"/>
            <ac:picMk id="38" creationId="{88A66807-8334-3685-CB65-A48D042329F0}"/>
          </ac:picMkLst>
        </pc:picChg>
        <pc:inkChg chg="add mod">
          <ac:chgData name="劉　冠廷" userId="157cb8b2-10c8-4c98-be2a-24a6fef27960" providerId="ADAL" clId="{6622E921-AE26-46C1-AE4E-15D7C32E5AB6}" dt="2022-06-21T04:28:05.004" v="8486"/>
          <ac:inkMkLst>
            <pc:docMk/>
            <pc:sldMk cId="3168577595" sldId="292"/>
            <ac:inkMk id="3" creationId="{0FDD96B3-225E-2381-A03C-CA1AF4D218CD}"/>
          </ac:inkMkLst>
        </pc:inkChg>
        <pc:inkChg chg="add mod">
          <ac:chgData name="劉　冠廷" userId="157cb8b2-10c8-4c98-be2a-24a6fef27960" providerId="ADAL" clId="{6622E921-AE26-46C1-AE4E-15D7C32E5AB6}" dt="2022-06-21T04:28:05.004" v="8486"/>
          <ac:inkMkLst>
            <pc:docMk/>
            <pc:sldMk cId="3168577595" sldId="292"/>
            <ac:inkMk id="5" creationId="{DC189E87-35B9-2789-0823-74726FD6E71A}"/>
          </ac:inkMkLst>
        </pc:inkChg>
        <pc:inkChg chg="add mod">
          <ac:chgData name="劉　冠廷" userId="157cb8b2-10c8-4c98-be2a-24a6fef27960" providerId="ADAL" clId="{6622E921-AE26-46C1-AE4E-15D7C32E5AB6}" dt="2022-06-21T04:28:05.004" v="8486"/>
          <ac:inkMkLst>
            <pc:docMk/>
            <pc:sldMk cId="3168577595" sldId="292"/>
            <ac:inkMk id="8" creationId="{C9C0778B-DB70-FC45-B038-672541C78496}"/>
          </ac:inkMkLst>
        </pc:inkChg>
        <pc:inkChg chg="add mod">
          <ac:chgData name="劉　冠廷" userId="157cb8b2-10c8-4c98-be2a-24a6fef27960" providerId="ADAL" clId="{6622E921-AE26-46C1-AE4E-15D7C32E5AB6}" dt="2022-06-21T04:28:05.004" v="8486"/>
          <ac:inkMkLst>
            <pc:docMk/>
            <pc:sldMk cId="3168577595" sldId="292"/>
            <ac:inkMk id="12" creationId="{A424DD7E-1E94-CD26-DD36-0DBCC0134CA6}"/>
          </ac:inkMkLst>
        </pc:inkChg>
        <pc:inkChg chg="add mod">
          <ac:chgData name="劉　冠廷" userId="157cb8b2-10c8-4c98-be2a-24a6fef27960" providerId="ADAL" clId="{6622E921-AE26-46C1-AE4E-15D7C32E5AB6}" dt="2022-06-21T04:28:05.004" v="8486"/>
          <ac:inkMkLst>
            <pc:docMk/>
            <pc:sldMk cId="3168577595" sldId="292"/>
            <ac:inkMk id="18" creationId="{A3DA532F-6053-BE7B-DAE9-65379366AEE4}"/>
          </ac:inkMkLst>
        </pc:inkChg>
        <pc:inkChg chg="add mod">
          <ac:chgData name="劉　冠廷" userId="157cb8b2-10c8-4c98-be2a-24a6fef27960" providerId="ADAL" clId="{6622E921-AE26-46C1-AE4E-15D7C32E5AB6}" dt="2022-06-21T04:28:05.004" v="8486"/>
          <ac:inkMkLst>
            <pc:docMk/>
            <pc:sldMk cId="3168577595" sldId="292"/>
            <ac:inkMk id="20" creationId="{A14F509F-A650-538E-46A1-879EB3F56399}"/>
          </ac:inkMkLst>
        </pc:inkChg>
        <pc:inkChg chg="add mod">
          <ac:chgData name="劉　冠廷" userId="157cb8b2-10c8-4c98-be2a-24a6fef27960" providerId="ADAL" clId="{6622E921-AE26-46C1-AE4E-15D7C32E5AB6}" dt="2022-06-21T04:28:06.153" v="8489"/>
          <ac:inkMkLst>
            <pc:docMk/>
            <pc:sldMk cId="3168577595" sldId="292"/>
            <ac:inkMk id="23" creationId="{34363297-768D-3E61-6902-01E5D22D13C3}"/>
          </ac:inkMkLst>
        </pc:inkChg>
        <pc:inkChg chg="add mod">
          <ac:chgData name="劉　冠廷" userId="157cb8b2-10c8-4c98-be2a-24a6fef27960" providerId="ADAL" clId="{6622E921-AE26-46C1-AE4E-15D7C32E5AB6}" dt="2022-06-21T04:28:06.153" v="8489"/>
          <ac:inkMkLst>
            <pc:docMk/>
            <pc:sldMk cId="3168577595" sldId="292"/>
            <ac:inkMk id="24" creationId="{8DF76B6B-7800-4C26-B21F-26BC4FF3CC8A}"/>
          </ac:inkMkLst>
        </pc:inkChg>
        <pc:inkChg chg="add del">
          <ac:chgData name="劉　冠廷" userId="157cb8b2-10c8-4c98-be2a-24a6fef27960" providerId="ADAL" clId="{6622E921-AE26-46C1-AE4E-15D7C32E5AB6}" dt="2022-06-25T00:30:49.349" v="9665" actId="478"/>
          <ac:inkMkLst>
            <pc:docMk/>
            <pc:sldMk cId="3168577595" sldId="292"/>
            <ac:inkMk id="26" creationId="{C9B13F44-246F-6596-B733-7907816508CC}"/>
          </ac:inkMkLst>
        </pc:inkChg>
      </pc:sldChg>
      <pc:sldChg chg="add mod modShow">
        <pc:chgData name="劉　冠廷" userId="157cb8b2-10c8-4c98-be2a-24a6fef27960" providerId="ADAL" clId="{6622E921-AE26-46C1-AE4E-15D7C32E5AB6}" dt="2022-06-14T00:11:35.686" v="2570" actId="729"/>
        <pc:sldMkLst>
          <pc:docMk/>
          <pc:sldMk cId="1909238726" sldId="293"/>
        </pc:sldMkLst>
      </pc:sldChg>
      <pc:sldChg chg="addSp delSp modSp add mod delAnim">
        <pc:chgData name="劉　冠廷" userId="157cb8b2-10c8-4c98-be2a-24a6fef27960" providerId="ADAL" clId="{6622E921-AE26-46C1-AE4E-15D7C32E5AB6}" dt="2022-06-27T10:16:56.803" v="11032" actId="20577"/>
        <pc:sldMkLst>
          <pc:docMk/>
          <pc:sldMk cId="2454897697" sldId="294"/>
        </pc:sldMkLst>
        <pc:spChg chg="add del mod">
          <ac:chgData name="劉　冠廷" userId="157cb8b2-10c8-4c98-be2a-24a6fef27960" providerId="ADAL" clId="{6622E921-AE26-46C1-AE4E-15D7C32E5AB6}" dt="2022-06-25T02:53:43.789" v="10221" actId="478"/>
          <ac:spMkLst>
            <pc:docMk/>
            <pc:sldMk cId="2454897697" sldId="294"/>
            <ac:spMk id="3" creationId="{E279B633-8EB8-E8AE-2ED0-F5AF84F97BBA}"/>
          </ac:spMkLst>
        </pc:spChg>
        <pc:spChg chg="mod">
          <ac:chgData name="劉　冠廷" userId="157cb8b2-10c8-4c98-be2a-24a6fef27960" providerId="ADAL" clId="{6622E921-AE26-46C1-AE4E-15D7C32E5AB6}" dt="2022-06-20T05:18:43.671" v="4088" actId="14100"/>
          <ac:spMkLst>
            <pc:docMk/>
            <pc:sldMk cId="2454897697" sldId="294"/>
            <ac:spMk id="10" creationId="{D418C2E4-8CEB-C685-5F86-7763B1EAEA3C}"/>
          </ac:spMkLst>
        </pc:spChg>
        <pc:spChg chg="mod">
          <ac:chgData name="劉　冠廷" userId="157cb8b2-10c8-4c98-be2a-24a6fef27960" providerId="ADAL" clId="{6622E921-AE26-46C1-AE4E-15D7C32E5AB6}" dt="2022-06-20T05:17:51.910" v="4075" actId="165"/>
          <ac:spMkLst>
            <pc:docMk/>
            <pc:sldMk cId="2454897697" sldId="294"/>
            <ac:spMk id="11" creationId="{F0E35A98-4905-F271-520E-DB85CF6221FB}"/>
          </ac:spMkLst>
        </pc:spChg>
        <pc:spChg chg="mod">
          <ac:chgData name="劉　冠廷" userId="157cb8b2-10c8-4c98-be2a-24a6fef27960" providerId="ADAL" clId="{6622E921-AE26-46C1-AE4E-15D7C32E5AB6}" dt="2022-06-20T05:40:17.632" v="4337" actId="14100"/>
          <ac:spMkLst>
            <pc:docMk/>
            <pc:sldMk cId="2454897697" sldId="294"/>
            <ac:spMk id="12" creationId="{09134FC4-BF68-18FD-EAED-2353B62E09AE}"/>
          </ac:spMkLst>
        </pc:spChg>
        <pc:spChg chg="add mod">
          <ac:chgData name="劉　冠廷" userId="157cb8b2-10c8-4c98-be2a-24a6fef27960" providerId="ADAL" clId="{6622E921-AE26-46C1-AE4E-15D7C32E5AB6}" dt="2022-06-25T00:31:10.541" v="9669" actId="164"/>
          <ac:spMkLst>
            <pc:docMk/>
            <pc:sldMk cId="2454897697" sldId="294"/>
            <ac:spMk id="15" creationId="{98A18758-528C-11FD-2EAB-2FC80B1801CB}"/>
          </ac:spMkLst>
        </pc:spChg>
        <pc:spChg chg="mod">
          <ac:chgData name="劉　冠廷" userId="157cb8b2-10c8-4c98-be2a-24a6fef27960" providerId="ADAL" clId="{6622E921-AE26-46C1-AE4E-15D7C32E5AB6}" dt="2022-06-26T12:13:00.993" v="10536" actId="1076"/>
          <ac:spMkLst>
            <pc:docMk/>
            <pc:sldMk cId="2454897697" sldId="294"/>
            <ac:spMk id="18" creationId="{F9DC7A47-28D5-CB8A-312C-A106C88F8DF6}"/>
          </ac:spMkLst>
        </pc:spChg>
        <pc:spChg chg="mod">
          <ac:chgData name="劉　冠廷" userId="157cb8b2-10c8-4c98-be2a-24a6fef27960" providerId="ADAL" clId="{6622E921-AE26-46C1-AE4E-15D7C32E5AB6}" dt="2022-06-25T02:52:58.214" v="10184"/>
          <ac:spMkLst>
            <pc:docMk/>
            <pc:sldMk cId="2454897697" sldId="294"/>
            <ac:spMk id="19" creationId="{9C1D0F66-7F53-9DCC-9A2D-0DB833CF81A5}"/>
          </ac:spMkLst>
        </pc:spChg>
        <pc:spChg chg="mod">
          <ac:chgData name="劉　冠廷" userId="157cb8b2-10c8-4c98-be2a-24a6fef27960" providerId="ADAL" clId="{6622E921-AE26-46C1-AE4E-15D7C32E5AB6}" dt="2022-06-25T02:52:58.214" v="10184"/>
          <ac:spMkLst>
            <pc:docMk/>
            <pc:sldMk cId="2454897697" sldId="294"/>
            <ac:spMk id="20" creationId="{6A8B203C-325B-3267-623E-24779260B4A7}"/>
          </ac:spMkLst>
        </pc:spChg>
        <pc:spChg chg="mod">
          <ac:chgData name="劉　冠廷" userId="157cb8b2-10c8-4c98-be2a-24a6fef27960" providerId="ADAL" clId="{6622E921-AE26-46C1-AE4E-15D7C32E5AB6}" dt="2022-06-20T05:50:37.776" v="4602" actId="20577"/>
          <ac:spMkLst>
            <pc:docMk/>
            <pc:sldMk cId="2454897697" sldId="294"/>
            <ac:spMk id="20" creationId="{CB3FA349-AA44-2F3A-7AD4-B5BAF7614D79}"/>
          </ac:spMkLst>
        </pc:spChg>
        <pc:spChg chg="mod">
          <ac:chgData name="劉　冠廷" userId="157cb8b2-10c8-4c98-be2a-24a6fef27960" providerId="ADAL" clId="{6622E921-AE26-46C1-AE4E-15D7C32E5AB6}" dt="2022-06-20T05:47:40.530" v="4366"/>
          <ac:spMkLst>
            <pc:docMk/>
            <pc:sldMk cId="2454897697" sldId="294"/>
            <ac:spMk id="21" creationId="{1BEC896F-04F0-2D0B-F4EF-B9CE9CE4DE76}"/>
          </ac:spMkLst>
        </pc:spChg>
        <pc:spChg chg="mod">
          <ac:chgData name="劉　冠廷" userId="157cb8b2-10c8-4c98-be2a-24a6fef27960" providerId="ADAL" clId="{6622E921-AE26-46C1-AE4E-15D7C32E5AB6}" dt="2022-06-20T05:47:40.530" v="4366"/>
          <ac:spMkLst>
            <pc:docMk/>
            <pc:sldMk cId="2454897697" sldId="294"/>
            <ac:spMk id="22" creationId="{8775E8F4-EC23-B3E0-A34A-D342F6BB5A9C}"/>
          </ac:spMkLst>
        </pc:spChg>
        <pc:spChg chg="add del mod">
          <ac:chgData name="劉　冠廷" userId="157cb8b2-10c8-4c98-be2a-24a6fef27960" providerId="ADAL" clId="{6622E921-AE26-46C1-AE4E-15D7C32E5AB6}" dt="2022-06-27T10:16:56.803" v="11032" actId="20577"/>
          <ac:spMkLst>
            <pc:docMk/>
            <pc:sldMk cId="2454897697" sldId="294"/>
            <ac:spMk id="23" creationId="{DDF6EDF1-121F-5871-9C7C-07D4E33CF11D}"/>
          </ac:spMkLst>
        </pc:spChg>
        <pc:spChg chg="mod">
          <ac:chgData name="劉　冠廷" userId="157cb8b2-10c8-4c98-be2a-24a6fef27960" providerId="ADAL" clId="{6622E921-AE26-46C1-AE4E-15D7C32E5AB6}" dt="2022-06-20T05:52:46.979" v="4632" actId="20577"/>
          <ac:spMkLst>
            <pc:docMk/>
            <pc:sldMk cId="2454897697" sldId="294"/>
            <ac:spMk id="110" creationId="{00000000-0000-0000-0000-000000000000}"/>
          </ac:spMkLst>
        </pc:spChg>
        <pc:spChg chg="del mod">
          <ac:chgData name="劉　冠廷" userId="157cb8b2-10c8-4c98-be2a-24a6fef27960" providerId="ADAL" clId="{6622E921-AE26-46C1-AE4E-15D7C32E5AB6}" dt="2022-06-25T02:53:03.136" v="10186" actId="478"/>
          <ac:spMkLst>
            <pc:docMk/>
            <pc:sldMk cId="2454897697" sldId="294"/>
            <ac:spMk id="111" creationId="{00000000-0000-0000-0000-000000000000}"/>
          </ac:spMkLst>
        </pc:spChg>
        <pc:grpChg chg="add del mod">
          <ac:chgData name="劉　冠廷" userId="157cb8b2-10c8-4c98-be2a-24a6fef27960" providerId="ADAL" clId="{6622E921-AE26-46C1-AE4E-15D7C32E5AB6}" dt="2022-06-25T00:40:20.703" v="9923" actId="478"/>
          <ac:grpSpMkLst>
            <pc:docMk/>
            <pc:sldMk cId="2454897697" sldId="294"/>
            <ac:grpSpMk id="4" creationId="{03D16B4A-872E-4C60-867C-3DFACEAC5B4B}"/>
          </ac:grpSpMkLst>
        </pc:grpChg>
        <pc:grpChg chg="add del mod">
          <ac:chgData name="劉　冠廷" userId="157cb8b2-10c8-4c98-be2a-24a6fef27960" providerId="ADAL" clId="{6622E921-AE26-46C1-AE4E-15D7C32E5AB6}" dt="2022-06-20T05:17:51.910" v="4075" actId="165"/>
          <ac:grpSpMkLst>
            <pc:docMk/>
            <pc:sldMk cId="2454897697" sldId="294"/>
            <ac:grpSpMk id="5" creationId="{5F0AADB8-A06B-6FC0-72DD-1AA47814EB0C}"/>
          </ac:grpSpMkLst>
        </pc:grpChg>
        <pc:grpChg chg="add mod ord topLvl">
          <ac:chgData name="劉　冠廷" userId="157cb8b2-10c8-4c98-be2a-24a6fef27960" providerId="ADAL" clId="{6622E921-AE26-46C1-AE4E-15D7C32E5AB6}" dt="2022-06-25T00:31:10.541" v="9669" actId="164"/>
          <ac:grpSpMkLst>
            <pc:docMk/>
            <pc:sldMk cId="2454897697" sldId="294"/>
            <ac:grpSpMk id="8" creationId="{ED743A1E-BD4F-F012-2B09-988E8C198EBA}"/>
          </ac:grpSpMkLst>
        </pc:grpChg>
        <pc:grpChg chg="mod">
          <ac:chgData name="劉　冠廷" userId="157cb8b2-10c8-4c98-be2a-24a6fef27960" providerId="ADAL" clId="{6622E921-AE26-46C1-AE4E-15D7C32E5AB6}" dt="2022-06-20T05:17:51.910" v="4075" actId="165"/>
          <ac:grpSpMkLst>
            <pc:docMk/>
            <pc:sldMk cId="2454897697" sldId="294"/>
            <ac:grpSpMk id="9" creationId="{DE55B039-7503-2E74-C1DF-493BD0051B3C}"/>
          </ac:grpSpMkLst>
        </pc:grpChg>
        <pc:grpChg chg="add mod">
          <ac:chgData name="劉　冠廷" userId="157cb8b2-10c8-4c98-be2a-24a6fef27960" providerId="ADAL" clId="{6622E921-AE26-46C1-AE4E-15D7C32E5AB6}" dt="2022-06-25T08:19:59.936" v="10349" actId="14100"/>
          <ac:grpSpMkLst>
            <pc:docMk/>
            <pc:sldMk cId="2454897697" sldId="294"/>
            <ac:grpSpMk id="16" creationId="{68C3059E-85EC-8D83-C36D-CDA4A7F13E06}"/>
          </ac:grpSpMkLst>
        </pc:grpChg>
        <pc:grpChg chg="mod">
          <ac:chgData name="劉　冠廷" userId="157cb8b2-10c8-4c98-be2a-24a6fef27960" providerId="ADAL" clId="{6622E921-AE26-46C1-AE4E-15D7C32E5AB6}" dt="2022-06-25T02:52:58.214" v="10184"/>
          <ac:grpSpMkLst>
            <pc:docMk/>
            <pc:sldMk cId="2454897697" sldId="294"/>
            <ac:grpSpMk id="17" creationId="{2AF2CF07-5B1E-4543-136B-32F5F509D26A}"/>
          </ac:grpSpMkLst>
        </pc:grpChg>
        <pc:grpChg chg="add del mod">
          <ac:chgData name="劉　冠廷" userId="157cb8b2-10c8-4c98-be2a-24a6fef27960" providerId="ADAL" clId="{6622E921-AE26-46C1-AE4E-15D7C32E5AB6}" dt="2022-06-20T05:51:39.159" v="4617" actId="478"/>
          <ac:grpSpMkLst>
            <pc:docMk/>
            <pc:sldMk cId="2454897697" sldId="294"/>
            <ac:grpSpMk id="18" creationId="{67DC1144-4CCA-311D-3378-9E7AAD0DE782}"/>
          </ac:grpSpMkLst>
        </pc:grpChg>
        <pc:grpChg chg="mod">
          <ac:chgData name="劉　冠廷" userId="157cb8b2-10c8-4c98-be2a-24a6fef27960" providerId="ADAL" clId="{6622E921-AE26-46C1-AE4E-15D7C32E5AB6}" dt="2022-06-20T05:47:40.530" v="4366"/>
          <ac:grpSpMkLst>
            <pc:docMk/>
            <pc:sldMk cId="2454897697" sldId="294"/>
            <ac:grpSpMk id="19" creationId="{6C41DFBA-988A-1F2D-6AA6-D0E5A8121BC0}"/>
          </ac:grpSpMkLst>
        </pc:grpChg>
        <pc:picChg chg="add del mod topLvl">
          <ac:chgData name="劉　冠廷" userId="157cb8b2-10c8-4c98-be2a-24a6fef27960" providerId="ADAL" clId="{6622E921-AE26-46C1-AE4E-15D7C32E5AB6}" dt="2022-06-20T05:43:12.568" v="4353" actId="478"/>
          <ac:picMkLst>
            <pc:docMk/>
            <pc:sldMk cId="2454897697" sldId="294"/>
            <ac:picMk id="4" creationId="{2B91BF62-498A-44B5-DDDD-FB62355CE4EE}"/>
          </ac:picMkLst>
        </pc:picChg>
        <pc:picChg chg="add mod">
          <ac:chgData name="劉　冠廷" userId="157cb8b2-10c8-4c98-be2a-24a6fef27960" providerId="ADAL" clId="{6622E921-AE26-46C1-AE4E-15D7C32E5AB6}" dt="2022-06-25T08:19:51.835" v="10348" actId="1076"/>
          <ac:picMkLst>
            <pc:docMk/>
            <pc:sldMk cId="2454897697" sldId="294"/>
            <ac:picMk id="6" creationId="{8A6B4104-71BF-6899-46DE-771DF4D5B038}"/>
          </ac:picMkLst>
        </pc:picChg>
        <pc:picChg chg="add mod">
          <ac:chgData name="劉　冠廷" userId="157cb8b2-10c8-4c98-be2a-24a6fef27960" providerId="ADAL" clId="{6622E921-AE26-46C1-AE4E-15D7C32E5AB6}" dt="2022-06-25T00:31:10.541" v="9669" actId="164"/>
          <ac:picMkLst>
            <pc:docMk/>
            <pc:sldMk cId="2454897697" sldId="294"/>
            <ac:picMk id="13" creationId="{D2637FDA-B7E1-1767-003A-516C6D652669}"/>
          </ac:picMkLst>
        </pc:picChg>
      </pc:sldChg>
      <pc:sldChg chg="addSp delSp modSp add mod delAnim modAnim">
        <pc:chgData name="劉　冠廷" userId="157cb8b2-10c8-4c98-be2a-24a6fef27960" providerId="ADAL" clId="{6622E921-AE26-46C1-AE4E-15D7C32E5AB6}" dt="2022-06-21T04:42:27.728" v="8837" actId="478"/>
        <pc:sldMkLst>
          <pc:docMk/>
          <pc:sldMk cId="2569223751" sldId="295"/>
        </pc:sldMkLst>
        <pc:spChg chg="add del mod">
          <ac:chgData name="劉　冠廷" userId="157cb8b2-10c8-4c98-be2a-24a6fef27960" providerId="ADAL" clId="{6622E921-AE26-46C1-AE4E-15D7C32E5AB6}" dt="2022-06-21T04:42:25.474" v="8836" actId="478"/>
          <ac:spMkLst>
            <pc:docMk/>
            <pc:sldMk cId="2569223751" sldId="295"/>
            <ac:spMk id="13" creationId="{0CFADAEA-B44A-876A-EB14-5CD99FBDA92A}"/>
          </ac:spMkLst>
        </pc:spChg>
        <pc:spChg chg="add del mod">
          <ac:chgData name="劉　冠廷" userId="157cb8b2-10c8-4c98-be2a-24a6fef27960" providerId="ADAL" clId="{6622E921-AE26-46C1-AE4E-15D7C32E5AB6}" dt="2022-06-21T04:42:27.728" v="8837" actId="478"/>
          <ac:spMkLst>
            <pc:docMk/>
            <pc:sldMk cId="2569223751" sldId="295"/>
            <ac:spMk id="14" creationId="{18B3134F-BB1B-94FD-5366-32B7E7A47EFB}"/>
          </ac:spMkLst>
        </pc:spChg>
        <pc:spChg chg="mod">
          <ac:chgData name="劉　冠廷" userId="157cb8b2-10c8-4c98-be2a-24a6fef27960" providerId="ADAL" clId="{6622E921-AE26-46C1-AE4E-15D7C32E5AB6}" dt="2022-06-20T12:40:54.046" v="8218" actId="5793"/>
          <ac:spMkLst>
            <pc:docMk/>
            <pc:sldMk cId="2569223751" sldId="295"/>
            <ac:spMk id="15" creationId="{98A18758-528C-11FD-2EAB-2FC80B1801CB}"/>
          </ac:spMkLst>
        </pc:spChg>
        <pc:spChg chg="mod">
          <ac:chgData name="劉　冠廷" userId="157cb8b2-10c8-4c98-be2a-24a6fef27960" providerId="ADAL" clId="{6622E921-AE26-46C1-AE4E-15D7C32E5AB6}" dt="2022-06-20T07:20:31.030" v="6077" actId="20577"/>
          <ac:spMkLst>
            <pc:docMk/>
            <pc:sldMk cId="2569223751" sldId="295"/>
            <ac:spMk id="110" creationId="{00000000-0000-0000-0000-000000000000}"/>
          </ac:spMkLst>
        </pc:spChg>
        <pc:grpChg chg="del">
          <ac:chgData name="劉　冠廷" userId="157cb8b2-10c8-4c98-be2a-24a6fef27960" providerId="ADAL" clId="{6622E921-AE26-46C1-AE4E-15D7C32E5AB6}" dt="2022-06-20T05:33:00.620" v="4108" actId="478"/>
          <ac:grpSpMkLst>
            <pc:docMk/>
            <pc:sldMk cId="2569223751" sldId="295"/>
            <ac:grpSpMk id="8" creationId="{ED743A1E-BD4F-F012-2B09-988E8C198EBA}"/>
          </ac:grpSpMkLst>
        </pc:grpChg>
        <pc:picChg chg="del">
          <ac:chgData name="劉　冠廷" userId="157cb8b2-10c8-4c98-be2a-24a6fef27960" providerId="ADAL" clId="{6622E921-AE26-46C1-AE4E-15D7C32E5AB6}" dt="2022-06-20T05:33:01.287" v="4109" actId="478"/>
          <ac:picMkLst>
            <pc:docMk/>
            <pc:sldMk cId="2569223751" sldId="295"/>
            <ac:picMk id="4" creationId="{2B91BF62-498A-44B5-DDDD-FB62355CE4EE}"/>
          </ac:picMkLst>
        </pc:picChg>
      </pc:sldChg>
      <pc:sldChg chg="addSp delSp modSp add mod delAnim">
        <pc:chgData name="劉　冠廷" userId="157cb8b2-10c8-4c98-be2a-24a6fef27960" providerId="ADAL" clId="{6622E921-AE26-46C1-AE4E-15D7C32E5AB6}" dt="2022-06-27T10:20:31.653" v="11100" actId="20577"/>
        <pc:sldMkLst>
          <pc:docMk/>
          <pc:sldMk cId="379689452" sldId="296"/>
        </pc:sldMkLst>
        <pc:spChg chg="del mod">
          <ac:chgData name="劉　冠廷" userId="157cb8b2-10c8-4c98-be2a-24a6fef27960" providerId="ADAL" clId="{6622E921-AE26-46C1-AE4E-15D7C32E5AB6}" dt="2022-06-20T05:55:04.944" v="4730" actId="478"/>
          <ac:spMkLst>
            <pc:docMk/>
            <pc:sldMk cId="379689452" sldId="296"/>
            <ac:spMk id="15" creationId="{98A18758-528C-11FD-2EAB-2FC80B1801CB}"/>
          </ac:spMkLst>
        </pc:spChg>
        <pc:spChg chg="del">
          <ac:chgData name="劉　冠廷" userId="157cb8b2-10c8-4c98-be2a-24a6fef27960" providerId="ADAL" clId="{6622E921-AE26-46C1-AE4E-15D7C32E5AB6}" dt="2022-06-20T05:55:08.258" v="4733" actId="478"/>
          <ac:spMkLst>
            <pc:docMk/>
            <pc:sldMk cId="379689452" sldId="296"/>
            <ac:spMk id="23" creationId="{DDF6EDF1-121F-5871-9C7C-07D4E33CF11D}"/>
          </ac:spMkLst>
        </pc:spChg>
        <pc:spChg chg="add mod">
          <ac:chgData name="劉　冠廷" userId="157cb8b2-10c8-4c98-be2a-24a6fef27960" providerId="ADAL" clId="{6622E921-AE26-46C1-AE4E-15D7C32E5AB6}" dt="2022-06-27T10:20:31.653" v="11100" actId="20577"/>
          <ac:spMkLst>
            <pc:docMk/>
            <pc:sldMk cId="379689452" sldId="296"/>
            <ac:spMk id="24" creationId="{3B9D04AF-157A-096D-37C7-32608DC7A71B}"/>
          </ac:spMkLst>
        </pc:spChg>
        <pc:spChg chg="del">
          <ac:chgData name="劉　冠廷" userId="157cb8b2-10c8-4c98-be2a-24a6fef27960" providerId="ADAL" clId="{6622E921-AE26-46C1-AE4E-15D7C32E5AB6}" dt="2022-06-20T06:24:51.164" v="5298" actId="478"/>
          <ac:spMkLst>
            <pc:docMk/>
            <pc:sldMk cId="379689452" sldId="296"/>
            <ac:spMk id="111" creationId="{00000000-0000-0000-0000-000000000000}"/>
          </ac:spMkLst>
        </pc:spChg>
        <pc:grpChg chg="del">
          <ac:chgData name="劉　冠廷" userId="157cb8b2-10c8-4c98-be2a-24a6fef27960" providerId="ADAL" clId="{6622E921-AE26-46C1-AE4E-15D7C32E5AB6}" dt="2022-06-20T05:54:57.553" v="4727" actId="478"/>
          <ac:grpSpMkLst>
            <pc:docMk/>
            <pc:sldMk cId="379689452" sldId="296"/>
            <ac:grpSpMk id="8" creationId="{ED743A1E-BD4F-F012-2B09-988E8C198EBA}"/>
          </ac:grpSpMkLst>
        </pc:grpChg>
        <pc:grpChg chg="del mod">
          <ac:chgData name="劉　冠廷" userId="157cb8b2-10c8-4c98-be2a-24a6fef27960" providerId="ADAL" clId="{6622E921-AE26-46C1-AE4E-15D7C32E5AB6}" dt="2022-06-20T05:55:07.266" v="4732" actId="478"/>
          <ac:grpSpMkLst>
            <pc:docMk/>
            <pc:sldMk cId="379689452" sldId="296"/>
            <ac:grpSpMk id="18" creationId="{67DC1144-4CCA-311D-3378-9E7AAD0DE782}"/>
          </ac:grpSpMkLst>
        </pc:grpChg>
        <pc:picChg chg="add mod">
          <ac:chgData name="劉　冠廷" userId="157cb8b2-10c8-4c98-be2a-24a6fef27960" providerId="ADAL" clId="{6622E921-AE26-46C1-AE4E-15D7C32E5AB6}" dt="2022-06-20T06:44:16.840" v="5771" actId="1076"/>
          <ac:picMkLst>
            <pc:docMk/>
            <pc:sldMk cId="379689452" sldId="296"/>
            <ac:picMk id="4" creationId="{FEBC6EB8-A9C4-1CDC-3292-235DDE34031E}"/>
          </ac:picMkLst>
        </pc:picChg>
        <pc:picChg chg="add mod">
          <ac:chgData name="劉　冠廷" userId="157cb8b2-10c8-4c98-be2a-24a6fef27960" providerId="ADAL" clId="{6622E921-AE26-46C1-AE4E-15D7C32E5AB6}" dt="2022-06-20T06:44:18.671" v="5772" actId="1076"/>
          <ac:picMkLst>
            <pc:docMk/>
            <pc:sldMk cId="379689452" sldId="296"/>
            <ac:picMk id="6" creationId="{CAC32E24-4395-F356-0A5B-63F71B387DFD}"/>
          </ac:picMkLst>
        </pc:picChg>
        <pc:picChg chg="del">
          <ac:chgData name="劉　冠廷" userId="157cb8b2-10c8-4c98-be2a-24a6fef27960" providerId="ADAL" clId="{6622E921-AE26-46C1-AE4E-15D7C32E5AB6}" dt="2022-06-20T05:54:58.437" v="4728" actId="478"/>
          <ac:picMkLst>
            <pc:docMk/>
            <pc:sldMk cId="379689452" sldId="296"/>
            <ac:picMk id="13" creationId="{D2637FDA-B7E1-1767-003A-516C6D652669}"/>
          </ac:picMkLst>
        </pc:picChg>
        <pc:picChg chg="add del mod">
          <ac:chgData name="劉　冠廷" userId="157cb8b2-10c8-4c98-be2a-24a6fef27960" providerId="ADAL" clId="{6622E921-AE26-46C1-AE4E-15D7C32E5AB6}" dt="2022-06-20T06:44:22.830" v="5775" actId="478"/>
          <ac:picMkLst>
            <pc:docMk/>
            <pc:sldMk cId="379689452" sldId="296"/>
            <ac:picMk id="14" creationId="{3F7861FE-646C-C5FA-9FEC-A46E8814C0EA}"/>
          </ac:picMkLst>
        </pc:picChg>
        <pc:picChg chg="add mod">
          <ac:chgData name="劉　冠廷" userId="157cb8b2-10c8-4c98-be2a-24a6fef27960" providerId="ADAL" clId="{6622E921-AE26-46C1-AE4E-15D7C32E5AB6}" dt="2022-06-20T06:44:52.136" v="5781" actId="1076"/>
          <ac:picMkLst>
            <pc:docMk/>
            <pc:sldMk cId="379689452" sldId="296"/>
            <ac:picMk id="17" creationId="{D0BFCC8A-7898-FD02-EC2D-D495A9B566FE}"/>
          </ac:picMkLst>
        </pc:picChg>
      </pc:sldChg>
      <pc:sldChg chg="addSp delSp modSp add mod modAnim">
        <pc:chgData name="劉　冠廷" userId="157cb8b2-10c8-4c98-be2a-24a6fef27960" providerId="ADAL" clId="{6622E921-AE26-46C1-AE4E-15D7C32E5AB6}" dt="2022-06-27T02:20:06.701" v="10863" actId="20577"/>
        <pc:sldMkLst>
          <pc:docMk/>
          <pc:sldMk cId="3306550100" sldId="297"/>
        </pc:sldMkLst>
        <pc:spChg chg="mod">
          <ac:chgData name="劉　冠廷" userId="157cb8b2-10c8-4c98-be2a-24a6fef27960" providerId="ADAL" clId="{6622E921-AE26-46C1-AE4E-15D7C32E5AB6}" dt="2022-06-25T01:31:47.693" v="10180" actId="20577"/>
          <ac:spMkLst>
            <pc:docMk/>
            <pc:sldMk cId="3306550100" sldId="297"/>
            <ac:spMk id="11" creationId="{0B2416B0-8499-996D-07EE-3CDB424DDC07}"/>
          </ac:spMkLst>
        </pc:spChg>
        <pc:spChg chg="mod">
          <ac:chgData name="劉　冠廷" userId="157cb8b2-10c8-4c98-be2a-24a6fef27960" providerId="ADAL" clId="{6622E921-AE26-46C1-AE4E-15D7C32E5AB6}" dt="2022-06-20T12:14:50.440" v="7041" actId="20577"/>
          <ac:spMkLst>
            <pc:docMk/>
            <pc:sldMk cId="3306550100" sldId="297"/>
            <ac:spMk id="12" creationId="{10F1FE8F-D97A-4381-584B-5D6EB9BAA007}"/>
          </ac:spMkLst>
        </pc:spChg>
        <pc:spChg chg="mod">
          <ac:chgData name="劉　冠廷" userId="157cb8b2-10c8-4c98-be2a-24a6fef27960" providerId="ADAL" clId="{6622E921-AE26-46C1-AE4E-15D7C32E5AB6}" dt="2022-06-20T12:14:50.440" v="7041" actId="20577"/>
          <ac:spMkLst>
            <pc:docMk/>
            <pc:sldMk cId="3306550100" sldId="297"/>
            <ac:spMk id="13" creationId="{802D9494-0342-4EA5-D586-F7A9D4EAEC39}"/>
          </ac:spMkLst>
        </pc:spChg>
        <pc:spChg chg="mod">
          <ac:chgData name="劉　冠廷" userId="157cb8b2-10c8-4c98-be2a-24a6fef27960" providerId="ADAL" clId="{6622E921-AE26-46C1-AE4E-15D7C32E5AB6}" dt="2022-06-27T02:20:06.701" v="10863" actId="20577"/>
          <ac:spMkLst>
            <pc:docMk/>
            <pc:sldMk cId="3306550100" sldId="297"/>
            <ac:spMk id="16" creationId="{D60DC33D-19C7-D90B-6579-E1E7A065B3C1}"/>
          </ac:spMkLst>
        </pc:spChg>
        <pc:spChg chg="mod">
          <ac:chgData name="劉　冠廷" userId="157cb8b2-10c8-4c98-be2a-24a6fef27960" providerId="ADAL" clId="{6622E921-AE26-46C1-AE4E-15D7C32E5AB6}" dt="2022-06-20T12:31:59.707" v="7392" actId="20577"/>
          <ac:spMkLst>
            <pc:docMk/>
            <pc:sldMk cId="3306550100" sldId="297"/>
            <ac:spMk id="18" creationId="{1A298CF4-6E66-96B6-1DA8-1A400C704262}"/>
          </ac:spMkLst>
        </pc:spChg>
        <pc:spChg chg="mod">
          <ac:chgData name="劉　冠廷" userId="157cb8b2-10c8-4c98-be2a-24a6fef27960" providerId="ADAL" clId="{6622E921-AE26-46C1-AE4E-15D7C32E5AB6}" dt="2022-06-20T12:31:59.707" v="7392" actId="20577"/>
          <ac:spMkLst>
            <pc:docMk/>
            <pc:sldMk cId="3306550100" sldId="297"/>
            <ac:spMk id="19" creationId="{E175E006-4DEA-401E-7840-09DF8F45097B}"/>
          </ac:spMkLst>
        </pc:spChg>
        <pc:spChg chg="mod">
          <ac:chgData name="劉　冠廷" userId="157cb8b2-10c8-4c98-be2a-24a6fef27960" providerId="ADAL" clId="{6622E921-AE26-46C1-AE4E-15D7C32E5AB6}" dt="2022-06-20T07:49:46.181" v="6626" actId="20577"/>
          <ac:spMkLst>
            <pc:docMk/>
            <pc:sldMk cId="3306550100" sldId="297"/>
            <ac:spMk id="24" creationId="{3B9D04AF-157A-096D-37C7-32608DC7A71B}"/>
          </ac:spMkLst>
        </pc:spChg>
        <pc:spChg chg="mod">
          <ac:chgData name="劉　冠廷" userId="157cb8b2-10c8-4c98-be2a-24a6fef27960" providerId="ADAL" clId="{6622E921-AE26-46C1-AE4E-15D7C32E5AB6}" dt="2022-06-21T04:15:21.499" v="8425" actId="20577"/>
          <ac:spMkLst>
            <pc:docMk/>
            <pc:sldMk cId="3306550100" sldId="297"/>
            <ac:spMk id="110" creationId="{00000000-0000-0000-0000-000000000000}"/>
          </ac:spMkLst>
        </pc:spChg>
        <pc:grpChg chg="add mod">
          <ac:chgData name="劉　冠廷" userId="157cb8b2-10c8-4c98-be2a-24a6fef27960" providerId="ADAL" clId="{6622E921-AE26-46C1-AE4E-15D7C32E5AB6}" dt="2022-06-21T04:23:22.185" v="8427" actId="1076"/>
          <ac:grpSpMkLst>
            <pc:docMk/>
            <pc:sldMk cId="3306550100" sldId="297"/>
            <ac:grpSpMk id="9" creationId="{ABD653AF-8FD2-1B85-8E90-1D36B323F643}"/>
          </ac:grpSpMkLst>
        </pc:grpChg>
        <pc:grpChg chg="mod">
          <ac:chgData name="劉　冠廷" userId="157cb8b2-10c8-4c98-be2a-24a6fef27960" providerId="ADAL" clId="{6622E921-AE26-46C1-AE4E-15D7C32E5AB6}" dt="2022-06-20T12:14:50.440" v="7041" actId="20577"/>
          <ac:grpSpMkLst>
            <pc:docMk/>
            <pc:sldMk cId="3306550100" sldId="297"/>
            <ac:grpSpMk id="10" creationId="{D833246F-22A6-C3E7-7DDF-447C861EC274}"/>
          </ac:grpSpMkLst>
        </pc:grpChg>
        <pc:grpChg chg="add mod">
          <ac:chgData name="劉　冠廷" userId="157cb8b2-10c8-4c98-be2a-24a6fef27960" providerId="ADAL" clId="{6622E921-AE26-46C1-AE4E-15D7C32E5AB6}" dt="2022-06-20T12:31:59.707" v="7392" actId="20577"/>
          <ac:grpSpMkLst>
            <pc:docMk/>
            <pc:sldMk cId="3306550100" sldId="297"/>
            <ac:grpSpMk id="14" creationId="{536EEC03-0B0C-0AE4-895E-FA1B04056FC2}"/>
          </ac:grpSpMkLst>
        </pc:grpChg>
        <pc:grpChg chg="mod">
          <ac:chgData name="劉　冠廷" userId="157cb8b2-10c8-4c98-be2a-24a6fef27960" providerId="ADAL" clId="{6622E921-AE26-46C1-AE4E-15D7C32E5AB6}" dt="2022-06-20T12:31:59.707" v="7392" actId="20577"/>
          <ac:grpSpMkLst>
            <pc:docMk/>
            <pc:sldMk cId="3306550100" sldId="297"/>
            <ac:grpSpMk id="15" creationId="{88FCE91F-38AD-AF08-982D-804AACDA4FC1}"/>
          </ac:grpSpMkLst>
        </pc:grpChg>
        <pc:picChg chg="del">
          <ac:chgData name="劉　冠廷" userId="157cb8b2-10c8-4c98-be2a-24a6fef27960" providerId="ADAL" clId="{6622E921-AE26-46C1-AE4E-15D7C32E5AB6}" dt="2022-06-20T06:48:19.364" v="6027" actId="478"/>
          <ac:picMkLst>
            <pc:docMk/>
            <pc:sldMk cId="3306550100" sldId="297"/>
            <ac:picMk id="4" creationId="{FEBC6EB8-A9C4-1CDC-3292-235DDE34031E}"/>
          </ac:picMkLst>
        </pc:picChg>
        <pc:picChg chg="add del mod">
          <ac:chgData name="劉　冠廷" userId="157cb8b2-10c8-4c98-be2a-24a6fef27960" providerId="ADAL" clId="{6622E921-AE26-46C1-AE4E-15D7C32E5AB6}" dt="2022-06-25T02:51:30.375" v="10182" actId="478"/>
          <ac:picMkLst>
            <pc:docMk/>
            <pc:sldMk cId="3306550100" sldId="297"/>
            <ac:picMk id="5" creationId="{11CBB3EC-610C-855D-F6DE-4C952B78810C}"/>
          </ac:picMkLst>
        </pc:picChg>
        <pc:picChg chg="del">
          <ac:chgData name="劉　冠廷" userId="157cb8b2-10c8-4c98-be2a-24a6fef27960" providerId="ADAL" clId="{6622E921-AE26-46C1-AE4E-15D7C32E5AB6}" dt="2022-06-20T06:48:18.816" v="6025" actId="478"/>
          <ac:picMkLst>
            <pc:docMk/>
            <pc:sldMk cId="3306550100" sldId="297"/>
            <ac:picMk id="6" creationId="{CAC32E24-4395-F356-0A5B-63F71B387DFD}"/>
          </ac:picMkLst>
        </pc:picChg>
        <pc:picChg chg="del">
          <ac:chgData name="劉　冠廷" userId="157cb8b2-10c8-4c98-be2a-24a6fef27960" providerId="ADAL" clId="{6622E921-AE26-46C1-AE4E-15D7C32E5AB6}" dt="2022-06-20T06:48:19.015" v="6026" actId="478"/>
          <ac:picMkLst>
            <pc:docMk/>
            <pc:sldMk cId="3306550100" sldId="297"/>
            <ac:picMk id="17" creationId="{D0BFCC8A-7898-FD02-EC2D-D495A9B566FE}"/>
          </ac:picMkLst>
        </pc:picChg>
      </pc:sldChg>
      <pc:sldChg chg="addSp delSp modSp add mod ord">
        <pc:chgData name="劉　冠廷" userId="157cb8b2-10c8-4c98-be2a-24a6fef27960" providerId="ADAL" clId="{6622E921-AE26-46C1-AE4E-15D7C32E5AB6}" dt="2022-06-26T14:22:13.537" v="10812" actId="20577"/>
        <pc:sldMkLst>
          <pc:docMk/>
          <pc:sldMk cId="366815684" sldId="298"/>
        </pc:sldMkLst>
        <pc:spChg chg="mod">
          <ac:chgData name="劉　冠廷" userId="157cb8b2-10c8-4c98-be2a-24a6fef27960" providerId="ADAL" clId="{6622E921-AE26-46C1-AE4E-15D7C32E5AB6}" dt="2022-06-20T07:45:26.611" v="6504" actId="20577"/>
          <ac:spMkLst>
            <pc:docMk/>
            <pc:sldMk cId="366815684" sldId="298"/>
            <ac:spMk id="4" creationId="{49F70D5E-9B45-EAAE-2F55-7DF164016490}"/>
          </ac:spMkLst>
        </pc:spChg>
        <pc:spChg chg="mod">
          <ac:chgData name="劉　冠廷" userId="157cb8b2-10c8-4c98-be2a-24a6fef27960" providerId="ADAL" clId="{6622E921-AE26-46C1-AE4E-15D7C32E5AB6}" dt="2022-06-20T07:45:26.611" v="6504" actId="20577"/>
          <ac:spMkLst>
            <pc:docMk/>
            <pc:sldMk cId="366815684" sldId="298"/>
            <ac:spMk id="6" creationId="{E709673C-02A3-3250-17B6-43631D7F63D2}"/>
          </ac:spMkLst>
        </pc:spChg>
        <pc:spChg chg="add del">
          <ac:chgData name="劉　冠廷" userId="157cb8b2-10c8-4c98-be2a-24a6fef27960" providerId="ADAL" clId="{6622E921-AE26-46C1-AE4E-15D7C32E5AB6}" dt="2022-06-20T07:45:28.264" v="6506"/>
          <ac:spMkLst>
            <pc:docMk/>
            <pc:sldMk cId="366815684" sldId="298"/>
            <ac:spMk id="18" creationId="{BC82118C-DE51-1C9A-E8E8-49B4357FE697}"/>
          </ac:spMkLst>
        </pc:spChg>
        <pc:spChg chg="mod">
          <ac:chgData name="劉　冠廷" userId="157cb8b2-10c8-4c98-be2a-24a6fef27960" providerId="ADAL" clId="{6622E921-AE26-46C1-AE4E-15D7C32E5AB6}" dt="2022-06-24T13:51:28.282" v="9118" actId="1076"/>
          <ac:spMkLst>
            <pc:docMk/>
            <pc:sldMk cId="366815684" sldId="298"/>
            <ac:spMk id="19" creationId="{BBD1CAC7-CC03-AAFB-2FB3-4E83CAC42FD9}"/>
          </ac:spMkLst>
        </pc:spChg>
        <pc:spChg chg="add del">
          <ac:chgData name="劉　冠廷" userId="157cb8b2-10c8-4c98-be2a-24a6fef27960" providerId="ADAL" clId="{6622E921-AE26-46C1-AE4E-15D7C32E5AB6}" dt="2022-06-20T07:45:37.064" v="6511"/>
          <ac:spMkLst>
            <pc:docMk/>
            <pc:sldMk cId="366815684" sldId="298"/>
            <ac:spMk id="20" creationId="{5EF51C0B-F885-746D-1BA3-77D97FFC7E3A}"/>
          </ac:spMkLst>
        </pc:spChg>
        <pc:spChg chg="add del mod">
          <ac:chgData name="劉　冠廷" userId="157cb8b2-10c8-4c98-be2a-24a6fef27960" providerId="ADAL" clId="{6622E921-AE26-46C1-AE4E-15D7C32E5AB6}" dt="2022-06-23T01:41:54.353" v="8860" actId="478"/>
          <ac:spMkLst>
            <pc:docMk/>
            <pc:sldMk cId="366815684" sldId="298"/>
            <ac:spMk id="22" creationId="{A8C7F37D-7C31-4F6F-DB42-DD8E42C6E467}"/>
          </ac:spMkLst>
        </pc:spChg>
        <pc:spChg chg="mod">
          <ac:chgData name="劉　冠廷" userId="157cb8b2-10c8-4c98-be2a-24a6fef27960" providerId="ADAL" clId="{6622E921-AE26-46C1-AE4E-15D7C32E5AB6}" dt="2022-06-26T14:22:13.537" v="10812" actId="20577"/>
          <ac:spMkLst>
            <pc:docMk/>
            <pc:sldMk cId="366815684" sldId="298"/>
            <ac:spMk id="111" creationId="{00000000-0000-0000-0000-000000000000}"/>
          </ac:spMkLst>
        </pc:spChg>
        <pc:grpChg chg="mod">
          <ac:chgData name="劉　冠廷" userId="157cb8b2-10c8-4c98-be2a-24a6fef27960" providerId="ADAL" clId="{6622E921-AE26-46C1-AE4E-15D7C32E5AB6}" dt="2022-06-20T07:45:26.611" v="6504" actId="20577"/>
          <ac:grpSpMkLst>
            <pc:docMk/>
            <pc:sldMk cId="366815684" sldId="298"/>
            <ac:grpSpMk id="7" creationId="{0D67423B-6491-6D91-88ED-375EE86585DF}"/>
          </ac:grpSpMkLst>
        </pc:grpChg>
        <pc:grpChg chg="mod">
          <ac:chgData name="劉　冠廷" userId="157cb8b2-10c8-4c98-be2a-24a6fef27960" providerId="ADAL" clId="{6622E921-AE26-46C1-AE4E-15D7C32E5AB6}" dt="2022-06-24T13:51:46.384" v="9124" actId="1076"/>
          <ac:grpSpMkLst>
            <pc:docMk/>
            <pc:sldMk cId="366815684" sldId="298"/>
            <ac:grpSpMk id="10" creationId="{5ACC5C0B-49E0-3459-9161-2591228F0573}"/>
          </ac:grpSpMkLst>
        </pc:grpChg>
        <pc:grpChg chg="del">
          <ac:chgData name="劉　冠廷" userId="157cb8b2-10c8-4c98-be2a-24a6fef27960" providerId="ADAL" clId="{6622E921-AE26-46C1-AE4E-15D7C32E5AB6}" dt="2022-06-20T07:32:32.160" v="6209" actId="478"/>
          <ac:grpSpMkLst>
            <pc:docMk/>
            <pc:sldMk cId="366815684" sldId="298"/>
            <ac:grpSpMk id="11" creationId="{AB8464BD-BD07-66FB-4284-2F662E046089}"/>
          </ac:grpSpMkLst>
        </pc:grpChg>
        <pc:picChg chg="add mod">
          <ac:chgData name="劉　冠廷" userId="157cb8b2-10c8-4c98-be2a-24a6fef27960" providerId="ADAL" clId="{6622E921-AE26-46C1-AE4E-15D7C32E5AB6}" dt="2022-06-24T13:51:45.885" v="9123" actId="1076"/>
          <ac:picMkLst>
            <pc:docMk/>
            <pc:sldMk cId="366815684" sldId="298"/>
            <ac:picMk id="5" creationId="{023C8121-8960-0599-7C41-6307C48CE66B}"/>
          </ac:picMkLst>
        </pc:picChg>
        <pc:picChg chg="del">
          <ac:chgData name="劉　冠廷" userId="157cb8b2-10c8-4c98-be2a-24a6fef27960" providerId="ADAL" clId="{6622E921-AE26-46C1-AE4E-15D7C32E5AB6}" dt="2022-06-20T07:32:29.967" v="6208" actId="478"/>
          <ac:picMkLst>
            <pc:docMk/>
            <pc:sldMk cId="366815684" sldId="298"/>
            <ac:picMk id="9" creationId="{4859A1A4-3B1A-8BE6-22DE-C4023F1FF771}"/>
          </ac:picMkLst>
        </pc:picChg>
        <pc:picChg chg="add mod">
          <ac:chgData name="劉　冠廷" userId="157cb8b2-10c8-4c98-be2a-24a6fef27960" providerId="ADAL" clId="{6622E921-AE26-46C1-AE4E-15D7C32E5AB6}" dt="2022-06-24T13:51:45.415" v="9122" actId="1076"/>
          <ac:picMkLst>
            <pc:docMk/>
            <pc:sldMk cId="366815684" sldId="298"/>
            <ac:picMk id="12" creationId="{4E122E69-A677-3E4D-0E66-4D8C538191EE}"/>
          </ac:picMkLst>
        </pc:picChg>
      </pc:sldChg>
      <pc:sldChg chg="addSp delSp modSp add del mod">
        <pc:chgData name="劉　冠廷" userId="157cb8b2-10c8-4c98-be2a-24a6fef27960" providerId="ADAL" clId="{6622E921-AE26-46C1-AE4E-15D7C32E5AB6}" dt="2022-06-26T11:45:50.868" v="10500" actId="20577"/>
        <pc:sldMkLst>
          <pc:docMk/>
          <pc:sldMk cId="2460199759" sldId="299"/>
        </pc:sldMkLst>
        <pc:spChg chg="mod">
          <ac:chgData name="劉　冠廷" userId="157cb8b2-10c8-4c98-be2a-24a6fef27960" providerId="ADAL" clId="{6622E921-AE26-46C1-AE4E-15D7C32E5AB6}" dt="2022-06-24T13:54:56.461" v="9180" actId="1076"/>
          <ac:spMkLst>
            <pc:docMk/>
            <pc:sldMk cId="2460199759" sldId="299"/>
            <ac:spMk id="19" creationId="{BBD1CAC7-CC03-AAFB-2FB3-4E83CAC42FD9}"/>
          </ac:spMkLst>
        </pc:spChg>
        <pc:spChg chg="mod">
          <ac:chgData name="劉　冠廷" userId="157cb8b2-10c8-4c98-be2a-24a6fef27960" providerId="ADAL" clId="{6622E921-AE26-46C1-AE4E-15D7C32E5AB6}" dt="2022-06-24T13:43:32.336" v="9041" actId="1076"/>
          <ac:spMkLst>
            <pc:docMk/>
            <pc:sldMk cId="2460199759" sldId="299"/>
            <ac:spMk id="47" creationId="{43971130-A1CE-BCE0-A9AB-B2944DF46088}"/>
          </ac:spMkLst>
        </pc:spChg>
        <pc:spChg chg="mod">
          <ac:chgData name="劉　冠廷" userId="157cb8b2-10c8-4c98-be2a-24a6fef27960" providerId="ADAL" clId="{6622E921-AE26-46C1-AE4E-15D7C32E5AB6}" dt="2022-06-24T13:38:28.436" v="9000"/>
          <ac:spMkLst>
            <pc:docMk/>
            <pc:sldMk cId="2460199759" sldId="299"/>
            <ac:spMk id="48" creationId="{D46887B6-AD31-BE44-0CCA-44B8D14327B7}"/>
          </ac:spMkLst>
        </pc:spChg>
        <pc:spChg chg="mod">
          <ac:chgData name="劉　冠廷" userId="157cb8b2-10c8-4c98-be2a-24a6fef27960" providerId="ADAL" clId="{6622E921-AE26-46C1-AE4E-15D7C32E5AB6}" dt="2022-06-24T13:38:28.436" v="9000"/>
          <ac:spMkLst>
            <pc:docMk/>
            <pc:sldMk cId="2460199759" sldId="299"/>
            <ac:spMk id="49" creationId="{05533588-693E-B4CE-AE5F-54D3D70AADB6}"/>
          </ac:spMkLst>
        </pc:spChg>
        <pc:spChg chg="add mod">
          <ac:chgData name="劉　冠廷" userId="157cb8b2-10c8-4c98-be2a-24a6fef27960" providerId="ADAL" clId="{6622E921-AE26-46C1-AE4E-15D7C32E5AB6}" dt="2022-06-24T13:43:35.819" v="9042" actId="164"/>
          <ac:spMkLst>
            <pc:docMk/>
            <pc:sldMk cId="2460199759" sldId="299"/>
            <ac:spMk id="50" creationId="{6D8BA37B-B5EE-29FE-E7A3-CA940054ED48}"/>
          </ac:spMkLst>
        </pc:spChg>
        <pc:spChg chg="mod">
          <ac:chgData name="劉　冠廷" userId="157cb8b2-10c8-4c98-be2a-24a6fef27960" providerId="ADAL" clId="{6622E921-AE26-46C1-AE4E-15D7C32E5AB6}" dt="2022-06-23T01:35:06.112" v="8839" actId="20577"/>
          <ac:spMkLst>
            <pc:docMk/>
            <pc:sldMk cId="2460199759" sldId="299"/>
            <ac:spMk id="110" creationId="{00000000-0000-0000-0000-000000000000}"/>
          </ac:spMkLst>
        </pc:spChg>
        <pc:spChg chg="mod">
          <ac:chgData name="劉　冠廷" userId="157cb8b2-10c8-4c98-be2a-24a6fef27960" providerId="ADAL" clId="{6622E921-AE26-46C1-AE4E-15D7C32E5AB6}" dt="2022-06-26T11:45:50.868" v="10500" actId="20577"/>
          <ac:spMkLst>
            <pc:docMk/>
            <pc:sldMk cId="2460199759" sldId="299"/>
            <ac:spMk id="111" creationId="{00000000-0000-0000-0000-000000000000}"/>
          </ac:spMkLst>
        </pc:spChg>
        <pc:grpChg chg="mod">
          <ac:chgData name="劉　冠廷" userId="157cb8b2-10c8-4c98-be2a-24a6fef27960" providerId="ADAL" clId="{6622E921-AE26-46C1-AE4E-15D7C32E5AB6}" dt="2022-06-24T13:44:38.375" v="9063" actId="14100"/>
          <ac:grpSpMkLst>
            <pc:docMk/>
            <pc:sldMk cId="2460199759" sldId="299"/>
            <ac:grpSpMk id="10" creationId="{5ACC5C0B-49E0-3459-9161-2591228F0573}"/>
          </ac:grpSpMkLst>
        </pc:grpChg>
        <pc:grpChg chg="del">
          <ac:chgData name="劉　冠廷" userId="157cb8b2-10c8-4c98-be2a-24a6fef27960" providerId="ADAL" clId="{6622E921-AE26-46C1-AE4E-15D7C32E5AB6}" dt="2022-06-23T01:36:10.983" v="8844" actId="478"/>
          <ac:grpSpMkLst>
            <pc:docMk/>
            <pc:sldMk cId="2460199759" sldId="299"/>
            <ac:grpSpMk id="11" creationId="{AB8464BD-BD07-66FB-4284-2F662E046089}"/>
          </ac:grpSpMkLst>
        </pc:grpChg>
        <pc:grpChg chg="del">
          <ac:chgData name="劉　冠廷" userId="157cb8b2-10c8-4c98-be2a-24a6fef27960" providerId="ADAL" clId="{6622E921-AE26-46C1-AE4E-15D7C32E5AB6}" dt="2022-06-23T01:36:17.084" v="8846" actId="478"/>
          <ac:grpSpMkLst>
            <pc:docMk/>
            <pc:sldMk cId="2460199759" sldId="299"/>
            <ac:grpSpMk id="21" creationId="{1C779E7C-9A14-D598-A0C9-C26AC492860E}"/>
          </ac:grpSpMkLst>
        </pc:grpChg>
        <pc:grpChg chg="del">
          <ac:chgData name="劉　冠廷" userId="157cb8b2-10c8-4c98-be2a-24a6fef27960" providerId="ADAL" clId="{6622E921-AE26-46C1-AE4E-15D7C32E5AB6}" dt="2022-06-23T01:36:18.720" v="8848" actId="478"/>
          <ac:grpSpMkLst>
            <pc:docMk/>
            <pc:sldMk cId="2460199759" sldId="299"/>
            <ac:grpSpMk id="22" creationId="{6A91FF7A-9FDE-C84F-6EBC-DA0755504890}"/>
          </ac:grpSpMkLst>
        </pc:grpChg>
        <pc:grpChg chg="del">
          <ac:chgData name="劉　冠廷" userId="157cb8b2-10c8-4c98-be2a-24a6fef27960" providerId="ADAL" clId="{6622E921-AE26-46C1-AE4E-15D7C32E5AB6}" dt="2022-06-23T01:36:17.783" v="8847" actId="478"/>
          <ac:grpSpMkLst>
            <pc:docMk/>
            <pc:sldMk cId="2460199759" sldId="299"/>
            <ac:grpSpMk id="25" creationId="{E88A806F-4DFD-2909-2DAB-65F986E1C7CB}"/>
          </ac:grpSpMkLst>
        </pc:grpChg>
        <pc:grpChg chg="add mod">
          <ac:chgData name="劉　冠廷" userId="157cb8b2-10c8-4c98-be2a-24a6fef27960" providerId="ADAL" clId="{6622E921-AE26-46C1-AE4E-15D7C32E5AB6}" dt="2022-06-24T13:44:46.487" v="9065" actId="14100"/>
          <ac:grpSpMkLst>
            <pc:docMk/>
            <pc:sldMk cId="2460199759" sldId="299"/>
            <ac:grpSpMk id="44" creationId="{77EB4B12-977A-3D24-6E89-A11451A9AD43}"/>
          </ac:grpSpMkLst>
        </pc:grpChg>
        <pc:grpChg chg="add mod">
          <ac:chgData name="劉　冠廷" userId="157cb8b2-10c8-4c98-be2a-24a6fef27960" providerId="ADAL" clId="{6622E921-AE26-46C1-AE4E-15D7C32E5AB6}" dt="2022-06-24T13:43:35.819" v="9042" actId="164"/>
          <ac:grpSpMkLst>
            <pc:docMk/>
            <pc:sldMk cId="2460199759" sldId="299"/>
            <ac:grpSpMk id="45" creationId="{CBAC8ED6-8F30-F576-5CF8-91490CBE944F}"/>
          </ac:grpSpMkLst>
        </pc:grpChg>
        <pc:grpChg chg="mod">
          <ac:chgData name="劉　冠廷" userId="157cb8b2-10c8-4c98-be2a-24a6fef27960" providerId="ADAL" clId="{6622E921-AE26-46C1-AE4E-15D7C32E5AB6}" dt="2022-06-24T13:38:28.436" v="9000"/>
          <ac:grpSpMkLst>
            <pc:docMk/>
            <pc:sldMk cId="2460199759" sldId="299"/>
            <ac:grpSpMk id="46" creationId="{159D441B-2DC3-6A98-CEBD-8DF714C6532F}"/>
          </ac:grpSpMkLst>
        </pc:grpChg>
        <pc:picChg chg="del mod">
          <ac:chgData name="劉　冠廷" userId="157cb8b2-10c8-4c98-be2a-24a6fef27960" providerId="ADAL" clId="{6622E921-AE26-46C1-AE4E-15D7C32E5AB6}" dt="2022-06-24T13:12:32.175" v="8945" actId="478"/>
          <ac:picMkLst>
            <pc:docMk/>
            <pc:sldMk cId="2460199759" sldId="299"/>
            <ac:picMk id="9" creationId="{4859A1A4-3B1A-8BE6-22DE-C4023F1FF771}"/>
          </ac:picMkLst>
        </pc:picChg>
        <pc:picChg chg="del mod">
          <ac:chgData name="劉　冠廷" userId="157cb8b2-10c8-4c98-be2a-24a6fef27960" providerId="ADAL" clId="{6622E921-AE26-46C1-AE4E-15D7C32E5AB6}" dt="2022-06-24T13:03:53.770" v="8927" actId="478"/>
          <ac:picMkLst>
            <pc:docMk/>
            <pc:sldMk cId="2460199759" sldId="299"/>
            <ac:picMk id="17" creationId="{4796A1FE-BEA2-C381-8735-33D87DA71847}"/>
          </ac:picMkLst>
        </pc:picChg>
        <pc:picChg chg="add del mod">
          <ac:chgData name="劉　冠廷" userId="157cb8b2-10c8-4c98-be2a-24a6fef27960" providerId="ADAL" clId="{6622E921-AE26-46C1-AE4E-15D7C32E5AB6}" dt="2022-06-24T13:04:31.903" v="8936" actId="478"/>
          <ac:picMkLst>
            <pc:docMk/>
            <pc:sldMk cId="2460199759" sldId="299"/>
            <ac:picMk id="28" creationId="{14149072-F2B5-0078-CB9A-A8D222E3B312}"/>
          </ac:picMkLst>
        </pc:picChg>
        <pc:picChg chg="add del mod">
          <ac:chgData name="劉　冠廷" userId="157cb8b2-10c8-4c98-be2a-24a6fef27960" providerId="ADAL" clId="{6622E921-AE26-46C1-AE4E-15D7C32E5AB6}" dt="2022-06-24T13:12:36.926" v="8950" actId="478"/>
          <ac:picMkLst>
            <pc:docMk/>
            <pc:sldMk cId="2460199759" sldId="299"/>
            <ac:picMk id="30" creationId="{64C89430-19C6-6021-900A-492ABA385B1D}"/>
          </ac:picMkLst>
        </pc:picChg>
        <pc:picChg chg="add del mod">
          <ac:chgData name="劉　冠廷" userId="157cb8b2-10c8-4c98-be2a-24a6fef27960" providerId="ADAL" clId="{6622E921-AE26-46C1-AE4E-15D7C32E5AB6}" dt="2022-06-24T13:35:26.689" v="8969" actId="478"/>
          <ac:picMkLst>
            <pc:docMk/>
            <pc:sldMk cId="2460199759" sldId="299"/>
            <ac:picMk id="32" creationId="{240ED856-5289-CC24-9C73-78ED09C32AE7}"/>
          </ac:picMkLst>
        </pc:picChg>
        <pc:picChg chg="add del mod">
          <ac:chgData name="劉　冠廷" userId="157cb8b2-10c8-4c98-be2a-24a6fef27960" providerId="ADAL" clId="{6622E921-AE26-46C1-AE4E-15D7C32E5AB6}" dt="2022-06-24T13:13:23.217" v="8955" actId="478"/>
          <ac:picMkLst>
            <pc:docMk/>
            <pc:sldMk cId="2460199759" sldId="299"/>
            <ac:picMk id="34" creationId="{85A86C46-B982-9A0D-2733-77B43D1D982B}"/>
          </ac:picMkLst>
        </pc:picChg>
        <pc:picChg chg="add del mod">
          <ac:chgData name="劉　冠廷" userId="157cb8b2-10c8-4c98-be2a-24a6fef27960" providerId="ADAL" clId="{6622E921-AE26-46C1-AE4E-15D7C32E5AB6}" dt="2022-06-24T13:35:25.282" v="8968" actId="478"/>
          <ac:picMkLst>
            <pc:docMk/>
            <pc:sldMk cId="2460199759" sldId="299"/>
            <ac:picMk id="36" creationId="{1DBEF676-38E3-0DDD-367A-722250506063}"/>
          </ac:picMkLst>
        </pc:picChg>
        <pc:picChg chg="add del mod">
          <ac:chgData name="劉　冠廷" userId="157cb8b2-10c8-4c98-be2a-24a6fef27960" providerId="ADAL" clId="{6622E921-AE26-46C1-AE4E-15D7C32E5AB6}" dt="2022-06-24T13:35:44.749" v="8981" actId="478"/>
          <ac:picMkLst>
            <pc:docMk/>
            <pc:sldMk cId="2460199759" sldId="299"/>
            <ac:picMk id="38" creationId="{913665FA-D954-7573-F4C6-AF37237B6C13}"/>
          </ac:picMkLst>
        </pc:picChg>
        <pc:picChg chg="add mod">
          <ac:chgData name="劉　冠廷" userId="157cb8b2-10c8-4c98-be2a-24a6fef27960" providerId="ADAL" clId="{6622E921-AE26-46C1-AE4E-15D7C32E5AB6}" dt="2022-06-24T13:45:05.919" v="9069" actId="1076"/>
          <ac:picMkLst>
            <pc:docMk/>
            <pc:sldMk cId="2460199759" sldId="299"/>
            <ac:picMk id="40" creationId="{8CFC29B7-0F7D-D07D-669E-D7B1E6C9F492}"/>
          </ac:picMkLst>
        </pc:picChg>
        <pc:picChg chg="add mod">
          <ac:chgData name="劉　冠廷" userId="157cb8b2-10c8-4c98-be2a-24a6fef27960" providerId="ADAL" clId="{6622E921-AE26-46C1-AE4E-15D7C32E5AB6}" dt="2022-06-24T13:45:07.463" v="9070" actId="1076"/>
          <ac:picMkLst>
            <pc:docMk/>
            <pc:sldMk cId="2460199759" sldId="299"/>
            <ac:picMk id="42" creationId="{FF49AD9B-84C7-48BA-E21B-8A4459F8C92C}"/>
          </ac:picMkLst>
        </pc:picChg>
        <pc:picChg chg="add mod">
          <ac:chgData name="劉　冠廷" userId="157cb8b2-10c8-4c98-be2a-24a6fef27960" providerId="ADAL" clId="{6622E921-AE26-46C1-AE4E-15D7C32E5AB6}" dt="2022-06-24T13:44:48.534" v="9066" actId="1076"/>
          <ac:picMkLst>
            <pc:docMk/>
            <pc:sldMk cId="2460199759" sldId="299"/>
            <ac:picMk id="43" creationId="{CD4F9F77-2540-824D-9895-4221FD1132AB}"/>
          </ac:picMkLst>
        </pc:picChg>
      </pc:sldChg>
      <pc:sldChg chg="add del">
        <pc:chgData name="劉　冠廷" userId="157cb8b2-10c8-4c98-be2a-24a6fef27960" providerId="ADAL" clId="{6622E921-AE26-46C1-AE4E-15D7C32E5AB6}" dt="2022-06-24T14:07:57.630" v="9653" actId="2696"/>
        <pc:sldMkLst>
          <pc:docMk/>
          <pc:sldMk cId="3008548597" sldId="300"/>
        </pc:sldMkLst>
      </pc:sldChg>
      <pc:sldChg chg="addSp delSp modSp add mod">
        <pc:chgData name="劉　冠廷" userId="157cb8b2-10c8-4c98-be2a-24a6fef27960" providerId="ADAL" clId="{6622E921-AE26-46C1-AE4E-15D7C32E5AB6}" dt="2022-06-26T11:58:46.888" v="10510" actId="14100"/>
        <pc:sldMkLst>
          <pc:docMk/>
          <pc:sldMk cId="3083290222" sldId="301"/>
        </pc:sldMkLst>
        <pc:spChg chg="mod">
          <ac:chgData name="劉　冠廷" userId="157cb8b2-10c8-4c98-be2a-24a6fef27960" providerId="ADAL" clId="{6622E921-AE26-46C1-AE4E-15D7C32E5AB6}" dt="2022-06-26T11:58:40.008" v="10506" actId="20577"/>
          <ac:spMkLst>
            <pc:docMk/>
            <pc:sldMk cId="3083290222" sldId="301"/>
            <ac:spMk id="4" creationId="{49F70D5E-9B45-EAAE-2F55-7DF164016490}"/>
          </ac:spMkLst>
        </pc:spChg>
        <pc:spChg chg="mod">
          <ac:chgData name="劉　冠廷" userId="157cb8b2-10c8-4c98-be2a-24a6fef27960" providerId="ADAL" clId="{6622E921-AE26-46C1-AE4E-15D7C32E5AB6}" dt="2022-06-26T11:58:40.008" v="10506" actId="20577"/>
          <ac:spMkLst>
            <pc:docMk/>
            <pc:sldMk cId="3083290222" sldId="301"/>
            <ac:spMk id="6" creationId="{E709673C-02A3-3250-17B6-43631D7F63D2}"/>
          </ac:spMkLst>
        </pc:spChg>
        <pc:spChg chg="mod">
          <ac:chgData name="劉　冠廷" userId="157cb8b2-10c8-4c98-be2a-24a6fef27960" providerId="ADAL" clId="{6622E921-AE26-46C1-AE4E-15D7C32E5AB6}" dt="2022-06-24T13:52:38.960" v="9176" actId="20577"/>
          <ac:spMkLst>
            <pc:docMk/>
            <pc:sldMk cId="3083290222" sldId="301"/>
            <ac:spMk id="19" creationId="{BBD1CAC7-CC03-AAFB-2FB3-4E83CAC42FD9}"/>
          </ac:spMkLst>
        </pc:spChg>
        <pc:spChg chg="mod">
          <ac:chgData name="劉　冠廷" userId="157cb8b2-10c8-4c98-be2a-24a6fef27960" providerId="ADAL" clId="{6622E921-AE26-46C1-AE4E-15D7C32E5AB6}" dt="2022-06-26T11:58:45.293" v="10509" actId="14100"/>
          <ac:spMkLst>
            <pc:docMk/>
            <pc:sldMk cId="3083290222" sldId="301"/>
            <ac:spMk id="111" creationId="{00000000-0000-0000-0000-000000000000}"/>
          </ac:spMkLst>
        </pc:spChg>
        <pc:grpChg chg="mod">
          <ac:chgData name="劉　冠廷" userId="157cb8b2-10c8-4c98-be2a-24a6fef27960" providerId="ADAL" clId="{6622E921-AE26-46C1-AE4E-15D7C32E5AB6}" dt="2022-06-26T11:58:40.008" v="10506" actId="20577"/>
          <ac:grpSpMkLst>
            <pc:docMk/>
            <pc:sldMk cId="3083290222" sldId="301"/>
            <ac:grpSpMk id="7" creationId="{0D67423B-6491-6D91-88ED-375EE86585DF}"/>
          </ac:grpSpMkLst>
        </pc:grpChg>
        <pc:grpChg chg="mod">
          <ac:chgData name="劉　冠廷" userId="157cb8b2-10c8-4c98-be2a-24a6fef27960" providerId="ADAL" clId="{6622E921-AE26-46C1-AE4E-15D7C32E5AB6}" dt="2022-06-26T11:58:46.888" v="10510" actId="14100"/>
          <ac:grpSpMkLst>
            <pc:docMk/>
            <pc:sldMk cId="3083290222" sldId="301"/>
            <ac:grpSpMk id="10" creationId="{5ACC5C0B-49E0-3459-9161-2591228F0573}"/>
          </ac:grpSpMkLst>
        </pc:grpChg>
        <pc:picChg chg="del">
          <ac:chgData name="劉　冠廷" userId="157cb8b2-10c8-4c98-be2a-24a6fef27960" providerId="ADAL" clId="{6622E921-AE26-46C1-AE4E-15D7C32E5AB6}" dt="2022-06-24T13:52:42.164" v="9177" actId="478"/>
          <ac:picMkLst>
            <pc:docMk/>
            <pc:sldMk cId="3083290222" sldId="301"/>
            <ac:picMk id="5" creationId="{023C8121-8960-0599-7C41-6307C48CE66B}"/>
          </ac:picMkLst>
        </pc:picChg>
        <pc:picChg chg="add mod">
          <ac:chgData name="劉　冠廷" userId="157cb8b2-10c8-4c98-be2a-24a6fef27960" providerId="ADAL" clId="{6622E921-AE26-46C1-AE4E-15D7C32E5AB6}" dt="2022-06-24T13:58:34.601" v="9365" actId="1076"/>
          <ac:picMkLst>
            <pc:docMk/>
            <pc:sldMk cId="3083290222" sldId="301"/>
            <ac:picMk id="8" creationId="{347E0739-0E72-CF86-DAE3-347C9E047CF6}"/>
          </ac:picMkLst>
        </pc:picChg>
        <pc:picChg chg="add mod">
          <ac:chgData name="劉　冠廷" userId="157cb8b2-10c8-4c98-be2a-24a6fef27960" providerId="ADAL" clId="{6622E921-AE26-46C1-AE4E-15D7C32E5AB6}" dt="2022-06-24T14:06:19.963" v="9652" actId="1076"/>
          <ac:picMkLst>
            <pc:docMk/>
            <pc:sldMk cId="3083290222" sldId="301"/>
            <ac:picMk id="11" creationId="{C612D15C-1B24-BBB3-DF78-9E79BA119C17}"/>
          </ac:picMkLst>
        </pc:picChg>
        <pc:picChg chg="del">
          <ac:chgData name="劉　冠廷" userId="157cb8b2-10c8-4c98-be2a-24a6fef27960" providerId="ADAL" clId="{6622E921-AE26-46C1-AE4E-15D7C32E5AB6}" dt="2022-06-24T13:52:43.632" v="9178" actId="478"/>
          <ac:picMkLst>
            <pc:docMk/>
            <pc:sldMk cId="3083290222" sldId="301"/>
            <ac:picMk id="12" creationId="{4E122E69-A677-3E4D-0E66-4D8C538191EE}"/>
          </ac:picMkLst>
        </pc:picChg>
      </pc:sldChg>
    </pc:docChg>
  </pc:docChgLst>
  <pc:docChgLst>
    <pc:chgData name="劉　冠廷" userId="157cb8b2-10c8-4c98-be2a-24a6fef27960" providerId="ADAL" clId="{FBD45495-7995-42B9-AAFE-5F99C96B0D1E}"/>
    <pc:docChg chg="undo redo custSel addSld delSld modSld sldOrd">
      <pc:chgData name="劉　冠廷" userId="157cb8b2-10c8-4c98-be2a-24a6fef27960" providerId="ADAL" clId="{FBD45495-7995-42B9-AAFE-5F99C96B0D1E}" dt="2022-10-10T06:45:45.548" v="6567" actId="20577"/>
      <pc:docMkLst>
        <pc:docMk/>
      </pc:docMkLst>
      <pc:sldChg chg="modSp">
        <pc:chgData name="劉　冠廷" userId="157cb8b2-10c8-4c98-be2a-24a6fef27960" providerId="ADAL" clId="{FBD45495-7995-42B9-AAFE-5F99C96B0D1E}" dt="2022-10-03T00:39:59.626" v="37" actId="20577"/>
        <pc:sldMkLst>
          <pc:docMk/>
          <pc:sldMk cId="2726167223" sldId="287"/>
        </pc:sldMkLst>
        <pc:spChg chg="mod">
          <ac:chgData name="劉　冠廷" userId="157cb8b2-10c8-4c98-be2a-24a6fef27960" providerId="ADAL" clId="{FBD45495-7995-42B9-AAFE-5F99C96B0D1E}" dt="2022-10-03T00:39:59.626" v="37" actId="20577"/>
          <ac:spMkLst>
            <pc:docMk/>
            <pc:sldMk cId="2726167223" sldId="287"/>
            <ac:spMk id="9" creationId="{CA3ED756-8E31-9890-0ACA-16D11762FF34}"/>
          </ac:spMkLst>
        </pc:spChg>
      </pc:sldChg>
      <pc:sldChg chg="modSp add del mod modShow">
        <pc:chgData name="劉　冠廷" userId="157cb8b2-10c8-4c98-be2a-24a6fef27960" providerId="ADAL" clId="{FBD45495-7995-42B9-AAFE-5F99C96B0D1E}" dt="2022-10-03T04:32:45.355" v="120" actId="729"/>
        <pc:sldMkLst>
          <pc:docMk/>
          <pc:sldMk cId="1428105522" sldId="290"/>
        </pc:sldMkLst>
        <pc:spChg chg="mod">
          <ac:chgData name="劉　冠廷" userId="157cb8b2-10c8-4c98-be2a-24a6fef27960" providerId="ADAL" clId="{FBD45495-7995-42B9-AAFE-5F99C96B0D1E}" dt="2022-10-03T04:29:37.920" v="100" actId="20577"/>
          <ac:spMkLst>
            <pc:docMk/>
            <pc:sldMk cId="1428105522" sldId="290"/>
            <ac:spMk id="8" creationId="{DBDE80DD-3E64-7C76-4815-2B40F2EB8C70}"/>
          </ac:spMkLst>
        </pc:spChg>
      </pc:sldChg>
      <pc:sldChg chg="modSp mod">
        <pc:chgData name="劉　冠廷" userId="157cb8b2-10c8-4c98-be2a-24a6fef27960" providerId="ADAL" clId="{FBD45495-7995-42B9-AAFE-5F99C96B0D1E}" dt="2022-10-03T15:16:00.990" v="4402" actId="20577"/>
        <pc:sldMkLst>
          <pc:docMk/>
          <pc:sldMk cId="2454897697" sldId="294"/>
        </pc:sldMkLst>
        <pc:spChg chg="mod">
          <ac:chgData name="劉　冠廷" userId="157cb8b2-10c8-4c98-be2a-24a6fef27960" providerId="ADAL" clId="{FBD45495-7995-42B9-AAFE-5F99C96B0D1E}" dt="2022-10-03T15:16:00.990" v="4402" actId="20577"/>
          <ac:spMkLst>
            <pc:docMk/>
            <pc:sldMk cId="2454897697" sldId="294"/>
            <ac:spMk id="23" creationId="{DDF6EDF1-121F-5871-9C7C-07D4E33CF11D}"/>
          </ac:spMkLst>
        </pc:spChg>
      </pc:sldChg>
      <pc:sldChg chg="addSp delSp modSp mod">
        <pc:chgData name="劉　冠廷" userId="157cb8b2-10c8-4c98-be2a-24a6fef27960" providerId="ADAL" clId="{FBD45495-7995-42B9-AAFE-5F99C96B0D1E}" dt="2022-10-03T06:11:00.808" v="2053" actId="21"/>
        <pc:sldMkLst>
          <pc:docMk/>
          <pc:sldMk cId="379689452" sldId="296"/>
        </pc:sldMkLst>
        <pc:spChg chg="mod">
          <ac:chgData name="劉　冠廷" userId="157cb8b2-10c8-4c98-be2a-24a6fef27960" providerId="ADAL" clId="{FBD45495-7995-42B9-AAFE-5F99C96B0D1E}" dt="2022-10-03T06:11:00.808" v="2053" actId="21"/>
          <ac:spMkLst>
            <pc:docMk/>
            <pc:sldMk cId="379689452" sldId="296"/>
            <ac:spMk id="7" creationId="{72F4F1B8-C881-8E21-AF84-508DA83AA33A}"/>
          </ac:spMkLst>
        </pc:spChg>
        <pc:spChg chg="mod">
          <ac:chgData name="劉　冠廷" userId="157cb8b2-10c8-4c98-be2a-24a6fef27960" providerId="ADAL" clId="{FBD45495-7995-42B9-AAFE-5F99C96B0D1E}" dt="2022-10-03T06:07:34.676" v="1986"/>
          <ac:spMkLst>
            <pc:docMk/>
            <pc:sldMk cId="379689452" sldId="296"/>
            <ac:spMk id="8" creationId="{3D098B7C-07FF-20FB-563B-64029957386B}"/>
          </ac:spMkLst>
        </pc:spChg>
        <pc:spChg chg="mod">
          <ac:chgData name="劉　冠廷" userId="157cb8b2-10c8-4c98-be2a-24a6fef27960" providerId="ADAL" clId="{FBD45495-7995-42B9-AAFE-5F99C96B0D1E}" dt="2022-10-03T06:09:07.627" v="2002" actId="14100"/>
          <ac:spMkLst>
            <pc:docMk/>
            <pc:sldMk cId="379689452" sldId="296"/>
            <ac:spMk id="9" creationId="{05528334-D5E1-EE3A-7667-3F7CB9EC9A3C}"/>
          </ac:spMkLst>
        </pc:spChg>
        <pc:spChg chg="del mod">
          <ac:chgData name="劉　冠廷" userId="157cb8b2-10c8-4c98-be2a-24a6fef27960" providerId="ADAL" clId="{FBD45495-7995-42B9-AAFE-5F99C96B0D1E}" dt="2022-10-03T06:09:30.572" v="2014"/>
          <ac:spMkLst>
            <pc:docMk/>
            <pc:sldMk cId="379689452" sldId="296"/>
            <ac:spMk id="24" creationId="{3B9D04AF-157A-096D-37C7-32608DC7A71B}"/>
          </ac:spMkLst>
        </pc:spChg>
        <pc:grpChg chg="add mod">
          <ac:chgData name="劉　冠廷" userId="157cb8b2-10c8-4c98-be2a-24a6fef27960" providerId="ADAL" clId="{FBD45495-7995-42B9-AAFE-5F99C96B0D1E}" dt="2022-10-03T06:09:36.215" v="2016" actId="14100"/>
          <ac:grpSpMkLst>
            <pc:docMk/>
            <pc:sldMk cId="379689452" sldId="296"/>
            <ac:grpSpMk id="3" creationId="{22155C03-FC02-801D-F585-0BA8F75FD1C4}"/>
          </ac:grpSpMkLst>
        </pc:grpChg>
        <pc:grpChg chg="mod">
          <ac:chgData name="劉　冠廷" userId="157cb8b2-10c8-4c98-be2a-24a6fef27960" providerId="ADAL" clId="{FBD45495-7995-42B9-AAFE-5F99C96B0D1E}" dt="2022-10-03T06:07:34.676" v="1986"/>
          <ac:grpSpMkLst>
            <pc:docMk/>
            <pc:sldMk cId="379689452" sldId="296"/>
            <ac:grpSpMk id="5" creationId="{BEA2F0C5-5921-3706-DBE7-7D560EAA1F3B}"/>
          </ac:grpSpMkLst>
        </pc:grpChg>
        <pc:picChg chg="del mod">
          <ac:chgData name="劉　冠廷" userId="157cb8b2-10c8-4c98-be2a-24a6fef27960" providerId="ADAL" clId="{FBD45495-7995-42B9-AAFE-5F99C96B0D1E}" dt="2022-10-03T04:42:09.565" v="159" actId="478"/>
          <ac:picMkLst>
            <pc:docMk/>
            <pc:sldMk cId="379689452" sldId="296"/>
            <ac:picMk id="4" creationId="{FEBC6EB8-A9C4-1CDC-3292-235DDE34031E}"/>
          </ac:picMkLst>
        </pc:picChg>
        <pc:picChg chg="del mod">
          <ac:chgData name="劉　冠廷" userId="157cb8b2-10c8-4c98-be2a-24a6fef27960" providerId="ADAL" clId="{FBD45495-7995-42B9-AAFE-5F99C96B0D1E}" dt="2022-10-03T04:42:09.800" v="160" actId="478"/>
          <ac:picMkLst>
            <pc:docMk/>
            <pc:sldMk cId="379689452" sldId="296"/>
            <ac:picMk id="6" creationId="{CAC32E24-4395-F356-0A5B-63F71B387DFD}"/>
          </ac:picMkLst>
        </pc:picChg>
      </pc:sldChg>
      <pc:sldChg chg="del">
        <pc:chgData name="劉　冠廷" userId="157cb8b2-10c8-4c98-be2a-24a6fef27960" providerId="ADAL" clId="{FBD45495-7995-42B9-AAFE-5F99C96B0D1E}" dt="2022-10-03T12:28:38.269" v="4312" actId="2696"/>
        <pc:sldMkLst>
          <pc:docMk/>
          <pc:sldMk cId="3306550100" sldId="297"/>
        </pc:sldMkLst>
      </pc:sldChg>
      <pc:sldChg chg="addSp delSp modSp mod delAnim">
        <pc:chgData name="劉　冠廷" userId="157cb8b2-10c8-4c98-be2a-24a6fef27960" providerId="ADAL" clId="{FBD45495-7995-42B9-AAFE-5F99C96B0D1E}" dt="2022-10-05T08:40:36.863" v="5187" actId="1076"/>
        <pc:sldMkLst>
          <pc:docMk/>
          <pc:sldMk cId="2356812466" sldId="300"/>
        </pc:sldMkLst>
        <pc:spChg chg="add mod">
          <ac:chgData name="劉　冠廷" userId="157cb8b2-10c8-4c98-be2a-24a6fef27960" providerId="ADAL" clId="{FBD45495-7995-42B9-AAFE-5F99C96B0D1E}" dt="2022-10-05T08:40:31.310" v="5186" actId="20577"/>
          <ac:spMkLst>
            <pc:docMk/>
            <pc:sldMk cId="2356812466" sldId="300"/>
            <ac:spMk id="5" creationId="{6BD81B47-A391-8D23-CFD8-B9245623CE67}"/>
          </ac:spMkLst>
        </pc:spChg>
        <pc:spChg chg="del">
          <ac:chgData name="劉　冠廷" userId="157cb8b2-10c8-4c98-be2a-24a6fef27960" providerId="ADAL" clId="{FBD45495-7995-42B9-AAFE-5F99C96B0D1E}" dt="2022-10-03T12:55:28.858" v="4398" actId="478"/>
          <ac:spMkLst>
            <pc:docMk/>
            <pc:sldMk cId="2356812466" sldId="300"/>
            <ac:spMk id="17" creationId="{82E86FFD-6FFF-44A9-871A-20A08D34170A}"/>
          </ac:spMkLst>
        </pc:spChg>
        <pc:spChg chg="del">
          <ac:chgData name="劉　冠廷" userId="157cb8b2-10c8-4c98-be2a-24a6fef27960" providerId="ADAL" clId="{FBD45495-7995-42B9-AAFE-5F99C96B0D1E}" dt="2022-10-03T12:55:27.730" v="4397" actId="478"/>
          <ac:spMkLst>
            <pc:docMk/>
            <pc:sldMk cId="2356812466" sldId="300"/>
            <ac:spMk id="21" creationId="{7644892C-C4D0-C491-7C5B-FD2A59B1A757}"/>
          </ac:spMkLst>
        </pc:spChg>
        <pc:spChg chg="mod">
          <ac:chgData name="劉　冠廷" userId="157cb8b2-10c8-4c98-be2a-24a6fef27960" providerId="ADAL" clId="{FBD45495-7995-42B9-AAFE-5F99C96B0D1E}" dt="2022-10-05T08:33:40.907" v="4656" actId="1076"/>
          <ac:spMkLst>
            <pc:docMk/>
            <pc:sldMk cId="2356812466" sldId="300"/>
            <ac:spMk id="23" creationId="{A55E924B-030C-2CD9-26E6-29DDAA57B0FB}"/>
          </ac:spMkLst>
        </pc:spChg>
        <pc:spChg chg="del mod">
          <ac:chgData name="劉　冠廷" userId="157cb8b2-10c8-4c98-be2a-24a6fef27960" providerId="ADAL" clId="{FBD45495-7995-42B9-AAFE-5F99C96B0D1E}" dt="2022-10-03T12:55:21.647" v="4393" actId="478"/>
          <ac:spMkLst>
            <pc:docMk/>
            <pc:sldMk cId="2356812466" sldId="300"/>
            <ac:spMk id="25" creationId="{1BC192D8-7C2C-2523-6221-BA1739853B86}"/>
          </ac:spMkLst>
        </pc:spChg>
        <pc:picChg chg="add del mod">
          <ac:chgData name="劉　冠廷" userId="157cb8b2-10c8-4c98-be2a-24a6fef27960" providerId="ADAL" clId="{FBD45495-7995-42B9-AAFE-5F99C96B0D1E}" dt="2022-10-05T08:38:37.033" v="5012" actId="478"/>
          <ac:picMkLst>
            <pc:docMk/>
            <pc:sldMk cId="2356812466" sldId="300"/>
            <ac:picMk id="3" creationId="{2F3AA079-DFE6-489B-0522-73325A9730AD}"/>
          </ac:picMkLst>
        </pc:picChg>
        <pc:picChg chg="add del mod">
          <ac:chgData name="劉　冠廷" userId="157cb8b2-10c8-4c98-be2a-24a6fef27960" providerId="ADAL" clId="{FBD45495-7995-42B9-AAFE-5F99C96B0D1E}" dt="2022-10-05T08:38:37.240" v="5013" actId="478"/>
          <ac:picMkLst>
            <pc:docMk/>
            <pc:sldMk cId="2356812466" sldId="300"/>
            <ac:picMk id="4" creationId="{EAB96753-152C-44EB-450C-F7B0FF5F3712}"/>
          </ac:picMkLst>
        </pc:picChg>
        <pc:picChg chg="add del mod">
          <ac:chgData name="劉　冠廷" userId="157cb8b2-10c8-4c98-be2a-24a6fef27960" providerId="ADAL" clId="{FBD45495-7995-42B9-AAFE-5F99C96B0D1E}" dt="2022-10-03T15:28:14.680" v="4429" actId="478"/>
          <ac:picMkLst>
            <pc:docMk/>
            <pc:sldMk cId="2356812466" sldId="300"/>
            <ac:picMk id="6" creationId="{8DD8FEE1-A261-6902-BCB8-F3EB413E9EC5}"/>
          </ac:picMkLst>
        </pc:picChg>
        <pc:picChg chg="add mod">
          <ac:chgData name="劉　冠廷" userId="157cb8b2-10c8-4c98-be2a-24a6fef27960" providerId="ADAL" clId="{FBD45495-7995-42B9-AAFE-5F99C96B0D1E}" dt="2022-10-05T08:40:36.863" v="5187" actId="1076"/>
          <ac:picMkLst>
            <pc:docMk/>
            <pc:sldMk cId="2356812466" sldId="300"/>
            <ac:picMk id="8" creationId="{ACFA2C14-BDBB-7598-59EF-F7573CBD3800}"/>
          </ac:picMkLst>
        </pc:picChg>
        <pc:cxnChg chg="del">
          <ac:chgData name="劉　冠廷" userId="157cb8b2-10c8-4c98-be2a-24a6fef27960" providerId="ADAL" clId="{FBD45495-7995-42B9-AAFE-5F99C96B0D1E}" dt="2022-10-03T12:55:25.166" v="4396" actId="478"/>
          <ac:cxnSpMkLst>
            <pc:docMk/>
            <pc:sldMk cId="2356812466" sldId="300"/>
            <ac:cxnSpMk id="26" creationId="{4C33B27C-64EB-594A-31B7-A704076FB3A8}"/>
          </ac:cxnSpMkLst>
        </pc:cxnChg>
        <pc:cxnChg chg="del">
          <ac:chgData name="劉　冠廷" userId="157cb8b2-10c8-4c98-be2a-24a6fef27960" providerId="ADAL" clId="{FBD45495-7995-42B9-AAFE-5F99C96B0D1E}" dt="2022-10-03T12:55:24.435" v="4395" actId="478"/>
          <ac:cxnSpMkLst>
            <pc:docMk/>
            <pc:sldMk cId="2356812466" sldId="300"/>
            <ac:cxnSpMk id="27" creationId="{95CFD2B3-E60D-3729-0ECD-DBB4BC4C0F68}"/>
          </ac:cxnSpMkLst>
        </pc:cxnChg>
        <pc:cxnChg chg="del">
          <ac:chgData name="劉　冠廷" userId="157cb8b2-10c8-4c98-be2a-24a6fef27960" providerId="ADAL" clId="{FBD45495-7995-42B9-AAFE-5F99C96B0D1E}" dt="2022-10-03T12:55:23.554" v="4394" actId="478"/>
          <ac:cxnSpMkLst>
            <pc:docMk/>
            <pc:sldMk cId="2356812466" sldId="300"/>
            <ac:cxnSpMk id="28" creationId="{1C902544-115C-7591-120A-00CBA52B0FEB}"/>
          </ac:cxnSpMkLst>
        </pc:cxnChg>
      </pc:sldChg>
      <pc:sldChg chg="add del">
        <pc:chgData name="劉　冠廷" userId="157cb8b2-10c8-4c98-be2a-24a6fef27960" providerId="ADAL" clId="{FBD45495-7995-42B9-AAFE-5F99C96B0D1E}" dt="2022-10-03T07:08:25.745" v="2054" actId="2696"/>
        <pc:sldMkLst>
          <pc:docMk/>
          <pc:sldMk cId="252414923" sldId="301"/>
        </pc:sldMkLst>
      </pc:sldChg>
      <pc:sldChg chg="add del">
        <pc:chgData name="劉　冠廷" userId="157cb8b2-10c8-4c98-be2a-24a6fef27960" providerId="ADAL" clId="{FBD45495-7995-42B9-AAFE-5F99C96B0D1E}" dt="2022-10-03T06:07:15.109" v="1984" actId="2696"/>
        <pc:sldMkLst>
          <pc:docMk/>
          <pc:sldMk cId="642827651" sldId="301"/>
        </pc:sldMkLst>
      </pc:sldChg>
      <pc:sldChg chg="addSp delSp modSp add mod">
        <pc:chgData name="劉　冠廷" userId="157cb8b2-10c8-4c98-be2a-24a6fef27960" providerId="ADAL" clId="{FBD45495-7995-42B9-AAFE-5F99C96B0D1E}" dt="2022-10-03T12:10:13.353" v="3758" actId="478"/>
        <pc:sldMkLst>
          <pc:docMk/>
          <pc:sldMk cId="3657768857" sldId="302"/>
        </pc:sldMkLst>
        <pc:spChg chg="add del">
          <ac:chgData name="劉　冠廷" userId="157cb8b2-10c8-4c98-be2a-24a6fef27960" providerId="ADAL" clId="{FBD45495-7995-42B9-AAFE-5F99C96B0D1E}" dt="2022-10-03T11:50:01.542" v="3086"/>
          <ac:spMkLst>
            <pc:docMk/>
            <pc:sldMk cId="3657768857" sldId="302"/>
            <ac:spMk id="4" creationId="{25E0DF63-004F-8BEE-EBC8-C123106DFD3D}"/>
          </ac:spMkLst>
        </pc:spChg>
        <pc:spChg chg="mod">
          <ac:chgData name="劉　冠廷" userId="157cb8b2-10c8-4c98-be2a-24a6fef27960" providerId="ADAL" clId="{FBD45495-7995-42B9-AAFE-5F99C96B0D1E}" dt="2022-10-03T12:04:46.852" v="3737" actId="20577"/>
          <ac:spMkLst>
            <pc:docMk/>
            <pc:sldMk cId="3657768857" sldId="302"/>
            <ac:spMk id="7" creationId="{72F4F1B8-C881-8E21-AF84-508DA83AA33A}"/>
          </ac:spMkLst>
        </pc:spChg>
        <pc:spChg chg="mod">
          <ac:chgData name="劉　冠廷" userId="157cb8b2-10c8-4c98-be2a-24a6fef27960" providerId="ADAL" clId="{FBD45495-7995-42B9-AAFE-5F99C96B0D1E}" dt="2022-10-03T11:50:02.920" v="3088"/>
          <ac:spMkLst>
            <pc:docMk/>
            <pc:sldMk cId="3657768857" sldId="302"/>
            <ac:spMk id="8" creationId="{3D098B7C-07FF-20FB-563B-64029957386B}"/>
          </ac:spMkLst>
        </pc:spChg>
        <pc:spChg chg="mod">
          <ac:chgData name="劉　冠廷" userId="157cb8b2-10c8-4c98-be2a-24a6fef27960" providerId="ADAL" clId="{FBD45495-7995-42B9-AAFE-5F99C96B0D1E}" dt="2022-10-03T11:50:02.920" v="3088"/>
          <ac:spMkLst>
            <pc:docMk/>
            <pc:sldMk cId="3657768857" sldId="302"/>
            <ac:spMk id="9" creationId="{05528334-D5E1-EE3A-7667-3F7CB9EC9A3C}"/>
          </ac:spMkLst>
        </pc:spChg>
        <pc:grpChg chg="mod">
          <ac:chgData name="劉　冠廷" userId="157cb8b2-10c8-4c98-be2a-24a6fef27960" providerId="ADAL" clId="{FBD45495-7995-42B9-AAFE-5F99C96B0D1E}" dt="2022-10-03T11:58:12.223" v="3303" actId="1076"/>
          <ac:grpSpMkLst>
            <pc:docMk/>
            <pc:sldMk cId="3657768857" sldId="302"/>
            <ac:grpSpMk id="3" creationId="{22155C03-FC02-801D-F585-0BA8F75FD1C4}"/>
          </ac:grpSpMkLst>
        </pc:grpChg>
        <pc:grpChg chg="mod">
          <ac:chgData name="劉　冠廷" userId="157cb8b2-10c8-4c98-be2a-24a6fef27960" providerId="ADAL" clId="{FBD45495-7995-42B9-AAFE-5F99C96B0D1E}" dt="2022-10-03T11:50:02.920" v="3088"/>
          <ac:grpSpMkLst>
            <pc:docMk/>
            <pc:sldMk cId="3657768857" sldId="302"/>
            <ac:grpSpMk id="5" creationId="{BEA2F0C5-5921-3706-DBE7-7D560EAA1F3B}"/>
          </ac:grpSpMkLst>
        </pc:grpChg>
        <pc:picChg chg="add del mod">
          <ac:chgData name="劉　冠廷" userId="157cb8b2-10c8-4c98-be2a-24a6fef27960" providerId="ADAL" clId="{FBD45495-7995-42B9-AAFE-5F99C96B0D1E}" dt="2022-10-03T12:10:13.353" v="3758" actId="478"/>
          <ac:picMkLst>
            <pc:docMk/>
            <pc:sldMk cId="3657768857" sldId="302"/>
            <ac:picMk id="10" creationId="{CB612E8F-051D-C07A-EC3E-3AA343310D55}"/>
          </ac:picMkLst>
        </pc:picChg>
      </pc:sldChg>
      <pc:sldChg chg="addSp modSp add mod">
        <pc:chgData name="劉　冠廷" userId="157cb8b2-10c8-4c98-be2a-24a6fef27960" providerId="ADAL" clId="{FBD45495-7995-42B9-AAFE-5F99C96B0D1E}" dt="2022-10-03T12:11:17.415" v="3784" actId="1076"/>
        <pc:sldMkLst>
          <pc:docMk/>
          <pc:sldMk cId="935383156" sldId="303"/>
        </pc:sldMkLst>
        <pc:spChg chg="mod">
          <ac:chgData name="劉　冠廷" userId="157cb8b2-10c8-4c98-be2a-24a6fef27960" providerId="ADAL" clId="{FBD45495-7995-42B9-AAFE-5F99C96B0D1E}" dt="2022-10-03T12:10:34.867" v="3778" actId="20577"/>
          <ac:spMkLst>
            <pc:docMk/>
            <pc:sldMk cId="935383156" sldId="303"/>
            <ac:spMk id="7" creationId="{72F4F1B8-C881-8E21-AF84-508DA83AA33A}"/>
          </ac:spMkLst>
        </pc:spChg>
        <pc:picChg chg="add mod">
          <ac:chgData name="劉　冠廷" userId="157cb8b2-10c8-4c98-be2a-24a6fef27960" providerId="ADAL" clId="{FBD45495-7995-42B9-AAFE-5F99C96B0D1E}" dt="2022-10-03T12:11:17.415" v="3784" actId="1076"/>
          <ac:picMkLst>
            <pc:docMk/>
            <pc:sldMk cId="935383156" sldId="303"/>
            <ac:picMk id="6" creationId="{2B9D7650-BD48-00D3-F1C5-007BE1E96C79}"/>
          </ac:picMkLst>
        </pc:picChg>
        <pc:picChg chg="mod">
          <ac:chgData name="劉　冠廷" userId="157cb8b2-10c8-4c98-be2a-24a6fef27960" providerId="ADAL" clId="{FBD45495-7995-42B9-AAFE-5F99C96B0D1E}" dt="2022-10-03T12:10:36.491" v="3779" actId="1076"/>
          <ac:picMkLst>
            <pc:docMk/>
            <pc:sldMk cId="935383156" sldId="303"/>
            <ac:picMk id="10" creationId="{CB612E8F-051D-C07A-EC3E-3AA343310D55}"/>
          </ac:picMkLst>
        </pc:picChg>
      </pc:sldChg>
      <pc:sldChg chg="modSp add mod">
        <pc:chgData name="劉　冠廷" userId="157cb8b2-10c8-4c98-be2a-24a6fef27960" providerId="ADAL" clId="{FBD45495-7995-42B9-AAFE-5F99C96B0D1E}" dt="2022-10-10T06:45:39.850" v="6565" actId="20577"/>
        <pc:sldMkLst>
          <pc:docMk/>
          <pc:sldMk cId="1843140859" sldId="304"/>
        </pc:sldMkLst>
        <pc:spChg chg="mod">
          <ac:chgData name="劉　冠廷" userId="157cb8b2-10c8-4c98-be2a-24a6fef27960" providerId="ADAL" clId="{FBD45495-7995-42B9-AAFE-5F99C96B0D1E}" dt="2022-10-10T06:45:39.850" v="6565" actId="20577"/>
          <ac:spMkLst>
            <pc:docMk/>
            <pc:sldMk cId="1843140859" sldId="304"/>
            <ac:spMk id="7" creationId="{72F4F1B8-C881-8E21-AF84-508DA83AA33A}"/>
          </ac:spMkLst>
        </pc:spChg>
        <pc:spChg chg="mod">
          <ac:chgData name="劉　冠廷" userId="157cb8b2-10c8-4c98-be2a-24a6fef27960" providerId="ADAL" clId="{FBD45495-7995-42B9-AAFE-5F99C96B0D1E}" dt="2022-10-03T12:26:06.069" v="4074" actId="20577"/>
          <ac:spMkLst>
            <pc:docMk/>
            <pc:sldMk cId="1843140859" sldId="304"/>
            <ac:spMk id="8" creationId="{3D098B7C-07FF-20FB-563B-64029957386B}"/>
          </ac:spMkLst>
        </pc:spChg>
        <pc:spChg chg="mod">
          <ac:chgData name="劉　冠廷" userId="157cb8b2-10c8-4c98-be2a-24a6fef27960" providerId="ADAL" clId="{FBD45495-7995-42B9-AAFE-5F99C96B0D1E}" dt="2022-10-03T12:26:06.069" v="4074" actId="20577"/>
          <ac:spMkLst>
            <pc:docMk/>
            <pc:sldMk cId="1843140859" sldId="304"/>
            <ac:spMk id="9" creationId="{05528334-D5E1-EE3A-7667-3F7CB9EC9A3C}"/>
          </ac:spMkLst>
        </pc:spChg>
        <pc:grpChg chg="mod">
          <ac:chgData name="劉　冠廷" userId="157cb8b2-10c8-4c98-be2a-24a6fef27960" providerId="ADAL" clId="{FBD45495-7995-42B9-AAFE-5F99C96B0D1E}" dt="2022-10-03T12:26:06.069" v="4074" actId="20577"/>
          <ac:grpSpMkLst>
            <pc:docMk/>
            <pc:sldMk cId="1843140859" sldId="304"/>
            <ac:grpSpMk id="3" creationId="{22155C03-FC02-801D-F585-0BA8F75FD1C4}"/>
          </ac:grpSpMkLst>
        </pc:grpChg>
        <pc:grpChg chg="mod">
          <ac:chgData name="劉　冠廷" userId="157cb8b2-10c8-4c98-be2a-24a6fef27960" providerId="ADAL" clId="{FBD45495-7995-42B9-AAFE-5F99C96B0D1E}" dt="2022-10-03T12:26:06.069" v="4074" actId="20577"/>
          <ac:grpSpMkLst>
            <pc:docMk/>
            <pc:sldMk cId="1843140859" sldId="304"/>
            <ac:grpSpMk id="5" creationId="{BEA2F0C5-5921-3706-DBE7-7D560EAA1F3B}"/>
          </ac:grpSpMkLst>
        </pc:grpChg>
      </pc:sldChg>
      <pc:sldChg chg="addSp delSp modSp add mod">
        <pc:chgData name="劉　冠廷" userId="157cb8b2-10c8-4c98-be2a-24a6fef27960" providerId="ADAL" clId="{FBD45495-7995-42B9-AAFE-5F99C96B0D1E}" dt="2022-10-05T08:34:02.039" v="4661" actId="1076"/>
        <pc:sldMkLst>
          <pc:docMk/>
          <pc:sldMk cId="4221434528" sldId="305"/>
        </pc:sldMkLst>
        <pc:spChg chg="mod">
          <ac:chgData name="劉　冠廷" userId="157cb8b2-10c8-4c98-be2a-24a6fef27960" providerId="ADAL" clId="{FBD45495-7995-42B9-AAFE-5F99C96B0D1E}" dt="2022-10-03T12:35:48.987" v="4314" actId="20577"/>
          <ac:spMkLst>
            <pc:docMk/>
            <pc:sldMk cId="4221434528" sldId="305"/>
            <ac:spMk id="7" creationId="{72F4F1B8-C881-8E21-AF84-508DA83AA33A}"/>
          </ac:spMkLst>
        </pc:spChg>
        <pc:spChg chg="mod">
          <ac:chgData name="劉　冠廷" userId="157cb8b2-10c8-4c98-be2a-24a6fef27960" providerId="ADAL" clId="{FBD45495-7995-42B9-AAFE-5F99C96B0D1E}" dt="2022-10-03T12:35:48.987" v="4314" actId="20577"/>
          <ac:spMkLst>
            <pc:docMk/>
            <pc:sldMk cId="4221434528" sldId="305"/>
            <ac:spMk id="8" creationId="{3D098B7C-07FF-20FB-563B-64029957386B}"/>
          </ac:spMkLst>
        </pc:spChg>
        <pc:spChg chg="mod">
          <ac:chgData name="劉　冠廷" userId="157cb8b2-10c8-4c98-be2a-24a6fef27960" providerId="ADAL" clId="{FBD45495-7995-42B9-AAFE-5F99C96B0D1E}" dt="2022-10-03T12:35:48.987" v="4314" actId="20577"/>
          <ac:spMkLst>
            <pc:docMk/>
            <pc:sldMk cId="4221434528" sldId="305"/>
            <ac:spMk id="9" creationId="{05528334-D5E1-EE3A-7667-3F7CB9EC9A3C}"/>
          </ac:spMkLst>
        </pc:spChg>
        <pc:spChg chg="add del mod">
          <ac:chgData name="劉　冠廷" userId="157cb8b2-10c8-4c98-be2a-24a6fef27960" providerId="ADAL" clId="{FBD45495-7995-42B9-AAFE-5F99C96B0D1E}" dt="2022-10-03T12:52:20.709" v="4335"/>
          <ac:spMkLst>
            <pc:docMk/>
            <pc:sldMk cId="4221434528" sldId="305"/>
            <ac:spMk id="16" creationId="{055C865D-A3ED-02EE-6B0A-42845488BC78}"/>
          </ac:spMkLst>
        </pc:spChg>
        <pc:spChg chg="add del mod">
          <ac:chgData name="劉　冠廷" userId="157cb8b2-10c8-4c98-be2a-24a6fef27960" providerId="ADAL" clId="{FBD45495-7995-42B9-AAFE-5F99C96B0D1E}" dt="2022-10-03T12:55:35.559" v="4401" actId="478"/>
          <ac:spMkLst>
            <pc:docMk/>
            <pc:sldMk cId="4221434528" sldId="305"/>
            <ac:spMk id="18" creationId="{B4EC855F-F8BF-BB31-7D41-DB15F51AA45A}"/>
          </ac:spMkLst>
        </pc:spChg>
        <pc:spChg chg="mod">
          <ac:chgData name="劉　冠廷" userId="157cb8b2-10c8-4c98-be2a-24a6fef27960" providerId="ADAL" clId="{FBD45495-7995-42B9-AAFE-5F99C96B0D1E}" dt="2022-10-03T15:33:03.784" v="4511" actId="1076"/>
          <ac:spMkLst>
            <pc:docMk/>
            <pc:sldMk cId="4221434528" sldId="305"/>
            <ac:spMk id="110" creationId="{00000000-0000-0000-0000-000000000000}"/>
          </ac:spMkLst>
        </pc:spChg>
        <pc:grpChg chg="del mod">
          <ac:chgData name="劉　冠廷" userId="157cb8b2-10c8-4c98-be2a-24a6fef27960" providerId="ADAL" clId="{FBD45495-7995-42B9-AAFE-5F99C96B0D1E}" dt="2022-10-03T15:32:16.951" v="4462" actId="478"/>
          <ac:grpSpMkLst>
            <pc:docMk/>
            <pc:sldMk cId="4221434528" sldId="305"/>
            <ac:grpSpMk id="3" creationId="{22155C03-FC02-801D-F585-0BA8F75FD1C4}"/>
          </ac:grpSpMkLst>
        </pc:grpChg>
        <pc:grpChg chg="mod">
          <ac:chgData name="劉　冠廷" userId="157cb8b2-10c8-4c98-be2a-24a6fef27960" providerId="ADAL" clId="{FBD45495-7995-42B9-AAFE-5F99C96B0D1E}" dt="2022-10-03T12:35:48.987" v="4314" actId="20577"/>
          <ac:grpSpMkLst>
            <pc:docMk/>
            <pc:sldMk cId="4221434528" sldId="305"/>
            <ac:grpSpMk id="5" creationId="{BEA2F0C5-5921-3706-DBE7-7D560EAA1F3B}"/>
          </ac:grpSpMkLst>
        </pc:grpChg>
        <pc:picChg chg="add mod">
          <ac:chgData name="劉　冠廷" userId="157cb8b2-10c8-4c98-be2a-24a6fef27960" providerId="ADAL" clId="{FBD45495-7995-42B9-AAFE-5F99C96B0D1E}" dt="2022-10-05T08:33:50.287" v="4658" actId="1076"/>
          <ac:picMkLst>
            <pc:docMk/>
            <pc:sldMk cId="4221434528" sldId="305"/>
            <ac:picMk id="6" creationId="{572AA77D-E260-65AC-5D8A-3949EC482872}"/>
          </ac:picMkLst>
        </pc:picChg>
        <pc:picChg chg="add del mod">
          <ac:chgData name="劉　冠廷" userId="157cb8b2-10c8-4c98-be2a-24a6fef27960" providerId="ADAL" clId="{FBD45495-7995-42B9-AAFE-5F99C96B0D1E}" dt="2022-10-03T12:46:16.860" v="4317" actId="478"/>
          <ac:picMkLst>
            <pc:docMk/>
            <pc:sldMk cId="4221434528" sldId="305"/>
            <ac:picMk id="6" creationId="{DD65CFFF-1828-2015-7424-9683E952A0A8}"/>
          </ac:picMkLst>
        </pc:picChg>
        <pc:picChg chg="add del mod">
          <ac:chgData name="劉　冠廷" userId="157cb8b2-10c8-4c98-be2a-24a6fef27960" providerId="ADAL" clId="{FBD45495-7995-42B9-AAFE-5F99C96B0D1E}" dt="2022-10-03T15:23:21.033" v="4407" actId="478"/>
          <ac:picMkLst>
            <pc:docMk/>
            <pc:sldMk cId="4221434528" sldId="305"/>
            <ac:picMk id="11" creationId="{4CE73163-9D92-D344-5810-F0CBB85E9B7A}"/>
          </ac:picMkLst>
        </pc:picChg>
        <pc:picChg chg="add mod">
          <ac:chgData name="劉　冠廷" userId="157cb8b2-10c8-4c98-be2a-24a6fef27960" providerId="ADAL" clId="{FBD45495-7995-42B9-AAFE-5F99C96B0D1E}" dt="2022-10-05T08:33:47.784" v="4657" actId="1076"/>
          <ac:picMkLst>
            <pc:docMk/>
            <pc:sldMk cId="4221434528" sldId="305"/>
            <ac:picMk id="12" creationId="{D2BFFD50-CC7F-5BE9-D895-04958F2703EC}"/>
          </ac:picMkLst>
        </pc:picChg>
        <pc:picChg chg="add del mod">
          <ac:chgData name="劉　冠廷" userId="157cb8b2-10c8-4c98-be2a-24a6fef27960" providerId="ADAL" clId="{FBD45495-7995-42B9-AAFE-5F99C96B0D1E}" dt="2022-10-03T12:55:31.091" v="4399" actId="21"/>
          <ac:picMkLst>
            <pc:docMk/>
            <pc:sldMk cId="4221434528" sldId="305"/>
            <ac:picMk id="13" creationId="{F888D328-C040-034F-0CA4-61B8CE367075}"/>
          </ac:picMkLst>
        </pc:picChg>
        <pc:picChg chg="add mod">
          <ac:chgData name="劉　冠廷" userId="157cb8b2-10c8-4c98-be2a-24a6fef27960" providerId="ADAL" clId="{FBD45495-7995-42B9-AAFE-5F99C96B0D1E}" dt="2022-10-05T08:34:02.039" v="4661" actId="1076"/>
          <ac:picMkLst>
            <pc:docMk/>
            <pc:sldMk cId="4221434528" sldId="305"/>
            <ac:picMk id="14" creationId="{94D208CE-EB39-FFF2-1BB7-A07553410833}"/>
          </ac:picMkLst>
        </pc:picChg>
        <pc:picChg chg="add del mod">
          <ac:chgData name="劉　冠廷" userId="157cb8b2-10c8-4c98-be2a-24a6fef27960" providerId="ADAL" clId="{FBD45495-7995-42B9-AAFE-5F99C96B0D1E}" dt="2022-10-03T12:55:31.091" v="4399" actId="21"/>
          <ac:picMkLst>
            <pc:docMk/>
            <pc:sldMk cId="4221434528" sldId="305"/>
            <ac:picMk id="15" creationId="{D47B9FBE-FCCB-60E9-6381-DF0F821A64D0}"/>
          </ac:picMkLst>
        </pc:picChg>
      </pc:sldChg>
      <pc:sldChg chg="addSp delSp modSp add mod">
        <pc:chgData name="劉　冠廷" userId="157cb8b2-10c8-4c98-be2a-24a6fef27960" providerId="ADAL" clId="{FBD45495-7995-42B9-AAFE-5F99C96B0D1E}" dt="2022-10-05T08:34:50.392" v="4704" actId="1076"/>
        <pc:sldMkLst>
          <pc:docMk/>
          <pc:sldMk cId="2071848764" sldId="306"/>
        </pc:sldMkLst>
        <pc:spChg chg="add mod">
          <ac:chgData name="劉　冠廷" userId="157cb8b2-10c8-4c98-be2a-24a6fef27960" providerId="ADAL" clId="{FBD45495-7995-42B9-AAFE-5F99C96B0D1E}" dt="2022-10-05T08:34:49.222" v="4703" actId="403"/>
          <ac:spMkLst>
            <pc:docMk/>
            <pc:sldMk cId="2071848764" sldId="306"/>
            <ac:spMk id="13" creationId="{8DF34AD7-7FA7-D577-F422-461D4A9A6DF2}"/>
          </ac:spMkLst>
        </pc:spChg>
        <pc:spChg chg="mod">
          <ac:chgData name="劉　冠廷" userId="157cb8b2-10c8-4c98-be2a-24a6fef27960" providerId="ADAL" clId="{FBD45495-7995-42B9-AAFE-5F99C96B0D1E}" dt="2022-10-03T15:32:00.960" v="4457" actId="20577"/>
          <ac:spMkLst>
            <pc:docMk/>
            <pc:sldMk cId="2071848764" sldId="306"/>
            <ac:spMk id="110" creationId="{00000000-0000-0000-0000-000000000000}"/>
          </ac:spMkLst>
        </pc:spChg>
        <pc:grpChg chg="del">
          <ac:chgData name="劉　冠廷" userId="157cb8b2-10c8-4c98-be2a-24a6fef27960" providerId="ADAL" clId="{FBD45495-7995-42B9-AAFE-5F99C96B0D1E}" dt="2022-10-03T15:32:04.549" v="4461" actId="478"/>
          <ac:grpSpMkLst>
            <pc:docMk/>
            <pc:sldMk cId="2071848764" sldId="306"/>
            <ac:grpSpMk id="3" creationId="{22155C03-FC02-801D-F585-0BA8F75FD1C4}"/>
          </ac:grpSpMkLst>
        </pc:grpChg>
        <pc:picChg chg="del">
          <ac:chgData name="劉　冠廷" userId="157cb8b2-10c8-4c98-be2a-24a6fef27960" providerId="ADAL" clId="{FBD45495-7995-42B9-AAFE-5F99C96B0D1E}" dt="2022-10-03T15:32:02.682" v="4460" actId="478"/>
          <ac:picMkLst>
            <pc:docMk/>
            <pc:sldMk cId="2071848764" sldId="306"/>
            <ac:picMk id="6" creationId="{572AA77D-E260-65AC-5D8A-3949EC482872}"/>
          </ac:picMkLst>
        </pc:picChg>
        <pc:picChg chg="add mod">
          <ac:chgData name="劉　冠廷" userId="157cb8b2-10c8-4c98-be2a-24a6fef27960" providerId="ADAL" clId="{FBD45495-7995-42B9-AAFE-5F99C96B0D1E}" dt="2022-10-05T08:34:50.392" v="4704" actId="1076"/>
          <ac:picMkLst>
            <pc:docMk/>
            <pc:sldMk cId="2071848764" sldId="306"/>
            <ac:picMk id="10" creationId="{319FB681-7ED2-1AB6-2354-7429D0832042}"/>
          </ac:picMkLst>
        </pc:picChg>
        <pc:picChg chg="del">
          <ac:chgData name="劉　冠廷" userId="157cb8b2-10c8-4c98-be2a-24a6fef27960" providerId="ADAL" clId="{FBD45495-7995-42B9-AAFE-5F99C96B0D1E}" dt="2022-10-03T15:32:02.363" v="4459" actId="478"/>
          <ac:picMkLst>
            <pc:docMk/>
            <pc:sldMk cId="2071848764" sldId="306"/>
            <ac:picMk id="12" creationId="{D2BFFD50-CC7F-5BE9-D895-04958F2703EC}"/>
          </ac:picMkLst>
        </pc:picChg>
        <pc:picChg chg="del">
          <ac:chgData name="劉　冠廷" userId="157cb8b2-10c8-4c98-be2a-24a6fef27960" providerId="ADAL" clId="{FBD45495-7995-42B9-AAFE-5F99C96B0D1E}" dt="2022-10-03T15:32:02.063" v="4458" actId="478"/>
          <ac:picMkLst>
            <pc:docMk/>
            <pc:sldMk cId="2071848764" sldId="306"/>
            <ac:picMk id="14" creationId="{94D208CE-EB39-FFF2-1BB7-A07553410833}"/>
          </ac:picMkLst>
        </pc:picChg>
      </pc:sldChg>
      <pc:sldChg chg="addSp delSp modSp add mod">
        <pc:chgData name="劉　冠廷" userId="157cb8b2-10c8-4c98-be2a-24a6fef27960" providerId="ADAL" clId="{FBD45495-7995-42B9-AAFE-5F99C96B0D1E}" dt="2022-10-10T06:45:45.548" v="6567" actId="20577"/>
        <pc:sldMkLst>
          <pc:docMk/>
          <pc:sldMk cId="2963389307" sldId="307"/>
        </pc:sldMkLst>
        <pc:spChg chg="mod">
          <ac:chgData name="劉　冠廷" userId="157cb8b2-10c8-4c98-be2a-24a6fef27960" providerId="ADAL" clId="{FBD45495-7995-42B9-AAFE-5F99C96B0D1E}" dt="2022-10-10T06:45:45.548" v="6567" actId="20577"/>
          <ac:spMkLst>
            <pc:docMk/>
            <pc:sldMk cId="2963389307" sldId="307"/>
            <ac:spMk id="7" creationId="{72F4F1B8-C881-8E21-AF84-508DA83AA33A}"/>
          </ac:spMkLst>
        </pc:spChg>
        <pc:spChg chg="mod">
          <ac:chgData name="劉　冠廷" userId="157cb8b2-10c8-4c98-be2a-24a6fef27960" providerId="ADAL" clId="{FBD45495-7995-42B9-AAFE-5F99C96B0D1E}" dt="2022-10-05T08:30:48.858" v="4645" actId="20577"/>
          <ac:spMkLst>
            <pc:docMk/>
            <pc:sldMk cId="2963389307" sldId="307"/>
            <ac:spMk id="8" creationId="{3D098B7C-07FF-20FB-563B-64029957386B}"/>
          </ac:spMkLst>
        </pc:spChg>
        <pc:spChg chg="mod">
          <ac:chgData name="劉　冠廷" userId="157cb8b2-10c8-4c98-be2a-24a6fef27960" providerId="ADAL" clId="{FBD45495-7995-42B9-AAFE-5F99C96B0D1E}" dt="2022-10-05T08:30:48.858" v="4645" actId="20577"/>
          <ac:spMkLst>
            <pc:docMk/>
            <pc:sldMk cId="2963389307" sldId="307"/>
            <ac:spMk id="9" creationId="{05528334-D5E1-EE3A-7667-3F7CB9EC9A3C}"/>
          </ac:spMkLst>
        </pc:spChg>
        <pc:grpChg chg="mod">
          <ac:chgData name="劉　冠廷" userId="157cb8b2-10c8-4c98-be2a-24a6fef27960" providerId="ADAL" clId="{FBD45495-7995-42B9-AAFE-5F99C96B0D1E}" dt="2022-10-05T08:30:48.858" v="4645" actId="20577"/>
          <ac:grpSpMkLst>
            <pc:docMk/>
            <pc:sldMk cId="2963389307" sldId="307"/>
            <ac:grpSpMk id="3" creationId="{22155C03-FC02-801D-F585-0BA8F75FD1C4}"/>
          </ac:grpSpMkLst>
        </pc:grpChg>
        <pc:grpChg chg="mod">
          <ac:chgData name="劉　冠廷" userId="157cb8b2-10c8-4c98-be2a-24a6fef27960" providerId="ADAL" clId="{FBD45495-7995-42B9-AAFE-5F99C96B0D1E}" dt="2022-10-05T08:30:48.858" v="4645" actId="20577"/>
          <ac:grpSpMkLst>
            <pc:docMk/>
            <pc:sldMk cId="2963389307" sldId="307"/>
            <ac:grpSpMk id="5" creationId="{BEA2F0C5-5921-3706-DBE7-7D560EAA1F3B}"/>
          </ac:grpSpMkLst>
        </pc:grpChg>
        <pc:picChg chg="add del mod modCrop">
          <ac:chgData name="劉　冠廷" userId="157cb8b2-10c8-4c98-be2a-24a6fef27960" providerId="ADAL" clId="{FBD45495-7995-42B9-AAFE-5F99C96B0D1E}" dt="2022-10-05T10:51:27.907" v="5691" actId="478"/>
          <ac:picMkLst>
            <pc:docMk/>
            <pc:sldMk cId="2963389307" sldId="307"/>
            <ac:picMk id="6" creationId="{19DAB57C-4523-2F77-8BD6-8196664967BB}"/>
          </ac:picMkLst>
        </pc:picChg>
      </pc:sldChg>
      <pc:sldChg chg="delSp modSp add mod ord">
        <pc:chgData name="劉　冠廷" userId="157cb8b2-10c8-4c98-be2a-24a6fef27960" providerId="ADAL" clId="{FBD45495-7995-42B9-AAFE-5F99C96B0D1E}" dt="2022-10-05T11:21:28.261" v="6559" actId="20577"/>
        <pc:sldMkLst>
          <pc:docMk/>
          <pc:sldMk cId="2456393112" sldId="308"/>
        </pc:sldMkLst>
        <pc:spChg chg="mod">
          <ac:chgData name="劉　冠廷" userId="157cb8b2-10c8-4c98-be2a-24a6fef27960" providerId="ADAL" clId="{FBD45495-7995-42B9-AAFE-5F99C96B0D1E}" dt="2022-10-05T11:21:28.261" v="6559" actId="20577"/>
          <ac:spMkLst>
            <pc:docMk/>
            <pc:sldMk cId="2456393112" sldId="308"/>
            <ac:spMk id="13" creationId="{8DF34AD7-7FA7-D577-F422-461D4A9A6DF2}"/>
          </ac:spMkLst>
        </pc:spChg>
        <pc:spChg chg="mod">
          <ac:chgData name="劉　冠廷" userId="157cb8b2-10c8-4c98-be2a-24a6fef27960" providerId="ADAL" clId="{FBD45495-7995-42B9-AAFE-5F99C96B0D1E}" dt="2022-10-05T08:37:55.783" v="5010" actId="20577"/>
          <ac:spMkLst>
            <pc:docMk/>
            <pc:sldMk cId="2456393112" sldId="308"/>
            <ac:spMk id="110" creationId="{00000000-0000-0000-0000-000000000000}"/>
          </ac:spMkLst>
        </pc:spChg>
        <pc:picChg chg="del">
          <ac:chgData name="劉　冠廷" userId="157cb8b2-10c8-4c98-be2a-24a6fef27960" providerId="ADAL" clId="{FBD45495-7995-42B9-AAFE-5F99C96B0D1E}" dt="2022-10-05T08:34:38.429" v="4699" actId="478"/>
          <ac:picMkLst>
            <pc:docMk/>
            <pc:sldMk cId="2456393112" sldId="308"/>
            <ac:picMk id="10" creationId="{319FB681-7ED2-1AB6-2354-7429D0832042}"/>
          </ac:picMkLst>
        </pc:picChg>
      </pc:sldChg>
      <pc:sldChg chg="delSp add del mod">
        <pc:chgData name="劉　冠廷" userId="157cb8b2-10c8-4c98-be2a-24a6fef27960" providerId="ADAL" clId="{FBD45495-7995-42B9-AAFE-5F99C96B0D1E}" dt="2022-10-05T08:42:34.700" v="5367" actId="2696"/>
        <pc:sldMkLst>
          <pc:docMk/>
          <pc:sldMk cId="4226093512" sldId="309"/>
        </pc:sldMkLst>
        <pc:picChg chg="del">
          <ac:chgData name="劉　冠廷" userId="157cb8b2-10c8-4c98-be2a-24a6fef27960" providerId="ADAL" clId="{FBD45495-7995-42B9-AAFE-5F99C96B0D1E}" dt="2022-10-05T08:40:58.102" v="5190" actId="21"/>
          <ac:picMkLst>
            <pc:docMk/>
            <pc:sldMk cId="4226093512" sldId="309"/>
            <ac:picMk id="3" creationId="{2F3AA079-DFE6-489B-0522-73325A9730AD}"/>
          </ac:picMkLst>
        </pc:picChg>
        <pc:picChg chg="del">
          <ac:chgData name="劉　冠廷" userId="157cb8b2-10c8-4c98-be2a-24a6fef27960" providerId="ADAL" clId="{FBD45495-7995-42B9-AAFE-5F99C96B0D1E}" dt="2022-10-05T08:40:58.102" v="5190" actId="21"/>
          <ac:picMkLst>
            <pc:docMk/>
            <pc:sldMk cId="4226093512" sldId="309"/>
            <ac:picMk id="4" creationId="{EAB96753-152C-44EB-450C-F7B0FF5F3712}"/>
          </ac:picMkLst>
        </pc:picChg>
        <pc:picChg chg="del">
          <ac:chgData name="劉　冠廷" userId="157cb8b2-10c8-4c98-be2a-24a6fef27960" providerId="ADAL" clId="{FBD45495-7995-42B9-AAFE-5F99C96B0D1E}" dt="2022-10-05T08:40:55.871" v="5189" actId="478"/>
          <ac:picMkLst>
            <pc:docMk/>
            <pc:sldMk cId="4226093512" sldId="309"/>
            <ac:picMk id="8" creationId="{ACFA2C14-BDBB-7598-59EF-F7573CBD3800}"/>
          </ac:picMkLst>
        </pc:picChg>
      </pc:sldChg>
      <pc:sldChg chg="addSp delSp modSp add mod">
        <pc:chgData name="劉　冠廷" userId="157cb8b2-10c8-4c98-be2a-24a6fef27960" providerId="ADAL" clId="{FBD45495-7995-42B9-AAFE-5F99C96B0D1E}" dt="2022-10-05T10:46:19.063" v="5632" actId="20577"/>
        <pc:sldMkLst>
          <pc:docMk/>
          <pc:sldMk cId="2457581165" sldId="310"/>
        </pc:sldMkLst>
        <pc:spChg chg="mod">
          <ac:chgData name="劉　冠廷" userId="157cb8b2-10c8-4c98-be2a-24a6fef27960" providerId="ADAL" clId="{FBD45495-7995-42B9-AAFE-5F99C96B0D1E}" dt="2022-10-05T10:46:19.063" v="5632" actId="20577"/>
          <ac:spMkLst>
            <pc:docMk/>
            <pc:sldMk cId="2457581165" sldId="310"/>
            <ac:spMk id="5" creationId="{6BD81B47-A391-8D23-CFD8-B9245623CE67}"/>
          </ac:spMkLst>
        </pc:spChg>
        <pc:picChg chg="add mod">
          <ac:chgData name="劉　冠廷" userId="157cb8b2-10c8-4c98-be2a-24a6fef27960" providerId="ADAL" clId="{FBD45495-7995-42B9-AAFE-5F99C96B0D1E}" dt="2022-10-05T08:42:29.363" v="5365" actId="1076"/>
          <ac:picMkLst>
            <pc:docMk/>
            <pc:sldMk cId="2457581165" sldId="310"/>
            <ac:picMk id="3" creationId="{9162EF62-E8D9-2CE9-3D49-EC685DC63DDE}"/>
          </ac:picMkLst>
        </pc:picChg>
        <pc:picChg chg="add mod modCrop">
          <ac:chgData name="劉　冠廷" userId="157cb8b2-10c8-4c98-be2a-24a6fef27960" providerId="ADAL" clId="{FBD45495-7995-42B9-AAFE-5F99C96B0D1E}" dt="2022-10-05T08:45:06.802" v="5371" actId="14100"/>
          <ac:picMkLst>
            <pc:docMk/>
            <pc:sldMk cId="2457581165" sldId="310"/>
            <ac:picMk id="4" creationId="{1D1909A0-AFAB-1E1B-3740-AC20FF650A94}"/>
          </ac:picMkLst>
        </pc:picChg>
        <pc:picChg chg="del">
          <ac:chgData name="劉　冠廷" userId="157cb8b2-10c8-4c98-be2a-24a6fef27960" providerId="ADAL" clId="{FBD45495-7995-42B9-AAFE-5F99C96B0D1E}" dt="2022-10-05T08:40:59.947" v="5191" actId="478"/>
          <ac:picMkLst>
            <pc:docMk/>
            <pc:sldMk cId="2457581165" sldId="310"/>
            <ac:picMk id="8" creationId="{ACFA2C14-BDBB-7598-59EF-F7573CBD3800}"/>
          </ac:picMkLst>
        </pc:picChg>
      </pc:sldChg>
      <pc:sldChg chg="addSp delSp modSp add mod">
        <pc:chgData name="劉　冠廷" userId="157cb8b2-10c8-4c98-be2a-24a6fef27960" providerId="ADAL" clId="{FBD45495-7995-42B9-AAFE-5F99C96B0D1E}" dt="2022-10-05T11:04:23.617" v="5905" actId="14100"/>
        <pc:sldMkLst>
          <pc:docMk/>
          <pc:sldMk cId="3688406614" sldId="311"/>
        </pc:sldMkLst>
        <pc:grpChg chg="del">
          <ac:chgData name="劉　冠廷" userId="157cb8b2-10c8-4c98-be2a-24a6fef27960" providerId="ADAL" clId="{FBD45495-7995-42B9-AAFE-5F99C96B0D1E}" dt="2022-10-05T10:51:21.237" v="5686" actId="478"/>
          <ac:grpSpMkLst>
            <pc:docMk/>
            <pc:sldMk cId="3688406614" sldId="311"/>
            <ac:grpSpMk id="3" creationId="{22155C03-FC02-801D-F585-0BA8F75FD1C4}"/>
          </ac:grpSpMkLst>
        </pc:grpChg>
        <pc:picChg chg="mod">
          <ac:chgData name="劉　冠廷" userId="157cb8b2-10c8-4c98-be2a-24a6fef27960" providerId="ADAL" clId="{FBD45495-7995-42B9-AAFE-5F99C96B0D1E}" dt="2022-10-05T11:03:43.671" v="5900" actId="1076"/>
          <ac:picMkLst>
            <pc:docMk/>
            <pc:sldMk cId="3688406614" sldId="311"/>
            <ac:picMk id="6" creationId="{19DAB57C-4523-2F77-8BD6-8196664967BB}"/>
          </ac:picMkLst>
        </pc:picChg>
        <pc:picChg chg="add mod">
          <ac:chgData name="劉　冠廷" userId="157cb8b2-10c8-4c98-be2a-24a6fef27960" providerId="ADAL" clId="{FBD45495-7995-42B9-AAFE-5F99C96B0D1E}" dt="2022-10-05T11:04:23.617" v="5905" actId="14100"/>
          <ac:picMkLst>
            <pc:docMk/>
            <pc:sldMk cId="3688406614" sldId="311"/>
            <ac:picMk id="10" creationId="{1036DF91-F822-7581-CE7D-1062FE71FD68}"/>
          </ac:picMkLst>
        </pc:picChg>
      </pc:sldChg>
    </pc:docChg>
  </pc:docChgLst>
  <pc:docChgLst>
    <pc:chgData name="劉　冠廷" userId="157cb8b2-10c8-4c98-be2a-24a6fef27960" providerId="ADAL" clId="{88BA0F28-F26F-48A0-9DC1-56A19E4BC4E4}"/>
    <pc:docChg chg="undo custSel addSld delSld modSld">
      <pc:chgData name="劉　冠廷" userId="157cb8b2-10c8-4c98-be2a-24a6fef27960" providerId="ADAL" clId="{88BA0F28-F26F-48A0-9DC1-56A19E4BC4E4}" dt="2022-01-10T04:32:41.700" v="4258" actId="3626"/>
      <pc:docMkLst>
        <pc:docMk/>
      </pc:docMkLst>
      <pc:sldChg chg="addSp delSp modSp del mod">
        <pc:chgData name="劉　冠廷" userId="157cb8b2-10c8-4c98-be2a-24a6fef27960" providerId="ADAL" clId="{88BA0F28-F26F-48A0-9DC1-56A19E4BC4E4}" dt="2022-01-09T02:40:52.354" v="3" actId="2696"/>
        <pc:sldMkLst>
          <pc:docMk/>
          <pc:sldMk cId="0" sldId="256"/>
        </pc:sldMkLst>
        <pc:spChg chg="add del mod">
          <ac:chgData name="劉　冠廷" userId="157cb8b2-10c8-4c98-be2a-24a6fef27960" providerId="ADAL" clId="{88BA0F28-F26F-48A0-9DC1-56A19E4BC4E4}" dt="2022-01-09T02:40:30.433" v="1" actId="478"/>
          <ac:spMkLst>
            <pc:docMk/>
            <pc:sldMk cId="0" sldId="256"/>
            <ac:spMk id="3" creationId="{03ACEC5F-AE17-46AF-AF0B-5BCEA81C1BFC}"/>
          </ac:spMkLst>
        </pc:spChg>
        <pc:spChg chg="del">
          <ac:chgData name="劉　冠廷" userId="157cb8b2-10c8-4c98-be2a-24a6fef27960" providerId="ADAL" clId="{88BA0F28-F26F-48A0-9DC1-56A19E4BC4E4}" dt="2022-01-09T02:40:28.821" v="0" actId="478"/>
          <ac:spMkLst>
            <pc:docMk/>
            <pc:sldMk cId="0" sldId="256"/>
            <ac:spMk id="84" creationId="{00000000-0000-0000-0000-000000000000}"/>
          </ac:spMkLst>
        </pc:spChg>
        <pc:graphicFrameChg chg="del">
          <ac:chgData name="劉　冠廷" userId="157cb8b2-10c8-4c98-be2a-24a6fef27960" providerId="ADAL" clId="{88BA0F28-F26F-48A0-9DC1-56A19E4BC4E4}" dt="2022-01-09T02:40:32.500" v="2" actId="478"/>
          <ac:graphicFrameMkLst>
            <pc:docMk/>
            <pc:sldMk cId="0" sldId="256"/>
            <ac:graphicFrameMk id="85" creationId="{00000000-0000-0000-0000-000000000000}"/>
          </ac:graphicFrameMkLst>
        </pc:graphicFrameChg>
      </pc:sldChg>
      <pc:sldChg chg="del">
        <pc:chgData name="劉　冠廷" userId="157cb8b2-10c8-4c98-be2a-24a6fef27960" providerId="ADAL" clId="{88BA0F28-F26F-48A0-9DC1-56A19E4BC4E4}" dt="2022-01-09T02:41:00.243" v="4" actId="2696"/>
        <pc:sldMkLst>
          <pc:docMk/>
          <pc:sldMk cId="0" sldId="257"/>
        </pc:sldMkLst>
      </pc:sldChg>
      <pc:sldChg chg="addSp delSp modSp mod modAnim">
        <pc:chgData name="劉　冠廷" userId="157cb8b2-10c8-4c98-be2a-24a6fef27960" providerId="ADAL" clId="{88BA0F28-F26F-48A0-9DC1-56A19E4BC4E4}" dt="2022-01-10T04:29:06.914" v="4238" actId="3626"/>
        <pc:sldMkLst>
          <pc:docMk/>
          <pc:sldMk cId="0" sldId="258"/>
        </pc:sldMkLst>
        <pc:spChg chg="add mod">
          <ac:chgData name="劉　冠廷" userId="157cb8b2-10c8-4c98-be2a-24a6fef27960" providerId="ADAL" clId="{88BA0F28-F26F-48A0-9DC1-56A19E4BC4E4}" dt="2022-01-09T03:16:21.934" v="677" actId="20577"/>
          <ac:spMkLst>
            <pc:docMk/>
            <pc:sldMk cId="0" sldId="258"/>
            <ac:spMk id="2" creationId="{D16696F6-F72A-4595-B4B3-96949ECCC180}"/>
          </ac:spMkLst>
        </pc:spChg>
        <pc:spChg chg="add del">
          <ac:chgData name="劉　冠廷" userId="157cb8b2-10c8-4c98-be2a-24a6fef27960" providerId="ADAL" clId="{88BA0F28-F26F-48A0-9DC1-56A19E4BC4E4}" dt="2022-01-09T03:17:04.444" v="679"/>
          <ac:spMkLst>
            <pc:docMk/>
            <pc:sldMk cId="0" sldId="258"/>
            <ac:spMk id="3" creationId="{382AD413-195C-481F-AB34-04DF3DCE100B}"/>
          </ac:spMkLst>
        </pc:spChg>
        <pc:spChg chg="mod">
          <ac:chgData name="劉　冠廷" userId="157cb8b2-10c8-4c98-be2a-24a6fef27960" providerId="ADAL" clId="{88BA0F28-F26F-48A0-9DC1-56A19E4BC4E4}" dt="2022-01-10T04:29:06.914" v="4238" actId="3626"/>
          <ac:spMkLst>
            <pc:docMk/>
            <pc:sldMk cId="0" sldId="258"/>
            <ac:spMk id="110" creationId="{00000000-0000-0000-0000-000000000000}"/>
          </ac:spMkLst>
        </pc:spChg>
        <pc:spChg chg="mod">
          <ac:chgData name="劉　冠廷" userId="157cb8b2-10c8-4c98-be2a-24a6fef27960" providerId="ADAL" clId="{88BA0F28-F26F-48A0-9DC1-56A19E4BC4E4}" dt="2022-01-10T04:28:59.386" v="4237" actId="3626"/>
          <ac:spMkLst>
            <pc:docMk/>
            <pc:sldMk cId="0" sldId="258"/>
            <ac:spMk id="111" creationId="{00000000-0000-0000-0000-000000000000}"/>
          </ac:spMkLst>
        </pc:spChg>
        <pc:picChg chg="del">
          <ac:chgData name="劉　冠廷" userId="157cb8b2-10c8-4c98-be2a-24a6fef27960" providerId="ADAL" clId="{88BA0F28-F26F-48A0-9DC1-56A19E4BC4E4}" dt="2022-01-09T02:41:19.598" v="13" actId="478"/>
          <ac:picMkLst>
            <pc:docMk/>
            <pc:sldMk cId="0" sldId="258"/>
            <ac:picMk id="112" creationId="{00000000-0000-0000-0000-000000000000}"/>
          </ac:picMkLst>
        </pc:picChg>
        <pc:picChg chg="del">
          <ac:chgData name="劉　冠廷" userId="157cb8b2-10c8-4c98-be2a-24a6fef27960" providerId="ADAL" clId="{88BA0F28-F26F-48A0-9DC1-56A19E4BC4E4}" dt="2022-01-09T02:41:20.199" v="14" actId="478"/>
          <ac:picMkLst>
            <pc:docMk/>
            <pc:sldMk cId="0" sldId="258"/>
            <ac:picMk id="113" creationId="{00000000-0000-0000-0000-000000000000}"/>
          </ac:picMkLst>
        </pc:picChg>
      </pc:sldChg>
      <pc:sldChg chg="del">
        <pc:chgData name="劉　冠廷" userId="157cb8b2-10c8-4c98-be2a-24a6fef27960" providerId="ADAL" clId="{88BA0F28-F26F-48A0-9DC1-56A19E4BC4E4}" dt="2022-01-10T03:02:29.955" v="2808" actId="2696"/>
        <pc:sldMkLst>
          <pc:docMk/>
          <pc:sldMk cId="0" sldId="259"/>
        </pc:sldMkLst>
      </pc:sldChg>
      <pc:sldChg chg="modSp del mod">
        <pc:chgData name="劉　冠廷" userId="157cb8b2-10c8-4c98-be2a-24a6fef27960" providerId="ADAL" clId="{88BA0F28-F26F-48A0-9DC1-56A19E4BC4E4}" dt="2022-01-10T03:02:29.955" v="2808" actId="2696"/>
        <pc:sldMkLst>
          <pc:docMk/>
          <pc:sldMk cId="0" sldId="260"/>
        </pc:sldMkLst>
        <pc:picChg chg="mod">
          <ac:chgData name="劉　冠廷" userId="157cb8b2-10c8-4c98-be2a-24a6fef27960" providerId="ADAL" clId="{88BA0F28-F26F-48A0-9DC1-56A19E4BC4E4}" dt="2022-01-10T02:43:19.265" v="1366" actId="1076"/>
          <ac:picMkLst>
            <pc:docMk/>
            <pc:sldMk cId="0" sldId="260"/>
            <ac:picMk id="128" creationId="{00000000-0000-0000-0000-000000000000}"/>
          </ac:picMkLst>
        </pc:picChg>
      </pc:sldChg>
      <pc:sldChg chg="del">
        <pc:chgData name="劉　冠廷" userId="157cb8b2-10c8-4c98-be2a-24a6fef27960" providerId="ADAL" clId="{88BA0F28-F26F-48A0-9DC1-56A19E4BC4E4}" dt="2022-01-10T03:02:29.955" v="2808" actId="2696"/>
        <pc:sldMkLst>
          <pc:docMk/>
          <pc:sldMk cId="0" sldId="261"/>
        </pc:sldMkLst>
      </pc:sldChg>
      <pc:sldChg chg="del">
        <pc:chgData name="劉　冠廷" userId="157cb8b2-10c8-4c98-be2a-24a6fef27960" providerId="ADAL" clId="{88BA0F28-F26F-48A0-9DC1-56A19E4BC4E4}" dt="2022-01-10T03:02:41.106" v="2809" actId="2696"/>
        <pc:sldMkLst>
          <pc:docMk/>
          <pc:sldMk cId="0" sldId="262"/>
        </pc:sldMkLst>
      </pc:sldChg>
      <pc:sldChg chg="del">
        <pc:chgData name="劉　冠廷" userId="157cb8b2-10c8-4c98-be2a-24a6fef27960" providerId="ADAL" clId="{88BA0F28-F26F-48A0-9DC1-56A19E4BC4E4}" dt="2022-01-10T03:02:41.106" v="2809" actId="2696"/>
        <pc:sldMkLst>
          <pc:docMk/>
          <pc:sldMk cId="0" sldId="263"/>
        </pc:sldMkLst>
      </pc:sldChg>
      <pc:sldChg chg="del">
        <pc:chgData name="劉　冠廷" userId="157cb8b2-10c8-4c98-be2a-24a6fef27960" providerId="ADAL" clId="{88BA0F28-F26F-48A0-9DC1-56A19E4BC4E4}" dt="2022-01-10T03:02:48.877" v="2810" actId="2696"/>
        <pc:sldMkLst>
          <pc:docMk/>
          <pc:sldMk cId="0" sldId="264"/>
        </pc:sldMkLst>
      </pc:sldChg>
      <pc:sldChg chg="del">
        <pc:chgData name="劉　冠廷" userId="157cb8b2-10c8-4c98-be2a-24a6fef27960" providerId="ADAL" clId="{88BA0F28-F26F-48A0-9DC1-56A19E4BC4E4}" dt="2022-01-10T03:02:48.877" v="2810" actId="2696"/>
        <pc:sldMkLst>
          <pc:docMk/>
          <pc:sldMk cId="0" sldId="265"/>
        </pc:sldMkLst>
      </pc:sldChg>
      <pc:sldChg chg="del">
        <pc:chgData name="劉　冠廷" userId="157cb8b2-10c8-4c98-be2a-24a6fef27960" providerId="ADAL" clId="{88BA0F28-F26F-48A0-9DC1-56A19E4BC4E4}" dt="2022-01-10T03:45:36.102" v="2813" actId="2696"/>
        <pc:sldMkLst>
          <pc:docMk/>
          <pc:sldMk cId="0" sldId="266"/>
        </pc:sldMkLst>
      </pc:sldChg>
      <pc:sldChg chg="del">
        <pc:chgData name="劉　冠廷" userId="157cb8b2-10c8-4c98-be2a-24a6fef27960" providerId="ADAL" clId="{88BA0F28-F26F-48A0-9DC1-56A19E4BC4E4}" dt="2022-01-10T03:45:17.350" v="2812" actId="2696"/>
        <pc:sldMkLst>
          <pc:docMk/>
          <pc:sldMk cId="0" sldId="267"/>
        </pc:sldMkLst>
      </pc:sldChg>
      <pc:sldChg chg="del">
        <pc:chgData name="劉　冠廷" userId="157cb8b2-10c8-4c98-be2a-24a6fef27960" providerId="ADAL" clId="{88BA0F28-F26F-48A0-9DC1-56A19E4BC4E4}" dt="2022-01-10T03:45:06.874" v="2811" actId="2696"/>
        <pc:sldMkLst>
          <pc:docMk/>
          <pc:sldMk cId="0" sldId="268"/>
        </pc:sldMkLst>
      </pc:sldChg>
      <pc:sldChg chg="del">
        <pc:chgData name="劉　冠廷" userId="157cb8b2-10c8-4c98-be2a-24a6fef27960" providerId="ADAL" clId="{88BA0F28-F26F-48A0-9DC1-56A19E4BC4E4}" dt="2022-01-10T03:45:06.874" v="2811" actId="2696"/>
        <pc:sldMkLst>
          <pc:docMk/>
          <pc:sldMk cId="0" sldId="269"/>
        </pc:sldMkLst>
      </pc:sldChg>
      <pc:sldChg chg="del">
        <pc:chgData name="劉　冠廷" userId="157cb8b2-10c8-4c98-be2a-24a6fef27960" providerId="ADAL" clId="{88BA0F28-F26F-48A0-9DC1-56A19E4BC4E4}" dt="2022-01-10T03:45:06.874" v="2811" actId="2696"/>
        <pc:sldMkLst>
          <pc:docMk/>
          <pc:sldMk cId="0" sldId="270"/>
        </pc:sldMkLst>
      </pc:sldChg>
      <pc:sldChg chg="del">
        <pc:chgData name="劉　冠廷" userId="157cb8b2-10c8-4c98-be2a-24a6fef27960" providerId="ADAL" clId="{88BA0F28-F26F-48A0-9DC1-56A19E4BC4E4}" dt="2022-01-10T03:55:13.406" v="2851" actId="2696"/>
        <pc:sldMkLst>
          <pc:docMk/>
          <pc:sldMk cId="0" sldId="271"/>
        </pc:sldMkLst>
      </pc:sldChg>
      <pc:sldChg chg="del">
        <pc:chgData name="劉　冠廷" userId="157cb8b2-10c8-4c98-be2a-24a6fef27960" providerId="ADAL" clId="{88BA0F28-F26F-48A0-9DC1-56A19E4BC4E4}" dt="2022-01-10T04:22:33.955" v="4141" actId="2696"/>
        <pc:sldMkLst>
          <pc:docMk/>
          <pc:sldMk cId="0" sldId="272"/>
        </pc:sldMkLst>
      </pc:sldChg>
      <pc:sldChg chg="del">
        <pc:chgData name="劉　冠廷" userId="157cb8b2-10c8-4c98-be2a-24a6fef27960" providerId="ADAL" clId="{88BA0F28-F26F-48A0-9DC1-56A19E4BC4E4}" dt="2022-01-10T04:22:33.955" v="4141" actId="2696"/>
        <pc:sldMkLst>
          <pc:docMk/>
          <pc:sldMk cId="0" sldId="273"/>
        </pc:sldMkLst>
      </pc:sldChg>
      <pc:sldChg chg="del">
        <pc:chgData name="劉　冠廷" userId="157cb8b2-10c8-4c98-be2a-24a6fef27960" providerId="ADAL" clId="{88BA0F28-F26F-48A0-9DC1-56A19E4BC4E4}" dt="2022-01-10T04:22:33.955" v="4141" actId="2696"/>
        <pc:sldMkLst>
          <pc:docMk/>
          <pc:sldMk cId="0" sldId="274"/>
        </pc:sldMkLst>
      </pc:sldChg>
      <pc:sldChg chg="del">
        <pc:chgData name="劉　冠廷" userId="157cb8b2-10c8-4c98-be2a-24a6fef27960" providerId="ADAL" clId="{88BA0F28-F26F-48A0-9DC1-56A19E4BC4E4}" dt="2022-01-10T04:22:33.955" v="4141" actId="2696"/>
        <pc:sldMkLst>
          <pc:docMk/>
          <pc:sldMk cId="0" sldId="275"/>
        </pc:sldMkLst>
      </pc:sldChg>
      <pc:sldChg chg="del">
        <pc:chgData name="劉　冠廷" userId="157cb8b2-10c8-4c98-be2a-24a6fef27960" providerId="ADAL" clId="{88BA0F28-F26F-48A0-9DC1-56A19E4BC4E4}" dt="2022-01-10T04:22:33.955" v="4141" actId="2696"/>
        <pc:sldMkLst>
          <pc:docMk/>
          <pc:sldMk cId="0" sldId="276"/>
        </pc:sldMkLst>
      </pc:sldChg>
      <pc:sldChg chg="del">
        <pc:chgData name="劉　冠廷" userId="157cb8b2-10c8-4c98-be2a-24a6fef27960" providerId="ADAL" clId="{88BA0F28-F26F-48A0-9DC1-56A19E4BC4E4}" dt="2022-01-10T04:22:33.955" v="4141" actId="2696"/>
        <pc:sldMkLst>
          <pc:docMk/>
          <pc:sldMk cId="0" sldId="277"/>
        </pc:sldMkLst>
      </pc:sldChg>
      <pc:sldChg chg="del">
        <pc:chgData name="劉　冠廷" userId="157cb8b2-10c8-4c98-be2a-24a6fef27960" providerId="ADAL" clId="{88BA0F28-F26F-48A0-9DC1-56A19E4BC4E4}" dt="2022-01-10T04:22:33.955" v="4141" actId="2696"/>
        <pc:sldMkLst>
          <pc:docMk/>
          <pc:sldMk cId="0" sldId="278"/>
        </pc:sldMkLst>
      </pc:sldChg>
      <pc:sldChg chg="del">
        <pc:chgData name="劉　冠廷" userId="157cb8b2-10c8-4c98-be2a-24a6fef27960" providerId="ADAL" clId="{88BA0F28-F26F-48A0-9DC1-56A19E4BC4E4}" dt="2022-01-10T04:22:33.955" v="4141" actId="2696"/>
        <pc:sldMkLst>
          <pc:docMk/>
          <pc:sldMk cId="0" sldId="279"/>
        </pc:sldMkLst>
      </pc:sldChg>
      <pc:sldChg chg="del">
        <pc:chgData name="劉　冠廷" userId="157cb8b2-10c8-4c98-be2a-24a6fef27960" providerId="ADAL" clId="{88BA0F28-F26F-48A0-9DC1-56A19E4BC4E4}" dt="2022-01-10T04:22:33.955" v="4141" actId="2696"/>
        <pc:sldMkLst>
          <pc:docMk/>
          <pc:sldMk cId="0" sldId="280"/>
        </pc:sldMkLst>
      </pc:sldChg>
      <pc:sldChg chg="add del">
        <pc:chgData name="劉　冠廷" userId="157cb8b2-10c8-4c98-be2a-24a6fef27960" providerId="ADAL" clId="{88BA0F28-F26F-48A0-9DC1-56A19E4BC4E4}" dt="2022-01-10T03:02:41.106" v="2809" actId="2696"/>
        <pc:sldMkLst>
          <pc:docMk/>
          <pc:sldMk cId="3079017330" sldId="281"/>
        </pc:sldMkLst>
      </pc:sldChg>
      <pc:sldChg chg="addSp delSp modSp add mod modAnim">
        <pc:chgData name="劉　冠廷" userId="157cb8b2-10c8-4c98-be2a-24a6fef27960" providerId="ADAL" clId="{88BA0F28-F26F-48A0-9DC1-56A19E4BC4E4}" dt="2022-01-10T04:32:41.700" v="4258" actId="3626"/>
        <pc:sldMkLst>
          <pc:docMk/>
          <pc:sldMk cId="1890377942" sldId="282"/>
        </pc:sldMkLst>
        <pc:spChg chg="add del mod">
          <ac:chgData name="劉　冠廷" userId="157cb8b2-10c8-4c98-be2a-24a6fef27960" providerId="ADAL" clId="{88BA0F28-F26F-48A0-9DC1-56A19E4BC4E4}" dt="2022-01-09T03:18:23.054" v="723"/>
          <ac:spMkLst>
            <pc:docMk/>
            <pc:sldMk cId="1890377942" sldId="282"/>
            <ac:spMk id="3" creationId="{1F764461-274A-48A4-86E4-690E76E2B1FF}"/>
          </ac:spMkLst>
        </pc:spChg>
        <pc:spChg chg="add mod">
          <ac:chgData name="劉　冠廷" userId="157cb8b2-10c8-4c98-be2a-24a6fef27960" providerId="ADAL" clId="{88BA0F28-F26F-48A0-9DC1-56A19E4BC4E4}" dt="2022-01-10T04:29:24.280" v="4242" actId="3626"/>
          <ac:spMkLst>
            <pc:docMk/>
            <pc:sldMk cId="1890377942" sldId="282"/>
            <ac:spMk id="6" creationId="{9667C3B9-C208-41A1-8942-BBAA423164DA}"/>
          </ac:spMkLst>
        </pc:spChg>
        <pc:spChg chg="add del">
          <ac:chgData name="劉　冠廷" userId="157cb8b2-10c8-4c98-be2a-24a6fef27960" providerId="ADAL" clId="{88BA0F28-F26F-48A0-9DC1-56A19E4BC4E4}" dt="2022-01-09T03:18:51.733" v="728" actId="22"/>
          <ac:spMkLst>
            <pc:docMk/>
            <pc:sldMk cId="1890377942" sldId="282"/>
            <ac:spMk id="9" creationId="{E5A9A3ED-A714-471C-B1E3-96DE8BF37456}"/>
          </ac:spMkLst>
        </pc:spChg>
        <pc:spChg chg="add mod">
          <ac:chgData name="劉　冠廷" userId="157cb8b2-10c8-4c98-be2a-24a6fef27960" providerId="ADAL" clId="{88BA0F28-F26F-48A0-9DC1-56A19E4BC4E4}" dt="2022-01-10T04:29:12.978" v="4240" actId="3626"/>
          <ac:spMkLst>
            <pc:docMk/>
            <pc:sldMk cId="1890377942" sldId="282"/>
            <ac:spMk id="10" creationId="{1126F97D-A819-4C9D-BED8-66CD0519BB31}"/>
          </ac:spMkLst>
        </pc:spChg>
        <pc:spChg chg="mod">
          <ac:chgData name="劉　冠廷" userId="157cb8b2-10c8-4c98-be2a-24a6fef27960" providerId="ADAL" clId="{88BA0F28-F26F-48A0-9DC1-56A19E4BC4E4}" dt="2022-01-10T04:29:10.929" v="4239" actId="3626"/>
          <ac:spMkLst>
            <pc:docMk/>
            <pc:sldMk cId="1890377942" sldId="282"/>
            <ac:spMk id="110" creationId="{00000000-0000-0000-0000-000000000000}"/>
          </ac:spMkLst>
        </pc:spChg>
        <pc:spChg chg="mod">
          <ac:chgData name="劉　冠廷" userId="157cb8b2-10c8-4c98-be2a-24a6fef27960" providerId="ADAL" clId="{88BA0F28-F26F-48A0-9DC1-56A19E4BC4E4}" dt="2022-01-10T04:32:41.700" v="4258" actId="3626"/>
          <ac:spMkLst>
            <pc:docMk/>
            <pc:sldMk cId="1890377942" sldId="282"/>
            <ac:spMk id="111" creationId="{00000000-0000-0000-0000-000000000000}"/>
          </ac:spMkLst>
        </pc:spChg>
        <pc:picChg chg="add mod">
          <ac:chgData name="劉　冠廷" userId="157cb8b2-10c8-4c98-be2a-24a6fef27960" providerId="ADAL" clId="{88BA0F28-F26F-48A0-9DC1-56A19E4BC4E4}" dt="2022-01-10T02:38:23.642" v="1024" actId="1076"/>
          <ac:picMkLst>
            <pc:docMk/>
            <pc:sldMk cId="1890377942" sldId="282"/>
            <ac:picMk id="4" creationId="{6CA59AC4-2CAE-4A8A-AEC6-48D3CCD0B9DE}"/>
          </ac:picMkLst>
        </pc:picChg>
        <pc:picChg chg="add mod">
          <ac:chgData name="劉　冠廷" userId="157cb8b2-10c8-4c98-be2a-24a6fef27960" providerId="ADAL" clId="{88BA0F28-F26F-48A0-9DC1-56A19E4BC4E4}" dt="2022-01-10T02:38:56.882" v="1036" actId="1076"/>
          <ac:picMkLst>
            <pc:docMk/>
            <pc:sldMk cId="1890377942" sldId="282"/>
            <ac:picMk id="7" creationId="{6D3DF227-5649-46E5-ABF9-C4E6C3BCEB16}"/>
          </ac:picMkLst>
        </pc:picChg>
        <pc:picChg chg="add mod">
          <ac:chgData name="劉　冠廷" userId="157cb8b2-10c8-4c98-be2a-24a6fef27960" providerId="ADAL" clId="{88BA0F28-F26F-48A0-9DC1-56A19E4BC4E4}" dt="2022-01-10T02:38:42.113" v="1030" actId="1076"/>
          <ac:picMkLst>
            <pc:docMk/>
            <pc:sldMk cId="1890377942" sldId="282"/>
            <ac:picMk id="9" creationId="{7BCA274F-BA8A-43BD-B035-C87DF06EDCC0}"/>
          </ac:picMkLst>
        </pc:picChg>
      </pc:sldChg>
      <pc:sldChg chg="addSp delSp modSp add mod modAnim">
        <pc:chgData name="劉　冠廷" userId="157cb8b2-10c8-4c98-be2a-24a6fef27960" providerId="ADAL" clId="{88BA0F28-F26F-48A0-9DC1-56A19E4BC4E4}" dt="2022-01-10T04:32:37.131" v="4257" actId="3626"/>
        <pc:sldMkLst>
          <pc:docMk/>
          <pc:sldMk cId="3949656781" sldId="283"/>
        </pc:sldMkLst>
        <pc:spChg chg="mod">
          <ac:chgData name="劉　冠廷" userId="157cb8b2-10c8-4c98-be2a-24a6fef27960" providerId="ADAL" clId="{88BA0F28-F26F-48A0-9DC1-56A19E4BC4E4}" dt="2022-01-10T04:29:20.049" v="4241" actId="3626"/>
          <ac:spMkLst>
            <pc:docMk/>
            <pc:sldMk cId="3949656781" sldId="283"/>
            <ac:spMk id="6" creationId="{9667C3B9-C208-41A1-8942-BBAA423164DA}"/>
          </ac:spMkLst>
        </pc:spChg>
        <pc:spChg chg="mod">
          <ac:chgData name="劉　冠廷" userId="157cb8b2-10c8-4c98-be2a-24a6fef27960" providerId="ADAL" clId="{88BA0F28-F26F-48A0-9DC1-56A19E4BC4E4}" dt="2022-01-10T04:29:56.844" v="4246" actId="3626"/>
          <ac:spMkLst>
            <pc:docMk/>
            <pc:sldMk cId="3949656781" sldId="283"/>
            <ac:spMk id="10" creationId="{1126F97D-A819-4C9D-BED8-66CD0519BB31}"/>
          </ac:spMkLst>
        </pc:spChg>
        <pc:spChg chg="add mod">
          <ac:chgData name="劉　冠廷" userId="157cb8b2-10c8-4c98-be2a-24a6fef27960" providerId="ADAL" clId="{88BA0F28-F26F-48A0-9DC1-56A19E4BC4E4}" dt="2022-01-10T03:55:49.484" v="2855" actId="1076"/>
          <ac:spMkLst>
            <pc:docMk/>
            <pc:sldMk cId="3949656781" sldId="283"/>
            <ac:spMk id="13" creationId="{DEF601AF-08AF-40BD-8EAD-DE9FE3187B1A}"/>
          </ac:spMkLst>
        </pc:spChg>
        <pc:spChg chg="add mod">
          <ac:chgData name="劉　冠廷" userId="157cb8b2-10c8-4c98-be2a-24a6fef27960" providerId="ADAL" clId="{88BA0F28-F26F-48A0-9DC1-56A19E4BC4E4}" dt="2022-01-10T02:54:21.703" v="2417" actId="1076"/>
          <ac:spMkLst>
            <pc:docMk/>
            <pc:sldMk cId="3949656781" sldId="283"/>
            <ac:spMk id="14" creationId="{80F350DB-935D-4937-9345-7CA8FE239593}"/>
          </ac:spMkLst>
        </pc:spChg>
        <pc:spChg chg="mod">
          <ac:chgData name="劉　冠廷" userId="157cb8b2-10c8-4c98-be2a-24a6fef27960" providerId="ADAL" clId="{88BA0F28-F26F-48A0-9DC1-56A19E4BC4E4}" dt="2022-01-10T04:29:50.334" v="4245" actId="3626"/>
          <ac:spMkLst>
            <pc:docMk/>
            <pc:sldMk cId="3949656781" sldId="283"/>
            <ac:spMk id="110" creationId="{00000000-0000-0000-0000-000000000000}"/>
          </ac:spMkLst>
        </pc:spChg>
        <pc:spChg chg="mod">
          <ac:chgData name="劉　冠廷" userId="157cb8b2-10c8-4c98-be2a-24a6fef27960" providerId="ADAL" clId="{88BA0F28-F26F-48A0-9DC1-56A19E4BC4E4}" dt="2022-01-10T04:32:37.131" v="4257" actId="3626"/>
          <ac:spMkLst>
            <pc:docMk/>
            <pc:sldMk cId="3949656781" sldId="283"/>
            <ac:spMk id="111" creationId="{00000000-0000-0000-0000-000000000000}"/>
          </ac:spMkLst>
        </pc:spChg>
        <pc:spChg chg="add del">
          <ac:chgData name="劉　冠廷" userId="157cb8b2-10c8-4c98-be2a-24a6fef27960" providerId="ADAL" clId="{88BA0F28-F26F-48A0-9DC1-56A19E4BC4E4}" dt="2022-01-10T02:54:25.004" v="2419" actId="478"/>
          <ac:spMkLst>
            <pc:docMk/>
            <pc:sldMk cId="3949656781" sldId="283"/>
            <ac:spMk id="114" creationId="{00000000-0000-0000-0000-000000000000}"/>
          </ac:spMkLst>
        </pc:spChg>
        <pc:picChg chg="add mod">
          <ac:chgData name="劉　冠廷" userId="157cb8b2-10c8-4c98-be2a-24a6fef27960" providerId="ADAL" clId="{88BA0F28-F26F-48A0-9DC1-56A19E4BC4E4}" dt="2022-01-10T02:53:18.215" v="2362" actId="1076"/>
          <ac:picMkLst>
            <pc:docMk/>
            <pc:sldMk cId="3949656781" sldId="283"/>
            <ac:picMk id="4" creationId="{D3B245E4-6626-4A70-BD70-9EF23AB17F76}"/>
          </ac:picMkLst>
        </pc:picChg>
        <pc:picChg chg="add mod">
          <ac:chgData name="劉　冠廷" userId="157cb8b2-10c8-4c98-be2a-24a6fef27960" providerId="ADAL" clId="{88BA0F28-F26F-48A0-9DC1-56A19E4BC4E4}" dt="2022-01-10T02:53:19.343" v="2363" actId="1076"/>
          <ac:picMkLst>
            <pc:docMk/>
            <pc:sldMk cId="3949656781" sldId="283"/>
            <ac:picMk id="7" creationId="{AE91DED8-9215-43BD-82E6-E8D36B9BA6A7}"/>
          </ac:picMkLst>
        </pc:picChg>
      </pc:sldChg>
      <pc:sldChg chg="addSp delSp modSp add mod modAnim">
        <pc:chgData name="劉　冠廷" userId="157cb8b2-10c8-4c98-be2a-24a6fef27960" providerId="ADAL" clId="{88BA0F28-F26F-48A0-9DC1-56A19E4BC4E4}" dt="2022-01-10T04:32:31.452" v="4256" actId="3626"/>
        <pc:sldMkLst>
          <pc:docMk/>
          <pc:sldMk cId="45206685" sldId="284"/>
        </pc:sldMkLst>
        <pc:spChg chg="mod">
          <ac:chgData name="劉　冠廷" userId="157cb8b2-10c8-4c98-be2a-24a6fef27960" providerId="ADAL" clId="{88BA0F28-F26F-48A0-9DC1-56A19E4BC4E4}" dt="2022-01-10T04:30:02.714" v="4247" actId="3626"/>
          <ac:spMkLst>
            <pc:docMk/>
            <pc:sldMk cId="45206685" sldId="284"/>
            <ac:spMk id="6" creationId="{9667C3B9-C208-41A1-8942-BBAA423164DA}"/>
          </ac:spMkLst>
        </pc:spChg>
        <pc:spChg chg="mod">
          <ac:chgData name="劉　冠廷" userId="157cb8b2-10c8-4c98-be2a-24a6fef27960" providerId="ADAL" clId="{88BA0F28-F26F-48A0-9DC1-56A19E4BC4E4}" dt="2022-01-10T04:30:07.678" v="4249" actId="3626"/>
          <ac:spMkLst>
            <pc:docMk/>
            <pc:sldMk cId="45206685" sldId="284"/>
            <ac:spMk id="10" creationId="{1126F97D-A819-4C9D-BED8-66CD0519BB31}"/>
          </ac:spMkLst>
        </pc:spChg>
        <pc:spChg chg="add del">
          <ac:chgData name="劉　冠廷" userId="157cb8b2-10c8-4c98-be2a-24a6fef27960" providerId="ADAL" clId="{88BA0F28-F26F-48A0-9DC1-56A19E4BC4E4}" dt="2022-01-10T04:02:24.142" v="2919" actId="478"/>
          <ac:spMkLst>
            <pc:docMk/>
            <pc:sldMk cId="45206685" sldId="284"/>
            <ac:spMk id="11" creationId="{DE65A3FB-5FD8-4C33-B2A0-C19EC34F3580}"/>
          </ac:spMkLst>
        </pc:spChg>
        <pc:spChg chg="mod">
          <ac:chgData name="劉　冠廷" userId="157cb8b2-10c8-4c98-be2a-24a6fef27960" providerId="ADAL" clId="{88BA0F28-F26F-48A0-9DC1-56A19E4BC4E4}" dt="2022-01-10T04:30:05.198" v="4248" actId="3626"/>
          <ac:spMkLst>
            <pc:docMk/>
            <pc:sldMk cId="45206685" sldId="284"/>
            <ac:spMk id="110" creationId="{00000000-0000-0000-0000-000000000000}"/>
          </ac:spMkLst>
        </pc:spChg>
        <pc:spChg chg="mod">
          <ac:chgData name="劉　冠廷" userId="157cb8b2-10c8-4c98-be2a-24a6fef27960" providerId="ADAL" clId="{88BA0F28-F26F-48A0-9DC1-56A19E4BC4E4}" dt="2022-01-10T04:32:31.452" v="4256" actId="3626"/>
          <ac:spMkLst>
            <pc:docMk/>
            <pc:sldMk cId="45206685" sldId="284"/>
            <ac:spMk id="111" creationId="{00000000-0000-0000-0000-000000000000}"/>
          </ac:spMkLst>
        </pc:spChg>
        <pc:picChg chg="del">
          <ac:chgData name="劉　冠廷" userId="157cb8b2-10c8-4c98-be2a-24a6fef27960" providerId="ADAL" clId="{88BA0F28-F26F-48A0-9DC1-56A19E4BC4E4}" dt="2022-01-10T02:52:30.866" v="2347" actId="478"/>
          <ac:picMkLst>
            <pc:docMk/>
            <pc:sldMk cId="45206685" sldId="284"/>
            <ac:picMk id="4" creationId="{D3B245E4-6626-4A70-BD70-9EF23AB17F76}"/>
          </ac:picMkLst>
        </pc:picChg>
        <pc:picChg chg="add mod">
          <ac:chgData name="劉　冠廷" userId="157cb8b2-10c8-4c98-be2a-24a6fef27960" providerId="ADAL" clId="{88BA0F28-F26F-48A0-9DC1-56A19E4BC4E4}" dt="2022-01-10T02:57:46.815" v="2807" actId="1076"/>
          <ac:picMkLst>
            <pc:docMk/>
            <pc:sldMk cId="45206685" sldId="284"/>
            <ac:picMk id="9" creationId="{5B4538A1-8130-4785-8CC4-9642F4002EF6}"/>
          </ac:picMkLst>
        </pc:picChg>
      </pc:sldChg>
      <pc:sldChg chg="delSp modSp add mod delAnim">
        <pc:chgData name="劉　冠廷" userId="157cb8b2-10c8-4c98-be2a-24a6fef27960" providerId="ADAL" clId="{88BA0F28-F26F-48A0-9DC1-56A19E4BC4E4}" dt="2022-01-10T04:30:45.858" v="4255" actId="3626"/>
        <pc:sldMkLst>
          <pc:docMk/>
          <pc:sldMk cId="3736855782" sldId="285"/>
        </pc:sldMkLst>
        <pc:spChg chg="mod">
          <ac:chgData name="劉　冠廷" userId="157cb8b2-10c8-4c98-be2a-24a6fef27960" providerId="ADAL" clId="{88BA0F28-F26F-48A0-9DC1-56A19E4BC4E4}" dt="2022-01-10T04:30:45.858" v="4255" actId="3626"/>
          <ac:spMkLst>
            <pc:docMk/>
            <pc:sldMk cId="3736855782" sldId="285"/>
            <ac:spMk id="6" creationId="{9667C3B9-C208-41A1-8942-BBAA423164DA}"/>
          </ac:spMkLst>
        </pc:spChg>
        <pc:spChg chg="mod">
          <ac:chgData name="劉　冠廷" userId="157cb8b2-10c8-4c98-be2a-24a6fef27960" providerId="ADAL" clId="{88BA0F28-F26F-48A0-9DC1-56A19E4BC4E4}" dt="2022-01-10T04:30:28.204" v="4253" actId="3626"/>
          <ac:spMkLst>
            <pc:docMk/>
            <pc:sldMk cId="3736855782" sldId="285"/>
            <ac:spMk id="10" creationId="{1126F97D-A819-4C9D-BED8-66CD0519BB31}"/>
          </ac:spMkLst>
        </pc:spChg>
        <pc:spChg chg="del">
          <ac:chgData name="劉　冠廷" userId="157cb8b2-10c8-4c98-be2a-24a6fef27960" providerId="ADAL" clId="{88BA0F28-F26F-48A0-9DC1-56A19E4BC4E4}" dt="2022-01-10T04:02:21.519" v="2918" actId="478"/>
          <ac:spMkLst>
            <pc:docMk/>
            <pc:sldMk cId="3736855782" sldId="285"/>
            <ac:spMk id="11" creationId="{DE65A3FB-5FD8-4C33-B2A0-C19EC34F3580}"/>
          </ac:spMkLst>
        </pc:spChg>
        <pc:spChg chg="mod">
          <ac:chgData name="劉　冠廷" userId="157cb8b2-10c8-4c98-be2a-24a6fef27960" providerId="ADAL" clId="{88BA0F28-F26F-48A0-9DC1-56A19E4BC4E4}" dt="2022-01-10T04:30:12.069" v="4250" actId="3626"/>
          <ac:spMkLst>
            <pc:docMk/>
            <pc:sldMk cId="3736855782" sldId="285"/>
            <ac:spMk id="110" creationId="{00000000-0000-0000-0000-000000000000}"/>
          </ac:spMkLst>
        </pc:spChg>
        <pc:spChg chg="mod">
          <ac:chgData name="劉　冠廷" userId="157cb8b2-10c8-4c98-be2a-24a6fef27960" providerId="ADAL" clId="{88BA0F28-F26F-48A0-9DC1-56A19E4BC4E4}" dt="2022-01-10T04:30:31.861" v="4254" actId="3626"/>
          <ac:spMkLst>
            <pc:docMk/>
            <pc:sldMk cId="3736855782" sldId="285"/>
            <ac:spMk id="111" creationId="{00000000-0000-0000-0000-000000000000}"/>
          </ac:spMkLst>
        </pc:spChg>
        <pc:picChg chg="del">
          <ac:chgData name="劉　冠廷" userId="157cb8b2-10c8-4c98-be2a-24a6fef27960" providerId="ADAL" clId="{88BA0F28-F26F-48A0-9DC1-56A19E4BC4E4}" dt="2022-01-10T04:02:20.184" v="2917" actId="478"/>
          <ac:picMkLst>
            <pc:docMk/>
            <pc:sldMk cId="3736855782" sldId="285"/>
            <ac:picMk id="9" creationId="{5B4538A1-8130-4785-8CC4-9642F4002EF6}"/>
          </ac:picMkLst>
        </pc:picChg>
      </pc:sldChg>
      <pc:sldChg chg="modSp add del mod">
        <pc:chgData name="劉　冠廷" userId="157cb8b2-10c8-4c98-be2a-24a6fef27960" providerId="ADAL" clId="{88BA0F28-F26F-48A0-9DC1-56A19E4BC4E4}" dt="2022-01-10T04:24:08.308" v="4236" actId="2696"/>
        <pc:sldMkLst>
          <pc:docMk/>
          <pc:sldMk cId="3967689780" sldId="286"/>
        </pc:sldMkLst>
        <pc:spChg chg="mod">
          <ac:chgData name="劉　冠廷" userId="157cb8b2-10c8-4c98-be2a-24a6fef27960" providerId="ADAL" clId="{88BA0F28-F26F-48A0-9DC1-56A19E4BC4E4}" dt="2022-01-10T04:23:46.522" v="4186" actId="20577"/>
          <ac:spMkLst>
            <pc:docMk/>
            <pc:sldMk cId="3967689780" sldId="286"/>
            <ac:spMk id="6" creationId="{9667C3B9-C208-41A1-8942-BBAA423164DA}"/>
          </ac:spMkLst>
        </pc:spChg>
        <pc:spChg chg="mod">
          <ac:chgData name="劉　冠廷" userId="157cb8b2-10c8-4c98-be2a-24a6fef27960" providerId="ADAL" clId="{88BA0F28-F26F-48A0-9DC1-56A19E4BC4E4}" dt="2022-01-10T04:24:04.743" v="4235" actId="20577"/>
          <ac:spMkLst>
            <pc:docMk/>
            <pc:sldMk cId="3967689780" sldId="286"/>
            <ac:spMk id="10" creationId="{1126F97D-A819-4C9D-BED8-66CD0519BB31}"/>
          </ac:spMkLst>
        </pc:spChg>
        <pc:spChg chg="mod">
          <ac:chgData name="劉　冠廷" userId="157cb8b2-10c8-4c98-be2a-24a6fef27960" providerId="ADAL" clId="{88BA0F28-F26F-48A0-9DC1-56A19E4BC4E4}" dt="2022-01-10T04:23:36.265" v="4179" actId="20577"/>
          <ac:spMkLst>
            <pc:docMk/>
            <pc:sldMk cId="3967689780" sldId="286"/>
            <ac:spMk id="110" creationId="{00000000-0000-0000-0000-000000000000}"/>
          </ac:spMkLst>
        </pc:spChg>
      </pc:sldChg>
      <pc:sldMasterChg chg="delSldLayout">
        <pc:chgData name="劉　冠廷" userId="157cb8b2-10c8-4c98-be2a-24a6fef27960" providerId="ADAL" clId="{88BA0F28-F26F-48A0-9DC1-56A19E4BC4E4}" dt="2022-01-09T02:40:52.354" v="3" actId="2696"/>
        <pc:sldMasterMkLst>
          <pc:docMk/>
          <pc:sldMasterMk cId="0" sldId="2147483648"/>
        </pc:sldMasterMkLst>
        <pc:sldLayoutChg chg="del">
          <pc:chgData name="劉　冠廷" userId="157cb8b2-10c8-4c98-be2a-24a6fef27960" providerId="ADAL" clId="{88BA0F28-F26F-48A0-9DC1-56A19E4BC4E4}" dt="2022-01-09T02:40:52.354" v="3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劉　冠廷" userId="157cb8b2-10c8-4c98-be2a-24a6fef27960" providerId="ADAL" clId="{BB371BA9-58B2-4CA2-B3E7-84C0A53D4005}"/>
    <pc:docChg chg="modSld">
      <pc:chgData name="劉　冠廷" userId="157cb8b2-10c8-4c98-be2a-24a6fef27960" providerId="ADAL" clId="{BB371BA9-58B2-4CA2-B3E7-84C0A53D4005}" dt="2021-12-18T03:57:15.381" v="9" actId="20577"/>
      <pc:docMkLst>
        <pc:docMk/>
      </pc:docMkLst>
      <pc:sldChg chg="modSp mod">
        <pc:chgData name="劉　冠廷" userId="157cb8b2-10c8-4c98-be2a-24a6fef27960" providerId="ADAL" clId="{BB371BA9-58B2-4CA2-B3E7-84C0A53D4005}" dt="2021-12-18T03:57:15.381" v="9" actId="20577"/>
        <pc:sldMkLst>
          <pc:docMk/>
          <pc:sldMk cId="0" sldId="271"/>
        </pc:sldMkLst>
        <pc:spChg chg="mod">
          <ac:chgData name="劉　冠廷" userId="157cb8b2-10c8-4c98-be2a-24a6fef27960" providerId="ADAL" clId="{BB371BA9-58B2-4CA2-B3E7-84C0A53D4005}" dt="2021-12-18T03:57:15.381" v="9" actId="20577"/>
          <ac:spMkLst>
            <pc:docMk/>
            <pc:sldMk cId="0" sldId="271"/>
            <ac:spMk id="224" creationId="{00000000-0000-0000-0000-000000000000}"/>
          </ac:spMkLst>
        </pc:spChg>
      </pc:sldChg>
    </pc:docChg>
  </pc:docChgLst>
  <pc:docChgLst>
    <pc:chgData name="劉　冠廷" userId="157cb8b2-10c8-4c98-be2a-24a6fef27960" providerId="ADAL" clId="{59108443-8E37-4F1D-AF2D-A269209DC4F4}"/>
    <pc:docChg chg="undo custSel modSld">
      <pc:chgData name="劉　冠廷" userId="157cb8b2-10c8-4c98-be2a-24a6fef27960" providerId="ADAL" clId="{59108443-8E37-4F1D-AF2D-A269209DC4F4}" dt="2022-11-29T04:12:25" v="2147" actId="20577"/>
      <pc:docMkLst>
        <pc:docMk/>
      </pc:docMkLst>
      <pc:sldChg chg="modSp mod">
        <pc:chgData name="劉　冠廷" userId="157cb8b2-10c8-4c98-be2a-24a6fef27960" providerId="ADAL" clId="{59108443-8E37-4F1D-AF2D-A269209DC4F4}" dt="2022-11-29T04:01:04.167" v="1944" actId="20577"/>
        <pc:sldMkLst>
          <pc:docMk/>
          <pc:sldMk cId="2454897697" sldId="294"/>
        </pc:sldMkLst>
        <pc:spChg chg="mod">
          <ac:chgData name="劉　冠廷" userId="157cb8b2-10c8-4c98-be2a-24a6fef27960" providerId="ADAL" clId="{59108443-8E37-4F1D-AF2D-A269209DC4F4}" dt="2022-11-29T04:01:04.167" v="1944" actId="20577"/>
          <ac:spMkLst>
            <pc:docMk/>
            <pc:sldMk cId="2454897697" sldId="294"/>
            <ac:spMk id="23" creationId="{DDF6EDF1-121F-5871-9C7C-07D4E33CF11D}"/>
          </ac:spMkLst>
        </pc:spChg>
      </pc:sldChg>
      <pc:sldChg chg="modSp mod">
        <pc:chgData name="劉　冠廷" userId="157cb8b2-10c8-4c98-be2a-24a6fef27960" providerId="ADAL" clId="{59108443-8E37-4F1D-AF2D-A269209DC4F4}" dt="2022-11-29T03:19:16.226" v="60" actId="20577"/>
        <pc:sldMkLst>
          <pc:docMk/>
          <pc:sldMk cId="379689452" sldId="296"/>
        </pc:sldMkLst>
        <pc:spChg chg="mod">
          <ac:chgData name="劉　冠廷" userId="157cb8b2-10c8-4c98-be2a-24a6fef27960" providerId="ADAL" clId="{59108443-8E37-4F1D-AF2D-A269209DC4F4}" dt="2022-11-29T03:19:16.226" v="60" actId="20577"/>
          <ac:spMkLst>
            <pc:docMk/>
            <pc:sldMk cId="379689452" sldId="296"/>
            <ac:spMk id="7" creationId="{72F4F1B8-C881-8E21-AF84-508DA83AA33A}"/>
          </ac:spMkLst>
        </pc:spChg>
      </pc:sldChg>
      <pc:sldChg chg="modSp mod">
        <pc:chgData name="劉　冠廷" userId="157cb8b2-10c8-4c98-be2a-24a6fef27960" providerId="ADAL" clId="{59108443-8E37-4F1D-AF2D-A269209DC4F4}" dt="2022-11-29T04:12:25" v="2147" actId="20577"/>
        <pc:sldMkLst>
          <pc:docMk/>
          <pc:sldMk cId="1843140859" sldId="304"/>
        </pc:sldMkLst>
        <pc:spChg chg="mod">
          <ac:chgData name="劉　冠廷" userId="157cb8b2-10c8-4c98-be2a-24a6fef27960" providerId="ADAL" clId="{59108443-8E37-4F1D-AF2D-A269209DC4F4}" dt="2022-11-29T04:12:25" v="2147" actId="20577"/>
          <ac:spMkLst>
            <pc:docMk/>
            <pc:sldMk cId="1843140859" sldId="304"/>
            <ac:spMk id="7" creationId="{72F4F1B8-C881-8E21-AF84-508DA83AA33A}"/>
          </ac:spMkLst>
        </pc:spChg>
      </pc:sldChg>
      <pc:sldChg chg="modSp mod">
        <pc:chgData name="劉　冠廷" userId="157cb8b2-10c8-4c98-be2a-24a6fef27960" providerId="ADAL" clId="{59108443-8E37-4F1D-AF2D-A269209DC4F4}" dt="2022-11-29T03:45:16.993" v="1775" actId="20577"/>
        <pc:sldMkLst>
          <pc:docMk/>
          <pc:sldMk cId="2963389307" sldId="307"/>
        </pc:sldMkLst>
        <pc:spChg chg="mod">
          <ac:chgData name="劉　冠廷" userId="157cb8b2-10c8-4c98-be2a-24a6fef27960" providerId="ADAL" clId="{59108443-8E37-4F1D-AF2D-A269209DC4F4}" dt="2022-11-29T03:45:16.993" v="1775" actId="20577"/>
          <ac:spMkLst>
            <pc:docMk/>
            <pc:sldMk cId="2963389307" sldId="307"/>
            <ac:spMk id="7" creationId="{72F4F1B8-C881-8E21-AF84-508DA83AA33A}"/>
          </ac:spMkLst>
        </pc:spChg>
      </pc:sldChg>
    </pc:docChg>
  </pc:docChgLst>
  <pc:docChgLst>
    <pc:chgData name="劉　冠廷" userId="157cb8b2-10c8-4c98-be2a-24a6fef27960" providerId="ADAL" clId="{403D9DE0-1799-4E0C-9D92-2FE4E67ADA68}"/>
    <pc:docChg chg="undo custSel addSld delSld modSld">
      <pc:chgData name="劉　冠廷" userId="157cb8b2-10c8-4c98-be2a-24a6fef27960" providerId="ADAL" clId="{403D9DE0-1799-4E0C-9D92-2FE4E67ADA68}" dt="2022-12-05T04:35:18.514" v="4728" actId="478"/>
      <pc:docMkLst>
        <pc:docMk/>
      </pc:docMkLst>
      <pc:sldChg chg="del">
        <pc:chgData name="劉　冠廷" userId="157cb8b2-10c8-4c98-be2a-24a6fef27960" providerId="ADAL" clId="{403D9DE0-1799-4E0C-9D92-2FE4E67ADA68}" dt="2022-11-28T11:38:13.846" v="1" actId="2696"/>
        <pc:sldMkLst>
          <pc:docMk/>
          <pc:sldMk cId="3602405841" sldId="289"/>
        </pc:sldMkLst>
      </pc:sldChg>
      <pc:sldChg chg="del">
        <pc:chgData name="劉　冠廷" userId="157cb8b2-10c8-4c98-be2a-24a6fef27960" providerId="ADAL" clId="{403D9DE0-1799-4E0C-9D92-2FE4E67ADA68}" dt="2022-11-29T01:03:57.276" v="4638" actId="2696"/>
        <pc:sldMkLst>
          <pc:docMk/>
          <pc:sldMk cId="1428105522" sldId="290"/>
        </pc:sldMkLst>
      </pc:sldChg>
      <pc:sldChg chg="del">
        <pc:chgData name="劉　冠廷" userId="157cb8b2-10c8-4c98-be2a-24a6fef27960" providerId="ADAL" clId="{403D9DE0-1799-4E0C-9D92-2FE4E67ADA68}" dt="2022-11-28T11:38:13.846" v="1" actId="2696"/>
        <pc:sldMkLst>
          <pc:docMk/>
          <pc:sldMk cId="2807844247" sldId="291"/>
        </pc:sldMkLst>
      </pc:sldChg>
      <pc:sldChg chg="del">
        <pc:chgData name="劉　冠廷" userId="157cb8b2-10c8-4c98-be2a-24a6fef27960" providerId="ADAL" clId="{403D9DE0-1799-4E0C-9D92-2FE4E67ADA68}" dt="2022-11-28T11:38:13.846" v="1" actId="2696"/>
        <pc:sldMkLst>
          <pc:docMk/>
          <pc:sldMk cId="3168577595" sldId="292"/>
        </pc:sldMkLst>
      </pc:sldChg>
      <pc:sldChg chg="addSp delSp modSp mod">
        <pc:chgData name="劉　冠廷" userId="157cb8b2-10c8-4c98-be2a-24a6fef27960" providerId="ADAL" clId="{403D9DE0-1799-4E0C-9D92-2FE4E67ADA68}" dt="2022-11-28T12:19:57.583" v="1720" actId="20577"/>
        <pc:sldMkLst>
          <pc:docMk/>
          <pc:sldMk cId="2454897697" sldId="294"/>
        </pc:sldMkLst>
        <pc:spChg chg="mod">
          <ac:chgData name="劉　冠廷" userId="157cb8b2-10c8-4c98-be2a-24a6fef27960" providerId="ADAL" clId="{403D9DE0-1799-4E0C-9D92-2FE4E67ADA68}" dt="2022-11-28T12:19:57.583" v="1720" actId="20577"/>
          <ac:spMkLst>
            <pc:docMk/>
            <pc:sldMk cId="2454897697" sldId="294"/>
            <ac:spMk id="23" creationId="{DDF6EDF1-121F-5871-9C7C-07D4E33CF11D}"/>
          </ac:spMkLst>
        </pc:spChg>
        <pc:grpChg chg="del">
          <ac:chgData name="劉　冠廷" userId="157cb8b2-10c8-4c98-be2a-24a6fef27960" providerId="ADAL" clId="{403D9DE0-1799-4E0C-9D92-2FE4E67ADA68}" dt="2022-11-28T11:38:26.820" v="2" actId="478"/>
          <ac:grpSpMkLst>
            <pc:docMk/>
            <pc:sldMk cId="2454897697" sldId="294"/>
            <ac:grpSpMk id="16" creationId="{68C3059E-85EC-8D83-C36D-CDA4A7F13E06}"/>
          </ac:grpSpMkLst>
        </pc:grpChg>
        <pc:picChg chg="add del">
          <ac:chgData name="劉　冠廷" userId="157cb8b2-10c8-4c98-be2a-24a6fef27960" providerId="ADAL" clId="{403D9DE0-1799-4E0C-9D92-2FE4E67ADA68}" dt="2022-11-28T11:39:03.293" v="45" actId="478"/>
          <ac:picMkLst>
            <pc:docMk/>
            <pc:sldMk cId="2454897697" sldId="294"/>
            <ac:picMk id="6" creationId="{8A6B4104-71BF-6899-46DE-771DF4D5B038}"/>
          </ac:picMkLst>
        </pc:picChg>
      </pc:sldChg>
      <pc:sldChg chg="addSp delSp modSp mod">
        <pc:chgData name="劉　冠廷" userId="157cb8b2-10c8-4c98-be2a-24a6fef27960" providerId="ADAL" clId="{403D9DE0-1799-4E0C-9D92-2FE4E67ADA68}" dt="2022-12-05T04:35:04.972" v="4722" actId="478"/>
        <pc:sldMkLst>
          <pc:docMk/>
          <pc:sldMk cId="379689452" sldId="296"/>
        </pc:sldMkLst>
        <pc:spChg chg="mod">
          <ac:chgData name="劉　冠廷" userId="157cb8b2-10c8-4c98-be2a-24a6fef27960" providerId="ADAL" clId="{403D9DE0-1799-4E0C-9D92-2FE4E67ADA68}" dt="2022-11-29T00:33:37.292" v="3880" actId="20577"/>
          <ac:spMkLst>
            <pc:docMk/>
            <pc:sldMk cId="379689452" sldId="296"/>
            <ac:spMk id="7" creationId="{72F4F1B8-C881-8E21-AF84-508DA83AA33A}"/>
          </ac:spMkLst>
        </pc:spChg>
        <pc:picChg chg="add del mod">
          <ac:chgData name="劉　冠廷" userId="157cb8b2-10c8-4c98-be2a-24a6fef27960" providerId="ADAL" clId="{403D9DE0-1799-4E0C-9D92-2FE4E67ADA68}" dt="2022-12-04T09:34:10.837" v="4681" actId="478"/>
          <ac:picMkLst>
            <pc:docMk/>
            <pc:sldMk cId="379689452" sldId="296"/>
            <ac:picMk id="6" creationId="{FEFA669C-1C6D-D2A9-E920-2AE6E64738EE}"/>
          </ac:picMkLst>
        </pc:picChg>
        <pc:picChg chg="add del mod">
          <ac:chgData name="劉　冠廷" userId="157cb8b2-10c8-4c98-be2a-24a6fef27960" providerId="ADAL" clId="{403D9DE0-1799-4E0C-9D92-2FE4E67ADA68}" dt="2022-12-04T10:40:10.113" v="4687" actId="478"/>
          <ac:picMkLst>
            <pc:docMk/>
            <pc:sldMk cId="379689452" sldId="296"/>
            <ac:picMk id="10" creationId="{64A23908-5D07-0FB1-71DC-9F01310E612E}"/>
          </ac:picMkLst>
        </pc:picChg>
        <pc:picChg chg="add del mod">
          <ac:chgData name="劉　冠廷" userId="157cb8b2-10c8-4c98-be2a-24a6fef27960" providerId="ADAL" clId="{403D9DE0-1799-4E0C-9D92-2FE4E67ADA68}" dt="2022-12-05T04:35:04.972" v="4722" actId="478"/>
          <ac:picMkLst>
            <pc:docMk/>
            <pc:sldMk cId="379689452" sldId="296"/>
            <ac:picMk id="12" creationId="{CD298E47-68E3-FD48-3CAB-1C09BCB9AE1A}"/>
          </ac:picMkLst>
        </pc:picChg>
      </pc:sldChg>
      <pc:sldChg chg="del">
        <pc:chgData name="劉　冠廷" userId="157cb8b2-10c8-4c98-be2a-24a6fef27960" providerId="ADAL" clId="{403D9DE0-1799-4E0C-9D92-2FE4E67ADA68}" dt="2022-11-28T11:38:13.846" v="1" actId="2696"/>
        <pc:sldMkLst>
          <pc:docMk/>
          <pc:sldMk cId="366815684" sldId="298"/>
        </pc:sldMkLst>
      </pc:sldChg>
      <pc:sldChg chg="del">
        <pc:chgData name="劉　冠廷" userId="157cb8b2-10c8-4c98-be2a-24a6fef27960" providerId="ADAL" clId="{403D9DE0-1799-4E0C-9D92-2FE4E67ADA68}" dt="2022-11-28T11:38:13.846" v="1" actId="2696"/>
        <pc:sldMkLst>
          <pc:docMk/>
          <pc:sldMk cId="2460199759" sldId="299"/>
        </pc:sldMkLst>
      </pc:sldChg>
      <pc:sldChg chg="del">
        <pc:chgData name="劉　冠廷" userId="157cb8b2-10c8-4c98-be2a-24a6fef27960" providerId="ADAL" clId="{403D9DE0-1799-4E0C-9D92-2FE4E67ADA68}" dt="2022-11-29T00:57:02.187" v="4371" actId="2696"/>
        <pc:sldMkLst>
          <pc:docMk/>
          <pc:sldMk cId="2356812466" sldId="300"/>
        </pc:sldMkLst>
      </pc:sldChg>
      <pc:sldChg chg="del">
        <pc:chgData name="劉　冠廷" userId="157cb8b2-10c8-4c98-be2a-24a6fef27960" providerId="ADAL" clId="{403D9DE0-1799-4E0C-9D92-2FE4E67ADA68}" dt="2022-11-29T00:33:48.523" v="3881" actId="2696"/>
        <pc:sldMkLst>
          <pc:docMk/>
          <pc:sldMk cId="3657768857" sldId="302"/>
        </pc:sldMkLst>
      </pc:sldChg>
      <pc:sldChg chg="del">
        <pc:chgData name="劉　冠廷" userId="157cb8b2-10c8-4c98-be2a-24a6fef27960" providerId="ADAL" clId="{403D9DE0-1799-4E0C-9D92-2FE4E67ADA68}" dt="2022-11-29T00:33:53.087" v="3882" actId="2696"/>
        <pc:sldMkLst>
          <pc:docMk/>
          <pc:sldMk cId="935383156" sldId="303"/>
        </pc:sldMkLst>
      </pc:sldChg>
      <pc:sldChg chg="modSp mod">
        <pc:chgData name="劉　冠廷" userId="157cb8b2-10c8-4c98-be2a-24a6fef27960" providerId="ADAL" clId="{403D9DE0-1799-4E0C-9D92-2FE4E67ADA68}" dt="2022-11-29T00:56:43.602" v="4369" actId="20577"/>
        <pc:sldMkLst>
          <pc:docMk/>
          <pc:sldMk cId="1843140859" sldId="304"/>
        </pc:sldMkLst>
        <pc:spChg chg="mod">
          <ac:chgData name="劉　冠廷" userId="157cb8b2-10c8-4c98-be2a-24a6fef27960" providerId="ADAL" clId="{403D9DE0-1799-4E0C-9D92-2FE4E67ADA68}" dt="2022-11-29T00:56:43.602" v="4369" actId="20577"/>
          <ac:spMkLst>
            <pc:docMk/>
            <pc:sldMk cId="1843140859" sldId="304"/>
            <ac:spMk id="7" creationId="{72F4F1B8-C881-8E21-AF84-508DA83AA33A}"/>
          </ac:spMkLst>
        </pc:spChg>
        <pc:spChg chg="mod">
          <ac:chgData name="劉　冠廷" userId="157cb8b2-10c8-4c98-be2a-24a6fef27960" providerId="ADAL" clId="{403D9DE0-1799-4E0C-9D92-2FE4E67ADA68}" dt="2022-11-29T00:55:39.156" v="4323" actId="20577"/>
          <ac:spMkLst>
            <pc:docMk/>
            <pc:sldMk cId="1843140859" sldId="304"/>
            <ac:spMk id="8" creationId="{3D098B7C-07FF-20FB-563B-64029957386B}"/>
          </ac:spMkLst>
        </pc:spChg>
        <pc:spChg chg="mod">
          <ac:chgData name="劉　冠廷" userId="157cb8b2-10c8-4c98-be2a-24a6fef27960" providerId="ADAL" clId="{403D9DE0-1799-4E0C-9D92-2FE4E67ADA68}" dt="2022-11-29T00:55:39.156" v="4323" actId="20577"/>
          <ac:spMkLst>
            <pc:docMk/>
            <pc:sldMk cId="1843140859" sldId="304"/>
            <ac:spMk id="9" creationId="{05528334-D5E1-EE3A-7667-3F7CB9EC9A3C}"/>
          </ac:spMkLst>
        </pc:spChg>
        <pc:grpChg chg="mod">
          <ac:chgData name="劉　冠廷" userId="157cb8b2-10c8-4c98-be2a-24a6fef27960" providerId="ADAL" clId="{403D9DE0-1799-4E0C-9D92-2FE4E67ADA68}" dt="2022-11-29T00:55:39.156" v="4323" actId="20577"/>
          <ac:grpSpMkLst>
            <pc:docMk/>
            <pc:sldMk cId="1843140859" sldId="304"/>
            <ac:grpSpMk id="3" creationId="{22155C03-FC02-801D-F585-0BA8F75FD1C4}"/>
          </ac:grpSpMkLst>
        </pc:grpChg>
        <pc:grpChg chg="mod">
          <ac:chgData name="劉　冠廷" userId="157cb8b2-10c8-4c98-be2a-24a6fef27960" providerId="ADAL" clId="{403D9DE0-1799-4E0C-9D92-2FE4E67ADA68}" dt="2022-11-29T00:55:39.156" v="4323" actId="20577"/>
          <ac:grpSpMkLst>
            <pc:docMk/>
            <pc:sldMk cId="1843140859" sldId="304"/>
            <ac:grpSpMk id="5" creationId="{BEA2F0C5-5921-3706-DBE7-7D560EAA1F3B}"/>
          </ac:grpSpMkLst>
        </pc:grpChg>
      </pc:sldChg>
      <pc:sldChg chg="del">
        <pc:chgData name="劉　冠廷" userId="157cb8b2-10c8-4c98-be2a-24a6fef27960" providerId="ADAL" clId="{403D9DE0-1799-4E0C-9D92-2FE4E67ADA68}" dt="2022-11-29T00:56:56.322" v="4370" actId="2696"/>
        <pc:sldMkLst>
          <pc:docMk/>
          <pc:sldMk cId="4221434528" sldId="305"/>
        </pc:sldMkLst>
      </pc:sldChg>
      <pc:sldChg chg="del">
        <pc:chgData name="劉　冠廷" userId="157cb8b2-10c8-4c98-be2a-24a6fef27960" providerId="ADAL" clId="{403D9DE0-1799-4E0C-9D92-2FE4E67ADA68}" dt="2022-11-29T00:56:56.322" v="4370" actId="2696"/>
        <pc:sldMkLst>
          <pc:docMk/>
          <pc:sldMk cId="2071848764" sldId="306"/>
        </pc:sldMkLst>
      </pc:sldChg>
      <pc:sldChg chg="addSp delSp modSp mod">
        <pc:chgData name="劉　冠廷" userId="157cb8b2-10c8-4c98-be2a-24a6fef27960" providerId="ADAL" clId="{403D9DE0-1799-4E0C-9D92-2FE4E67ADA68}" dt="2022-12-05T04:35:18.514" v="4728" actId="478"/>
        <pc:sldMkLst>
          <pc:docMk/>
          <pc:sldMk cId="2963389307" sldId="307"/>
        </pc:sldMkLst>
        <pc:spChg chg="mod">
          <ac:chgData name="劉　冠廷" userId="157cb8b2-10c8-4c98-be2a-24a6fef27960" providerId="ADAL" clId="{403D9DE0-1799-4E0C-9D92-2FE4E67ADA68}" dt="2022-12-04T11:36:30.052" v="4696" actId="20577"/>
          <ac:spMkLst>
            <pc:docMk/>
            <pc:sldMk cId="2963389307" sldId="307"/>
            <ac:spMk id="7" creationId="{72F4F1B8-C881-8E21-AF84-508DA83AA33A}"/>
          </ac:spMkLst>
        </pc:spChg>
        <pc:picChg chg="add del mod">
          <ac:chgData name="劉　冠廷" userId="157cb8b2-10c8-4c98-be2a-24a6fef27960" providerId="ADAL" clId="{403D9DE0-1799-4E0C-9D92-2FE4E67ADA68}" dt="2022-12-04T12:18:47.211" v="4701" actId="478"/>
          <ac:picMkLst>
            <pc:docMk/>
            <pc:sldMk cId="2963389307" sldId="307"/>
            <ac:picMk id="6" creationId="{4FB1EAE5-9D9B-69E4-9D3F-B2968B0B1236}"/>
          </ac:picMkLst>
        </pc:picChg>
        <pc:picChg chg="add del mod">
          <ac:chgData name="劉　冠廷" userId="157cb8b2-10c8-4c98-be2a-24a6fef27960" providerId="ADAL" clId="{403D9DE0-1799-4E0C-9D92-2FE4E67ADA68}" dt="2022-12-05T04:35:18.514" v="4728" actId="478"/>
          <ac:picMkLst>
            <pc:docMk/>
            <pc:sldMk cId="2963389307" sldId="307"/>
            <ac:picMk id="11" creationId="{3FEAB91B-3317-CCBB-12A2-8D80B7A989F6}"/>
          </ac:picMkLst>
        </pc:picChg>
      </pc:sldChg>
      <pc:sldChg chg="modSp del mod">
        <pc:chgData name="劉　冠廷" userId="157cb8b2-10c8-4c98-be2a-24a6fef27960" providerId="ADAL" clId="{403D9DE0-1799-4E0C-9D92-2FE4E67ADA68}" dt="2022-11-29T01:03:39.541" v="4614" actId="2696"/>
        <pc:sldMkLst>
          <pc:docMk/>
          <pc:sldMk cId="2456393112" sldId="308"/>
        </pc:sldMkLst>
        <pc:spChg chg="mod">
          <ac:chgData name="劉　冠廷" userId="157cb8b2-10c8-4c98-be2a-24a6fef27960" providerId="ADAL" clId="{403D9DE0-1799-4E0C-9D92-2FE4E67ADA68}" dt="2022-11-29T01:02:21.508" v="4510" actId="20577"/>
          <ac:spMkLst>
            <pc:docMk/>
            <pc:sldMk cId="2456393112" sldId="308"/>
            <ac:spMk id="13" creationId="{8DF34AD7-7FA7-D577-F422-461D4A9A6DF2}"/>
          </ac:spMkLst>
        </pc:spChg>
      </pc:sldChg>
      <pc:sldChg chg="del">
        <pc:chgData name="劉　冠廷" userId="157cb8b2-10c8-4c98-be2a-24a6fef27960" providerId="ADAL" clId="{403D9DE0-1799-4E0C-9D92-2FE4E67ADA68}" dt="2022-11-29T00:57:05.180" v="4372" actId="2696"/>
        <pc:sldMkLst>
          <pc:docMk/>
          <pc:sldMk cId="2457581165" sldId="310"/>
        </pc:sldMkLst>
      </pc:sldChg>
      <pc:sldChg chg="del">
        <pc:chgData name="劉　冠廷" userId="157cb8b2-10c8-4c98-be2a-24a6fef27960" providerId="ADAL" clId="{403D9DE0-1799-4E0C-9D92-2FE4E67ADA68}" dt="2022-11-29T00:56:56.322" v="4370" actId="2696"/>
        <pc:sldMkLst>
          <pc:docMk/>
          <pc:sldMk cId="3688406614" sldId="311"/>
        </pc:sldMkLst>
      </pc:sldChg>
      <pc:sldChg chg="del">
        <pc:chgData name="劉　冠廷" userId="157cb8b2-10c8-4c98-be2a-24a6fef27960" providerId="ADAL" clId="{403D9DE0-1799-4E0C-9D92-2FE4E67ADA68}" dt="2022-11-28T11:37:57.619" v="0" actId="2696"/>
        <pc:sldMkLst>
          <pc:docMk/>
          <pc:sldMk cId="992368139" sldId="312"/>
        </pc:sldMkLst>
      </pc:sldChg>
      <pc:sldChg chg="addSp delSp modSp add mod">
        <pc:chgData name="劉　冠廷" userId="157cb8b2-10c8-4c98-be2a-24a6fef27960" providerId="ADAL" clId="{403D9DE0-1799-4E0C-9D92-2FE4E67ADA68}" dt="2022-12-03T13:56:43.393" v="4674" actId="20577"/>
        <pc:sldMkLst>
          <pc:docMk/>
          <pc:sldMk cId="2274265196" sldId="312"/>
        </pc:sldMkLst>
        <pc:spChg chg="del">
          <ac:chgData name="劉　冠廷" userId="157cb8b2-10c8-4c98-be2a-24a6fef27960" providerId="ADAL" clId="{403D9DE0-1799-4E0C-9D92-2FE4E67ADA68}" dt="2022-11-28T11:50:48.484" v="684" actId="478"/>
          <ac:spMkLst>
            <pc:docMk/>
            <pc:sldMk cId="2274265196" sldId="312"/>
            <ac:spMk id="2" creationId="{D16696F6-F72A-4595-B4B3-96949ECCC180}"/>
          </ac:spMkLst>
        </pc:spChg>
        <pc:spChg chg="add del mod">
          <ac:chgData name="劉　冠廷" userId="157cb8b2-10c8-4c98-be2a-24a6fef27960" providerId="ADAL" clId="{403D9DE0-1799-4E0C-9D92-2FE4E67ADA68}" dt="2022-11-28T11:50:52.541" v="686" actId="478"/>
          <ac:spMkLst>
            <pc:docMk/>
            <pc:sldMk cId="2274265196" sldId="312"/>
            <ac:spMk id="3" creationId="{538907C9-E8DE-03F1-608A-4D79F502595A}"/>
          </ac:spMkLst>
        </pc:spChg>
        <pc:spChg chg="mod">
          <ac:chgData name="劉　冠廷" userId="157cb8b2-10c8-4c98-be2a-24a6fef27960" providerId="ADAL" clId="{403D9DE0-1799-4E0C-9D92-2FE4E67ADA68}" dt="2022-12-03T13:56:43.393" v="4674" actId="20577"/>
          <ac:spMkLst>
            <pc:docMk/>
            <pc:sldMk cId="2274265196" sldId="312"/>
            <ac:spMk id="23" creationId="{DDF6EDF1-121F-5871-9C7C-07D4E33CF11D}"/>
          </ac:spMkLst>
        </pc:spChg>
        <pc:spChg chg="mod">
          <ac:chgData name="劉　冠廷" userId="157cb8b2-10c8-4c98-be2a-24a6fef27960" providerId="ADAL" clId="{403D9DE0-1799-4E0C-9D92-2FE4E67ADA68}" dt="2022-11-28T11:42:17.870" v="208" actId="20577"/>
          <ac:spMkLst>
            <pc:docMk/>
            <pc:sldMk cId="2274265196" sldId="312"/>
            <ac:spMk id="110" creationId="{00000000-0000-0000-0000-000000000000}"/>
          </ac:spMkLst>
        </pc:spChg>
        <pc:picChg chg="add del mod">
          <ac:chgData name="劉　冠廷" userId="157cb8b2-10c8-4c98-be2a-24a6fef27960" providerId="ADAL" clId="{403D9DE0-1799-4E0C-9D92-2FE4E67ADA68}" dt="2022-11-28T11:55:22.668" v="740" actId="478"/>
          <ac:picMkLst>
            <pc:docMk/>
            <pc:sldMk cId="2274265196" sldId="312"/>
            <ac:picMk id="5" creationId="{D678C3A7-512E-EE95-28AC-2C390DC53EE3}"/>
          </ac:picMkLst>
        </pc:picChg>
      </pc:sldChg>
      <pc:sldChg chg="modSp add mod">
        <pc:chgData name="劉　冠廷" userId="157cb8b2-10c8-4c98-be2a-24a6fef27960" providerId="ADAL" clId="{403D9DE0-1799-4E0C-9D92-2FE4E67ADA68}" dt="2022-11-28T12:47:47.640" v="2808" actId="20577"/>
        <pc:sldMkLst>
          <pc:docMk/>
          <pc:sldMk cId="1834519409" sldId="313"/>
        </pc:sldMkLst>
        <pc:spChg chg="mod">
          <ac:chgData name="劉　冠廷" userId="157cb8b2-10c8-4c98-be2a-24a6fef27960" providerId="ADAL" clId="{403D9DE0-1799-4E0C-9D92-2FE4E67ADA68}" dt="2022-11-28T12:47:47.640" v="2808" actId="20577"/>
          <ac:spMkLst>
            <pc:docMk/>
            <pc:sldMk cId="1834519409" sldId="313"/>
            <ac:spMk id="23" creationId="{DDF6EDF1-121F-5871-9C7C-07D4E33CF11D}"/>
          </ac:spMkLst>
        </pc:spChg>
      </pc:sldChg>
      <pc:sldChg chg="addSp delSp modSp add mod">
        <pc:chgData name="劉　冠廷" userId="157cb8b2-10c8-4c98-be2a-24a6fef27960" providerId="ADAL" clId="{403D9DE0-1799-4E0C-9D92-2FE4E67ADA68}" dt="2022-12-05T04:35:13.495" v="4727" actId="1076"/>
        <pc:sldMkLst>
          <pc:docMk/>
          <pc:sldMk cId="3323810030" sldId="314"/>
        </pc:sldMkLst>
        <pc:spChg chg="mod">
          <ac:chgData name="劉　冠廷" userId="157cb8b2-10c8-4c98-be2a-24a6fef27960" providerId="ADAL" clId="{403D9DE0-1799-4E0C-9D92-2FE4E67ADA68}" dt="2022-12-04T12:30:46.988" v="4708" actId="20577"/>
          <ac:spMkLst>
            <pc:docMk/>
            <pc:sldMk cId="3323810030" sldId="314"/>
            <ac:spMk id="7" creationId="{72F4F1B8-C881-8E21-AF84-508DA83AA33A}"/>
          </ac:spMkLst>
        </pc:spChg>
        <pc:spChg chg="mod">
          <ac:chgData name="劉　冠廷" userId="157cb8b2-10c8-4c98-be2a-24a6fef27960" providerId="ADAL" clId="{403D9DE0-1799-4E0C-9D92-2FE4E67ADA68}" dt="2022-12-04T12:30:47.758" v="4709" actId="1076"/>
          <ac:spMkLst>
            <pc:docMk/>
            <pc:sldMk cId="3323810030" sldId="314"/>
            <ac:spMk id="8" creationId="{3D098B7C-07FF-20FB-563B-64029957386B}"/>
          </ac:spMkLst>
        </pc:spChg>
        <pc:picChg chg="add del mod">
          <ac:chgData name="劉　冠廷" userId="157cb8b2-10c8-4c98-be2a-24a6fef27960" providerId="ADAL" clId="{403D9DE0-1799-4E0C-9D92-2FE4E67ADA68}" dt="2022-12-04T12:37:37.450" v="4715" actId="478"/>
          <ac:picMkLst>
            <pc:docMk/>
            <pc:sldMk cId="3323810030" sldId="314"/>
            <ac:picMk id="6" creationId="{4EBB5FED-E17C-4A33-3935-D77BD73EFAC2}"/>
          </ac:picMkLst>
        </pc:picChg>
        <pc:picChg chg="add del mod">
          <ac:chgData name="劉　冠廷" userId="157cb8b2-10c8-4c98-be2a-24a6fef27960" providerId="ADAL" clId="{403D9DE0-1799-4E0C-9D92-2FE4E67ADA68}" dt="2022-12-04T12:38:58.602" v="4718" actId="478"/>
          <ac:picMkLst>
            <pc:docMk/>
            <pc:sldMk cId="3323810030" sldId="314"/>
            <ac:picMk id="11" creationId="{DF3BA80A-5CBF-C336-1D52-181FB195A9DD}"/>
          </ac:picMkLst>
        </pc:picChg>
        <pc:picChg chg="add del mod">
          <ac:chgData name="劉　冠廷" userId="157cb8b2-10c8-4c98-be2a-24a6fef27960" providerId="ADAL" clId="{403D9DE0-1799-4E0C-9D92-2FE4E67ADA68}" dt="2022-12-05T04:35:13.495" v="4727" actId="1076"/>
          <ac:picMkLst>
            <pc:docMk/>
            <pc:sldMk cId="3323810030" sldId="314"/>
            <ac:picMk id="13" creationId="{D4A2329C-1488-85B7-3D5C-63DAD0AD682C}"/>
          </ac:picMkLst>
        </pc:picChg>
      </pc:sldChg>
      <pc:sldChg chg="modSp add mod">
        <pc:chgData name="劉　冠廷" userId="157cb8b2-10c8-4c98-be2a-24a6fef27960" providerId="ADAL" clId="{403D9DE0-1799-4E0C-9D92-2FE4E67ADA68}" dt="2022-11-29T01:03:30.987" v="4613" actId="20577"/>
        <pc:sldMkLst>
          <pc:docMk/>
          <pc:sldMk cId="1473995868" sldId="315"/>
        </pc:sldMkLst>
        <pc:spChg chg="mod">
          <ac:chgData name="劉　冠廷" userId="157cb8b2-10c8-4c98-be2a-24a6fef27960" providerId="ADAL" clId="{403D9DE0-1799-4E0C-9D92-2FE4E67ADA68}" dt="2022-11-29T01:03:30.987" v="4613" actId="20577"/>
          <ac:spMkLst>
            <pc:docMk/>
            <pc:sldMk cId="1473995868" sldId="315"/>
            <ac:spMk id="7" creationId="{72F4F1B8-C881-8E21-AF84-508DA83AA33A}"/>
          </ac:spMkLst>
        </pc:spChg>
      </pc:sldChg>
    </pc:docChg>
  </pc:docChgLst>
  <pc:docChgLst>
    <pc:chgData name="劉　冠廷" userId="157cb8b2-10c8-4c98-be2a-24a6fef27960" providerId="ADAL" clId="{A2EBAACC-D2A4-43C9-BAD8-3FF7B22E147D}"/>
    <pc:docChg chg="modSld">
      <pc:chgData name="劉　冠廷" userId="157cb8b2-10c8-4c98-be2a-24a6fef27960" providerId="ADAL" clId="{A2EBAACC-D2A4-43C9-BAD8-3FF7B22E147D}" dt="2022-11-28T11:22:28.645" v="0" actId="20577"/>
      <pc:docMkLst>
        <pc:docMk/>
      </pc:docMkLst>
      <pc:sldChg chg="modSp">
        <pc:chgData name="劉　冠廷" userId="157cb8b2-10c8-4c98-be2a-24a6fef27960" providerId="ADAL" clId="{A2EBAACC-D2A4-43C9-BAD8-3FF7B22E147D}" dt="2022-11-28T11:22:28.645" v="0" actId="20577"/>
        <pc:sldMkLst>
          <pc:docMk/>
          <pc:sldMk cId="2726167223" sldId="287"/>
        </pc:sldMkLst>
        <pc:spChg chg="mod">
          <ac:chgData name="劉　冠廷" userId="157cb8b2-10c8-4c98-be2a-24a6fef27960" providerId="ADAL" clId="{A2EBAACC-D2A4-43C9-BAD8-3FF7B22E147D}" dt="2022-11-28T11:22:28.645" v="0" actId="20577"/>
          <ac:spMkLst>
            <pc:docMk/>
            <pc:sldMk cId="2726167223" sldId="287"/>
            <ac:spMk id="9" creationId="{CA3ED756-8E31-9890-0ACA-16D11762FF34}"/>
          </ac:spMkLst>
        </pc:spChg>
      </pc:sldChg>
    </pc:docChg>
  </pc:docChgLst>
  <pc:docChgLst>
    <pc:chgData name="劉　冠廷" userId="157cb8b2-10c8-4c98-be2a-24a6fef27960" providerId="ADAL" clId="{4D11F39D-A492-41B6-A563-553CF6B3E210}"/>
    <pc:docChg chg="custSel addSld modSld">
      <pc:chgData name="劉　冠廷" userId="157cb8b2-10c8-4c98-be2a-24a6fef27960" providerId="ADAL" clId="{4D11F39D-A492-41B6-A563-553CF6B3E210}" dt="2022-10-06T06:55:21.853" v="325" actId="1036"/>
      <pc:docMkLst>
        <pc:docMk/>
      </pc:docMkLst>
      <pc:sldChg chg="modSp mod">
        <pc:chgData name="劉　冠廷" userId="157cb8b2-10c8-4c98-be2a-24a6fef27960" providerId="ADAL" clId="{4D11F39D-A492-41B6-A563-553CF6B3E210}" dt="2022-10-06T06:53:35.517" v="50" actId="20577"/>
        <pc:sldMkLst>
          <pc:docMk/>
          <pc:sldMk cId="2454897697" sldId="294"/>
        </pc:sldMkLst>
        <pc:spChg chg="mod">
          <ac:chgData name="劉　冠廷" userId="157cb8b2-10c8-4c98-be2a-24a6fef27960" providerId="ADAL" clId="{4D11F39D-A492-41B6-A563-553CF6B3E210}" dt="2022-10-06T06:53:35.517" v="50" actId="20577"/>
          <ac:spMkLst>
            <pc:docMk/>
            <pc:sldMk cId="2454897697" sldId="294"/>
            <ac:spMk id="23" creationId="{DDF6EDF1-121F-5871-9C7C-07D4E33CF11D}"/>
          </ac:spMkLst>
        </pc:spChg>
      </pc:sldChg>
      <pc:sldChg chg="modSp add mod">
        <pc:chgData name="劉　冠廷" userId="157cb8b2-10c8-4c98-be2a-24a6fef27960" providerId="ADAL" clId="{4D11F39D-A492-41B6-A563-553CF6B3E210}" dt="2022-10-06T06:55:21.853" v="325" actId="1036"/>
        <pc:sldMkLst>
          <pc:docMk/>
          <pc:sldMk cId="992368139" sldId="312"/>
        </pc:sldMkLst>
        <pc:spChg chg="mod">
          <ac:chgData name="劉　冠廷" userId="157cb8b2-10c8-4c98-be2a-24a6fef27960" providerId="ADAL" clId="{4D11F39D-A492-41B6-A563-553CF6B3E210}" dt="2022-10-06T06:55:21.853" v="325" actId="1036"/>
          <ac:spMkLst>
            <pc:docMk/>
            <pc:sldMk cId="992368139" sldId="312"/>
            <ac:spMk id="13" creationId="{8DF34AD7-7FA7-D577-F422-461D4A9A6DF2}"/>
          </ac:spMkLst>
        </pc:spChg>
        <pc:spChg chg="mod">
          <ac:chgData name="劉　冠廷" userId="157cb8b2-10c8-4c98-be2a-24a6fef27960" providerId="ADAL" clId="{4D11F39D-A492-41B6-A563-553CF6B3E210}" dt="2022-10-06T06:54:10.104" v="60" actId="20577"/>
          <ac:spMkLst>
            <pc:docMk/>
            <pc:sldMk cId="992368139" sldId="312"/>
            <ac:spMk id="110" creationId="{00000000-0000-0000-0000-000000000000}"/>
          </ac:spMkLst>
        </pc:spChg>
      </pc:sldChg>
    </pc:docChg>
  </pc:docChgLst>
  <pc:docChgLst>
    <pc:chgData name="劉　冠廷" userId="157cb8b2-10c8-4c98-be2a-24a6fef27960" providerId="ADAL" clId="{BCFA4874-CF30-4070-90AC-0B3F45796603}"/>
    <pc:docChg chg="undo custSel addSld delSld modSld">
      <pc:chgData name="劉　冠廷" userId="157cb8b2-10c8-4c98-be2a-24a6fef27960" providerId="ADAL" clId="{BCFA4874-CF30-4070-90AC-0B3F45796603}" dt="2022-06-29T08:42:17.769" v="2547" actId="20577"/>
      <pc:docMkLst>
        <pc:docMk/>
      </pc:docMkLst>
      <pc:sldChg chg="del">
        <pc:chgData name="劉　冠廷" userId="157cb8b2-10c8-4c98-be2a-24a6fef27960" providerId="ADAL" clId="{BCFA4874-CF30-4070-90AC-0B3F45796603}" dt="2022-06-27T10:21:51.040" v="0" actId="2696"/>
        <pc:sldMkLst>
          <pc:docMk/>
          <pc:sldMk cId="4032392650" sldId="288"/>
        </pc:sldMkLst>
      </pc:sldChg>
      <pc:sldChg chg="addSp delSp modSp mod">
        <pc:chgData name="劉　冠廷" userId="157cb8b2-10c8-4c98-be2a-24a6fef27960" providerId="ADAL" clId="{BCFA4874-CF30-4070-90AC-0B3F45796603}" dt="2022-06-29T08:27:35.434" v="2325" actId="20577"/>
        <pc:sldMkLst>
          <pc:docMk/>
          <pc:sldMk cId="3602405841" sldId="289"/>
        </pc:sldMkLst>
        <pc:spChg chg="add mod">
          <ac:chgData name="劉　冠廷" userId="157cb8b2-10c8-4c98-be2a-24a6fef27960" providerId="ADAL" clId="{BCFA4874-CF30-4070-90AC-0B3F45796603}" dt="2022-06-29T08:27:35.434" v="2325" actId="20577"/>
          <ac:spMkLst>
            <pc:docMk/>
            <pc:sldMk cId="3602405841" sldId="289"/>
            <ac:spMk id="3" creationId="{87F8A24B-2E57-E079-E238-AD34584D095A}"/>
          </ac:spMkLst>
        </pc:spChg>
        <pc:spChg chg="add del mod">
          <ac:chgData name="劉　冠廷" userId="157cb8b2-10c8-4c98-be2a-24a6fef27960" providerId="ADAL" clId="{BCFA4874-CF30-4070-90AC-0B3F45796603}" dt="2022-06-29T02:01:34.471" v="1642" actId="767"/>
          <ac:spMkLst>
            <pc:docMk/>
            <pc:sldMk cId="3602405841" sldId="289"/>
            <ac:spMk id="13" creationId="{2EFDBE65-13F8-4417-1653-88534127B7B0}"/>
          </ac:spMkLst>
        </pc:spChg>
        <pc:picChg chg="del mod">
          <ac:chgData name="劉　冠廷" userId="157cb8b2-10c8-4c98-be2a-24a6fef27960" providerId="ADAL" clId="{BCFA4874-CF30-4070-90AC-0B3F45796603}" dt="2022-06-29T00:55:26.322" v="1267" actId="478"/>
          <ac:picMkLst>
            <pc:docMk/>
            <pc:sldMk cId="3602405841" sldId="289"/>
            <ac:picMk id="5" creationId="{65BBF683-5A4C-D25A-4BBB-1FC5FD7665E9}"/>
          </ac:picMkLst>
        </pc:picChg>
        <pc:picChg chg="add del mod">
          <ac:chgData name="劉　冠廷" userId="157cb8b2-10c8-4c98-be2a-24a6fef27960" providerId="ADAL" clId="{BCFA4874-CF30-4070-90AC-0B3F45796603}" dt="2022-06-29T01:02:27.381" v="1287" actId="478"/>
          <ac:picMkLst>
            <pc:docMk/>
            <pc:sldMk cId="3602405841" sldId="289"/>
            <ac:picMk id="6" creationId="{AE7B9885-43DB-B89E-3B19-F3695257AAFD}"/>
          </ac:picMkLst>
        </pc:picChg>
        <pc:picChg chg="add mod">
          <ac:chgData name="劉　冠廷" userId="157cb8b2-10c8-4c98-be2a-24a6fef27960" providerId="ADAL" clId="{BCFA4874-CF30-4070-90AC-0B3F45796603}" dt="2022-06-29T02:01:10.705" v="1639" actId="1076"/>
          <ac:picMkLst>
            <pc:docMk/>
            <pc:sldMk cId="3602405841" sldId="289"/>
            <ac:picMk id="8" creationId="{4277D786-F113-3B4C-5D59-390B9A615C1B}"/>
          </ac:picMkLst>
        </pc:picChg>
        <pc:picChg chg="del mod">
          <ac:chgData name="劉　冠廷" userId="157cb8b2-10c8-4c98-be2a-24a6fef27960" providerId="ADAL" clId="{BCFA4874-CF30-4070-90AC-0B3F45796603}" dt="2022-06-29T00:56:44.890" v="1279" actId="478"/>
          <ac:picMkLst>
            <pc:docMk/>
            <pc:sldMk cId="3602405841" sldId="289"/>
            <ac:picMk id="9" creationId="{6A507045-551A-FD89-ADC7-73067464F41C}"/>
          </ac:picMkLst>
        </pc:picChg>
        <pc:picChg chg="mod">
          <ac:chgData name="劉　冠廷" userId="157cb8b2-10c8-4c98-be2a-24a6fef27960" providerId="ADAL" clId="{BCFA4874-CF30-4070-90AC-0B3F45796603}" dt="2022-06-29T02:01:09.391" v="1638" actId="1076"/>
          <ac:picMkLst>
            <pc:docMk/>
            <pc:sldMk cId="3602405841" sldId="289"/>
            <ac:picMk id="10" creationId="{9183E3D0-BD1D-7715-6187-314236600D30}"/>
          </ac:picMkLst>
        </pc:picChg>
        <pc:picChg chg="add mod">
          <ac:chgData name="劉　冠廷" userId="157cb8b2-10c8-4c98-be2a-24a6fef27960" providerId="ADAL" clId="{BCFA4874-CF30-4070-90AC-0B3F45796603}" dt="2022-06-29T02:01:17.196" v="1640" actId="1076"/>
          <ac:picMkLst>
            <pc:docMk/>
            <pc:sldMk cId="3602405841" sldId="289"/>
            <ac:picMk id="12" creationId="{6E5EEF75-F5AB-4154-244D-460D50A4FE31}"/>
          </ac:picMkLst>
        </pc:picChg>
        <pc:cxnChg chg="add mod">
          <ac:chgData name="劉　冠廷" userId="157cb8b2-10c8-4c98-be2a-24a6fef27960" providerId="ADAL" clId="{BCFA4874-CF30-4070-90AC-0B3F45796603}" dt="2022-06-29T08:27:28.959" v="2323" actId="1076"/>
          <ac:cxnSpMkLst>
            <pc:docMk/>
            <pc:sldMk cId="3602405841" sldId="289"/>
            <ac:cxnSpMk id="15" creationId="{1BB0345A-3CED-B0DC-8212-06E3AAA554D2}"/>
          </ac:cxnSpMkLst>
        </pc:cxnChg>
        <pc:cxnChg chg="add mod">
          <ac:chgData name="劉　冠廷" userId="157cb8b2-10c8-4c98-be2a-24a6fef27960" providerId="ADAL" clId="{BCFA4874-CF30-4070-90AC-0B3F45796603}" dt="2022-06-29T08:27:31.427" v="2324" actId="1076"/>
          <ac:cxnSpMkLst>
            <pc:docMk/>
            <pc:sldMk cId="3602405841" sldId="289"/>
            <ac:cxnSpMk id="18" creationId="{B1208304-286D-B764-4342-A2054AA9D9AA}"/>
          </ac:cxnSpMkLst>
        </pc:cxnChg>
      </pc:sldChg>
      <pc:sldChg chg="mod modShow">
        <pc:chgData name="劉　冠廷" userId="157cb8b2-10c8-4c98-be2a-24a6fef27960" providerId="ADAL" clId="{BCFA4874-CF30-4070-90AC-0B3F45796603}" dt="2022-06-28T04:44:50.570" v="1148" actId="729"/>
        <pc:sldMkLst>
          <pc:docMk/>
          <pc:sldMk cId="1428105522" sldId="290"/>
        </pc:sldMkLst>
      </pc:sldChg>
      <pc:sldChg chg="addSp delSp modSp mod modAnim">
        <pc:chgData name="劉　冠廷" userId="157cb8b2-10c8-4c98-be2a-24a6fef27960" providerId="ADAL" clId="{BCFA4874-CF30-4070-90AC-0B3F45796603}" dt="2022-06-29T08:13:04.211" v="1762" actId="14100"/>
        <pc:sldMkLst>
          <pc:docMk/>
          <pc:sldMk cId="2807844247" sldId="291"/>
        </pc:sldMkLst>
        <pc:spChg chg="mod">
          <ac:chgData name="劉　冠廷" userId="157cb8b2-10c8-4c98-be2a-24a6fef27960" providerId="ADAL" clId="{BCFA4874-CF30-4070-90AC-0B3F45796603}" dt="2022-06-27T10:22:20.788" v="4" actId="14100"/>
          <ac:spMkLst>
            <pc:docMk/>
            <pc:sldMk cId="2807844247" sldId="291"/>
            <ac:spMk id="7" creationId="{1FC52DE2-6D5A-8515-4130-22A8F45ADB4F}"/>
          </ac:spMkLst>
        </pc:spChg>
        <pc:spChg chg="add del mod topLvl">
          <ac:chgData name="劉　冠廷" userId="157cb8b2-10c8-4c98-be2a-24a6fef27960" providerId="ADAL" clId="{BCFA4874-CF30-4070-90AC-0B3F45796603}" dt="2022-06-27T12:07:34.174" v="518" actId="478"/>
          <ac:spMkLst>
            <pc:docMk/>
            <pc:sldMk cId="2807844247" sldId="291"/>
            <ac:spMk id="10" creationId="{B762CAB6-DA24-5CE1-A3CF-7F524CB7F5BF}"/>
          </ac:spMkLst>
        </pc:spChg>
        <pc:spChg chg="mod">
          <ac:chgData name="劉　冠廷" userId="157cb8b2-10c8-4c98-be2a-24a6fef27960" providerId="ADAL" clId="{BCFA4874-CF30-4070-90AC-0B3F45796603}" dt="2022-06-29T07:41:13.553" v="1738" actId="20577"/>
          <ac:spMkLst>
            <pc:docMk/>
            <pc:sldMk cId="2807844247" sldId="291"/>
            <ac:spMk id="13" creationId="{0C8143CF-D936-266F-A11A-73C537E1A255}"/>
          </ac:spMkLst>
        </pc:spChg>
        <pc:spChg chg="add mod">
          <ac:chgData name="劉　冠廷" userId="157cb8b2-10c8-4c98-be2a-24a6fef27960" providerId="ADAL" clId="{BCFA4874-CF30-4070-90AC-0B3F45796603}" dt="2022-06-29T07:41:05.188" v="1732" actId="20577"/>
          <ac:spMkLst>
            <pc:docMk/>
            <pc:sldMk cId="2807844247" sldId="291"/>
            <ac:spMk id="17" creationId="{40770472-D5B2-0377-5CAD-66037B8743CE}"/>
          </ac:spMkLst>
        </pc:spChg>
        <pc:grpChg chg="add del mod">
          <ac:chgData name="劉　冠廷" userId="157cb8b2-10c8-4c98-be2a-24a6fef27960" providerId="ADAL" clId="{BCFA4874-CF30-4070-90AC-0B3F45796603}" dt="2022-06-27T12:07:34.174" v="518" actId="478"/>
          <ac:grpSpMkLst>
            <pc:docMk/>
            <pc:sldMk cId="2807844247" sldId="291"/>
            <ac:grpSpMk id="3" creationId="{09E42043-D148-4FDE-4F97-3790E6B7C525}"/>
          </ac:grpSpMkLst>
        </pc:grpChg>
        <pc:grpChg chg="mod topLvl">
          <ac:chgData name="劉　冠廷" userId="157cb8b2-10c8-4c98-be2a-24a6fef27960" providerId="ADAL" clId="{BCFA4874-CF30-4070-90AC-0B3F45796603}" dt="2022-06-29T08:12:28.181" v="1753" actId="14100"/>
          <ac:grpSpMkLst>
            <pc:docMk/>
            <pc:sldMk cId="2807844247" sldId="291"/>
            <ac:grpSpMk id="6" creationId="{5502CCF7-D7AD-7112-4725-02E3AE9D5294}"/>
          </ac:grpSpMkLst>
        </pc:grpChg>
        <pc:picChg chg="add mod">
          <ac:chgData name="劉　冠廷" userId="157cb8b2-10c8-4c98-be2a-24a6fef27960" providerId="ADAL" clId="{BCFA4874-CF30-4070-90AC-0B3F45796603}" dt="2022-06-29T08:13:04.211" v="1762" actId="14100"/>
          <ac:picMkLst>
            <pc:docMk/>
            <pc:sldMk cId="2807844247" sldId="291"/>
            <ac:picMk id="16" creationId="{A1143DB4-003D-5847-DBE4-463995B8AF0F}"/>
          </ac:picMkLst>
        </pc:picChg>
        <pc:picChg chg="mod">
          <ac:chgData name="劉　冠廷" userId="157cb8b2-10c8-4c98-be2a-24a6fef27960" providerId="ADAL" clId="{BCFA4874-CF30-4070-90AC-0B3F45796603}" dt="2022-06-29T08:12:29.487" v="1754" actId="1076"/>
          <ac:picMkLst>
            <pc:docMk/>
            <pc:sldMk cId="2807844247" sldId="291"/>
            <ac:picMk id="18" creationId="{66A2F725-651F-E724-CAEA-A9EEA0FBA67F}"/>
          </ac:picMkLst>
        </pc:picChg>
      </pc:sldChg>
      <pc:sldChg chg="delSp modSp mod delAnim">
        <pc:chgData name="劉　冠廷" userId="157cb8b2-10c8-4c98-be2a-24a6fef27960" providerId="ADAL" clId="{BCFA4874-CF30-4070-90AC-0B3F45796603}" dt="2022-06-29T08:32:21.141" v="2385" actId="1076"/>
        <pc:sldMkLst>
          <pc:docMk/>
          <pc:sldMk cId="3168577595" sldId="292"/>
        </pc:sldMkLst>
        <pc:spChg chg="mod">
          <ac:chgData name="劉　冠廷" userId="157cb8b2-10c8-4c98-be2a-24a6fef27960" providerId="ADAL" clId="{BCFA4874-CF30-4070-90AC-0B3F45796603}" dt="2022-06-27T10:26:48.622" v="40" actId="21"/>
          <ac:spMkLst>
            <pc:docMk/>
            <pc:sldMk cId="3168577595" sldId="292"/>
            <ac:spMk id="16" creationId="{0C7793C7-FEBB-934C-A652-E862F093A0D0}"/>
          </ac:spMkLst>
        </pc:spChg>
        <pc:spChg chg="del mod">
          <ac:chgData name="劉　冠廷" userId="157cb8b2-10c8-4c98-be2a-24a6fef27960" providerId="ADAL" clId="{BCFA4874-CF30-4070-90AC-0B3F45796603}" dt="2022-06-28T04:28:58.287" v="895" actId="478"/>
          <ac:spMkLst>
            <pc:docMk/>
            <pc:sldMk cId="3168577595" sldId="292"/>
            <ac:spMk id="19" creationId="{BBD1CAC7-CC03-AAFB-2FB3-4E83CAC42FD9}"/>
          </ac:spMkLst>
        </pc:spChg>
        <pc:spChg chg="mod">
          <ac:chgData name="劉　冠廷" userId="157cb8b2-10c8-4c98-be2a-24a6fef27960" providerId="ADAL" clId="{BCFA4874-CF30-4070-90AC-0B3F45796603}" dt="2022-06-29T01:46:12.750" v="1626" actId="20577"/>
          <ac:spMkLst>
            <pc:docMk/>
            <pc:sldMk cId="3168577595" sldId="292"/>
            <ac:spMk id="37" creationId="{BD82AA24-A53E-0DEB-3A8D-ADCE52E3A300}"/>
          </ac:spMkLst>
        </pc:spChg>
        <pc:spChg chg="mod">
          <ac:chgData name="劉　冠廷" userId="157cb8b2-10c8-4c98-be2a-24a6fef27960" providerId="ADAL" clId="{BCFA4874-CF30-4070-90AC-0B3F45796603}" dt="2022-06-27T10:27:14.576" v="51" actId="14100"/>
          <ac:spMkLst>
            <pc:docMk/>
            <pc:sldMk cId="3168577595" sldId="292"/>
            <ac:spMk id="41" creationId="{033FEFDD-0A01-5A97-DF70-6CE005AFC6DE}"/>
          </ac:spMkLst>
        </pc:spChg>
        <pc:spChg chg="mod">
          <ac:chgData name="劉　冠廷" userId="157cb8b2-10c8-4c98-be2a-24a6fef27960" providerId="ADAL" clId="{BCFA4874-CF30-4070-90AC-0B3F45796603}" dt="2022-06-29T08:32:21.141" v="2385" actId="1076"/>
          <ac:spMkLst>
            <pc:docMk/>
            <pc:sldMk cId="3168577595" sldId="292"/>
            <ac:spMk id="110" creationId="{00000000-0000-0000-0000-000000000000}"/>
          </ac:spMkLst>
        </pc:spChg>
        <pc:grpChg chg="del">
          <ac:chgData name="劉　冠廷" userId="157cb8b2-10c8-4c98-be2a-24a6fef27960" providerId="ADAL" clId="{BCFA4874-CF30-4070-90AC-0B3F45796603}" dt="2022-06-27T10:27:05.488" v="50" actId="478"/>
          <ac:grpSpMkLst>
            <pc:docMk/>
            <pc:sldMk cId="3168577595" sldId="292"/>
            <ac:grpSpMk id="11" creationId="{AB8464BD-BD07-66FB-4284-2F662E046089}"/>
          </ac:grpSpMkLst>
        </pc:grpChg>
        <pc:grpChg chg="mod">
          <ac:chgData name="劉　冠廷" userId="157cb8b2-10c8-4c98-be2a-24a6fef27960" providerId="ADAL" clId="{BCFA4874-CF30-4070-90AC-0B3F45796603}" dt="2022-06-28T04:29:00.235" v="896" actId="1076"/>
          <ac:grpSpMkLst>
            <pc:docMk/>
            <pc:sldMk cId="3168577595" sldId="292"/>
            <ac:grpSpMk id="35" creationId="{16697721-200F-8129-5D46-ADFA337238E2}"/>
          </ac:grpSpMkLst>
        </pc:grpChg>
      </pc:sldChg>
      <pc:sldChg chg="del">
        <pc:chgData name="劉　冠廷" userId="157cb8b2-10c8-4c98-be2a-24a6fef27960" providerId="ADAL" clId="{BCFA4874-CF30-4070-90AC-0B3F45796603}" dt="2022-06-27T10:22:41.313" v="14" actId="2696"/>
        <pc:sldMkLst>
          <pc:docMk/>
          <pc:sldMk cId="1909238726" sldId="293"/>
        </pc:sldMkLst>
      </pc:sldChg>
      <pc:sldChg chg="modSp mod">
        <pc:chgData name="劉　冠廷" userId="157cb8b2-10c8-4c98-be2a-24a6fef27960" providerId="ADAL" clId="{BCFA4874-CF30-4070-90AC-0B3F45796603}" dt="2022-06-29T08:22:57.317" v="1917" actId="20577"/>
        <pc:sldMkLst>
          <pc:docMk/>
          <pc:sldMk cId="2454897697" sldId="294"/>
        </pc:sldMkLst>
        <pc:spChg chg="mod">
          <ac:chgData name="劉　冠廷" userId="157cb8b2-10c8-4c98-be2a-24a6fef27960" providerId="ADAL" clId="{BCFA4874-CF30-4070-90AC-0B3F45796603}" dt="2022-06-29T08:22:57.317" v="1917" actId="20577"/>
          <ac:spMkLst>
            <pc:docMk/>
            <pc:sldMk cId="2454897697" sldId="294"/>
            <ac:spMk id="18" creationId="{F9DC7A47-28D5-CB8A-312C-A106C88F8DF6}"/>
          </ac:spMkLst>
        </pc:spChg>
        <pc:spChg chg="mod">
          <ac:chgData name="劉　冠廷" userId="157cb8b2-10c8-4c98-be2a-24a6fef27960" providerId="ADAL" clId="{BCFA4874-CF30-4070-90AC-0B3F45796603}" dt="2022-06-29T08:21:14.119" v="1790" actId="1076"/>
          <ac:spMkLst>
            <pc:docMk/>
            <pc:sldMk cId="2454897697" sldId="294"/>
            <ac:spMk id="23" creationId="{DDF6EDF1-121F-5871-9C7C-07D4E33CF11D}"/>
          </ac:spMkLst>
        </pc:spChg>
      </pc:sldChg>
      <pc:sldChg chg="delSp modSp del mod delAnim">
        <pc:chgData name="劉　冠廷" userId="157cb8b2-10c8-4c98-be2a-24a6fef27960" providerId="ADAL" clId="{BCFA4874-CF30-4070-90AC-0B3F45796603}" dt="2022-06-28T04:44:39.690" v="1147" actId="2696"/>
        <pc:sldMkLst>
          <pc:docMk/>
          <pc:sldMk cId="2569223751" sldId="295"/>
        </pc:sldMkLst>
        <pc:spChg chg="del mod">
          <ac:chgData name="劉　冠廷" userId="157cb8b2-10c8-4c98-be2a-24a6fef27960" providerId="ADAL" clId="{BCFA4874-CF30-4070-90AC-0B3F45796603}" dt="2022-06-28T04:44:08.614" v="1127" actId="21"/>
          <ac:spMkLst>
            <pc:docMk/>
            <pc:sldMk cId="2569223751" sldId="295"/>
            <ac:spMk id="15" creationId="{98A18758-528C-11FD-2EAB-2FC80B1801CB}"/>
          </ac:spMkLst>
        </pc:spChg>
        <pc:spChg chg="del">
          <ac:chgData name="劉　冠廷" userId="157cb8b2-10c8-4c98-be2a-24a6fef27960" providerId="ADAL" clId="{BCFA4874-CF30-4070-90AC-0B3F45796603}" dt="2022-06-28T04:44:01.398" v="1124" actId="21"/>
          <ac:spMkLst>
            <pc:docMk/>
            <pc:sldMk cId="2569223751" sldId="295"/>
            <ac:spMk id="110" creationId="{00000000-0000-0000-0000-000000000000}"/>
          </ac:spMkLst>
        </pc:spChg>
      </pc:sldChg>
      <pc:sldChg chg="delSp modSp mod">
        <pc:chgData name="劉　冠廷" userId="157cb8b2-10c8-4c98-be2a-24a6fef27960" providerId="ADAL" clId="{BCFA4874-CF30-4070-90AC-0B3F45796603}" dt="2022-06-29T01:29:03.827" v="1605" actId="14100"/>
        <pc:sldMkLst>
          <pc:docMk/>
          <pc:sldMk cId="379689452" sldId="296"/>
        </pc:sldMkLst>
        <pc:spChg chg="mod">
          <ac:chgData name="劉　冠廷" userId="157cb8b2-10c8-4c98-be2a-24a6fef27960" providerId="ADAL" clId="{BCFA4874-CF30-4070-90AC-0B3F45796603}" dt="2022-06-29T01:28:50.484" v="1601" actId="1076"/>
          <ac:spMkLst>
            <pc:docMk/>
            <pc:sldMk cId="379689452" sldId="296"/>
            <ac:spMk id="24" creationId="{3B9D04AF-157A-096D-37C7-32608DC7A71B}"/>
          </ac:spMkLst>
        </pc:spChg>
        <pc:picChg chg="mod">
          <ac:chgData name="劉　冠廷" userId="157cb8b2-10c8-4c98-be2a-24a6fef27960" providerId="ADAL" clId="{BCFA4874-CF30-4070-90AC-0B3F45796603}" dt="2022-06-29T01:29:01.790" v="1604" actId="14100"/>
          <ac:picMkLst>
            <pc:docMk/>
            <pc:sldMk cId="379689452" sldId="296"/>
            <ac:picMk id="4" creationId="{FEBC6EB8-A9C4-1CDC-3292-235DDE34031E}"/>
          </ac:picMkLst>
        </pc:picChg>
        <pc:picChg chg="mod">
          <ac:chgData name="劉　冠廷" userId="157cb8b2-10c8-4c98-be2a-24a6fef27960" providerId="ADAL" clId="{BCFA4874-CF30-4070-90AC-0B3F45796603}" dt="2022-06-29T01:29:03.827" v="1605" actId="14100"/>
          <ac:picMkLst>
            <pc:docMk/>
            <pc:sldMk cId="379689452" sldId="296"/>
            <ac:picMk id="6" creationId="{CAC32E24-4395-F356-0A5B-63F71B387DFD}"/>
          </ac:picMkLst>
        </pc:picChg>
        <pc:picChg chg="del">
          <ac:chgData name="劉　冠廷" userId="157cb8b2-10c8-4c98-be2a-24a6fef27960" providerId="ADAL" clId="{BCFA4874-CF30-4070-90AC-0B3F45796603}" dt="2022-06-27T10:22:51.620" v="17" actId="478"/>
          <ac:picMkLst>
            <pc:docMk/>
            <pc:sldMk cId="379689452" sldId="296"/>
            <ac:picMk id="17" creationId="{D0BFCC8A-7898-FD02-EC2D-D495A9B566FE}"/>
          </ac:picMkLst>
        </pc:picChg>
      </pc:sldChg>
      <pc:sldChg chg="addSp delSp modSp mod addAnim delAnim modAnim">
        <pc:chgData name="劉　冠廷" userId="157cb8b2-10c8-4c98-be2a-24a6fef27960" providerId="ADAL" clId="{BCFA4874-CF30-4070-90AC-0B3F45796603}" dt="2022-06-29T08:38:50.709" v="2499" actId="20577"/>
        <pc:sldMkLst>
          <pc:docMk/>
          <pc:sldMk cId="3306550100" sldId="297"/>
        </pc:sldMkLst>
        <pc:spChg chg="mod">
          <ac:chgData name="劉　冠廷" userId="157cb8b2-10c8-4c98-be2a-24a6fef27960" providerId="ADAL" clId="{BCFA4874-CF30-4070-90AC-0B3F45796603}" dt="2022-06-29T08:32:20.469" v="2384" actId="6549"/>
          <ac:spMkLst>
            <pc:docMk/>
            <pc:sldMk cId="3306550100" sldId="297"/>
            <ac:spMk id="11" creationId="{0B2416B0-8499-996D-07EE-3CDB424DDC07}"/>
          </ac:spMkLst>
        </pc:spChg>
        <pc:spChg chg="mod">
          <ac:chgData name="劉　冠廷" userId="157cb8b2-10c8-4c98-be2a-24a6fef27960" providerId="ADAL" clId="{BCFA4874-CF30-4070-90AC-0B3F45796603}" dt="2022-06-29T08:38:50.709" v="2499" actId="20577"/>
          <ac:spMkLst>
            <pc:docMk/>
            <pc:sldMk cId="3306550100" sldId="297"/>
            <ac:spMk id="16" creationId="{D60DC33D-19C7-D90B-6579-E1E7A065B3C1}"/>
          </ac:spMkLst>
        </pc:spChg>
        <pc:spChg chg="add del mod">
          <ac:chgData name="劉　冠廷" userId="157cb8b2-10c8-4c98-be2a-24a6fef27960" providerId="ADAL" clId="{BCFA4874-CF30-4070-90AC-0B3F45796603}" dt="2022-06-29T08:34:27.411" v="2446" actId="21"/>
          <ac:spMkLst>
            <pc:docMk/>
            <pc:sldMk cId="3306550100" sldId="297"/>
            <ac:spMk id="17" creationId="{82E86FFD-6FFF-44A9-871A-20A08D34170A}"/>
          </ac:spMkLst>
        </pc:spChg>
        <pc:spChg chg="mod">
          <ac:chgData name="劉　冠廷" userId="157cb8b2-10c8-4c98-be2a-24a6fef27960" providerId="ADAL" clId="{BCFA4874-CF30-4070-90AC-0B3F45796603}" dt="2022-06-29T01:27:19.101" v="1598" actId="14100"/>
          <ac:spMkLst>
            <pc:docMk/>
            <pc:sldMk cId="3306550100" sldId="297"/>
            <ac:spMk id="18" creationId="{1A298CF4-6E66-96B6-1DA8-1A400C704262}"/>
          </ac:spMkLst>
        </pc:spChg>
        <pc:spChg chg="add del mod">
          <ac:chgData name="劉　冠廷" userId="157cb8b2-10c8-4c98-be2a-24a6fef27960" providerId="ADAL" clId="{BCFA4874-CF30-4070-90AC-0B3F45796603}" dt="2022-06-29T08:25:22.169" v="2235" actId="21"/>
          <ac:spMkLst>
            <pc:docMk/>
            <pc:sldMk cId="3306550100" sldId="297"/>
            <ac:spMk id="20" creationId="{718DAFF7-135B-C4C2-3772-394C94E1AAC5}"/>
          </ac:spMkLst>
        </pc:spChg>
        <pc:spChg chg="add del mod">
          <ac:chgData name="劉　冠廷" userId="157cb8b2-10c8-4c98-be2a-24a6fef27960" providerId="ADAL" clId="{BCFA4874-CF30-4070-90AC-0B3F45796603}" dt="2022-06-29T08:34:51.386" v="2456" actId="21"/>
          <ac:spMkLst>
            <pc:docMk/>
            <pc:sldMk cId="3306550100" sldId="297"/>
            <ac:spMk id="21" creationId="{45815821-20C6-C02D-6A16-5B9D78E67B2A}"/>
          </ac:spMkLst>
        </pc:spChg>
        <pc:spChg chg="add del mod">
          <ac:chgData name="劉　冠廷" userId="157cb8b2-10c8-4c98-be2a-24a6fef27960" providerId="ADAL" clId="{BCFA4874-CF30-4070-90AC-0B3F45796603}" dt="2022-06-29T08:34:39.845" v="2450" actId="21"/>
          <ac:spMkLst>
            <pc:docMk/>
            <pc:sldMk cId="3306550100" sldId="297"/>
            <ac:spMk id="22" creationId="{8208F221-0825-2FF6-0B60-B9EE67FCA908}"/>
          </ac:spMkLst>
        </pc:spChg>
        <pc:spChg chg="add del mod">
          <ac:chgData name="劉　冠廷" userId="157cb8b2-10c8-4c98-be2a-24a6fef27960" providerId="ADAL" clId="{BCFA4874-CF30-4070-90AC-0B3F45796603}" dt="2022-06-29T08:35:20.408" v="2468" actId="1076"/>
          <ac:spMkLst>
            <pc:docMk/>
            <pc:sldMk cId="3306550100" sldId="297"/>
            <ac:spMk id="24" creationId="{3B9D04AF-157A-096D-37C7-32608DC7A71B}"/>
          </ac:spMkLst>
        </pc:spChg>
        <pc:spChg chg="add del mod">
          <ac:chgData name="劉　冠廷" userId="157cb8b2-10c8-4c98-be2a-24a6fef27960" providerId="ADAL" clId="{BCFA4874-CF30-4070-90AC-0B3F45796603}" dt="2022-06-29T08:32:19.719" v="2383" actId="478"/>
          <ac:spMkLst>
            <pc:docMk/>
            <pc:sldMk cId="3306550100" sldId="297"/>
            <ac:spMk id="110" creationId="{00000000-0000-0000-0000-000000000000}"/>
          </ac:spMkLst>
        </pc:spChg>
        <pc:grpChg chg="add del mod">
          <ac:chgData name="劉　冠廷" userId="157cb8b2-10c8-4c98-be2a-24a6fef27960" providerId="ADAL" clId="{BCFA4874-CF30-4070-90AC-0B3F45796603}" dt="2022-06-29T08:35:24.180" v="2469" actId="1076"/>
          <ac:grpSpMkLst>
            <pc:docMk/>
            <pc:sldMk cId="3306550100" sldId="297"/>
            <ac:grpSpMk id="9" creationId="{ABD653AF-8FD2-1B85-8E90-1D36B323F643}"/>
          </ac:grpSpMkLst>
        </pc:grpChg>
        <pc:grpChg chg="add del mod">
          <ac:chgData name="劉　冠廷" userId="157cb8b2-10c8-4c98-be2a-24a6fef27960" providerId="ADAL" clId="{BCFA4874-CF30-4070-90AC-0B3F45796603}" dt="2022-06-29T08:34:58.084" v="2459" actId="1076"/>
          <ac:grpSpMkLst>
            <pc:docMk/>
            <pc:sldMk cId="3306550100" sldId="297"/>
            <ac:grpSpMk id="14" creationId="{536EEC03-0B0C-0AE4-895E-FA1B04056FC2}"/>
          </ac:grpSpMkLst>
        </pc:grpChg>
      </pc:sldChg>
      <pc:sldChg chg="addSp delSp modSp mod addAnim delAnim modAnim">
        <pc:chgData name="劉　冠廷" userId="157cb8b2-10c8-4c98-be2a-24a6fef27960" providerId="ADAL" clId="{BCFA4874-CF30-4070-90AC-0B3F45796603}" dt="2022-06-29T08:42:17.769" v="2547" actId="20577"/>
        <pc:sldMkLst>
          <pc:docMk/>
          <pc:sldMk cId="366815684" sldId="298"/>
        </pc:sldMkLst>
        <pc:spChg chg="mod">
          <ac:chgData name="劉　冠廷" userId="157cb8b2-10c8-4c98-be2a-24a6fef27960" providerId="ADAL" clId="{BCFA4874-CF30-4070-90AC-0B3F45796603}" dt="2022-06-29T08:42:11.773" v="2528" actId="20577"/>
          <ac:spMkLst>
            <pc:docMk/>
            <pc:sldMk cId="366815684" sldId="298"/>
            <ac:spMk id="4" creationId="{49F70D5E-9B45-EAAE-2F55-7DF164016490}"/>
          </ac:spMkLst>
        </pc:spChg>
        <pc:spChg chg="mod">
          <ac:chgData name="劉　冠廷" userId="157cb8b2-10c8-4c98-be2a-24a6fef27960" providerId="ADAL" clId="{BCFA4874-CF30-4070-90AC-0B3F45796603}" dt="2022-06-29T08:42:11.773" v="2528" actId="20577"/>
          <ac:spMkLst>
            <pc:docMk/>
            <pc:sldMk cId="366815684" sldId="298"/>
            <ac:spMk id="6" creationId="{E709673C-02A3-3250-17B6-43631D7F63D2}"/>
          </ac:spMkLst>
        </pc:spChg>
        <pc:spChg chg="add del mod">
          <ac:chgData name="劉　冠廷" userId="157cb8b2-10c8-4c98-be2a-24a6fef27960" providerId="ADAL" clId="{BCFA4874-CF30-4070-90AC-0B3F45796603}" dt="2022-06-29T01:15:28.296" v="1478" actId="478"/>
          <ac:spMkLst>
            <pc:docMk/>
            <pc:sldMk cId="366815684" sldId="298"/>
            <ac:spMk id="11" creationId="{131F4141-76C1-353D-58D0-C3C2C2EDBA00}"/>
          </ac:spMkLst>
        </pc:spChg>
        <pc:spChg chg="mod">
          <ac:chgData name="劉　冠廷" userId="157cb8b2-10c8-4c98-be2a-24a6fef27960" providerId="ADAL" clId="{BCFA4874-CF30-4070-90AC-0B3F45796603}" dt="2022-06-29T01:11:11.314" v="1403" actId="21"/>
          <ac:spMkLst>
            <pc:docMk/>
            <pc:sldMk cId="366815684" sldId="298"/>
            <ac:spMk id="14" creationId="{687E294E-2473-4500-6596-6AC289BB4821}"/>
          </ac:spMkLst>
        </pc:spChg>
        <pc:spChg chg="mod">
          <ac:chgData name="劉　冠廷" userId="157cb8b2-10c8-4c98-be2a-24a6fef27960" providerId="ADAL" clId="{BCFA4874-CF30-4070-90AC-0B3F45796603}" dt="2022-06-29T01:09:53.511" v="1364" actId="20577"/>
          <ac:spMkLst>
            <pc:docMk/>
            <pc:sldMk cId="366815684" sldId="298"/>
            <ac:spMk id="15" creationId="{FC533040-02C2-7A31-E21E-F8BB732BB9B7}"/>
          </ac:spMkLst>
        </pc:spChg>
        <pc:spChg chg="mod">
          <ac:chgData name="劉　冠廷" userId="157cb8b2-10c8-4c98-be2a-24a6fef27960" providerId="ADAL" clId="{BCFA4874-CF30-4070-90AC-0B3F45796603}" dt="2022-06-29T01:09:53.511" v="1364" actId="20577"/>
          <ac:spMkLst>
            <pc:docMk/>
            <pc:sldMk cId="366815684" sldId="298"/>
            <ac:spMk id="16" creationId="{2EBF1BAC-C7C2-90B4-2AB4-14D31BDE7C84}"/>
          </ac:spMkLst>
        </pc:spChg>
        <pc:spChg chg="add del">
          <ac:chgData name="劉　冠廷" userId="157cb8b2-10c8-4c98-be2a-24a6fef27960" providerId="ADAL" clId="{BCFA4874-CF30-4070-90AC-0B3F45796603}" dt="2022-06-29T01:12:35.394" v="1415" actId="22"/>
          <ac:spMkLst>
            <pc:docMk/>
            <pc:sldMk cId="366815684" sldId="298"/>
            <ac:spMk id="18" creationId="{A4F1FA3D-F37B-F216-EB55-C3F2EC27879A}"/>
          </ac:spMkLst>
        </pc:spChg>
        <pc:spChg chg="del mod">
          <ac:chgData name="劉　冠廷" userId="157cb8b2-10c8-4c98-be2a-24a6fef27960" providerId="ADAL" clId="{BCFA4874-CF30-4070-90AC-0B3F45796603}" dt="2022-06-29T01:24:45.644" v="1571" actId="478"/>
          <ac:spMkLst>
            <pc:docMk/>
            <pc:sldMk cId="366815684" sldId="298"/>
            <ac:spMk id="19" creationId="{BBD1CAC7-CC03-AAFB-2FB3-4E83CAC42FD9}"/>
          </ac:spMkLst>
        </pc:spChg>
        <pc:spChg chg="add del mod">
          <ac:chgData name="劉　冠廷" userId="157cb8b2-10c8-4c98-be2a-24a6fef27960" providerId="ADAL" clId="{BCFA4874-CF30-4070-90AC-0B3F45796603}" dt="2022-06-29T01:12:40.889" v="1419" actId="22"/>
          <ac:spMkLst>
            <pc:docMk/>
            <pc:sldMk cId="366815684" sldId="298"/>
            <ac:spMk id="20" creationId="{877D02BB-DF1C-BAF8-7DA3-7B40D8CCF830}"/>
          </ac:spMkLst>
        </pc:spChg>
        <pc:spChg chg="mod">
          <ac:chgData name="劉　冠廷" userId="157cb8b2-10c8-4c98-be2a-24a6fef27960" providerId="ADAL" clId="{BCFA4874-CF30-4070-90AC-0B3F45796603}" dt="2022-06-29T08:41:44.787" v="2527" actId="20577"/>
          <ac:spMkLst>
            <pc:docMk/>
            <pc:sldMk cId="366815684" sldId="298"/>
            <ac:spMk id="23" creationId="{FECCB05E-CA8D-E68D-C149-F68E6D6E4C8E}"/>
          </ac:spMkLst>
        </pc:spChg>
        <pc:spChg chg="mod">
          <ac:chgData name="劉　冠廷" userId="157cb8b2-10c8-4c98-be2a-24a6fef27960" providerId="ADAL" clId="{BCFA4874-CF30-4070-90AC-0B3F45796603}" dt="2022-06-29T08:41:37.937" v="2525" actId="14100"/>
          <ac:spMkLst>
            <pc:docMk/>
            <pc:sldMk cId="366815684" sldId="298"/>
            <ac:spMk id="24" creationId="{D5F7CDBE-7018-4D20-93EA-BE405C5E09E7}"/>
          </ac:spMkLst>
        </pc:spChg>
        <pc:spChg chg="mod">
          <ac:chgData name="劉　冠廷" userId="157cb8b2-10c8-4c98-be2a-24a6fef27960" providerId="ADAL" clId="{BCFA4874-CF30-4070-90AC-0B3F45796603}" dt="2022-06-29T08:41:42.920" v="2526" actId="14100"/>
          <ac:spMkLst>
            <pc:docMk/>
            <pc:sldMk cId="366815684" sldId="298"/>
            <ac:spMk id="25" creationId="{387C4A78-78DD-94D8-CC64-98083B34CCFD}"/>
          </ac:spMkLst>
        </pc:spChg>
        <pc:spChg chg="mod">
          <ac:chgData name="劉　冠廷" userId="157cb8b2-10c8-4c98-be2a-24a6fef27960" providerId="ADAL" clId="{BCFA4874-CF30-4070-90AC-0B3F45796603}" dt="2022-06-29T01:24:56.047" v="1574" actId="404"/>
          <ac:spMkLst>
            <pc:docMk/>
            <pc:sldMk cId="366815684" sldId="298"/>
            <ac:spMk id="110" creationId="{00000000-0000-0000-0000-000000000000}"/>
          </ac:spMkLst>
        </pc:spChg>
        <pc:spChg chg="mod">
          <ac:chgData name="劉　冠廷" userId="157cb8b2-10c8-4c98-be2a-24a6fef27960" providerId="ADAL" clId="{BCFA4874-CF30-4070-90AC-0B3F45796603}" dt="2022-06-29T08:42:17.769" v="2547" actId="20577"/>
          <ac:spMkLst>
            <pc:docMk/>
            <pc:sldMk cId="366815684" sldId="298"/>
            <ac:spMk id="111" creationId="{00000000-0000-0000-0000-000000000000}"/>
          </ac:spMkLst>
        </pc:spChg>
        <pc:grpChg chg="mod">
          <ac:chgData name="劉　冠廷" userId="157cb8b2-10c8-4c98-be2a-24a6fef27960" providerId="ADAL" clId="{BCFA4874-CF30-4070-90AC-0B3F45796603}" dt="2022-06-29T08:42:11.773" v="2528" actId="20577"/>
          <ac:grpSpMkLst>
            <pc:docMk/>
            <pc:sldMk cId="366815684" sldId="298"/>
            <ac:grpSpMk id="7" creationId="{0D67423B-6491-6D91-88ED-375EE86585DF}"/>
          </ac:grpSpMkLst>
        </pc:grpChg>
        <pc:grpChg chg="mod">
          <ac:chgData name="劉　冠廷" userId="157cb8b2-10c8-4c98-be2a-24a6fef27960" providerId="ADAL" clId="{BCFA4874-CF30-4070-90AC-0B3F45796603}" dt="2022-06-29T08:42:11.773" v="2528" actId="20577"/>
          <ac:grpSpMkLst>
            <pc:docMk/>
            <pc:sldMk cId="366815684" sldId="298"/>
            <ac:grpSpMk id="10" creationId="{5ACC5C0B-49E0-3459-9161-2591228F0573}"/>
          </ac:grpSpMkLst>
        </pc:grpChg>
        <pc:grpChg chg="add del mod">
          <ac:chgData name="劉　冠廷" userId="157cb8b2-10c8-4c98-be2a-24a6fef27960" providerId="ADAL" clId="{BCFA4874-CF30-4070-90AC-0B3F45796603}" dt="2022-06-29T01:12:49.153" v="1421" actId="478"/>
          <ac:grpSpMkLst>
            <pc:docMk/>
            <pc:sldMk cId="366815684" sldId="298"/>
            <ac:grpSpMk id="12" creationId="{BA7A0426-D39B-EBCF-13F2-EC9254E9E164}"/>
          </ac:grpSpMkLst>
        </pc:grpChg>
        <pc:grpChg chg="mod">
          <ac:chgData name="劉　冠廷" userId="157cb8b2-10c8-4c98-be2a-24a6fef27960" providerId="ADAL" clId="{BCFA4874-CF30-4070-90AC-0B3F45796603}" dt="2022-06-29T01:09:53.511" v="1364" actId="20577"/>
          <ac:grpSpMkLst>
            <pc:docMk/>
            <pc:sldMk cId="366815684" sldId="298"/>
            <ac:grpSpMk id="13" creationId="{99E65D76-3E7E-6BA9-7573-8A1194281525}"/>
          </ac:grpSpMkLst>
        </pc:grpChg>
        <pc:grpChg chg="add mod">
          <ac:chgData name="劉　冠廷" userId="157cb8b2-10c8-4c98-be2a-24a6fef27960" providerId="ADAL" clId="{BCFA4874-CF30-4070-90AC-0B3F45796603}" dt="2022-06-29T01:25:02.792" v="1576" actId="1076"/>
          <ac:grpSpMkLst>
            <pc:docMk/>
            <pc:sldMk cId="366815684" sldId="298"/>
            <ac:grpSpMk id="21" creationId="{3430E267-BF60-B261-E1DD-7D8D58063ECF}"/>
          </ac:grpSpMkLst>
        </pc:grpChg>
        <pc:grpChg chg="mod">
          <ac:chgData name="劉　冠廷" userId="157cb8b2-10c8-4c98-be2a-24a6fef27960" providerId="ADAL" clId="{BCFA4874-CF30-4070-90AC-0B3F45796603}" dt="2022-06-29T01:12:58.933" v="1422"/>
          <ac:grpSpMkLst>
            <pc:docMk/>
            <pc:sldMk cId="366815684" sldId="298"/>
            <ac:grpSpMk id="22" creationId="{84F8B268-BD2B-4257-B1B8-BAB3D56719E8}"/>
          </ac:grpSpMkLst>
        </pc:grpChg>
        <pc:picChg chg="del">
          <ac:chgData name="劉　冠廷" userId="157cb8b2-10c8-4c98-be2a-24a6fef27960" providerId="ADAL" clId="{BCFA4874-CF30-4070-90AC-0B3F45796603}" dt="2022-06-28T04:25:59.155" v="874" actId="478"/>
          <ac:picMkLst>
            <pc:docMk/>
            <pc:sldMk cId="366815684" sldId="298"/>
            <ac:picMk id="5" creationId="{023C8121-8960-0599-7C41-6307C48CE66B}"/>
          </ac:picMkLst>
        </pc:picChg>
        <pc:picChg chg="add mod modCrop">
          <ac:chgData name="劉　冠廷" userId="157cb8b2-10c8-4c98-be2a-24a6fef27960" providerId="ADAL" clId="{BCFA4874-CF30-4070-90AC-0B3F45796603}" dt="2022-06-29T08:41:27.042" v="2524" actId="1076"/>
          <ac:picMkLst>
            <pc:docMk/>
            <pc:sldMk cId="366815684" sldId="298"/>
            <ac:picMk id="9" creationId="{80EF82CC-60C1-28CD-016F-D931FACBF965}"/>
          </ac:picMkLst>
        </pc:picChg>
        <pc:picChg chg="del">
          <ac:chgData name="劉　冠廷" userId="157cb8b2-10c8-4c98-be2a-24a6fef27960" providerId="ADAL" clId="{BCFA4874-CF30-4070-90AC-0B3F45796603}" dt="2022-06-28T04:25:59.530" v="875" actId="478"/>
          <ac:picMkLst>
            <pc:docMk/>
            <pc:sldMk cId="366815684" sldId="298"/>
            <ac:picMk id="12" creationId="{4E122E69-A677-3E4D-0E66-4D8C538191EE}"/>
          </ac:picMkLst>
        </pc:picChg>
        <pc:picChg chg="add mod">
          <ac:chgData name="劉　冠廷" userId="157cb8b2-10c8-4c98-be2a-24a6fef27960" providerId="ADAL" clId="{BCFA4874-CF30-4070-90AC-0B3F45796603}" dt="2022-06-29T01:25:10.818" v="1580" actId="14100"/>
          <ac:picMkLst>
            <pc:docMk/>
            <pc:sldMk cId="366815684" sldId="298"/>
            <ac:picMk id="26" creationId="{4E4256F7-7CB7-5878-B87A-F16367DB1701}"/>
          </ac:picMkLst>
        </pc:picChg>
        <pc:picChg chg="add mod">
          <ac:chgData name="劉　冠廷" userId="157cb8b2-10c8-4c98-be2a-24a6fef27960" providerId="ADAL" clId="{BCFA4874-CF30-4070-90AC-0B3F45796603}" dt="2022-06-29T07:29:15.527" v="1718" actId="1076"/>
          <ac:picMkLst>
            <pc:docMk/>
            <pc:sldMk cId="366815684" sldId="298"/>
            <ac:picMk id="29" creationId="{0FEFC46A-0534-5069-AF96-0B6202F68C02}"/>
          </ac:picMkLst>
        </pc:picChg>
      </pc:sldChg>
      <pc:sldChg chg="addSp delSp modSp mod delAnim modAnim">
        <pc:chgData name="劉　冠廷" userId="157cb8b2-10c8-4c98-be2a-24a6fef27960" providerId="ADAL" clId="{BCFA4874-CF30-4070-90AC-0B3F45796603}" dt="2022-06-29T08:18:52.819" v="1789" actId="1076"/>
        <pc:sldMkLst>
          <pc:docMk/>
          <pc:sldMk cId="2460199759" sldId="299"/>
        </pc:sldMkLst>
        <pc:spChg chg="del mod">
          <ac:chgData name="劉　冠廷" userId="157cb8b2-10c8-4c98-be2a-24a6fef27960" providerId="ADAL" clId="{BCFA4874-CF30-4070-90AC-0B3F45796603}" dt="2022-06-29T01:05:15.378" v="1303"/>
          <ac:spMkLst>
            <pc:docMk/>
            <pc:sldMk cId="2460199759" sldId="299"/>
            <ac:spMk id="19" creationId="{BBD1CAC7-CC03-AAFB-2FB3-4E83CAC42FD9}"/>
          </ac:spMkLst>
        </pc:spChg>
        <pc:spChg chg="add mod">
          <ac:chgData name="劉　冠廷" userId="157cb8b2-10c8-4c98-be2a-24a6fef27960" providerId="ADAL" clId="{BCFA4874-CF30-4070-90AC-0B3F45796603}" dt="2022-06-29T08:18:48.201" v="1788" actId="1076"/>
          <ac:spMkLst>
            <pc:docMk/>
            <pc:sldMk cId="2460199759" sldId="299"/>
            <ac:spMk id="21" creationId="{A1CE8685-CD6D-FE60-116F-AA955D0B2023}"/>
          </ac:spMkLst>
        </pc:spChg>
        <pc:spChg chg="mod">
          <ac:chgData name="劉　冠廷" userId="157cb8b2-10c8-4c98-be2a-24a6fef27960" providerId="ADAL" clId="{BCFA4874-CF30-4070-90AC-0B3F45796603}" dt="2022-06-29T01:24:53.108" v="1573" actId="1076"/>
          <ac:spMkLst>
            <pc:docMk/>
            <pc:sldMk cId="2460199759" sldId="299"/>
            <ac:spMk id="110" creationId="{00000000-0000-0000-0000-000000000000}"/>
          </ac:spMkLst>
        </pc:spChg>
        <pc:spChg chg="mod">
          <ac:chgData name="劉　冠廷" userId="157cb8b2-10c8-4c98-be2a-24a6fef27960" providerId="ADAL" clId="{BCFA4874-CF30-4070-90AC-0B3F45796603}" dt="2022-06-29T07:40:32.727" v="1721" actId="20577"/>
          <ac:spMkLst>
            <pc:docMk/>
            <pc:sldMk cId="2460199759" sldId="299"/>
            <ac:spMk id="111" creationId="{00000000-0000-0000-0000-000000000000}"/>
          </ac:spMkLst>
        </pc:spChg>
        <pc:grpChg chg="mod">
          <ac:chgData name="劉　冠廷" userId="157cb8b2-10c8-4c98-be2a-24a6fef27960" providerId="ADAL" clId="{BCFA4874-CF30-4070-90AC-0B3F45796603}" dt="2022-06-29T01:05:32.043" v="1310" actId="1076"/>
          <ac:grpSpMkLst>
            <pc:docMk/>
            <pc:sldMk cId="2460199759" sldId="299"/>
            <ac:grpSpMk id="10" creationId="{5ACC5C0B-49E0-3459-9161-2591228F0573}"/>
          </ac:grpSpMkLst>
        </pc:grpChg>
        <pc:grpChg chg="mod">
          <ac:chgData name="劉　冠廷" userId="157cb8b2-10c8-4c98-be2a-24a6fef27960" providerId="ADAL" clId="{BCFA4874-CF30-4070-90AC-0B3F45796603}" dt="2022-06-29T01:05:25.880" v="1308" actId="1076"/>
          <ac:grpSpMkLst>
            <pc:docMk/>
            <pc:sldMk cId="2460199759" sldId="299"/>
            <ac:grpSpMk id="44" creationId="{77EB4B12-977A-3D24-6E89-A11451A9AD43}"/>
          </ac:grpSpMkLst>
        </pc:grpChg>
        <pc:picChg chg="mod">
          <ac:chgData name="劉　冠廷" userId="157cb8b2-10c8-4c98-be2a-24a6fef27960" providerId="ADAL" clId="{BCFA4874-CF30-4070-90AC-0B3F45796603}" dt="2022-06-29T08:11:29.981" v="1748" actId="1076"/>
          <ac:picMkLst>
            <pc:docMk/>
            <pc:sldMk cId="2460199759" sldId="299"/>
            <ac:picMk id="40" creationId="{8CFC29B7-0F7D-D07D-669E-D7B1E6C9F492}"/>
          </ac:picMkLst>
        </pc:picChg>
        <pc:picChg chg="mod">
          <ac:chgData name="劉　冠廷" userId="157cb8b2-10c8-4c98-be2a-24a6fef27960" providerId="ADAL" clId="{BCFA4874-CF30-4070-90AC-0B3F45796603}" dt="2022-06-29T08:18:52.819" v="1789" actId="1076"/>
          <ac:picMkLst>
            <pc:docMk/>
            <pc:sldMk cId="2460199759" sldId="299"/>
            <ac:picMk id="42" creationId="{FF49AD9B-84C7-48BA-E21B-8A4459F8C92C}"/>
          </ac:picMkLst>
        </pc:picChg>
        <pc:picChg chg="mod">
          <ac:chgData name="劉　冠廷" userId="157cb8b2-10c8-4c98-be2a-24a6fef27960" providerId="ADAL" clId="{BCFA4874-CF30-4070-90AC-0B3F45796603}" dt="2022-06-29T01:05:27.419" v="1309" actId="1076"/>
          <ac:picMkLst>
            <pc:docMk/>
            <pc:sldMk cId="2460199759" sldId="299"/>
            <ac:picMk id="43" creationId="{CD4F9F77-2540-824D-9895-4221FD1132AB}"/>
          </ac:picMkLst>
        </pc:picChg>
      </pc:sldChg>
      <pc:sldChg chg="addSp delSp modSp add mod addAnim delAnim modAnim">
        <pc:chgData name="劉　冠廷" userId="157cb8b2-10c8-4c98-be2a-24a6fef27960" providerId="ADAL" clId="{BCFA4874-CF30-4070-90AC-0B3F45796603}" dt="2022-06-29T08:39:48.424" v="2514" actId="1076"/>
        <pc:sldMkLst>
          <pc:docMk/>
          <pc:sldMk cId="2356812466" sldId="300"/>
        </pc:sldMkLst>
        <pc:spChg chg="add del mod">
          <ac:chgData name="劉　冠廷" userId="157cb8b2-10c8-4c98-be2a-24a6fef27960" providerId="ADAL" clId="{BCFA4874-CF30-4070-90AC-0B3F45796603}" dt="2022-06-29T08:35:10.333" v="2465" actId="1076"/>
          <ac:spMkLst>
            <pc:docMk/>
            <pc:sldMk cId="2356812466" sldId="300"/>
            <ac:spMk id="17" creationId="{82E86FFD-6FFF-44A9-871A-20A08D34170A}"/>
          </ac:spMkLst>
        </pc:spChg>
        <pc:spChg chg="del mod">
          <ac:chgData name="劉　冠廷" userId="157cb8b2-10c8-4c98-be2a-24a6fef27960" providerId="ADAL" clId="{BCFA4874-CF30-4070-90AC-0B3F45796603}" dt="2022-06-29T08:25:24.288" v="2236" actId="478"/>
          <ac:spMkLst>
            <pc:docMk/>
            <pc:sldMk cId="2356812466" sldId="300"/>
            <ac:spMk id="20" creationId="{718DAFF7-135B-C4C2-3772-394C94E1AAC5}"/>
          </ac:spMkLst>
        </pc:spChg>
        <pc:spChg chg="add mod">
          <ac:chgData name="劉　冠廷" userId="157cb8b2-10c8-4c98-be2a-24a6fef27960" providerId="ADAL" clId="{BCFA4874-CF30-4070-90AC-0B3F45796603}" dt="2022-06-29T08:35:12.600" v="2466" actId="1076"/>
          <ac:spMkLst>
            <pc:docMk/>
            <pc:sldMk cId="2356812466" sldId="300"/>
            <ac:spMk id="21" creationId="{7644892C-C4D0-C491-7C5B-FD2A59B1A757}"/>
          </ac:spMkLst>
        </pc:spChg>
        <pc:spChg chg="add del mod">
          <ac:chgData name="劉　冠廷" userId="157cb8b2-10c8-4c98-be2a-24a6fef27960" providerId="ADAL" clId="{BCFA4874-CF30-4070-90AC-0B3F45796603}" dt="2022-06-29T08:34:42.361" v="2451" actId="478"/>
          <ac:spMkLst>
            <pc:docMk/>
            <pc:sldMk cId="2356812466" sldId="300"/>
            <ac:spMk id="22" creationId="{ED830B85-AB3E-6EFB-5AA7-DC8C53F9EE80}"/>
          </ac:spMkLst>
        </pc:spChg>
        <pc:spChg chg="add mod">
          <ac:chgData name="劉　冠廷" userId="157cb8b2-10c8-4c98-be2a-24a6fef27960" providerId="ADAL" clId="{BCFA4874-CF30-4070-90AC-0B3F45796603}" dt="2022-06-29T08:35:03.139" v="2461" actId="1076"/>
          <ac:spMkLst>
            <pc:docMk/>
            <pc:sldMk cId="2356812466" sldId="300"/>
            <ac:spMk id="23" creationId="{A55E924B-030C-2CD9-26E6-29DDAA57B0FB}"/>
          </ac:spMkLst>
        </pc:spChg>
        <pc:spChg chg="del">
          <ac:chgData name="劉　冠廷" userId="157cb8b2-10c8-4c98-be2a-24a6fef27960" providerId="ADAL" clId="{BCFA4874-CF30-4070-90AC-0B3F45796603}" dt="2022-06-29T08:32:39.083" v="2389" actId="478"/>
          <ac:spMkLst>
            <pc:docMk/>
            <pc:sldMk cId="2356812466" sldId="300"/>
            <ac:spMk id="24" creationId="{3B9D04AF-157A-096D-37C7-32608DC7A71B}"/>
          </ac:spMkLst>
        </pc:spChg>
        <pc:spChg chg="add mod">
          <ac:chgData name="劉　冠廷" userId="157cb8b2-10c8-4c98-be2a-24a6fef27960" providerId="ADAL" clId="{BCFA4874-CF30-4070-90AC-0B3F45796603}" dt="2022-06-29T08:39:42.151" v="2513" actId="20577"/>
          <ac:spMkLst>
            <pc:docMk/>
            <pc:sldMk cId="2356812466" sldId="300"/>
            <ac:spMk id="25" creationId="{1BC192D8-7C2C-2523-6221-BA1739853B86}"/>
          </ac:spMkLst>
        </pc:spChg>
        <pc:spChg chg="del">
          <ac:chgData name="劉　冠廷" userId="157cb8b2-10c8-4c98-be2a-24a6fef27960" providerId="ADAL" clId="{BCFA4874-CF30-4070-90AC-0B3F45796603}" dt="2022-06-29T08:32:37.839" v="2388" actId="478"/>
          <ac:spMkLst>
            <pc:docMk/>
            <pc:sldMk cId="2356812466" sldId="300"/>
            <ac:spMk id="110" creationId="{00000000-0000-0000-0000-000000000000}"/>
          </ac:spMkLst>
        </pc:spChg>
        <pc:grpChg chg="del">
          <ac:chgData name="劉　冠廷" userId="157cb8b2-10c8-4c98-be2a-24a6fef27960" providerId="ADAL" clId="{BCFA4874-CF30-4070-90AC-0B3F45796603}" dt="2022-06-29T08:32:35.321" v="2386" actId="478"/>
          <ac:grpSpMkLst>
            <pc:docMk/>
            <pc:sldMk cId="2356812466" sldId="300"/>
            <ac:grpSpMk id="9" creationId="{ABD653AF-8FD2-1B85-8E90-1D36B323F643}"/>
          </ac:grpSpMkLst>
        </pc:grpChg>
        <pc:grpChg chg="del">
          <ac:chgData name="劉　冠廷" userId="157cb8b2-10c8-4c98-be2a-24a6fef27960" providerId="ADAL" clId="{BCFA4874-CF30-4070-90AC-0B3F45796603}" dt="2022-06-29T08:32:36.336" v="2387" actId="478"/>
          <ac:grpSpMkLst>
            <pc:docMk/>
            <pc:sldMk cId="2356812466" sldId="300"/>
            <ac:grpSpMk id="14" creationId="{536EEC03-0B0C-0AE4-895E-FA1B04056FC2}"/>
          </ac:grpSpMkLst>
        </pc:grpChg>
        <pc:cxnChg chg="add mod">
          <ac:chgData name="劉　冠廷" userId="157cb8b2-10c8-4c98-be2a-24a6fef27960" providerId="ADAL" clId="{BCFA4874-CF30-4070-90AC-0B3F45796603}" dt="2022-06-29T08:39:48.424" v="2514" actId="1076"/>
          <ac:cxnSpMkLst>
            <pc:docMk/>
            <pc:sldMk cId="2356812466" sldId="300"/>
            <ac:cxnSpMk id="26" creationId="{4C33B27C-64EB-594A-31B7-A704076FB3A8}"/>
          </ac:cxnSpMkLst>
        </pc:cxnChg>
        <pc:cxnChg chg="add mod">
          <ac:chgData name="劉　冠廷" userId="157cb8b2-10c8-4c98-be2a-24a6fef27960" providerId="ADAL" clId="{BCFA4874-CF30-4070-90AC-0B3F45796603}" dt="2022-06-29T08:35:59.386" v="2481" actId="1076"/>
          <ac:cxnSpMkLst>
            <pc:docMk/>
            <pc:sldMk cId="2356812466" sldId="300"/>
            <ac:cxnSpMk id="27" creationId="{95CFD2B3-E60D-3729-0ECD-DBB4BC4C0F68}"/>
          </ac:cxnSpMkLst>
        </pc:cxnChg>
        <pc:cxnChg chg="add mod">
          <ac:chgData name="劉　冠廷" userId="157cb8b2-10c8-4c98-be2a-24a6fef27960" providerId="ADAL" clId="{BCFA4874-CF30-4070-90AC-0B3F45796603}" dt="2022-06-29T08:36:06.048" v="2487" actId="1076"/>
          <ac:cxnSpMkLst>
            <pc:docMk/>
            <pc:sldMk cId="2356812466" sldId="300"/>
            <ac:cxnSpMk id="28" creationId="{1C902544-115C-7591-120A-00CBA52B0FEB}"/>
          </ac:cxnSpMkLst>
        </pc:cxnChg>
      </pc:sldChg>
      <pc:sldChg chg="delSp modSp del mod delAnim">
        <pc:chgData name="劉　冠廷" userId="157cb8b2-10c8-4c98-be2a-24a6fef27960" providerId="ADAL" clId="{BCFA4874-CF30-4070-90AC-0B3F45796603}" dt="2022-06-29T01:25:28.057" v="1584" actId="2696"/>
        <pc:sldMkLst>
          <pc:docMk/>
          <pc:sldMk cId="3083290222" sldId="301"/>
        </pc:sldMkLst>
        <pc:spChg chg="mod">
          <ac:chgData name="劉　冠廷" userId="157cb8b2-10c8-4c98-be2a-24a6fef27960" providerId="ADAL" clId="{BCFA4874-CF30-4070-90AC-0B3F45796603}" dt="2022-06-28T04:23:19.441" v="843" actId="20577"/>
          <ac:spMkLst>
            <pc:docMk/>
            <pc:sldMk cId="3083290222" sldId="301"/>
            <ac:spMk id="4" creationId="{49F70D5E-9B45-EAAE-2F55-7DF164016490}"/>
          </ac:spMkLst>
        </pc:spChg>
        <pc:spChg chg="mod">
          <ac:chgData name="劉　冠廷" userId="157cb8b2-10c8-4c98-be2a-24a6fef27960" providerId="ADAL" clId="{BCFA4874-CF30-4070-90AC-0B3F45796603}" dt="2022-06-28T04:23:19.441" v="843" actId="20577"/>
          <ac:spMkLst>
            <pc:docMk/>
            <pc:sldMk cId="3083290222" sldId="301"/>
            <ac:spMk id="6" creationId="{E709673C-02A3-3250-17B6-43631D7F63D2}"/>
          </ac:spMkLst>
        </pc:spChg>
        <pc:spChg chg="del">
          <ac:chgData name="劉　冠廷" userId="157cb8b2-10c8-4c98-be2a-24a6fef27960" providerId="ADAL" clId="{BCFA4874-CF30-4070-90AC-0B3F45796603}" dt="2022-06-29T01:04:35.343" v="1293" actId="21"/>
          <ac:spMkLst>
            <pc:docMk/>
            <pc:sldMk cId="3083290222" sldId="301"/>
            <ac:spMk id="19" creationId="{BBD1CAC7-CC03-AAFB-2FB3-4E83CAC42FD9}"/>
          </ac:spMkLst>
        </pc:spChg>
        <pc:spChg chg="mod">
          <ac:chgData name="劉　冠廷" userId="157cb8b2-10c8-4c98-be2a-24a6fef27960" providerId="ADAL" clId="{BCFA4874-CF30-4070-90AC-0B3F45796603}" dt="2022-06-28T04:23:28.859" v="851" actId="20577"/>
          <ac:spMkLst>
            <pc:docMk/>
            <pc:sldMk cId="3083290222" sldId="301"/>
            <ac:spMk id="111" creationId="{00000000-0000-0000-0000-000000000000}"/>
          </ac:spMkLst>
        </pc:spChg>
        <pc:grpChg chg="mod">
          <ac:chgData name="劉　冠廷" userId="157cb8b2-10c8-4c98-be2a-24a6fef27960" providerId="ADAL" clId="{BCFA4874-CF30-4070-90AC-0B3F45796603}" dt="2022-06-28T04:23:19.441" v="843" actId="20577"/>
          <ac:grpSpMkLst>
            <pc:docMk/>
            <pc:sldMk cId="3083290222" sldId="301"/>
            <ac:grpSpMk id="7" creationId="{0D67423B-6491-6D91-88ED-375EE86585DF}"/>
          </ac:grpSpMkLst>
        </pc:grpChg>
        <pc:grpChg chg="del mod">
          <ac:chgData name="劉　冠廷" userId="157cb8b2-10c8-4c98-be2a-24a6fef27960" providerId="ADAL" clId="{BCFA4874-CF30-4070-90AC-0B3F45796603}" dt="2022-06-29T01:06:34.730" v="1313" actId="21"/>
          <ac:grpSpMkLst>
            <pc:docMk/>
            <pc:sldMk cId="3083290222" sldId="301"/>
            <ac:grpSpMk id="10" creationId="{5ACC5C0B-49E0-3459-9161-2591228F0573}"/>
          </ac:grpSpMkLst>
        </pc:grpChg>
        <pc:picChg chg="del">
          <ac:chgData name="劉　冠廷" userId="157cb8b2-10c8-4c98-be2a-24a6fef27960" providerId="ADAL" clId="{BCFA4874-CF30-4070-90AC-0B3F45796603}" dt="2022-06-29T01:15:49.017" v="1481" actId="21"/>
          <ac:picMkLst>
            <pc:docMk/>
            <pc:sldMk cId="3083290222" sldId="301"/>
            <ac:picMk id="8" creationId="{347E0739-0E72-CF86-DAE3-347C9E047CF6}"/>
          </ac:picMkLst>
        </pc:picChg>
        <pc:picChg chg="del">
          <ac:chgData name="劉　冠廷" userId="157cb8b2-10c8-4c98-be2a-24a6fef27960" providerId="ADAL" clId="{BCFA4874-CF30-4070-90AC-0B3F45796603}" dt="2022-06-29T01:24:17.855" v="1562" actId="21"/>
          <ac:picMkLst>
            <pc:docMk/>
            <pc:sldMk cId="3083290222" sldId="301"/>
            <ac:picMk id="11" creationId="{C612D15C-1B24-BBB3-DF78-9E79BA119C1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08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647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7784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27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0304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52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845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15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;p3">
            <a:extLst>
              <a:ext uri="{FF2B5EF4-FFF2-40B4-BE49-F238E27FC236}">
                <a16:creationId xmlns:a16="http://schemas.microsoft.com/office/drawing/2014/main" id="{BB41B11D-8A7B-ED04-0DA5-F6E11042C02C}"/>
              </a:ext>
            </a:extLst>
          </p:cNvPr>
          <p:cNvSpPr txBox="1"/>
          <p:nvPr/>
        </p:nvSpPr>
        <p:spPr>
          <a:xfrm>
            <a:off x="540857" y="2069110"/>
            <a:ext cx="1111028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36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Sub-optimally Solving the Multiple Watchman Route Problem with Heuristic Search</a:t>
            </a:r>
            <a:endParaRPr sz="36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10;p3">
            <a:extLst>
              <a:ext uri="{FF2B5EF4-FFF2-40B4-BE49-F238E27FC236}">
                <a16:creationId xmlns:a16="http://schemas.microsoft.com/office/drawing/2014/main" id="{931F4166-E2B8-CC38-0C1A-A068FD2A1D58}"/>
              </a:ext>
            </a:extLst>
          </p:cNvPr>
          <p:cNvSpPr txBox="1"/>
          <p:nvPr/>
        </p:nvSpPr>
        <p:spPr>
          <a:xfrm>
            <a:off x="649096" y="4104797"/>
            <a:ext cx="1027454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ja-JP" altLang="en-US" sz="1800" b="1" dirty="0">
                <a:solidFill>
                  <a:srgbClr val="C00000"/>
                </a:solidFill>
              </a:rPr>
              <a:t>総合文化研究科</a:t>
            </a:r>
            <a:r>
              <a:rPr lang="ja-JP" altLang="en-US" sz="18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広域科学専攻修士</a:t>
            </a:r>
            <a:r>
              <a:rPr lang="ja-JP" altLang="en-US" sz="1800" b="1" dirty="0">
                <a:solidFill>
                  <a:srgbClr val="C00000"/>
                </a:solidFill>
              </a:rPr>
              <a:t>二年　福永研究室　</a:t>
            </a:r>
            <a:r>
              <a:rPr lang="ja-JP" altLang="en-US" sz="18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劉冠廷　</a:t>
            </a:r>
            <a:endParaRPr lang="en-US" altLang="ja-JP" sz="1800"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1" dirty="0">
                <a:solidFill>
                  <a:srgbClr val="C00000"/>
                </a:solidFill>
              </a:rPr>
              <a:t>研究方向：組み合わせ最適化</a:t>
            </a:r>
            <a:endParaRPr lang="en-US" altLang="ja-JP" sz="1800" b="1" dirty="0">
              <a:solidFill>
                <a:srgbClr val="C00000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FB6E4E-C7A8-BFB3-FC99-8F1E84541D2E}"/>
              </a:ext>
            </a:extLst>
          </p:cNvPr>
          <p:cNvCxnSpPr>
            <a:cxnSpLocks/>
          </p:cNvCxnSpPr>
          <p:nvPr/>
        </p:nvCxnSpPr>
        <p:spPr>
          <a:xfrm>
            <a:off x="649096" y="3687097"/>
            <a:ext cx="6302477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Google Shape;110;p3">
            <a:extLst>
              <a:ext uri="{FF2B5EF4-FFF2-40B4-BE49-F238E27FC236}">
                <a16:creationId xmlns:a16="http://schemas.microsoft.com/office/drawing/2014/main" id="{CA3ED756-8E31-9890-0ACA-16D11762FF34}"/>
              </a:ext>
            </a:extLst>
          </p:cNvPr>
          <p:cNvSpPr txBox="1"/>
          <p:nvPr/>
        </p:nvSpPr>
        <p:spPr>
          <a:xfrm>
            <a:off x="540857" y="1306324"/>
            <a:ext cx="655303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修士</a:t>
            </a:r>
            <a:r>
              <a:rPr lang="ja-JP" altLang="en-US" sz="1800" b="1" dirty="0">
                <a:solidFill>
                  <a:schemeClr val="accent1"/>
                </a:solidFill>
              </a:rPr>
              <a:t>研究報告</a:t>
            </a:r>
            <a:endParaRPr sz="1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616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418041" y="369803"/>
            <a:ext cx="56779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3200" b="1" dirty="0">
                <a:solidFill>
                  <a:schemeClr val="accent1"/>
                </a:solidFill>
              </a:rPr>
              <a:t>definition: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DF6EDF1-121F-5871-9C7C-07D4E33CF11D}"/>
                  </a:ext>
                </a:extLst>
              </p:cNvPr>
              <p:cNvSpPr txBox="1"/>
              <p:nvPr/>
            </p:nvSpPr>
            <p:spPr>
              <a:xfrm>
                <a:off x="0" y="1191428"/>
                <a:ext cx="10717161" cy="5355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algn="just">
                  <a:buClr>
                    <a:srgbClr val="C00000"/>
                  </a:buClr>
                  <a:buSzPts val="2800"/>
                </a:pPr>
                <a:r>
                  <a:rPr lang="en-US" altLang="ja-JP" sz="1800" b="1" dirty="0">
                    <a:solidFill>
                      <a:srgbClr val="C00000"/>
                    </a:solidFill>
                  </a:rPr>
                  <a:t>input: &lt;k, map, start, LOS&gt;</a:t>
                </a:r>
              </a:p>
              <a:p>
                <a:pPr marL="457200" lvl="1" algn="just">
                  <a:buClr>
                    <a:srgbClr val="C00000"/>
                  </a:buClr>
                  <a:buSzPts val="2800"/>
                </a:pPr>
                <a:r>
                  <a:rPr lang="en-US" altLang="ja-JP" sz="1800" b="1" dirty="0">
                    <a:solidFill>
                      <a:srgbClr val="C00000"/>
                    </a:solidFill>
                  </a:rPr>
                  <a:t>k: the number of watchmen</a:t>
                </a:r>
              </a:p>
              <a:p>
                <a:pPr marL="457200" lvl="1" algn="just">
                  <a:buClr>
                    <a:srgbClr val="C00000"/>
                  </a:buClr>
                  <a:buSzPts val="2800"/>
                </a:pPr>
                <a:r>
                  <a:rPr lang="en-US" altLang="ja-JP" sz="1800" b="1" dirty="0">
                    <a:solidFill>
                      <a:srgbClr val="C00000"/>
                    </a:solidFill>
                  </a:rPr>
                  <a:t>map: a grid map</a:t>
                </a:r>
              </a:p>
              <a:p>
                <a:pPr marL="457200" lvl="1" algn="just">
                  <a:buClr>
                    <a:srgbClr val="C00000"/>
                  </a:buClr>
                  <a:buSzPts val="2800"/>
                </a:pPr>
                <a:r>
                  <a:rPr lang="en-US" altLang="ja-JP" sz="1800" b="1" dirty="0">
                    <a:solidFill>
                      <a:srgbClr val="C00000"/>
                    </a:solidFill>
                  </a:rPr>
                  <a:t>start: a list including k start positions</a:t>
                </a:r>
              </a:p>
              <a:p>
                <a:pPr marL="457200" lvl="1" algn="just">
                  <a:buClr>
                    <a:srgbClr val="C00000"/>
                  </a:buClr>
                  <a:buSzPts val="2800"/>
                </a:pPr>
                <a:r>
                  <a:rPr lang="en-US" altLang="ja-JP" sz="1800" b="1" dirty="0">
                    <a:solidFill>
                      <a:srgbClr val="C00000"/>
                    </a:solidFill>
                  </a:rPr>
                  <a:t>LOS: the line of sight function </a:t>
                </a:r>
              </a:p>
              <a:p>
                <a:pPr marL="742950" lvl="1" indent="-285750" algn="just">
                  <a:buClr>
                    <a:srgbClr val="C00000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altLang="ja-JP" sz="1800" b="1" dirty="0">
                    <a:solidFill>
                      <a:srgbClr val="C00000"/>
                    </a:solidFill>
                  </a:rPr>
                  <a:t>cell: every grid in the map</a:t>
                </a:r>
              </a:p>
              <a:p>
                <a:pPr marL="742950" lvl="1" indent="-285750" algn="just">
                  <a:buClr>
                    <a:srgbClr val="C00000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altLang="ja-JP" sz="1800" b="1" dirty="0">
                    <a:solidFill>
                      <a:srgbClr val="C00000"/>
                    </a:solidFill>
                  </a:rPr>
                  <a:t>LOS: </a:t>
                </a:r>
                <a14:m>
                  <m:oMath xmlns:m="http://schemas.openxmlformats.org/officeDocument/2006/math">
                    <m:r>
                      <a:rPr lang="en-US" altLang="ja-JP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ja-JP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ja-JP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800" b="1" dirty="0">
                    <a:solidFill>
                      <a:srgbClr val="C00000"/>
                    </a:solidFill>
                  </a:rPr>
                  <a:t>, LOS(c): all cells can see from cell c</a:t>
                </a:r>
              </a:p>
              <a:p>
                <a:pPr marL="742950" lvl="1" indent="-285750" algn="just">
                  <a:buClr>
                    <a:srgbClr val="C00000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altLang="ja-JP" sz="1800" b="1" dirty="0">
                    <a:solidFill>
                      <a:srgbClr val="C00000"/>
                    </a:solidFill>
                  </a:rPr>
                  <a:t>State: a state is a pair:&lt;location, seen&gt;</a:t>
                </a:r>
              </a:p>
              <a:p>
                <a:pPr marL="742950" lvl="1" indent="-285750" algn="just">
                  <a:buClr>
                    <a:srgbClr val="C00000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altLang="ja-JP" sz="1800" b="1" dirty="0">
                    <a:solidFill>
                      <a:srgbClr val="C00000"/>
                    </a:solidFill>
                  </a:rPr>
                  <a:t>Node: a node S in the search tree </a:t>
                </a:r>
              </a:p>
              <a:p>
                <a:pPr marL="742950" lvl="1" indent="-285750" algn="just">
                  <a:buClr>
                    <a:srgbClr val="C00000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altLang="ja-JP" sz="1800" b="1" dirty="0">
                    <a:solidFill>
                      <a:srgbClr val="C00000"/>
                    </a:solidFill>
                  </a:rPr>
                  <a:t>Expansion: the number of nodes explored</a:t>
                </a:r>
              </a:p>
              <a:p>
                <a:pPr marL="742950" lvl="1" indent="-285750" algn="just">
                  <a:buClr>
                    <a:srgbClr val="C00000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altLang="ja-JP" sz="1800" b="1" dirty="0">
                    <a:solidFill>
                      <a:srgbClr val="C00000"/>
                    </a:solidFill>
                  </a:rPr>
                  <a:t>Generation: the number of nodes generated</a:t>
                </a:r>
              </a:p>
              <a:p>
                <a:pPr marL="742950" lvl="1" indent="-285750" algn="just">
                  <a:buClr>
                    <a:srgbClr val="C00000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altLang="ja-JP" sz="1800" b="1" dirty="0">
                    <a:solidFill>
                      <a:srgbClr val="C00000"/>
                    </a:solidFill>
                  </a:rPr>
                  <a:t>path: </a:t>
                </a:r>
                <a14:m>
                  <m:oMath xmlns:m="http://schemas.openxmlformats.org/officeDocument/2006/math">
                    <m:r>
                      <a:rPr lang="el-GR" altLang="ja-JP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zh-CN" alt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d>
                      <m:dPr>
                        <m:ctrlP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…..,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𝒔𝒕𝒂𝒓𝒕</m:t>
                    </m:r>
                  </m:oMath>
                </a14:m>
                <a:endParaRPr lang="en-US" altLang="ja-JP" sz="1800" b="1" dirty="0">
                  <a:solidFill>
                    <a:srgbClr val="C00000"/>
                  </a:solidFill>
                </a:endParaRPr>
              </a:p>
              <a:p>
                <a:pPr marL="742950" lvl="1" indent="-285750" algn="just">
                  <a:buClr>
                    <a:srgbClr val="C00000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altLang="ja-JP" sz="1800" b="1" dirty="0">
                    <a:solidFill>
                      <a:srgbClr val="C00000"/>
                    </a:solidFill>
                  </a:rPr>
                  <a:t>disjoint graph G(V, E)</a:t>
                </a:r>
              </a:p>
              <a:p>
                <a:pPr marL="742950" lvl="1" indent="-285750" algn="just">
                  <a:buClr>
                    <a:srgbClr val="C00000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altLang="ja-JP" sz="1800" b="1" dirty="0">
                    <a:solidFill>
                      <a:srgbClr val="C00000"/>
                    </a:solidFill>
                  </a:rPr>
                  <a:t>d(u, v): the shortest path from u to v</a:t>
                </a:r>
              </a:p>
              <a:p>
                <a:pPr marL="742950" lvl="1" indent="-285750" algn="just">
                  <a:buClr>
                    <a:srgbClr val="C00000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altLang="ja-JP" sz="1800" b="1" dirty="0">
                    <a:solidFill>
                      <a:srgbClr val="C00000"/>
                    </a:solidFill>
                  </a:rPr>
                  <a:t>OPEN: priority queue in A* search</a:t>
                </a:r>
              </a:p>
              <a:p>
                <a:pPr marL="742950" lvl="1" indent="-285750" algn="just">
                  <a:buClr>
                    <a:srgbClr val="C00000"/>
                  </a:buClr>
                  <a:buSzPts val="2800"/>
                  <a:buFont typeface="Arial" panose="020B0604020202020204" pitchFamily="34" charset="0"/>
                  <a:buChar char="•"/>
                </a:pPr>
                <a:endParaRPr lang="en-US" altLang="ja-JP" sz="1800" b="1" dirty="0">
                  <a:solidFill>
                    <a:srgbClr val="C00000"/>
                  </a:solidFill>
                </a:endParaRPr>
              </a:p>
              <a:p>
                <a:pPr marL="742950" lvl="1" indent="-285750" algn="just">
                  <a:buClr>
                    <a:srgbClr val="C00000"/>
                  </a:buClr>
                  <a:buSzPts val="2800"/>
                  <a:buFont typeface="Arial" panose="020B0604020202020204" pitchFamily="34" charset="0"/>
                  <a:buChar char="•"/>
                </a:pPr>
                <a:endParaRPr lang="en-US" altLang="ja-JP" sz="1800" b="1" dirty="0">
                  <a:solidFill>
                    <a:srgbClr val="C00000"/>
                  </a:solidFill>
                </a:endParaRPr>
              </a:p>
              <a:p>
                <a:pPr marL="457200" lvl="1" algn="just">
                  <a:buClr>
                    <a:srgbClr val="C00000"/>
                  </a:buClr>
                  <a:buSzPts val="2800"/>
                </a:pPr>
                <a:r>
                  <a:rPr lang="zh-CN" altLang="en-US" sz="1800" b="1" dirty="0">
                    <a:solidFill>
                      <a:srgbClr val="C00000"/>
                    </a:solidFill>
                  </a:rPr>
                  <a:t>别用</a:t>
                </a:r>
                <a:r>
                  <a:rPr lang="en-US" altLang="zh-CN" sz="1800" b="1" dirty="0">
                    <a:solidFill>
                      <a:srgbClr val="C00000"/>
                    </a:solidFill>
                  </a:rPr>
                  <a:t>C</a:t>
                </a:r>
                <a:r>
                  <a:rPr lang="zh-CN" altLang="en-US" sz="1800" b="1" dirty="0">
                    <a:solidFill>
                      <a:srgbClr val="C00000"/>
                    </a:solidFill>
                  </a:rPr>
                  <a:t>，用希腊的</a:t>
                </a:r>
                <a:r>
                  <a:rPr lang="en-US" altLang="zh-CN" sz="1800" b="1" dirty="0">
                    <a:solidFill>
                      <a:srgbClr val="C00000"/>
                    </a:solidFill>
                  </a:rPr>
                  <a:t>V</a:t>
                </a:r>
                <a:r>
                  <a:rPr lang="zh-CN" altLang="en-US" sz="1800" b="1" dirty="0">
                    <a:solidFill>
                      <a:srgbClr val="C00000"/>
                    </a:solidFill>
                  </a:rPr>
                  <a:t>，</a:t>
                </a:r>
                <a:r>
                  <a:rPr lang="en-US" altLang="zh-CN" sz="1800" b="1" dirty="0">
                    <a:solidFill>
                      <a:srgbClr val="C00000"/>
                    </a:solidFill>
                  </a:rPr>
                  <a:t>\nu</a:t>
                </a:r>
                <a:endParaRPr lang="en-US" altLang="ja-JP" sz="1800" b="1" dirty="0">
                  <a:solidFill>
                    <a:srgbClr val="C00000"/>
                  </a:solidFill>
                </a:endParaRPr>
              </a:p>
              <a:p>
                <a:pPr marL="457200" lvl="1" algn="just">
                  <a:buClr>
                    <a:srgbClr val="C00000"/>
                  </a:buClr>
                  <a:buSzPts val="2800"/>
                </a:pPr>
                <a:endParaRPr lang="en-US" altLang="ja-JP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DF6EDF1-121F-5871-9C7C-07D4E33CF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1428"/>
                <a:ext cx="10717161" cy="5355312"/>
              </a:xfrm>
              <a:prstGeom prst="rect">
                <a:avLst/>
              </a:prstGeom>
              <a:blipFill>
                <a:blip r:embed="rId3"/>
                <a:stretch>
                  <a:fillRect t="-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26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418041" y="369803"/>
            <a:ext cx="56779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b="1" dirty="0">
                <a:solidFill>
                  <a:schemeClr val="accent1"/>
                </a:solidFill>
              </a:rPr>
              <a:t>提案手法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DF6EDF1-121F-5871-9C7C-07D4E33CF11D}"/>
              </a:ext>
            </a:extLst>
          </p:cNvPr>
          <p:cNvSpPr txBox="1"/>
          <p:nvPr/>
        </p:nvSpPr>
        <p:spPr>
          <a:xfrm>
            <a:off x="0" y="1120676"/>
            <a:ext cx="10717161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just">
              <a:buClr>
                <a:srgbClr val="C00000"/>
              </a:buClr>
              <a:buSzPts val="2800"/>
            </a:pPr>
            <a:r>
              <a:rPr lang="en-US" altLang="ja-JP" sz="2400" b="1" dirty="0">
                <a:solidFill>
                  <a:srgbClr val="C00000"/>
                </a:solidFill>
              </a:rPr>
              <a:t>2-stage solver</a:t>
            </a:r>
          </a:p>
          <a:p>
            <a:pPr marL="457200" lvl="1" algn="just">
              <a:buClr>
                <a:srgbClr val="C00000"/>
              </a:buClr>
              <a:buSzPts val="2800"/>
            </a:pPr>
            <a:endParaRPr lang="en-US" altLang="ja-JP" sz="1800" b="1" dirty="0">
              <a:solidFill>
                <a:srgbClr val="C00000"/>
              </a:solidFill>
            </a:endParaRPr>
          </a:p>
          <a:p>
            <a:pPr marL="742950" lvl="1" indent="-285750" algn="just">
              <a:buClr>
                <a:srgbClr val="C0000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ja-JP" sz="1800" b="1" dirty="0">
                <a:solidFill>
                  <a:srgbClr val="C00000"/>
                </a:solidFill>
              </a:rPr>
              <a:t>1-st stage</a:t>
            </a:r>
            <a:r>
              <a:rPr lang="ja-JP" altLang="en-US" sz="1800" b="1" dirty="0">
                <a:solidFill>
                  <a:srgbClr val="C00000"/>
                </a:solidFill>
              </a:rPr>
              <a:t>：</a:t>
            </a:r>
            <a:endParaRPr lang="en-US" altLang="ja-JP" sz="1800" b="1" dirty="0">
              <a:solidFill>
                <a:srgbClr val="C00000"/>
              </a:solidFill>
            </a:endParaRPr>
          </a:p>
          <a:p>
            <a:pPr marL="457200" lvl="1" algn="just">
              <a:buClr>
                <a:srgbClr val="C00000"/>
              </a:buClr>
              <a:buSzPts val="2800"/>
            </a:pPr>
            <a:r>
              <a:rPr lang="en-US" altLang="ja-JP" sz="1800" b="1" dirty="0">
                <a:solidFill>
                  <a:srgbClr val="C00000"/>
                </a:solidFill>
              </a:rPr>
              <a:t>a multi-class connected clustering algorithm</a:t>
            </a:r>
          </a:p>
          <a:p>
            <a:pPr marL="457200" lvl="1" algn="just">
              <a:buClr>
                <a:srgbClr val="C00000"/>
              </a:buClr>
              <a:buSzPts val="2800"/>
            </a:pPr>
            <a:r>
              <a:rPr lang="en-US" altLang="ja-JP" sz="1800" b="1" dirty="0">
                <a:solidFill>
                  <a:srgbClr val="C00000"/>
                </a:solidFill>
              </a:rPr>
              <a:t>partition the whole map into k clusters (one cell can belong to multiple clusters)</a:t>
            </a:r>
          </a:p>
          <a:p>
            <a:pPr marL="457200" lvl="1" algn="just">
              <a:buClr>
                <a:srgbClr val="C00000"/>
              </a:buClr>
              <a:buSzPts val="2800"/>
            </a:pPr>
            <a:r>
              <a:rPr lang="en-US" altLang="ja-JP" sz="1800" b="1" dirty="0">
                <a:solidFill>
                  <a:srgbClr val="C00000"/>
                </a:solidFill>
              </a:rPr>
              <a:t>Assign cells in the same cluster to each watchman</a:t>
            </a:r>
          </a:p>
          <a:p>
            <a:pPr marL="457200" lvl="1" algn="just">
              <a:buClr>
                <a:srgbClr val="C00000"/>
              </a:buClr>
              <a:buSzPts val="2800"/>
            </a:pPr>
            <a:endParaRPr lang="en-US" altLang="ja-JP" sz="1800" b="1" dirty="0">
              <a:solidFill>
                <a:srgbClr val="C00000"/>
              </a:solidFill>
            </a:endParaRPr>
          </a:p>
          <a:p>
            <a:pPr marL="457200" lvl="1" algn="just">
              <a:buClr>
                <a:srgbClr val="C00000"/>
              </a:buClr>
              <a:buSzPts val="2800"/>
            </a:pPr>
            <a:endParaRPr lang="en-US" altLang="ja-JP" sz="1800" b="1" dirty="0">
              <a:solidFill>
                <a:srgbClr val="C00000"/>
              </a:solidFill>
            </a:endParaRPr>
          </a:p>
          <a:p>
            <a:pPr marL="742950" lvl="1" indent="-285750" algn="just">
              <a:buClr>
                <a:srgbClr val="C0000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ja-JP" sz="1800" b="1" dirty="0">
                <a:solidFill>
                  <a:srgbClr val="C00000"/>
                </a:solidFill>
              </a:rPr>
              <a:t>2-nd</a:t>
            </a:r>
            <a:r>
              <a:rPr lang="ja-JP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ja-JP" sz="1800" b="1" dirty="0">
                <a:solidFill>
                  <a:srgbClr val="C00000"/>
                </a:solidFill>
              </a:rPr>
              <a:t>stage</a:t>
            </a:r>
            <a:r>
              <a:rPr lang="ja-JP" altLang="en-US" sz="1800" b="1" dirty="0">
                <a:solidFill>
                  <a:srgbClr val="C00000"/>
                </a:solidFill>
              </a:rPr>
              <a:t>：</a:t>
            </a:r>
            <a:endParaRPr lang="en-US" altLang="ja-JP" sz="1800" b="1" dirty="0">
              <a:solidFill>
                <a:srgbClr val="C00000"/>
              </a:solidFill>
            </a:endParaRPr>
          </a:p>
          <a:p>
            <a:pPr marL="457200" lvl="1" algn="just">
              <a:buClr>
                <a:srgbClr val="C00000"/>
              </a:buClr>
              <a:buSzPts val="2800"/>
            </a:pPr>
            <a:r>
              <a:rPr lang="en-US" altLang="zh-CN" sz="1800" b="1" dirty="0">
                <a:solidFill>
                  <a:srgbClr val="C00000"/>
                </a:solidFill>
              </a:rPr>
              <a:t>primal-dual search algorithm</a:t>
            </a:r>
            <a:endParaRPr lang="en-US" altLang="ja-JP" sz="1800" b="1" dirty="0">
              <a:solidFill>
                <a:srgbClr val="C00000"/>
              </a:solidFill>
            </a:endParaRPr>
          </a:p>
          <a:p>
            <a:pPr marL="742950" lvl="1" indent="-285750" algn="just">
              <a:buClr>
                <a:srgbClr val="C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primal level: apply WRP solver for each watchman to find k best paths at each cluster</a:t>
            </a:r>
            <a:endParaRPr lang="en-US" altLang="ja-JP" sz="1800" b="1" dirty="0">
              <a:solidFill>
                <a:srgbClr val="C00000"/>
              </a:solidFill>
            </a:endParaRPr>
          </a:p>
          <a:p>
            <a:pPr marL="742950" lvl="1" indent="-285750" algn="just">
              <a:buClr>
                <a:srgbClr val="C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ja-JP" sz="1800" b="1" dirty="0">
                <a:solidFill>
                  <a:srgbClr val="C00000"/>
                </a:solidFill>
              </a:rPr>
              <a:t>dual level:</a:t>
            </a:r>
            <a:r>
              <a:rPr lang="ja-JP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ja-JP" sz="1800" b="1" dirty="0">
                <a:solidFill>
                  <a:srgbClr val="C00000"/>
                </a:solidFill>
              </a:rPr>
              <a:t>use the evaluation function to score the solution found by the lower level, reassign cells during search process, then recalculate new path. Then repeat until no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45489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418041" y="369803"/>
            <a:ext cx="56779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b="1" dirty="0">
                <a:solidFill>
                  <a:schemeClr val="accent1"/>
                </a:solidFill>
              </a:rPr>
              <a:t>提案手法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DF6EDF1-121F-5871-9C7C-07D4E33CF11D}"/>
                  </a:ext>
                </a:extLst>
              </p:cNvPr>
              <p:cNvSpPr txBox="1"/>
              <p:nvPr/>
            </p:nvSpPr>
            <p:spPr>
              <a:xfrm>
                <a:off x="0" y="1120676"/>
                <a:ext cx="10717161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 algn="just">
                  <a:buClr>
                    <a:srgbClr val="C00000"/>
                  </a:buClr>
                  <a:buSzPts val="2800"/>
                  <a:buFont typeface="Wingdings" panose="05000000000000000000" pitchFamily="2" charset="2"/>
                  <a:buChar char="Ø"/>
                </a:pPr>
                <a:r>
                  <a:rPr lang="en-US" altLang="ja-JP" sz="2400" b="1" dirty="0">
                    <a:solidFill>
                      <a:srgbClr val="C00000"/>
                    </a:solidFill>
                  </a:rPr>
                  <a:t>Preprocessing</a:t>
                </a:r>
              </a:p>
              <a:p>
                <a:pPr marL="457200" lvl="1" algn="just">
                  <a:buClr>
                    <a:srgbClr val="C00000"/>
                  </a:buClr>
                  <a:buSzPts val="2800"/>
                </a:pPr>
                <a:endParaRPr lang="en-US" altLang="ja-JP" sz="2400" b="1" dirty="0">
                  <a:solidFill>
                    <a:srgbClr val="C00000"/>
                  </a:solidFill>
                </a:endParaRPr>
              </a:p>
              <a:p>
                <a:pPr marL="742950" lvl="2" indent="-285750">
                  <a:buClr>
                    <a:srgbClr val="C00000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altLang="ja-JP" sz="1800" b="1" dirty="0">
                    <a:solidFill>
                      <a:srgbClr val="C00000"/>
                    </a:solidFill>
                  </a:rPr>
                  <a:t>APSP (All Pairs Shortest Path) table: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altLang="ja-JP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𝒑𝒂𝒕𝒉</m:t>
                    </m:r>
                  </m:oMath>
                </a14:m>
                <a:endParaRPr lang="en-US" altLang="ja-JP" sz="1800" b="1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sz="1800" b="1" dirty="0">
                    <a:solidFill>
                      <a:srgbClr val="C00000"/>
                    </a:solidFill>
                  </a:rPr>
                  <a:t>APSP(x, y): the shortest path between a pair of cell x and cell y. </a:t>
                </a:r>
              </a:p>
              <a:p>
                <a:pPr marL="457200" lvl="2">
                  <a:buClr>
                    <a:srgbClr val="C00000"/>
                  </a:buClr>
                  <a:buSzPts val="2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1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,…..,</m:t>
                          </m:r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ja-JP" sz="1800" b="1" dirty="0">
                  <a:solidFill>
                    <a:srgbClr val="C00000"/>
                  </a:solidFill>
                </a:endParaRPr>
              </a:p>
              <a:p>
                <a:pPr marL="742950" lvl="2" indent="-285750">
                  <a:buClr>
                    <a:srgbClr val="C00000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altLang="ja-JP" sz="1800" b="1" dirty="0">
                    <a:solidFill>
                      <a:srgbClr val="C00000"/>
                    </a:solidFill>
                  </a:rPr>
                  <a:t>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altLang="ja-JP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ja-JP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ja-JP" sz="1800" b="1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sz="1800" b="1" dirty="0">
                    <a:solidFill>
                      <a:srgbClr val="C00000"/>
                    </a:solidFill>
                  </a:rPr>
                  <a:t>d(x, y): the minimal travelling cost between a pair of cell x and cell y</a:t>
                </a:r>
              </a:p>
              <a:p>
                <a:pPr marL="457200" lvl="2">
                  <a:buClr>
                    <a:srgbClr val="C00000"/>
                  </a:buClr>
                  <a:buSzPts val="2800"/>
                </a:pPr>
                <a:endParaRPr lang="en-US" altLang="ja-JP" sz="1800" b="1" dirty="0">
                  <a:solidFill>
                    <a:srgbClr val="C00000"/>
                  </a:solidFill>
                </a:endParaRPr>
              </a:p>
              <a:p>
                <a:pPr marL="742950" lvl="2" indent="-285750">
                  <a:buClr>
                    <a:srgbClr val="C00000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altLang="ja-JP" sz="1800" b="1" dirty="0">
                    <a:solidFill>
                      <a:srgbClr val="C00000"/>
                    </a:solidFill>
                  </a:rPr>
                  <a:t>LOS: </a:t>
                </a:r>
                <a14:m>
                  <m:oMath xmlns:m="http://schemas.openxmlformats.org/officeDocument/2006/math">
                    <m:r>
                      <a:rPr lang="en-US" altLang="ja-JP" sz="1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ja-JP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ja-JP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1800" b="1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sz="1800" b="1" dirty="0">
                    <a:solidFill>
                      <a:srgbClr val="C00000"/>
                    </a:solidFill>
                  </a:rPr>
                  <a:t>LOS(c): all cells can see from cell c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DF6EDF1-121F-5871-9C7C-07D4E33CF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0676"/>
                <a:ext cx="10717161" cy="3046988"/>
              </a:xfrm>
              <a:prstGeom prst="rect">
                <a:avLst/>
              </a:prstGeom>
              <a:blipFill>
                <a:blip r:embed="rId3"/>
                <a:stretch>
                  <a:fillRect t="-2400" b="-2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51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418041" y="369803"/>
            <a:ext cx="56779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b="1" dirty="0">
                <a:solidFill>
                  <a:schemeClr val="accent1"/>
                </a:solidFill>
              </a:rPr>
              <a:t>提案手法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155C03-FC02-801D-F585-0BA8F75FD1C4}"/>
              </a:ext>
            </a:extLst>
          </p:cNvPr>
          <p:cNvGrpSpPr/>
          <p:nvPr/>
        </p:nvGrpSpPr>
        <p:grpSpPr>
          <a:xfrm>
            <a:off x="205505" y="908746"/>
            <a:ext cx="10737798" cy="5447604"/>
            <a:chOff x="96218" y="3941935"/>
            <a:chExt cx="10466255" cy="263780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EA2F0C5-5921-3706-DBE7-7D560EAA1F3B}"/>
                </a:ext>
              </a:extLst>
            </p:cNvPr>
            <p:cNvGrpSpPr/>
            <p:nvPr/>
          </p:nvGrpSpPr>
          <p:grpSpPr>
            <a:xfrm>
              <a:off x="418041" y="4021820"/>
              <a:ext cx="10144432" cy="2466376"/>
              <a:chOff x="698090" y="3821072"/>
              <a:chExt cx="3947165" cy="236341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D098B7C-07FF-20FB-563B-64029957386B}"/>
                  </a:ext>
                </a:extLst>
              </p:cNvPr>
              <p:cNvSpPr/>
              <p:nvPr/>
            </p:nvSpPr>
            <p:spPr>
              <a:xfrm>
                <a:off x="698090" y="3952568"/>
                <a:ext cx="3947165" cy="22319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528334-D5E1-EE3A-7667-3F7CB9EC9A3C}"/>
                  </a:ext>
                </a:extLst>
              </p:cNvPr>
              <p:cNvSpPr/>
              <p:nvPr/>
            </p:nvSpPr>
            <p:spPr>
              <a:xfrm>
                <a:off x="698090" y="3821072"/>
                <a:ext cx="3947165" cy="288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Google Shape;111;p3">
              <a:extLst>
                <a:ext uri="{FF2B5EF4-FFF2-40B4-BE49-F238E27FC236}">
                  <a16:creationId xmlns:a16="http://schemas.microsoft.com/office/drawing/2014/main" id="{72F4F1B8-C881-8E21-AF84-508DA83AA33A}"/>
                </a:ext>
              </a:extLst>
            </p:cNvPr>
            <p:cNvSpPr txBox="1"/>
            <p:nvPr/>
          </p:nvSpPr>
          <p:spPr>
            <a:xfrm>
              <a:off x="96218" y="3941935"/>
              <a:ext cx="10371514" cy="26378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1">
                <a:buClr>
                  <a:srgbClr val="C00000"/>
                </a:buClr>
                <a:buSzPts val="2800"/>
              </a:pPr>
              <a:endParaRPr lang="en-US" altLang="ja-JP" sz="20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2000" b="1" dirty="0">
                  <a:solidFill>
                    <a:schemeClr val="bg1"/>
                  </a:solidFill>
                </a:rPr>
                <a:t>1-st stage: multi-class connected clustering algorithm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20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1600" b="1" dirty="0">
                  <a:solidFill>
                    <a:srgbClr val="C00000"/>
                  </a:solidFill>
                </a:rPr>
                <a:t>the number of clusters</a:t>
              </a:r>
              <a:r>
                <a:rPr lang="ja-JP" altLang="en-US" sz="1600" b="1" dirty="0">
                  <a:solidFill>
                    <a:srgbClr val="C00000"/>
                  </a:solidFill>
                </a:rPr>
                <a:t>＝</a:t>
              </a:r>
              <a:r>
                <a:rPr lang="en-US" altLang="ja-JP" sz="1600" b="1" dirty="0">
                  <a:solidFill>
                    <a:srgbClr val="C00000"/>
                  </a:solidFill>
                </a:rPr>
                <a:t>the number of watchmen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1600" b="1" dirty="0">
                  <a:solidFill>
                    <a:srgbClr val="C00000"/>
                  </a:solidFill>
                </a:rPr>
                <a:t>guarantee the connectivity in each cluster and run a multi-class k-means clustering algorithm which means one cell can belong to multiple class</a:t>
              </a:r>
              <a:endParaRPr lang="ja-JP" altLang="en-US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1600" b="1" dirty="0">
                  <a:solidFill>
                    <a:srgbClr val="C00000"/>
                  </a:solidFill>
                </a:rPr>
                <a:t>preparation: 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1600" b="1" dirty="0">
                  <a:solidFill>
                    <a:srgbClr val="C00000"/>
                  </a:solidFill>
                </a:rPr>
                <a:t>process</a:t>
              </a:r>
              <a:r>
                <a:rPr lang="zh-CN" altLang="en-US" sz="1600" b="1" dirty="0">
                  <a:solidFill>
                    <a:srgbClr val="C00000"/>
                  </a:solidFill>
                  <a:sym typeface="Wingdings" panose="05000000000000000000" pitchFamily="2" charset="2"/>
                </a:rPr>
                <a:t>： </a:t>
              </a:r>
              <a:r>
                <a:rPr lang="en-US" altLang="zh-CN" sz="1600" b="1" dirty="0">
                  <a:solidFill>
                    <a:srgbClr val="C00000"/>
                  </a:solidFill>
                  <a:sym typeface="Wingdings" panose="05000000000000000000" pitchFamily="2" charset="2"/>
                </a:rPr>
                <a:t>(Pseudocode)</a:t>
              </a:r>
              <a:endParaRPr lang="ja-JP" altLang="en-US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1600" b="1" dirty="0">
                  <a:solidFill>
                    <a:srgbClr val="C00000"/>
                  </a:solidFill>
                </a:rPr>
                <a:t>1. Initialize each cluster center as the start cell of each watchman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endParaRPr lang="ja-JP" altLang="en-US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1600" b="1" dirty="0">
                  <a:solidFill>
                    <a:srgbClr val="C00000"/>
                  </a:solidFill>
                </a:rPr>
                <a:t>2. for each cluster, find the nearest connected cell based on the distance from the center and add it as a new member.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1600" b="1" dirty="0">
                  <a:solidFill>
                    <a:srgbClr val="C00000"/>
                  </a:solidFill>
                </a:rPr>
                <a:t>If cell X has belong to another cluster and the distance between X and that cluster center is smaller than the distance between X and the current cluster center, the assignment is refused.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endParaRPr lang="ja-JP" altLang="en-US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1600" b="1" dirty="0">
                  <a:solidFill>
                    <a:srgbClr val="C00000"/>
                  </a:solidFill>
                </a:rPr>
                <a:t>3. after all cells are assigned, recalculate the new center for each cluster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endParaRPr lang="ja-JP" altLang="en-US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1600" b="1" dirty="0">
                  <a:solidFill>
                    <a:srgbClr val="C00000"/>
                  </a:solidFill>
                </a:rPr>
                <a:t>4. repeat steps 2 and 3 until all the centers of the cluster become stable</a:t>
              </a:r>
              <a:endParaRPr lang="ja-JP" altLang="en-US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ja-JP" altLang="en-US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68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418041" y="369803"/>
            <a:ext cx="56779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b="1" dirty="0">
                <a:solidFill>
                  <a:schemeClr val="accent1"/>
                </a:solidFill>
              </a:rPr>
              <a:t>提案手法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155C03-FC02-801D-F585-0BA8F75FD1C4}"/>
              </a:ext>
            </a:extLst>
          </p:cNvPr>
          <p:cNvGrpSpPr/>
          <p:nvPr/>
        </p:nvGrpSpPr>
        <p:grpSpPr>
          <a:xfrm>
            <a:off x="205505" y="954538"/>
            <a:ext cx="10737798" cy="5212758"/>
            <a:chOff x="96218" y="3964109"/>
            <a:chExt cx="10466255" cy="252408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EA2F0C5-5921-3706-DBE7-7D560EAA1F3B}"/>
                </a:ext>
              </a:extLst>
            </p:cNvPr>
            <p:cNvGrpSpPr/>
            <p:nvPr/>
          </p:nvGrpSpPr>
          <p:grpSpPr>
            <a:xfrm>
              <a:off x="418041" y="4021820"/>
              <a:ext cx="10144432" cy="2466376"/>
              <a:chOff x="698090" y="3821072"/>
              <a:chExt cx="3947165" cy="236341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D098B7C-07FF-20FB-563B-64029957386B}"/>
                  </a:ext>
                </a:extLst>
              </p:cNvPr>
              <p:cNvSpPr/>
              <p:nvPr/>
            </p:nvSpPr>
            <p:spPr>
              <a:xfrm>
                <a:off x="698090" y="3952568"/>
                <a:ext cx="3947165" cy="22319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528334-D5E1-EE3A-7667-3F7CB9EC9A3C}"/>
                  </a:ext>
                </a:extLst>
              </p:cNvPr>
              <p:cNvSpPr/>
              <p:nvPr/>
            </p:nvSpPr>
            <p:spPr>
              <a:xfrm>
                <a:off x="698090" y="3821072"/>
                <a:ext cx="3947165" cy="288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Google Shape;111;p3">
                  <a:extLst>
                    <a:ext uri="{FF2B5EF4-FFF2-40B4-BE49-F238E27FC236}">
                      <a16:creationId xmlns:a16="http://schemas.microsoft.com/office/drawing/2014/main" id="{72F4F1B8-C881-8E21-AF84-508DA83AA33A}"/>
                    </a:ext>
                  </a:extLst>
                </p:cNvPr>
                <p:cNvSpPr txBox="1"/>
                <p:nvPr/>
              </p:nvSpPr>
              <p:spPr>
                <a:xfrm>
                  <a:off x="96218" y="3964109"/>
                  <a:ext cx="10371514" cy="23248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457200" lvl="1">
                    <a:buClr>
                      <a:srgbClr val="C00000"/>
                    </a:buClr>
                    <a:buSzPts val="2800"/>
                  </a:pPr>
                  <a:endParaRPr lang="en-US" altLang="ja-JP" sz="2000" b="1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r>
                    <a:rPr lang="en-US" altLang="ja-JP" sz="2000" b="1" dirty="0">
                      <a:solidFill>
                        <a:schemeClr val="bg1"/>
                      </a:solidFill>
                    </a:rPr>
                    <a:t>2-nd stage: primal-dual algorithm</a:t>
                  </a: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endParaRPr lang="en-US" altLang="ja-JP" sz="1600" b="1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r>
                    <a:rPr lang="en-US" altLang="ja-JP" sz="1800" b="1" dirty="0">
                      <a:solidFill>
                        <a:srgbClr val="C00000"/>
                      </a:solidFill>
                    </a:rPr>
                    <a:t>primal level (WRP-A*):</a:t>
                  </a: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r>
                    <a:rPr lang="en-US" altLang="ja-JP" sz="1800" b="1" dirty="0">
                      <a:solidFill>
                        <a:srgbClr val="C00000"/>
                      </a:solidFill>
                    </a:rPr>
                    <a:t>WRP-A*: the variant of A* that works on the search tree defined for WRP</a:t>
                  </a: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r>
                    <a:rPr lang="en-US" altLang="zh-CN" sz="1800" b="1" dirty="0">
                      <a:solidFill>
                        <a:srgbClr val="C00000"/>
                      </a:solidFill>
                    </a:rPr>
                    <a:t>apply WRP-A* solver for each watchman to find k best paths at each cluster</a:t>
                  </a:r>
                  <a:endParaRPr lang="en-US" altLang="ja-JP" sz="1800" b="1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ja-JP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ja-JP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ja-JP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oMath>
                    </m:oMathPara>
                  </a14:m>
                  <a:endParaRPr lang="en-US" altLang="ja-JP" sz="1800" b="1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14:m>
                    <m:oMath xmlns:m="http://schemas.openxmlformats.org/officeDocument/2006/math">
                      <m:r>
                        <a:rPr lang="en-US" altLang="ja-JP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ja-JP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ja-JP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ja-JP" altLang="en-US" sz="1800" b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altLang="ja-JP" sz="1800" b="1" dirty="0">
                      <a:solidFill>
                        <a:srgbClr val="C00000"/>
                      </a:solidFill>
                    </a:rPr>
                    <a:t>the travelling cost from start</a:t>
                  </a: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14:m>
                    <m:oMath xmlns:m="http://schemas.openxmlformats.org/officeDocument/2006/math">
                      <m:r>
                        <a:rPr lang="en-US" altLang="ja-JP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ja-JP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ja-JP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ja-JP" altLang="en-US" sz="1800" b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altLang="ja-JP" sz="1800" b="1" dirty="0">
                      <a:solidFill>
                        <a:srgbClr val="C00000"/>
                      </a:solidFill>
                    </a:rPr>
                    <a:t>admissible heuristics (MST, TSP, Aggregating Singleton Heuristics)</a:t>
                  </a: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endParaRPr lang="en-US" altLang="ja-JP" sz="1800" b="1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r>
                    <a:rPr lang="en-US" altLang="ja-JP" sz="1800" b="1" dirty="0">
                      <a:solidFill>
                        <a:srgbClr val="C00000"/>
                      </a:solidFill>
                    </a:rPr>
                    <a:t>dual level (cell reassignment):</a:t>
                  </a:r>
                </a:p>
                <a:p>
                  <a:pPr marL="457200" lvl="1" algn="just">
                    <a:buClr>
                      <a:srgbClr val="C00000"/>
                    </a:buClr>
                    <a:buSzPts val="2800"/>
                  </a:pPr>
                  <a:r>
                    <a:rPr lang="en-US" altLang="ja-JP" sz="1800" b="1" dirty="0">
                      <a:solidFill>
                        <a:srgbClr val="C00000"/>
                      </a:solidFill>
                    </a:rPr>
                    <a:t>use the evaluation function to score the solution found by the lower level, reassign cells based on the score and recalculate new path, repeat until no improvements</a:t>
                  </a:r>
                </a:p>
                <a:p>
                  <a:pPr marL="457200" lvl="1" algn="just">
                    <a:buClr>
                      <a:srgbClr val="C00000"/>
                    </a:buClr>
                    <a:buSzPts val="2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ja-JP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𝒗𝒂𝒓𝒊𝒂𝒏𝒄𝒆</m:t>
                        </m:r>
                        <m:d>
                          <m:dPr>
                            <m:ctrlPr>
                              <a:rPr lang="en-US" altLang="ja-JP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𝒑𝒂𝒕𝒉𝒔</m:t>
                            </m:r>
                          </m:e>
                        </m:d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  <m:d>
                          <m:dPr>
                            <m:ctrlPr>
                              <a:rPr lang="en-US" altLang="ja-JP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𝒑𝒂𝒕𝒉𝒔</m:t>
                            </m:r>
                          </m:e>
                        </m:d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𝒂𝒗𝒆𝒓𝒂𝒈𝒆</m:t>
                        </m:r>
                        <m:d>
                          <m:dPr>
                            <m:ctrlPr>
                              <a:rPr lang="en-US" altLang="ja-JP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𝒑𝒂𝒕𝒉𝒔</m:t>
                            </m:r>
                          </m:e>
                        </m:d>
                      </m:oMath>
                    </m:oMathPara>
                  </a14:m>
                  <a:endParaRPr lang="en-US" altLang="ja-JP" sz="1800" b="1" dirty="0">
                    <a:solidFill>
                      <a:srgbClr val="C00000"/>
                    </a:solidFill>
                  </a:endParaRPr>
                </a:p>
                <a:p>
                  <a:pPr marL="457200" lvl="1" algn="just">
                    <a:buClr>
                      <a:srgbClr val="C00000"/>
                    </a:buClr>
                    <a:buSzPts val="2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𝒗𝒂𝒓𝒊𝒂𝒏𝒄𝒆</m:t>
                        </m:r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𝒑𝒂𝒕𝒉𝒔</m:t>
                        </m:r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𝑴𝑨𝑿</m:t>
                        </m:r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ja-JP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𝑽𝑨𝑹𝑰𝑨𝑵𝑪𝑬</m:t>
                        </m:r>
                      </m:oMath>
                    </m:oMathPara>
                  </a14:m>
                  <a:endParaRPr lang="en-US" altLang="ja-JP" sz="1800" b="1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r>
                    <a:rPr lang="en-US" altLang="ja-JP" sz="1800" b="1" dirty="0">
                      <a:solidFill>
                        <a:srgbClr val="C00000"/>
                      </a:solidFill>
                    </a:rPr>
                    <a:t>set early stop and max iteration,</a:t>
                  </a:r>
                  <a:r>
                    <a:rPr lang="ja-JP" altLang="en-US" sz="1800" b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altLang="ja-JP" sz="1800" b="1" dirty="0">
                      <a:solidFill>
                        <a:srgbClr val="C00000"/>
                      </a:solidFill>
                    </a:rPr>
                    <a:t>repeat until max iteration or no better solution is found.</a:t>
                  </a: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endParaRPr lang="en-US" altLang="ja-JP" sz="16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Google Shape;111;p3">
                  <a:extLst>
                    <a:ext uri="{FF2B5EF4-FFF2-40B4-BE49-F238E27FC236}">
                      <a16:creationId xmlns:a16="http://schemas.microsoft.com/office/drawing/2014/main" id="{72F4F1B8-C881-8E21-AF84-508DA83AA3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18" y="3964109"/>
                  <a:ext cx="10371514" cy="2324841"/>
                </a:xfrm>
                <a:prstGeom prst="rect">
                  <a:avLst/>
                </a:prstGeom>
                <a:blipFill>
                  <a:blip r:embed="rId3"/>
                  <a:stretch>
                    <a:fillRect r="-45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431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418041" y="369803"/>
            <a:ext cx="56779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b="1" dirty="0">
                <a:solidFill>
                  <a:schemeClr val="accent1"/>
                </a:solidFill>
              </a:rPr>
              <a:t>提案手法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155C03-FC02-801D-F585-0BA8F75FD1C4}"/>
              </a:ext>
            </a:extLst>
          </p:cNvPr>
          <p:cNvGrpSpPr/>
          <p:nvPr/>
        </p:nvGrpSpPr>
        <p:grpSpPr>
          <a:xfrm>
            <a:off x="205505" y="908745"/>
            <a:ext cx="10737798" cy="5288050"/>
            <a:chOff x="96218" y="3941935"/>
            <a:chExt cx="10466255" cy="256054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EA2F0C5-5921-3706-DBE7-7D560EAA1F3B}"/>
                </a:ext>
              </a:extLst>
            </p:cNvPr>
            <p:cNvGrpSpPr/>
            <p:nvPr/>
          </p:nvGrpSpPr>
          <p:grpSpPr>
            <a:xfrm>
              <a:off x="418041" y="4021820"/>
              <a:ext cx="10144432" cy="2480659"/>
              <a:chOff x="698090" y="3821072"/>
              <a:chExt cx="3947165" cy="237710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D098B7C-07FF-20FB-563B-64029957386B}"/>
                  </a:ext>
                </a:extLst>
              </p:cNvPr>
              <p:cNvSpPr/>
              <p:nvPr/>
            </p:nvSpPr>
            <p:spPr>
              <a:xfrm>
                <a:off x="698090" y="3966255"/>
                <a:ext cx="3947165" cy="22319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528334-D5E1-EE3A-7667-3F7CB9EC9A3C}"/>
                  </a:ext>
                </a:extLst>
              </p:cNvPr>
              <p:cNvSpPr/>
              <p:nvPr/>
            </p:nvSpPr>
            <p:spPr>
              <a:xfrm>
                <a:off x="698090" y="3821072"/>
                <a:ext cx="3947165" cy="288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Google Shape;111;p3">
              <a:extLst>
                <a:ext uri="{FF2B5EF4-FFF2-40B4-BE49-F238E27FC236}">
                  <a16:creationId xmlns:a16="http://schemas.microsoft.com/office/drawing/2014/main" id="{72F4F1B8-C881-8E21-AF84-508DA83AA33A}"/>
                </a:ext>
              </a:extLst>
            </p:cNvPr>
            <p:cNvSpPr txBox="1"/>
            <p:nvPr/>
          </p:nvSpPr>
          <p:spPr>
            <a:xfrm>
              <a:off x="96218" y="3941935"/>
              <a:ext cx="10371514" cy="968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1">
                <a:buClr>
                  <a:srgbClr val="C00000"/>
                </a:buClr>
                <a:buSzPts val="2800"/>
              </a:pPr>
              <a:endParaRPr lang="en-US" altLang="ja-JP" sz="20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2000" b="1" dirty="0">
                  <a:solidFill>
                    <a:schemeClr val="bg1"/>
                  </a:solidFill>
                </a:rPr>
                <a:t>2-level primal-dual algorithm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20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ja-JP" altLang="en-US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3FEAB91B-3317-CCBB-12A2-8D80B7A98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18" y="1770950"/>
            <a:ext cx="6317056" cy="450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8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418041" y="369803"/>
            <a:ext cx="56779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b="1" dirty="0">
                <a:solidFill>
                  <a:schemeClr val="accent1"/>
                </a:solidFill>
              </a:rPr>
              <a:t>提案手法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155C03-FC02-801D-F585-0BA8F75FD1C4}"/>
              </a:ext>
            </a:extLst>
          </p:cNvPr>
          <p:cNvGrpSpPr/>
          <p:nvPr/>
        </p:nvGrpSpPr>
        <p:grpSpPr>
          <a:xfrm>
            <a:off x="205505" y="908744"/>
            <a:ext cx="10737798" cy="5297882"/>
            <a:chOff x="96218" y="3941935"/>
            <a:chExt cx="10466255" cy="256530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EA2F0C5-5921-3706-DBE7-7D560EAA1F3B}"/>
                </a:ext>
              </a:extLst>
            </p:cNvPr>
            <p:cNvGrpSpPr/>
            <p:nvPr/>
          </p:nvGrpSpPr>
          <p:grpSpPr>
            <a:xfrm>
              <a:off x="418041" y="4021820"/>
              <a:ext cx="10144432" cy="2485420"/>
              <a:chOff x="698090" y="3821072"/>
              <a:chExt cx="3947165" cy="2381667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D098B7C-07FF-20FB-563B-64029957386B}"/>
                  </a:ext>
                </a:extLst>
              </p:cNvPr>
              <p:cNvSpPr/>
              <p:nvPr/>
            </p:nvSpPr>
            <p:spPr>
              <a:xfrm>
                <a:off x="698090" y="3970817"/>
                <a:ext cx="3947165" cy="22319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528334-D5E1-EE3A-7667-3F7CB9EC9A3C}"/>
                  </a:ext>
                </a:extLst>
              </p:cNvPr>
              <p:cNvSpPr/>
              <p:nvPr/>
            </p:nvSpPr>
            <p:spPr>
              <a:xfrm>
                <a:off x="698090" y="3821072"/>
                <a:ext cx="3947165" cy="288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Google Shape;111;p3">
              <a:extLst>
                <a:ext uri="{FF2B5EF4-FFF2-40B4-BE49-F238E27FC236}">
                  <a16:creationId xmlns:a16="http://schemas.microsoft.com/office/drawing/2014/main" id="{72F4F1B8-C881-8E21-AF84-508DA83AA33A}"/>
                </a:ext>
              </a:extLst>
            </p:cNvPr>
            <p:cNvSpPr txBox="1"/>
            <p:nvPr/>
          </p:nvSpPr>
          <p:spPr>
            <a:xfrm>
              <a:off x="96218" y="3941935"/>
              <a:ext cx="10371514" cy="5811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1">
                <a:buClr>
                  <a:srgbClr val="C00000"/>
                </a:buClr>
                <a:buSzPts val="2800"/>
              </a:pPr>
              <a:endParaRPr lang="en-US" altLang="ja-JP" sz="20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techniques that reduce the size of the search tree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endParaRPr lang="ja-JP" altLang="en-US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D4A2329C-1488-85B7-3D5C-63DAD0AD6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34" y="1246725"/>
            <a:ext cx="5085714" cy="4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1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418041" y="369803"/>
            <a:ext cx="56779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b="1" dirty="0">
                <a:solidFill>
                  <a:schemeClr val="accent1"/>
                </a:solidFill>
              </a:rPr>
              <a:t>提案手法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155C03-FC02-801D-F585-0BA8F75FD1C4}"/>
              </a:ext>
            </a:extLst>
          </p:cNvPr>
          <p:cNvGrpSpPr/>
          <p:nvPr/>
        </p:nvGrpSpPr>
        <p:grpSpPr>
          <a:xfrm>
            <a:off x="205505" y="908745"/>
            <a:ext cx="10737798" cy="5288050"/>
            <a:chOff x="96218" y="3941935"/>
            <a:chExt cx="10466255" cy="256054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EA2F0C5-5921-3706-DBE7-7D560EAA1F3B}"/>
                </a:ext>
              </a:extLst>
            </p:cNvPr>
            <p:cNvGrpSpPr/>
            <p:nvPr/>
          </p:nvGrpSpPr>
          <p:grpSpPr>
            <a:xfrm>
              <a:off x="418041" y="4021820"/>
              <a:ext cx="10144432" cy="2480659"/>
              <a:chOff x="698090" y="3821072"/>
              <a:chExt cx="3947165" cy="237710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D098B7C-07FF-20FB-563B-64029957386B}"/>
                  </a:ext>
                </a:extLst>
              </p:cNvPr>
              <p:cNvSpPr/>
              <p:nvPr/>
            </p:nvSpPr>
            <p:spPr>
              <a:xfrm>
                <a:off x="698090" y="3966255"/>
                <a:ext cx="3947165" cy="22319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528334-D5E1-EE3A-7667-3F7CB9EC9A3C}"/>
                  </a:ext>
                </a:extLst>
              </p:cNvPr>
              <p:cNvSpPr/>
              <p:nvPr/>
            </p:nvSpPr>
            <p:spPr>
              <a:xfrm>
                <a:off x="698090" y="3821072"/>
                <a:ext cx="3947165" cy="288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Google Shape;111;p3">
              <a:extLst>
                <a:ext uri="{FF2B5EF4-FFF2-40B4-BE49-F238E27FC236}">
                  <a16:creationId xmlns:a16="http://schemas.microsoft.com/office/drawing/2014/main" id="{72F4F1B8-C881-8E21-AF84-508DA83AA33A}"/>
                </a:ext>
              </a:extLst>
            </p:cNvPr>
            <p:cNvSpPr txBox="1"/>
            <p:nvPr/>
          </p:nvSpPr>
          <p:spPr>
            <a:xfrm>
              <a:off x="96218" y="3941935"/>
              <a:ext cx="10371514" cy="968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1">
                <a:buClr>
                  <a:srgbClr val="C00000"/>
                </a:buClr>
                <a:buSzPts val="2800"/>
              </a:pPr>
              <a:endParaRPr lang="en-US" altLang="ja-JP" sz="20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techniques that speed up the search process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20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1600" b="1" dirty="0">
                  <a:solidFill>
                    <a:srgbClr val="C00000"/>
                  </a:solidFill>
                </a:rPr>
                <a:t>1. data structure(based on profiling)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1600" b="1" dirty="0">
                  <a:solidFill>
                    <a:srgbClr val="C00000"/>
                  </a:solidFill>
                </a:rPr>
                <a:t>2. hash table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1600" b="1" dirty="0">
                  <a:solidFill>
                    <a:srgbClr val="C00000"/>
                  </a:solidFill>
                </a:rPr>
                <a:t>3. hyper-parameter</a:t>
              </a:r>
              <a:endParaRPr lang="ja-JP" altLang="en-US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99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8943</TotalTime>
  <Words>722</Words>
  <Application>Microsoft Office PowerPoint</Application>
  <PresentationFormat>宽屏</PresentationFormat>
  <Paragraphs>111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Presentation Group: Rakuten Card  </dc:title>
  <dc:creator>劉　冠廷</dc:creator>
  <cp:lastModifiedBy>劉　冠廷</cp:lastModifiedBy>
  <cp:revision>1</cp:revision>
  <dcterms:created xsi:type="dcterms:W3CDTF">2021-12-06T09:59:34Z</dcterms:created>
  <dcterms:modified xsi:type="dcterms:W3CDTF">2022-12-05T04:35:23Z</dcterms:modified>
</cp:coreProperties>
</file>