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87" r:id="rId2"/>
    <p:sldId id="312" r:id="rId3"/>
    <p:sldId id="289" r:id="rId4"/>
    <p:sldId id="299" r:id="rId5"/>
    <p:sldId id="298" r:id="rId6"/>
    <p:sldId id="292" r:id="rId7"/>
    <p:sldId id="291" r:id="rId8"/>
    <p:sldId id="294" r:id="rId9"/>
    <p:sldId id="296" r:id="rId10"/>
    <p:sldId id="302" r:id="rId11"/>
    <p:sldId id="303" r:id="rId12"/>
    <p:sldId id="304" r:id="rId13"/>
    <p:sldId id="307" r:id="rId14"/>
    <p:sldId id="311" r:id="rId15"/>
    <p:sldId id="305" r:id="rId16"/>
    <p:sldId id="306" r:id="rId17"/>
    <p:sldId id="300" r:id="rId18"/>
    <p:sldId id="310" r:id="rId19"/>
    <p:sldId id="308" r:id="rId20"/>
    <p:sldId id="290"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guBhfU2ewNmlOFpwLF0OdWMRVZPA=="/>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EBAACC-D2A4-43C9-BAD8-3FF7B22E147D}" v="1" dt="2022-11-28T11:22:28.646"/>
  </p1510:revLst>
</p1510:revInfo>
</file>

<file path=ppt/tableStyles.xml><?xml version="1.0" encoding="utf-8"?>
<a:tblStyleLst xmlns:a="http://schemas.openxmlformats.org/drawingml/2006/main" def="{3019E4AB-AEF1-49FA-BF49-2351A9983638}">
  <a:tblStyle styleId="{3019E4AB-AEF1-49FA-BF49-2351A9983638}" styleName="Table_0">
    <a:wholeTbl>
      <a:tcTxStyle b="off" i="off">
        <a:font>
          <a:latin typeface="等线"/>
          <a:ea typeface="等线"/>
          <a:cs typeface="等线"/>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等线"/>
          <a:ea typeface="等线"/>
          <a:cs typeface="等线"/>
        </a:font>
        <a:schemeClr val="lt1"/>
      </a:tcTxStyle>
      <a:tcStyle>
        <a:tcBdr/>
        <a:fill>
          <a:solidFill>
            <a:schemeClr val="accent1"/>
          </a:solidFill>
        </a:fill>
      </a:tcStyle>
    </a:lastCol>
    <a:firstCol>
      <a:tcTxStyle b="on" i="off">
        <a:font>
          <a:latin typeface="等线"/>
          <a:ea typeface="等线"/>
          <a:cs typeface="等线"/>
        </a:font>
        <a:schemeClr val="lt1"/>
      </a:tcTxStyle>
      <a:tcStyle>
        <a:tcBdr/>
        <a:fill>
          <a:solidFill>
            <a:schemeClr val="accent1"/>
          </a:solidFill>
        </a:fill>
      </a:tcStyle>
    </a:firstCol>
    <a:lastRow>
      <a:tcTxStyle b="on" i="off">
        <a:font>
          <a:latin typeface="等线"/>
          <a:ea typeface="等线"/>
          <a:cs typeface="等线"/>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等线"/>
          <a:ea typeface="等线"/>
          <a:cs typeface="等线"/>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劉　冠廷" userId="157cb8b2-10c8-4c98-be2a-24a6fef27960" providerId="ADAL" clId="{6622E921-AE26-46C1-AE4E-15D7C32E5AB6}"/>
    <pc:docChg chg="undo redo custSel addSld delSld modSld sldOrd">
      <pc:chgData name="劉　冠廷" userId="157cb8b2-10c8-4c98-be2a-24a6fef27960" providerId="ADAL" clId="{6622E921-AE26-46C1-AE4E-15D7C32E5AB6}" dt="2022-06-27T10:20:31.653" v="11100" actId="20577"/>
      <pc:docMkLst>
        <pc:docMk/>
      </pc:docMkLst>
      <pc:sldChg chg="del">
        <pc:chgData name="劉　冠廷" userId="157cb8b2-10c8-4c98-be2a-24a6fef27960" providerId="ADAL" clId="{6622E921-AE26-46C1-AE4E-15D7C32E5AB6}" dt="2022-06-06T07:07:37.208" v="4" actId="2696"/>
        <pc:sldMkLst>
          <pc:docMk/>
          <pc:sldMk cId="0" sldId="258"/>
        </pc:sldMkLst>
      </pc:sldChg>
      <pc:sldChg chg="addSp delSp modSp add del mod ord modAnim">
        <pc:chgData name="劉　冠廷" userId="157cb8b2-10c8-4c98-be2a-24a6fef27960" providerId="ADAL" clId="{6622E921-AE26-46C1-AE4E-15D7C32E5AB6}" dt="2022-06-21T04:40:12.569" v="8797" actId="2696"/>
        <pc:sldMkLst>
          <pc:docMk/>
          <pc:sldMk cId="0" sldId="259"/>
        </pc:sldMkLst>
        <pc:spChg chg="add del mod">
          <ac:chgData name="劉　冠廷" userId="157cb8b2-10c8-4c98-be2a-24a6fef27960" providerId="ADAL" clId="{6622E921-AE26-46C1-AE4E-15D7C32E5AB6}" dt="2022-06-14T03:43:48.327" v="3405"/>
          <ac:spMkLst>
            <pc:docMk/>
            <pc:sldMk cId="0" sldId="259"/>
            <ac:spMk id="7" creationId="{BB226F0D-6D9F-F9B6-75F2-2CC85483A277}"/>
          </ac:spMkLst>
        </pc:spChg>
        <pc:spChg chg="mod">
          <ac:chgData name="劉　冠廷" userId="157cb8b2-10c8-4c98-be2a-24a6fef27960" providerId="ADAL" clId="{6622E921-AE26-46C1-AE4E-15D7C32E5AB6}" dt="2022-06-20T05:51:15.805" v="4603"/>
          <ac:spMkLst>
            <pc:docMk/>
            <pc:sldMk cId="0" sldId="259"/>
            <ac:spMk id="8" creationId="{ED5F66FB-B68D-758D-A7FE-4A8861A9082B}"/>
          </ac:spMkLst>
        </pc:spChg>
        <pc:spChg chg="del">
          <ac:chgData name="劉　冠廷" userId="157cb8b2-10c8-4c98-be2a-24a6fef27960" providerId="ADAL" clId="{6622E921-AE26-46C1-AE4E-15D7C32E5AB6}" dt="2022-06-11T04:57:23.233" v="968" actId="478"/>
          <ac:spMkLst>
            <pc:docMk/>
            <pc:sldMk cId="0" sldId="259"/>
            <ac:spMk id="9" creationId="{948218A8-4E27-5C54-CC6E-FF9EC2E80F05}"/>
          </ac:spMkLst>
        </pc:spChg>
        <pc:spChg chg="mod">
          <ac:chgData name="劉　冠廷" userId="157cb8b2-10c8-4c98-be2a-24a6fef27960" providerId="ADAL" clId="{6622E921-AE26-46C1-AE4E-15D7C32E5AB6}" dt="2022-06-20T05:51:15.805" v="4603"/>
          <ac:spMkLst>
            <pc:docMk/>
            <pc:sldMk cId="0" sldId="259"/>
            <ac:spMk id="9" creationId="{EC661128-2A75-6814-123F-5EAB6C18FA58}"/>
          </ac:spMkLst>
        </pc:spChg>
        <pc:spChg chg="mod">
          <ac:chgData name="劉　冠廷" userId="157cb8b2-10c8-4c98-be2a-24a6fef27960" providerId="ADAL" clId="{6622E921-AE26-46C1-AE4E-15D7C32E5AB6}" dt="2022-06-20T05:51:15.805" v="4603"/>
          <ac:spMkLst>
            <pc:docMk/>
            <pc:sldMk cId="0" sldId="259"/>
            <ac:spMk id="10" creationId="{6ECC0CD6-03A4-4668-D86D-233046130A3C}"/>
          </ac:spMkLst>
        </pc:spChg>
        <pc:spChg chg="mod">
          <ac:chgData name="劉　冠廷" userId="157cb8b2-10c8-4c98-be2a-24a6fef27960" providerId="ADAL" clId="{6622E921-AE26-46C1-AE4E-15D7C32E5AB6}" dt="2022-06-14T00:47:17.914" v="3344" actId="20577"/>
          <ac:spMkLst>
            <pc:docMk/>
            <pc:sldMk cId="0" sldId="259"/>
            <ac:spMk id="110" creationId="{00000000-0000-0000-0000-000000000000}"/>
          </ac:spMkLst>
        </pc:spChg>
        <pc:spChg chg="mod">
          <ac:chgData name="劉　冠廷" userId="157cb8b2-10c8-4c98-be2a-24a6fef27960" providerId="ADAL" clId="{6622E921-AE26-46C1-AE4E-15D7C32E5AB6}" dt="2022-06-14T03:46:45.560" v="3531" actId="20577"/>
          <ac:spMkLst>
            <pc:docMk/>
            <pc:sldMk cId="0" sldId="259"/>
            <ac:spMk id="111" creationId="{00000000-0000-0000-0000-000000000000}"/>
          </ac:spMkLst>
        </pc:spChg>
        <pc:grpChg chg="add del mod">
          <ac:chgData name="劉　冠廷" userId="157cb8b2-10c8-4c98-be2a-24a6fef27960" providerId="ADAL" clId="{6622E921-AE26-46C1-AE4E-15D7C32E5AB6}" dt="2022-06-20T05:52:41.752" v="4624" actId="478"/>
          <ac:grpSpMkLst>
            <pc:docMk/>
            <pc:sldMk cId="0" sldId="259"/>
            <ac:grpSpMk id="6" creationId="{C98E1534-4A06-A2B3-7D16-0053F18D2104}"/>
          </ac:grpSpMkLst>
        </pc:grpChg>
        <pc:grpChg chg="mod">
          <ac:chgData name="劉　冠廷" userId="157cb8b2-10c8-4c98-be2a-24a6fef27960" providerId="ADAL" clId="{6622E921-AE26-46C1-AE4E-15D7C32E5AB6}" dt="2022-06-20T05:51:15.805" v="4603"/>
          <ac:grpSpMkLst>
            <pc:docMk/>
            <pc:sldMk cId="0" sldId="259"/>
            <ac:grpSpMk id="7" creationId="{39A108E1-4C91-9C3B-1F07-FB02F0739C36}"/>
          </ac:grpSpMkLst>
        </pc:grpChg>
        <pc:picChg chg="del">
          <ac:chgData name="劉　冠廷" userId="157cb8b2-10c8-4c98-be2a-24a6fef27960" providerId="ADAL" clId="{6622E921-AE26-46C1-AE4E-15D7C32E5AB6}" dt="2022-06-14T00:47:19.760" v="3345" actId="478"/>
          <ac:picMkLst>
            <pc:docMk/>
            <pc:sldMk cId="0" sldId="259"/>
            <ac:picMk id="5" creationId="{2F0F60C2-AF6C-FD47-CEA2-8F5724577698}"/>
          </ac:picMkLst>
        </pc:picChg>
      </pc:sldChg>
      <pc:sldChg chg="add del">
        <pc:chgData name="劉　冠廷" userId="157cb8b2-10c8-4c98-be2a-24a6fef27960" providerId="ADAL" clId="{6622E921-AE26-46C1-AE4E-15D7C32E5AB6}" dt="2022-06-06T07:06:18.140" v="2" actId="2696"/>
        <pc:sldMkLst>
          <pc:docMk/>
          <pc:sldMk cId="1890377942" sldId="282"/>
        </pc:sldMkLst>
      </pc:sldChg>
      <pc:sldChg chg="add del">
        <pc:chgData name="劉　冠廷" userId="157cb8b2-10c8-4c98-be2a-24a6fef27960" providerId="ADAL" clId="{6622E921-AE26-46C1-AE4E-15D7C32E5AB6}" dt="2022-06-06T07:06:18.140" v="2" actId="2696"/>
        <pc:sldMkLst>
          <pc:docMk/>
          <pc:sldMk cId="3949656781" sldId="283"/>
        </pc:sldMkLst>
      </pc:sldChg>
      <pc:sldChg chg="add del">
        <pc:chgData name="劉　冠廷" userId="157cb8b2-10c8-4c98-be2a-24a6fef27960" providerId="ADAL" clId="{6622E921-AE26-46C1-AE4E-15D7C32E5AB6}" dt="2022-06-06T07:06:18.140" v="2" actId="2696"/>
        <pc:sldMkLst>
          <pc:docMk/>
          <pc:sldMk cId="45206685" sldId="284"/>
        </pc:sldMkLst>
      </pc:sldChg>
      <pc:sldChg chg="add del">
        <pc:chgData name="劉　冠廷" userId="157cb8b2-10c8-4c98-be2a-24a6fef27960" providerId="ADAL" clId="{6622E921-AE26-46C1-AE4E-15D7C32E5AB6}" dt="2022-06-06T07:06:18.140" v="2" actId="2696"/>
        <pc:sldMkLst>
          <pc:docMk/>
          <pc:sldMk cId="3736855782" sldId="285"/>
        </pc:sldMkLst>
      </pc:sldChg>
      <pc:sldChg chg="add del">
        <pc:chgData name="劉　冠廷" userId="157cb8b2-10c8-4c98-be2a-24a6fef27960" providerId="ADAL" clId="{6622E921-AE26-46C1-AE4E-15D7C32E5AB6}" dt="2022-06-06T07:20:34.556" v="438" actId="2696"/>
        <pc:sldMkLst>
          <pc:docMk/>
          <pc:sldMk cId="3280963881" sldId="286"/>
        </pc:sldMkLst>
      </pc:sldChg>
      <pc:sldChg chg="addSp delSp modSp new mod ord modAnim">
        <pc:chgData name="劉　冠廷" userId="157cb8b2-10c8-4c98-be2a-24a6fef27960" providerId="ADAL" clId="{6622E921-AE26-46C1-AE4E-15D7C32E5AB6}" dt="2022-06-18T01:31:04.932" v="3741" actId="20577"/>
        <pc:sldMkLst>
          <pc:docMk/>
          <pc:sldMk cId="2726167223" sldId="287"/>
        </pc:sldMkLst>
        <pc:spChg chg="del">
          <ac:chgData name="劉　冠廷" userId="157cb8b2-10c8-4c98-be2a-24a6fef27960" providerId="ADAL" clId="{6622E921-AE26-46C1-AE4E-15D7C32E5AB6}" dt="2022-06-06T07:07:55.983" v="9" actId="478"/>
          <ac:spMkLst>
            <pc:docMk/>
            <pc:sldMk cId="2726167223" sldId="287"/>
            <ac:spMk id="2" creationId="{50C19F49-A77B-7D06-1B86-4E09BACE9420}"/>
          </ac:spMkLst>
        </pc:spChg>
        <pc:spChg chg="del">
          <ac:chgData name="劉　冠廷" userId="157cb8b2-10c8-4c98-be2a-24a6fef27960" providerId="ADAL" clId="{6622E921-AE26-46C1-AE4E-15D7C32E5AB6}" dt="2022-06-06T07:07:57.628" v="10" actId="478"/>
          <ac:spMkLst>
            <pc:docMk/>
            <pc:sldMk cId="2726167223" sldId="287"/>
            <ac:spMk id="3" creationId="{8DE273E5-90F5-519F-B0E2-ADDB7F5D44CF}"/>
          </ac:spMkLst>
        </pc:spChg>
        <pc:spChg chg="add mod">
          <ac:chgData name="劉　冠廷" userId="157cb8b2-10c8-4c98-be2a-24a6fef27960" providerId="ADAL" clId="{6622E921-AE26-46C1-AE4E-15D7C32E5AB6}" dt="2022-06-18T01:31:04.932" v="3741" actId="20577"/>
          <ac:spMkLst>
            <pc:docMk/>
            <pc:sldMk cId="2726167223" sldId="287"/>
            <ac:spMk id="4" creationId="{BB41B11D-8A7B-ED04-0DA5-F6E11042C02C}"/>
          </ac:spMkLst>
        </pc:spChg>
        <pc:spChg chg="add mod">
          <ac:chgData name="劉　冠廷" userId="157cb8b2-10c8-4c98-be2a-24a6fef27960" providerId="ADAL" clId="{6622E921-AE26-46C1-AE4E-15D7C32E5AB6}" dt="2022-06-11T05:14:00.651" v="1120" actId="207"/>
          <ac:spMkLst>
            <pc:docMk/>
            <pc:sldMk cId="2726167223" sldId="287"/>
            <ac:spMk id="5" creationId="{931F4166-E2B8-CC38-0C1A-A068FD2A1D58}"/>
          </ac:spMkLst>
        </pc:spChg>
        <pc:spChg chg="add mod">
          <ac:chgData name="劉　冠廷" userId="157cb8b2-10c8-4c98-be2a-24a6fef27960" providerId="ADAL" clId="{6622E921-AE26-46C1-AE4E-15D7C32E5AB6}" dt="2022-06-11T05:14:19.977" v="1122" actId="207"/>
          <ac:spMkLst>
            <pc:docMk/>
            <pc:sldMk cId="2726167223" sldId="287"/>
            <ac:spMk id="9" creationId="{CA3ED756-8E31-9890-0ACA-16D11762FF34}"/>
          </ac:spMkLst>
        </pc:spChg>
        <pc:cxnChg chg="add mod">
          <ac:chgData name="劉　冠廷" userId="157cb8b2-10c8-4c98-be2a-24a6fef27960" providerId="ADAL" clId="{6622E921-AE26-46C1-AE4E-15D7C32E5AB6}" dt="2022-06-06T07:42:40.007" v="738" actId="1076"/>
          <ac:cxnSpMkLst>
            <pc:docMk/>
            <pc:sldMk cId="2726167223" sldId="287"/>
            <ac:cxnSpMk id="7" creationId="{BCFB6E4E-C7A8-BFB3-FC99-8F1E84541D2E}"/>
          </ac:cxnSpMkLst>
        </pc:cxnChg>
      </pc:sldChg>
      <pc:sldChg chg="addSp delSp modSp add mod ord modShow">
        <pc:chgData name="劉　冠廷" userId="157cb8b2-10c8-4c98-be2a-24a6fef27960" providerId="ADAL" clId="{6622E921-AE26-46C1-AE4E-15D7C32E5AB6}" dt="2022-06-14T04:46:37.976" v="3732" actId="729"/>
        <pc:sldMkLst>
          <pc:docMk/>
          <pc:sldMk cId="4032392650" sldId="288"/>
        </pc:sldMkLst>
        <pc:spChg chg="add del">
          <ac:chgData name="劉　冠廷" userId="157cb8b2-10c8-4c98-be2a-24a6fef27960" providerId="ADAL" clId="{6622E921-AE26-46C1-AE4E-15D7C32E5AB6}" dt="2022-06-06T07:22:27.136" v="476" actId="478"/>
          <ac:spMkLst>
            <pc:docMk/>
            <pc:sldMk cId="4032392650" sldId="288"/>
            <ac:spMk id="9" creationId="{948218A8-4E27-5C54-CC6E-FF9EC2E80F05}"/>
          </ac:spMkLst>
        </pc:spChg>
        <pc:spChg chg="mod">
          <ac:chgData name="劉　冠廷" userId="157cb8b2-10c8-4c98-be2a-24a6fef27960" providerId="ADAL" clId="{6622E921-AE26-46C1-AE4E-15D7C32E5AB6}" dt="2022-06-14T04:46:03.375" v="3727" actId="20577"/>
          <ac:spMkLst>
            <pc:docMk/>
            <pc:sldMk cId="4032392650" sldId="288"/>
            <ac:spMk id="110" creationId="{00000000-0000-0000-0000-000000000000}"/>
          </ac:spMkLst>
        </pc:spChg>
        <pc:spChg chg="mod">
          <ac:chgData name="劉　冠廷" userId="157cb8b2-10c8-4c98-be2a-24a6fef27960" providerId="ADAL" clId="{6622E921-AE26-46C1-AE4E-15D7C32E5AB6}" dt="2022-06-14T04:45:33.664" v="3725" actId="20577"/>
          <ac:spMkLst>
            <pc:docMk/>
            <pc:sldMk cId="4032392650" sldId="288"/>
            <ac:spMk id="111" creationId="{00000000-0000-0000-0000-000000000000}"/>
          </ac:spMkLst>
        </pc:spChg>
        <pc:picChg chg="del mod">
          <ac:chgData name="劉　冠廷" userId="157cb8b2-10c8-4c98-be2a-24a6fef27960" providerId="ADAL" clId="{6622E921-AE26-46C1-AE4E-15D7C32E5AB6}" dt="2022-06-06T07:22:24.970" v="475" actId="478"/>
          <ac:picMkLst>
            <pc:docMk/>
            <pc:sldMk cId="4032392650" sldId="288"/>
            <ac:picMk id="5" creationId="{2F0F60C2-AF6C-FD47-CEA2-8F5724577698}"/>
          </ac:picMkLst>
        </pc:picChg>
      </pc:sldChg>
      <pc:sldChg chg="addSp delSp modSp add mod addAnim delAnim modAnim">
        <pc:chgData name="劉　冠廷" userId="157cb8b2-10c8-4c98-be2a-24a6fef27960" providerId="ADAL" clId="{6622E921-AE26-46C1-AE4E-15D7C32E5AB6}" dt="2022-06-27T06:34:32.889" v="10902" actId="1076"/>
        <pc:sldMkLst>
          <pc:docMk/>
          <pc:sldMk cId="3602405841" sldId="289"/>
        </pc:sldMkLst>
        <pc:spChg chg="add del mod ord topLvl">
          <ac:chgData name="劉　冠廷" userId="157cb8b2-10c8-4c98-be2a-24a6fef27960" providerId="ADAL" clId="{6622E921-AE26-46C1-AE4E-15D7C32E5AB6}" dt="2022-06-11T05:16:22.391" v="1138" actId="478"/>
          <ac:spMkLst>
            <pc:docMk/>
            <pc:sldMk cId="3602405841" sldId="289"/>
            <ac:spMk id="3" creationId="{B9FED372-E01E-3137-C883-66DCB0709493}"/>
          </ac:spMkLst>
        </pc:spChg>
        <pc:spChg chg="add del mod topLvl">
          <ac:chgData name="劉　冠廷" userId="157cb8b2-10c8-4c98-be2a-24a6fef27960" providerId="ADAL" clId="{6622E921-AE26-46C1-AE4E-15D7C32E5AB6}" dt="2022-06-11T06:22:28.404" v="1711" actId="1076"/>
          <ac:spMkLst>
            <pc:docMk/>
            <pc:sldMk cId="3602405841" sldId="289"/>
            <ac:spMk id="4" creationId="{49F70D5E-9B45-EAAE-2F55-7DF164016490}"/>
          </ac:spMkLst>
        </pc:spChg>
        <pc:spChg chg="add del">
          <ac:chgData name="劉　冠廷" userId="157cb8b2-10c8-4c98-be2a-24a6fef27960" providerId="ADAL" clId="{6622E921-AE26-46C1-AE4E-15D7C32E5AB6}" dt="2022-06-21T03:59:34.312" v="8220" actId="478"/>
          <ac:spMkLst>
            <pc:docMk/>
            <pc:sldMk cId="3602405841" sldId="289"/>
            <ac:spMk id="6" creationId="{1072D838-1340-9A4A-178A-9E3724C5287B}"/>
          </ac:spMkLst>
        </pc:spChg>
        <pc:spChg chg="add mod ord">
          <ac:chgData name="劉　冠廷" userId="157cb8b2-10c8-4c98-be2a-24a6fef27960" providerId="ADAL" clId="{6622E921-AE26-46C1-AE4E-15D7C32E5AB6}" dt="2022-06-11T05:16:58.736" v="1153" actId="164"/>
          <ac:spMkLst>
            <pc:docMk/>
            <pc:sldMk cId="3602405841" sldId="289"/>
            <ac:spMk id="6" creationId="{E709673C-02A3-3250-17B6-43631D7F63D2}"/>
          </ac:spMkLst>
        </pc:spChg>
        <pc:spChg chg="mod">
          <ac:chgData name="劉　冠廷" userId="157cb8b2-10c8-4c98-be2a-24a6fef27960" providerId="ADAL" clId="{6622E921-AE26-46C1-AE4E-15D7C32E5AB6}" dt="2022-06-11T14:15:14.585" v="1839" actId="20577"/>
          <ac:spMkLst>
            <pc:docMk/>
            <pc:sldMk cId="3602405841" sldId="289"/>
            <ac:spMk id="14" creationId="{B17168A2-D93C-84FF-2CBF-8A868BBA1CBE}"/>
          </ac:spMkLst>
        </pc:spChg>
        <pc:spChg chg="mod">
          <ac:chgData name="劉　冠廷" userId="157cb8b2-10c8-4c98-be2a-24a6fef27960" providerId="ADAL" clId="{6622E921-AE26-46C1-AE4E-15D7C32E5AB6}" dt="2022-06-11T14:15:14.585" v="1839" actId="20577"/>
          <ac:spMkLst>
            <pc:docMk/>
            <pc:sldMk cId="3602405841" sldId="289"/>
            <ac:spMk id="15" creationId="{7F8C7691-C29C-CDA0-A0D6-4A34DED8643B}"/>
          </ac:spMkLst>
        </pc:spChg>
        <pc:spChg chg="add del mod">
          <ac:chgData name="劉　冠廷" userId="157cb8b2-10c8-4c98-be2a-24a6fef27960" providerId="ADAL" clId="{6622E921-AE26-46C1-AE4E-15D7C32E5AB6}" dt="2022-06-11T14:15:14.585" v="1839" actId="20577"/>
          <ac:spMkLst>
            <pc:docMk/>
            <pc:sldMk cId="3602405841" sldId="289"/>
            <ac:spMk id="16" creationId="{0C7793C7-FEBB-934C-A652-E862F093A0D0}"/>
          </ac:spMkLst>
        </pc:spChg>
        <pc:spChg chg="add del mod">
          <ac:chgData name="劉　冠廷" userId="157cb8b2-10c8-4c98-be2a-24a6fef27960" providerId="ADAL" clId="{6622E921-AE26-46C1-AE4E-15D7C32E5AB6}" dt="2022-06-13T23:42:47.595" v="1910" actId="478"/>
          <ac:spMkLst>
            <pc:docMk/>
            <pc:sldMk cId="3602405841" sldId="289"/>
            <ac:spMk id="19" creationId="{BBD1CAC7-CC03-AAFB-2FB3-4E83CAC42FD9}"/>
          </ac:spMkLst>
        </pc:spChg>
        <pc:spChg chg="mod">
          <ac:chgData name="劉　冠廷" userId="157cb8b2-10c8-4c98-be2a-24a6fef27960" providerId="ADAL" clId="{6622E921-AE26-46C1-AE4E-15D7C32E5AB6}" dt="2022-06-14T04:46:55.873" v="3739" actId="20577"/>
          <ac:spMkLst>
            <pc:docMk/>
            <pc:sldMk cId="3602405841" sldId="289"/>
            <ac:spMk id="110" creationId="{00000000-0000-0000-0000-000000000000}"/>
          </ac:spMkLst>
        </pc:spChg>
        <pc:spChg chg="add del mod topLvl">
          <ac:chgData name="劉　冠廷" userId="157cb8b2-10c8-4c98-be2a-24a6fef27960" providerId="ADAL" clId="{6622E921-AE26-46C1-AE4E-15D7C32E5AB6}" dt="2022-06-13T23:42:48.682" v="1911" actId="478"/>
          <ac:spMkLst>
            <pc:docMk/>
            <pc:sldMk cId="3602405841" sldId="289"/>
            <ac:spMk id="111" creationId="{00000000-0000-0000-0000-000000000000}"/>
          </ac:spMkLst>
        </pc:spChg>
        <pc:grpChg chg="add del mod ord">
          <ac:chgData name="劉　冠廷" userId="157cb8b2-10c8-4c98-be2a-24a6fef27960" providerId="ADAL" clId="{6622E921-AE26-46C1-AE4E-15D7C32E5AB6}" dt="2022-06-11T05:14:49.997" v="1125" actId="165"/>
          <ac:grpSpMkLst>
            <pc:docMk/>
            <pc:sldMk cId="3602405841" sldId="289"/>
            <ac:grpSpMk id="5" creationId="{0398115F-A412-2660-921A-7C30A6933336}"/>
          </ac:grpSpMkLst>
        </pc:grpChg>
        <pc:grpChg chg="add del mod topLvl">
          <ac:chgData name="劉　冠廷" userId="157cb8b2-10c8-4c98-be2a-24a6fef27960" providerId="ADAL" clId="{6622E921-AE26-46C1-AE4E-15D7C32E5AB6}" dt="2022-06-13T23:42:49.493" v="1912" actId="478"/>
          <ac:grpSpMkLst>
            <pc:docMk/>
            <pc:sldMk cId="3602405841" sldId="289"/>
            <ac:grpSpMk id="7" creationId="{0D67423B-6491-6D91-88ED-375EE86585DF}"/>
          </ac:grpSpMkLst>
        </pc:grpChg>
        <pc:grpChg chg="add del mod">
          <ac:chgData name="劉　冠廷" userId="157cb8b2-10c8-4c98-be2a-24a6fef27960" providerId="ADAL" clId="{6622E921-AE26-46C1-AE4E-15D7C32E5AB6}" dt="2022-06-13T23:42:48.682" v="1911" actId="478"/>
          <ac:grpSpMkLst>
            <pc:docMk/>
            <pc:sldMk cId="3602405841" sldId="289"/>
            <ac:grpSpMk id="10" creationId="{5ACC5C0B-49E0-3459-9161-2591228F0573}"/>
          </ac:grpSpMkLst>
        </pc:grpChg>
        <pc:grpChg chg="add del mod">
          <ac:chgData name="劉　冠廷" userId="157cb8b2-10c8-4c98-be2a-24a6fef27960" providerId="ADAL" clId="{6622E921-AE26-46C1-AE4E-15D7C32E5AB6}" dt="2022-06-13T23:42:51.230" v="1913" actId="478"/>
          <ac:grpSpMkLst>
            <pc:docMk/>
            <pc:sldMk cId="3602405841" sldId="289"/>
            <ac:grpSpMk id="11" creationId="{AB8464BD-BD07-66FB-4284-2F662E046089}"/>
          </ac:grpSpMkLst>
        </pc:grpChg>
        <pc:grpChg chg="add del mod">
          <ac:chgData name="劉　冠廷" userId="157cb8b2-10c8-4c98-be2a-24a6fef27960" providerId="ADAL" clId="{6622E921-AE26-46C1-AE4E-15D7C32E5AB6}" dt="2022-06-11T14:15:14.585" v="1839" actId="20577"/>
          <ac:grpSpMkLst>
            <pc:docMk/>
            <pc:sldMk cId="3602405841" sldId="289"/>
            <ac:grpSpMk id="13" creationId="{1DAB8E0F-1F89-562A-1BC0-A38736CFD036}"/>
          </ac:grpSpMkLst>
        </pc:grpChg>
        <pc:picChg chg="add del mod">
          <ac:chgData name="劉　冠廷" userId="157cb8b2-10c8-4c98-be2a-24a6fef27960" providerId="ADAL" clId="{6622E921-AE26-46C1-AE4E-15D7C32E5AB6}" dt="2022-06-27T06:27:35.402" v="10872" actId="478"/>
          <ac:picMkLst>
            <pc:docMk/>
            <pc:sldMk cId="3602405841" sldId="289"/>
            <ac:picMk id="4" creationId="{10206195-5FEB-BCE3-0E11-0918CBD77CB0}"/>
          </ac:picMkLst>
        </pc:picChg>
        <pc:picChg chg="add del mod">
          <ac:chgData name="劉　冠廷" userId="157cb8b2-10c8-4c98-be2a-24a6fef27960" providerId="ADAL" clId="{6622E921-AE26-46C1-AE4E-15D7C32E5AB6}" dt="2022-06-14T01:53:01.216" v="3385" actId="478"/>
          <ac:picMkLst>
            <pc:docMk/>
            <pc:sldMk cId="3602405841" sldId="289"/>
            <ac:picMk id="5" creationId="{3BCEA18D-FD95-CA1F-7CF4-6989692480A6}"/>
          </ac:picMkLst>
        </pc:picChg>
        <pc:picChg chg="add mod">
          <ac:chgData name="劉　冠廷" userId="157cb8b2-10c8-4c98-be2a-24a6fef27960" providerId="ADAL" clId="{6622E921-AE26-46C1-AE4E-15D7C32E5AB6}" dt="2022-06-27T06:30:45.813" v="10895" actId="1076"/>
          <ac:picMkLst>
            <pc:docMk/>
            <pc:sldMk cId="3602405841" sldId="289"/>
            <ac:picMk id="5" creationId="{65BBF683-5A4C-D25A-4BBB-1FC5FD7665E9}"/>
          </ac:picMkLst>
        </pc:picChg>
        <pc:picChg chg="add del mod">
          <ac:chgData name="劉　冠廷" userId="157cb8b2-10c8-4c98-be2a-24a6fef27960" providerId="ADAL" clId="{6622E921-AE26-46C1-AE4E-15D7C32E5AB6}" dt="2022-06-27T06:28:48.727" v="10883" actId="478"/>
          <ac:picMkLst>
            <pc:docMk/>
            <pc:sldMk cId="3602405841" sldId="289"/>
            <ac:picMk id="7" creationId="{D85D1826-A46E-702E-CC89-4C132C6C0F62}"/>
          </ac:picMkLst>
        </pc:picChg>
        <pc:picChg chg="add del mod">
          <ac:chgData name="劉　冠廷" userId="157cb8b2-10c8-4c98-be2a-24a6fef27960" providerId="ADAL" clId="{6622E921-AE26-46C1-AE4E-15D7C32E5AB6}" dt="2022-06-13T23:42:52.169" v="1914" actId="478"/>
          <ac:picMkLst>
            <pc:docMk/>
            <pc:sldMk cId="3602405841" sldId="289"/>
            <ac:picMk id="9" creationId="{4859A1A4-3B1A-8BE6-22DE-C4023F1FF771}"/>
          </ac:picMkLst>
        </pc:picChg>
        <pc:picChg chg="add mod">
          <ac:chgData name="劉　冠廷" userId="157cb8b2-10c8-4c98-be2a-24a6fef27960" providerId="ADAL" clId="{6622E921-AE26-46C1-AE4E-15D7C32E5AB6}" dt="2022-06-27T06:34:29.276" v="10899" actId="1076"/>
          <ac:picMkLst>
            <pc:docMk/>
            <pc:sldMk cId="3602405841" sldId="289"/>
            <ac:picMk id="9" creationId="{6A507045-551A-FD89-ADC7-73067464F41C}"/>
          </ac:picMkLst>
        </pc:picChg>
        <pc:picChg chg="add mod">
          <ac:chgData name="劉　冠廷" userId="157cb8b2-10c8-4c98-be2a-24a6fef27960" providerId="ADAL" clId="{6622E921-AE26-46C1-AE4E-15D7C32E5AB6}" dt="2022-06-27T06:34:32.889" v="10902" actId="1076"/>
          <ac:picMkLst>
            <pc:docMk/>
            <pc:sldMk cId="3602405841" sldId="289"/>
            <ac:picMk id="10" creationId="{9183E3D0-BD1D-7715-6187-314236600D30}"/>
          </ac:picMkLst>
        </pc:picChg>
        <pc:picChg chg="add del mod">
          <ac:chgData name="劉　冠廷" userId="157cb8b2-10c8-4c98-be2a-24a6fef27960" providerId="ADAL" clId="{6622E921-AE26-46C1-AE4E-15D7C32E5AB6}" dt="2022-06-14T01:53:22.745" v="3396" actId="478"/>
          <ac:picMkLst>
            <pc:docMk/>
            <pc:sldMk cId="3602405841" sldId="289"/>
            <ac:picMk id="12" creationId="{10147C98-E190-95A7-6B34-7B3811A170F6}"/>
          </ac:picMkLst>
        </pc:picChg>
        <pc:picChg chg="add del mod">
          <ac:chgData name="劉　冠廷" userId="157cb8b2-10c8-4c98-be2a-24a6fef27960" providerId="ADAL" clId="{6622E921-AE26-46C1-AE4E-15D7C32E5AB6}" dt="2022-06-14T01:48:48.362" v="3378" actId="478"/>
          <ac:picMkLst>
            <pc:docMk/>
            <pc:sldMk cId="3602405841" sldId="289"/>
            <ac:picMk id="18" creationId="{396C3FFE-91DE-7AE7-1C06-3C9D96004CDF}"/>
          </ac:picMkLst>
        </pc:picChg>
        <pc:picChg chg="add del mod">
          <ac:chgData name="劉　冠廷" userId="157cb8b2-10c8-4c98-be2a-24a6fef27960" providerId="ADAL" clId="{6622E921-AE26-46C1-AE4E-15D7C32E5AB6}" dt="2022-06-14T04:46:52.837" v="3734" actId="478"/>
          <ac:picMkLst>
            <pc:docMk/>
            <pc:sldMk cId="3602405841" sldId="289"/>
            <ac:picMk id="21" creationId="{B67F731E-858E-7965-61D8-D1AEE779F526}"/>
          </ac:picMkLst>
        </pc:picChg>
        <pc:picChg chg="add del mod">
          <ac:chgData name="劉　冠廷" userId="157cb8b2-10c8-4c98-be2a-24a6fef27960" providerId="ADAL" clId="{6622E921-AE26-46C1-AE4E-15D7C32E5AB6}" dt="2022-06-14T01:53:11.791" v="3391" actId="478"/>
          <ac:picMkLst>
            <pc:docMk/>
            <pc:sldMk cId="3602405841" sldId="289"/>
            <ac:picMk id="23" creationId="{EF8C0440-CE95-49CA-A9CA-1A309F252DDE}"/>
          </ac:picMkLst>
        </pc:picChg>
        <pc:picChg chg="add del mod modCrop">
          <ac:chgData name="劉　冠廷" userId="157cb8b2-10c8-4c98-be2a-24a6fef27960" providerId="ADAL" clId="{6622E921-AE26-46C1-AE4E-15D7C32E5AB6}" dt="2022-06-14T04:46:53.130" v="3735" actId="478"/>
          <ac:picMkLst>
            <pc:docMk/>
            <pc:sldMk cId="3602405841" sldId="289"/>
            <ac:picMk id="25" creationId="{AAF33C87-BFA3-3A8D-7382-3BE5910E9146}"/>
          </ac:picMkLst>
        </pc:picChg>
        <pc:picChg chg="add del mod">
          <ac:chgData name="劉　冠廷" userId="157cb8b2-10c8-4c98-be2a-24a6fef27960" providerId="ADAL" clId="{6622E921-AE26-46C1-AE4E-15D7C32E5AB6}" dt="2022-06-14T04:46:52.521" v="3733" actId="478"/>
          <ac:picMkLst>
            <pc:docMk/>
            <pc:sldMk cId="3602405841" sldId="289"/>
            <ac:picMk id="27" creationId="{F96DCC60-CD71-FDF8-B1E4-2AB3317EF698}"/>
          </ac:picMkLst>
        </pc:picChg>
      </pc:sldChg>
      <pc:sldChg chg="addSp delSp modSp add mod delAnim modAnim">
        <pc:chgData name="劉　冠廷" userId="157cb8b2-10c8-4c98-be2a-24a6fef27960" providerId="ADAL" clId="{6622E921-AE26-46C1-AE4E-15D7C32E5AB6}" dt="2022-06-27T02:21:22.656" v="10871"/>
        <pc:sldMkLst>
          <pc:docMk/>
          <pc:sldMk cId="1428105522" sldId="290"/>
        </pc:sldMkLst>
        <pc:spChg chg="add mod">
          <ac:chgData name="劉　冠廷" userId="157cb8b2-10c8-4c98-be2a-24a6fef27960" providerId="ADAL" clId="{6622E921-AE26-46C1-AE4E-15D7C32E5AB6}" dt="2022-06-27T02:21:22.656" v="10871"/>
          <ac:spMkLst>
            <pc:docMk/>
            <pc:sldMk cId="1428105522" sldId="290"/>
            <ac:spMk id="8" creationId="{DBDE80DD-3E64-7C76-4815-2B40F2EB8C70}"/>
          </ac:spMkLst>
        </pc:spChg>
        <pc:spChg chg="del mod">
          <ac:chgData name="劉　冠廷" userId="157cb8b2-10c8-4c98-be2a-24a6fef27960" providerId="ADAL" clId="{6622E921-AE26-46C1-AE4E-15D7C32E5AB6}" dt="2022-06-11T04:58:09.580" v="987" actId="478"/>
          <ac:spMkLst>
            <pc:docMk/>
            <pc:sldMk cId="1428105522" sldId="290"/>
            <ac:spMk id="9" creationId="{948218A8-4E27-5C54-CC6E-FF9EC2E80F05}"/>
          </ac:spMkLst>
        </pc:spChg>
        <pc:spChg chg="mod">
          <ac:chgData name="劉　冠廷" userId="157cb8b2-10c8-4c98-be2a-24a6fef27960" providerId="ADAL" clId="{6622E921-AE26-46C1-AE4E-15D7C32E5AB6}" dt="2022-06-11T04:57:30.658" v="971" actId="1076"/>
          <ac:spMkLst>
            <pc:docMk/>
            <pc:sldMk cId="1428105522" sldId="290"/>
            <ac:spMk id="110" creationId="{00000000-0000-0000-0000-000000000000}"/>
          </ac:spMkLst>
        </pc:spChg>
        <pc:spChg chg="del">
          <ac:chgData name="劉　冠廷" userId="157cb8b2-10c8-4c98-be2a-24a6fef27960" providerId="ADAL" clId="{6622E921-AE26-46C1-AE4E-15D7C32E5AB6}" dt="2022-06-11T04:56:16.196" v="932" actId="478"/>
          <ac:spMkLst>
            <pc:docMk/>
            <pc:sldMk cId="1428105522" sldId="290"/>
            <ac:spMk id="111" creationId="{00000000-0000-0000-0000-000000000000}"/>
          </ac:spMkLst>
        </pc:spChg>
        <pc:picChg chg="del">
          <ac:chgData name="劉　冠廷" userId="157cb8b2-10c8-4c98-be2a-24a6fef27960" providerId="ADAL" clId="{6622E921-AE26-46C1-AE4E-15D7C32E5AB6}" dt="2022-06-11T04:56:16.547" v="933" actId="478"/>
          <ac:picMkLst>
            <pc:docMk/>
            <pc:sldMk cId="1428105522" sldId="290"/>
            <ac:picMk id="5" creationId="{2F0F60C2-AF6C-FD47-CEA2-8F5724577698}"/>
          </ac:picMkLst>
        </pc:picChg>
      </pc:sldChg>
      <pc:sldChg chg="addSp delSp modSp add mod ord delAnim modAnim">
        <pc:chgData name="劉　冠廷" userId="157cb8b2-10c8-4c98-be2a-24a6fef27960" providerId="ADAL" clId="{6622E921-AE26-46C1-AE4E-15D7C32E5AB6}" dt="2022-06-27T08:04:14.205" v="10984" actId="20577"/>
        <pc:sldMkLst>
          <pc:docMk/>
          <pc:sldMk cId="2807844247" sldId="291"/>
        </pc:sldMkLst>
        <pc:spChg chg="mod">
          <ac:chgData name="劉　冠廷" userId="157cb8b2-10c8-4c98-be2a-24a6fef27960" providerId="ADAL" clId="{6622E921-AE26-46C1-AE4E-15D7C32E5AB6}" dt="2022-06-14T00:21:10.065" v="2746" actId="20577"/>
          <ac:spMkLst>
            <pc:docMk/>
            <pc:sldMk cId="2807844247" sldId="291"/>
            <ac:spMk id="7" creationId="{1FC52DE2-6D5A-8515-4130-22A8F45ADB4F}"/>
          </ac:spMkLst>
        </pc:spChg>
        <pc:spChg chg="del mod">
          <ac:chgData name="劉　冠廷" userId="157cb8b2-10c8-4c98-be2a-24a6fef27960" providerId="ADAL" clId="{6622E921-AE26-46C1-AE4E-15D7C32E5AB6}" dt="2022-06-13T23:39:29.627" v="1862" actId="478"/>
          <ac:spMkLst>
            <pc:docMk/>
            <pc:sldMk cId="2807844247" sldId="291"/>
            <ac:spMk id="8" creationId="{DBDE80DD-3E64-7C76-4815-2B40F2EB8C70}"/>
          </ac:spMkLst>
        </pc:spChg>
        <pc:spChg chg="mod">
          <ac:chgData name="劉　冠廷" userId="157cb8b2-10c8-4c98-be2a-24a6fef27960" providerId="ADAL" clId="{6622E921-AE26-46C1-AE4E-15D7C32E5AB6}" dt="2022-06-14T00:21:10.065" v="2746" actId="20577"/>
          <ac:spMkLst>
            <pc:docMk/>
            <pc:sldMk cId="2807844247" sldId="291"/>
            <ac:spMk id="9" creationId="{3586E337-9D47-66CD-0A8D-35D8A7F9C36D}"/>
          </ac:spMkLst>
        </pc:spChg>
        <pc:spChg chg="add mod">
          <ac:chgData name="劉　冠廷" userId="157cb8b2-10c8-4c98-be2a-24a6fef27960" providerId="ADAL" clId="{6622E921-AE26-46C1-AE4E-15D7C32E5AB6}" dt="2022-06-27T08:00:27.014" v="10956" actId="20577"/>
          <ac:spMkLst>
            <pc:docMk/>
            <pc:sldMk cId="2807844247" sldId="291"/>
            <ac:spMk id="10" creationId="{B762CAB6-DA24-5CE1-A3CF-7F524CB7F5BF}"/>
          </ac:spMkLst>
        </pc:spChg>
        <pc:spChg chg="mod">
          <ac:chgData name="劉　冠廷" userId="157cb8b2-10c8-4c98-be2a-24a6fef27960" providerId="ADAL" clId="{6622E921-AE26-46C1-AE4E-15D7C32E5AB6}" dt="2022-06-27T08:04:14.205" v="10984" actId="20577"/>
          <ac:spMkLst>
            <pc:docMk/>
            <pc:sldMk cId="2807844247" sldId="291"/>
            <ac:spMk id="13" creationId="{0C8143CF-D936-266F-A11A-73C537E1A255}"/>
          </ac:spMkLst>
        </pc:spChg>
        <pc:spChg chg="mod">
          <ac:chgData name="劉　冠廷" userId="157cb8b2-10c8-4c98-be2a-24a6fef27960" providerId="ADAL" clId="{6622E921-AE26-46C1-AE4E-15D7C32E5AB6}" dt="2022-06-13T23:40:13.092" v="1878"/>
          <ac:spMkLst>
            <pc:docMk/>
            <pc:sldMk cId="2807844247" sldId="291"/>
            <ac:spMk id="14" creationId="{258B8961-9E8B-086F-31C1-12AB3DE2EC80}"/>
          </ac:spMkLst>
        </pc:spChg>
        <pc:spChg chg="mod">
          <ac:chgData name="劉　冠廷" userId="157cb8b2-10c8-4c98-be2a-24a6fef27960" providerId="ADAL" clId="{6622E921-AE26-46C1-AE4E-15D7C32E5AB6}" dt="2022-06-13T23:40:13.092" v="1878"/>
          <ac:spMkLst>
            <pc:docMk/>
            <pc:sldMk cId="2807844247" sldId="291"/>
            <ac:spMk id="15" creationId="{C4C29DE2-D19A-4FE5-D30C-519B6116E592}"/>
          </ac:spMkLst>
        </pc:spChg>
        <pc:spChg chg="mod">
          <ac:chgData name="劉　冠廷" userId="157cb8b2-10c8-4c98-be2a-24a6fef27960" providerId="ADAL" clId="{6622E921-AE26-46C1-AE4E-15D7C32E5AB6}" dt="2022-06-14T04:38:34.560" v="3705" actId="20577"/>
          <ac:spMkLst>
            <pc:docMk/>
            <pc:sldMk cId="2807844247" sldId="291"/>
            <ac:spMk id="110" creationId="{00000000-0000-0000-0000-000000000000}"/>
          </ac:spMkLst>
        </pc:spChg>
        <pc:grpChg chg="add mod">
          <ac:chgData name="劉　冠廷" userId="157cb8b2-10c8-4c98-be2a-24a6fef27960" providerId="ADAL" clId="{6622E921-AE26-46C1-AE4E-15D7C32E5AB6}" dt="2022-06-14T00:21:24.695" v="2749" actId="14100"/>
          <ac:grpSpMkLst>
            <pc:docMk/>
            <pc:sldMk cId="2807844247" sldId="291"/>
            <ac:grpSpMk id="3" creationId="{09E42043-D148-4FDE-4F97-3790E6B7C525}"/>
          </ac:grpSpMkLst>
        </pc:grpChg>
        <pc:grpChg chg="add mod">
          <ac:chgData name="劉　冠廷" userId="157cb8b2-10c8-4c98-be2a-24a6fef27960" providerId="ADAL" clId="{6622E921-AE26-46C1-AE4E-15D7C32E5AB6}" dt="2022-06-14T00:21:10.065" v="2746" actId="20577"/>
          <ac:grpSpMkLst>
            <pc:docMk/>
            <pc:sldMk cId="2807844247" sldId="291"/>
            <ac:grpSpMk id="6" creationId="{5502CCF7-D7AD-7112-4725-02E3AE9D5294}"/>
          </ac:grpSpMkLst>
        </pc:grpChg>
        <pc:grpChg chg="add mod">
          <ac:chgData name="劉　冠廷" userId="157cb8b2-10c8-4c98-be2a-24a6fef27960" providerId="ADAL" clId="{6622E921-AE26-46C1-AE4E-15D7C32E5AB6}" dt="2022-06-14T00:20:02.327" v="2708" actId="1076"/>
          <ac:grpSpMkLst>
            <pc:docMk/>
            <pc:sldMk cId="2807844247" sldId="291"/>
            <ac:grpSpMk id="11" creationId="{1B6D2D1D-AB16-1E2A-F1C3-7D78B505235C}"/>
          </ac:grpSpMkLst>
        </pc:grpChg>
        <pc:grpChg chg="mod">
          <ac:chgData name="劉　冠廷" userId="157cb8b2-10c8-4c98-be2a-24a6fef27960" providerId="ADAL" clId="{6622E921-AE26-46C1-AE4E-15D7C32E5AB6}" dt="2022-06-13T23:40:13.092" v="1878"/>
          <ac:grpSpMkLst>
            <pc:docMk/>
            <pc:sldMk cId="2807844247" sldId="291"/>
            <ac:grpSpMk id="12" creationId="{957BC713-F442-A5FF-23C6-0F9B49F72A4C}"/>
          </ac:grpSpMkLst>
        </pc:grpChg>
        <pc:picChg chg="add del mod">
          <ac:chgData name="劉　冠廷" userId="157cb8b2-10c8-4c98-be2a-24a6fef27960" providerId="ADAL" clId="{6622E921-AE26-46C1-AE4E-15D7C32E5AB6}" dt="2022-06-27T07:32:39.719" v="10940" actId="478"/>
          <ac:picMkLst>
            <pc:docMk/>
            <pc:sldMk cId="2807844247" sldId="291"/>
            <ac:picMk id="5" creationId="{49415641-97F6-47A6-2D3F-732C5A1F27A8}"/>
          </ac:picMkLst>
        </pc:picChg>
        <pc:picChg chg="add del mod">
          <ac:chgData name="劉　冠廷" userId="157cb8b2-10c8-4c98-be2a-24a6fef27960" providerId="ADAL" clId="{6622E921-AE26-46C1-AE4E-15D7C32E5AB6}" dt="2022-06-27T07:32:52.864" v="10945" actId="478"/>
          <ac:picMkLst>
            <pc:docMk/>
            <pc:sldMk cId="2807844247" sldId="291"/>
            <ac:picMk id="16" creationId="{A83A5F48-DF80-475F-387D-CC0466C64369}"/>
          </ac:picMkLst>
        </pc:picChg>
        <pc:picChg chg="add mod modCrop">
          <ac:chgData name="劉　冠廷" userId="157cb8b2-10c8-4c98-be2a-24a6fef27960" providerId="ADAL" clId="{6622E921-AE26-46C1-AE4E-15D7C32E5AB6}" dt="2022-06-27T07:34:33.569" v="10954" actId="732"/>
          <ac:picMkLst>
            <pc:docMk/>
            <pc:sldMk cId="2807844247" sldId="291"/>
            <ac:picMk id="18" creationId="{66A2F725-651F-E724-CAEA-A9EEA0FBA67F}"/>
          </ac:picMkLst>
        </pc:picChg>
      </pc:sldChg>
      <pc:sldChg chg="addSp delSp modSp add mod">
        <pc:chgData name="劉　冠廷" userId="157cb8b2-10c8-4c98-be2a-24a6fef27960" providerId="ADAL" clId="{6622E921-AE26-46C1-AE4E-15D7C32E5AB6}" dt="2022-06-27T08:31:21.096" v="11012" actId="20577"/>
        <pc:sldMkLst>
          <pc:docMk/>
          <pc:sldMk cId="3168577595" sldId="292"/>
        </pc:sldMkLst>
        <pc:spChg chg="mod">
          <ac:chgData name="劉　冠廷" userId="157cb8b2-10c8-4c98-be2a-24a6fef27960" providerId="ADAL" clId="{6622E921-AE26-46C1-AE4E-15D7C32E5AB6}" dt="2022-06-25T02:51:19.346" v="10181" actId="14100"/>
          <ac:spMkLst>
            <pc:docMk/>
            <pc:sldMk cId="3168577595" sldId="292"/>
            <ac:spMk id="14" creationId="{B17168A2-D93C-84FF-2CBF-8A868BBA1CBE}"/>
          </ac:spMkLst>
        </pc:spChg>
        <pc:spChg chg="mod">
          <ac:chgData name="劉　冠廷" userId="157cb8b2-10c8-4c98-be2a-24a6fef27960" providerId="ADAL" clId="{6622E921-AE26-46C1-AE4E-15D7C32E5AB6}" dt="2022-06-25T05:37:51.255" v="10341" actId="20577"/>
          <ac:spMkLst>
            <pc:docMk/>
            <pc:sldMk cId="3168577595" sldId="292"/>
            <ac:spMk id="16" creationId="{0C7793C7-FEBB-934C-A652-E862F093A0D0}"/>
          </ac:spMkLst>
        </pc:spChg>
        <pc:spChg chg="mod">
          <ac:chgData name="劉　冠廷" userId="157cb8b2-10c8-4c98-be2a-24a6fef27960" providerId="ADAL" clId="{6622E921-AE26-46C1-AE4E-15D7C32E5AB6}" dt="2022-06-25T00:34:41.034" v="9787" actId="1076"/>
          <ac:spMkLst>
            <pc:docMk/>
            <pc:sldMk cId="3168577595" sldId="292"/>
            <ac:spMk id="19" creationId="{BBD1CAC7-CC03-AAFB-2FB3-4E83CAC42FD9}"/>
          </ac:spMkLst>
        </pc:spChg>
        <pc:spChg chg="mod">
          <ac:chgData name="劉　冠廷" userId="157cb8b2-10c8-4c98-be2a-24a6fef27960" providerId="ADAL" clId="{6622E921-AE26-46C1-AE4E-15D7C32E5AB6}" dt="2022-06-25T00:31:01.767" v="9667"/>
          <ac:spMkLst>
            <pc:docMk/>
            <pc:sldMk cId="3168577595" sldId="292"/>
            <ac:spMk id="32" creationId="{F3632C9D-85B9-49B8-CEA0-3C8E3C19073E}"/>
          </ac:spMkLst>
        </pc:spChg>
        <pc:spChg chg="mod">
          <ac:chgData name="劉　冠廷" userId="157cb8b2-10c8-4c98-be2a-24a6fef27960" providerId="ADAL" clId="{6622E921-AE26-46C1-AE4E-15D7C32E5AB6}" dt="2022-06-25T00:31:01.767" v="9667"/>
          <ac:spMkLst>
            <pc:docMk/>
            <pc:sldMk cId="3168577595" sldId="292"/>
            <ac:spMk id="33" creationId="{5CD17962-CB80-7D93-2F5A-063BF9675518}"/>
          </ac:spMkLst>
        </pc:spChg>
        <pc:spChg chg="mod">
          <ac:chgData name="劉　冠廷" userId="157cb8b2-10c8-4c98-be2a-24a6fef27960" providerId="ADAL" clId="{6622E921-AE26-46C1-AE4E-15D7C32E5AB6}" dt="2022-06-25T00:31:01.767" v="9667"/>
          <ac:spMkLst>
            <pc:docMk/>
            <pc:sldMk cId="3168577595" sldId="292"/>
            <ac:spMk id="34" creationId="{34276DA8-FD59-3FDB-0810-16D8DDF97974}"/>
          </ac:spMkLst>
        </pc:spChg>
        <pc:spChg chg="mod">
          <ac:chgData name="劉　冠廷" userId="157cb8b2-10c8-4c98-be2a-24a6fef27960" providerId="ADAL" clId="{6622E921-AE26-46C1-AE4E-15D7C32E5AB6}" dt="2022-06-27T08:31:21.096" v="11012" actId="20577"/>
          <ac:spMkLst>
            <pc:docMk/>
            <pc:sldMk cId="3168577595" sldId="292"/>
            <ac:spMk id="37" creationId="{BD82AA24-A53E-0DEB-3A8D-ADCE52E3A300}"/>
          </ac:spMkLst>
        </pc:spChg>
        <pc:spChg chg="mod">
          <ac:chgData name="劉　冠廷" userId="157cb8b2-10c8-4c98-be2a-24a6fef27960" providerId="ADAL" clId="{6622E921-AE26-46C1-AE4E-15D7C32E5AB6}" dt="2022-06-25T00:31:14.366" v="9670"/>
          <ac:spMkLst>
            <pc:docMk/>
            <pc:sldMk cId="3168577595" sldId="292"/>
            <ac:spMk id="40" creationId="{A8F2207E-184B-BA8E-6E3F-0935DF74F74C}"/>
          </ac:spMkLst>
        </pc:spChg>
        <pc:spChg chg="mod">
          <ac:chgData name="劉　冠廷" userId="157cb8b2-10c8-4c98-be2a-24a6fef27960" providerId="ADAL" clId="{6622E921-AE26-46C1-AE4E-15D7C32E5AB6}" dt="2022-06-25T00:32:44.937" v="9750" actId="14100"/>
          <ac:spMkLst>
            <pc:docMk/>
            <pc:sldMk cId="3168577595" sldId="292"/>
            <ac:spMk id="41" creationId="{033FEFDD-0A01-5A97-DF70-6CE005AFC6DE}"/>
          </ac:spMkLst>
        </pc:spChg>
        <pc:spChg chg="mod">
          <ac:chgData name="劉　冠廷" userId="157cb8b2-10c8-4c98-be2a-24a6fef27960" providerId="ADAL" clId="{6622E921-AE26-46C1-AE4E-15D7C32E5AB6}" dt="2022-06-25T00:31:14.366" v="9670"/>
          <ac:spMkLst>
            <pc:docMk/>
            <pc:sldMk cId="3168577595" sldId="292"/>
            <ac:spMk id="42" creationId="{29C9174A-5FDB-B39B-ABA1-2257DCA225DD}"/>
          </ac:spMkLst>
        </pc:spChg>
        <pc:spChg chg="mod">
          <ac:chgData name="劉　冠廷" userId="157cb8b2-10c8-4c98-be2a-24a6fef27960" providerId="ADAL" clId="{6622E921-AE26-46C1-AE4E-15D7C32E5AB6}" dt="2022-06-24T14:08:03.458" v="9654" actId="20577"/>
          <ac:spMkLst>
            <pc:docMk/>
            <pc:sldMk cId="3168577595" sldId="292"/>
            <ac:spMk id="110" creationId="{00000000-0000-0000-0000-000000000000}"/>
          </ac:spMkLst>
        </pc:spChg>
        <pc:spChg chg="mod">
          <ac:chgData name="劉　冠廷" userId="157cb8b2-10c8-4c98-be2a-24a6fef27960" providerId="ADAL" clId="{6622E921-AE26-46C1-AE4E-15D7C32E5AB6}" dt="2022-06-21T04:31:21.260" v="8582"/>
          <ac:spMkLst>
            <pc:docMk/>
            <pc:sldMk cId="3168577595" sldId="292"/>
            <ac:spMk id="111" creationId="{00000000-0000-0000-0000-000000000000}"/>
          </ac:spMkLst>
        </pc:spChg>
        <pc:grpChg chg="add del mod">
          <ac:chgData name="劉　冠廷" userId="157cb8b2-10c8-4c98-be2a-24a6fef27960" providerId="ADAL" clId="{6622E921-AE26-46C1-AE4E-15D7C32E5AB6}" dt="2022-06-25T00:32:31.531" v="9747" actId="478"/>
          <ac:grpSpMkLst>
            <pc:docMk/>
            <pc:sldMk cId="3168577595" sldId="292"/>
            <ac:grpSpMk id="10" creationId="{5ACC5C0B-49E0-3459-9161-2591228F0573}"/>
          </ac:grpSpMkLst>
        </pc:grpChg>
        <pc:grpChg chg="mod ord">
          <ac:chgData name="劉　冠廷" userId="157cb8b2-10c8-4c98-be2a-24a6fef27960" providerId="ADAL" clId="{6622E921-AE26-46C1-AE4E-15D7C32E5AB6}" dt="2022-06-25T00:38:40.940" v="9919" actId="1076"/>
          <ac:grpSpMkLst>
            <pc:docMk/>
            <pc:sldMk cId="3168577595" sldId="292"/>
            <ac:grpSpMk id="11" creationId="{AB8464BD-BD07-66FB-4284-2F662E046089}"/>
          </ac:grpSpMkLst>
        </pc:grpChg>
        <pc:grpChg chg="del mod">
          <ac:chgData name="劉　冠廷" userId="157cb8b2-10c8-4c98-be2a-24a6fef27960" providerId="ADAL" clId="{6622E921-AE26-46C1-AE4E-15D7C32E5AB6}" dt="2022-06-24T14:08:23.536" v="9657" actId="478"/>
          <ac:grpSpMkLst>
            <pc:docMk/>
            <pc:sldMk cId="3168577595" sldId="292"/>
            <ac:grpSpMk id="21" creationId="{1C779E7C-9A14-D598-A0C9-C26AC492860E}"/>
          </ac:grpSpMkLst>
        </pc:grpChg>
        <pc:grpChg chg="del mod">
          <ac:chgData name="劉　冠廷" userId="157cb8b2-10c8-4c98-be2a-24a6fef27960" providerId="ADAL" clId="{6622E921-AE26-46C1-AE4E-15D7C32E5AB6}" dt="2022-06-24T14:08:24.047" v="9658" actId="478"/>
          <ac:grpSpMkLst>
            <pc:docMk/>
            <pc:sldMk cId="3168577595" sldId="292"/>
            <ac:grpSpMk id="22" creationId="{6A91FF7A-9FDE-C84F-6EBC-DA0755504890}"/>
          </ac:grpSpMkLst>
        </pc:grpChg>
        <pc:grpChg chg="del mod">
          <ac:chgData name="劉　冠廷" userId="157cb8b2-10c8-4c98-be2a-24a6fef27960" providerId="ADAL" clId="{6622E921-AE26-46C1-AE4E-15D7C32E5AB6}" dt="2022-06-24T14:08:23.202" v="9656" actId="478"/>
          <ac:grpSpMkLst>
            <pc:docMk/>
            <pc:sldMk cId="3168577595" sldId="292"/>
            <ac:grpSpMk id="25" creationId="{E88A806F-4DFD-2909-2DAB-65F986E1C7CB}"/>
          </ac:grpSpMkLst>
        </pc:grpChg>
        <pc:grpChg chg="add del mod">
          <ac:chgData name="劉　冠廷" userId="157cb8b2-10c8-4c98-be2a-24a6fef27960" providerId="ADAL" clId="{6622E921-AE26-46C1-AE4E-15D7C32E5AB6}" dt="2022-06-25T00:31:04.534" v="9668"/>
          <ac:grpSpMkLst>
            <pc:docMk/>
            <pc:sldMk cId="3168577595" sldId="292"/>
            <ac:grpSpMk id="30" creationId="{61961840-E3FF-67C1-48FB-E96B1F28E670}"/>
          </ac:grpSpMkLst>
        </pc:grpChg>
        <pc:grpChg chg="mod">
          <ac:chgData name="劉　冠廷" userId="157cb8b2-10c8-4c98-be2a-24a6fef27960" providerId="ADAL" clId="{6622E921-AE26-46C1-AE4E-15D7C32E5AB6}" dt="2022-06-25T00:31:01.767" v="9667"/>
          <ac:grpSpMkLst>
            <pc:docMk/>
            <pc:sldMk cId="3168577595" sldId="292"/>
            <ac:grpSpMk id="31" creationId="{61C8F293-0CBF-D6A7-87DC-627B135410E5}"/>
          </ac:grpSpMkLst>
        </pc:grpChg>
        <pc:grpChg chg="add mod">
          <ac:chgData name="劉　冠廷" userId="157cb8b2-10c8-4c98-be2a-24a6fef27960" providerId="ADAL" clId="{6622E921-AE26-46C1-AE4E-15D7C32E5AB6}" dt="2022-06-25T00:34:45.021" v="9788" actId="1076"/>
          <ac:grpSpMkLst>
            <pc:docMk/>
            <pc:sldMk cId="3168577595" sldId="292"/>
            <ac:grpSpMk id="35" creationId="{16697721-200F-8129-5D46-ADFA337238E2}"/>
          </ac:grpSpMkLst>
        </pc:grpChg>
        <pc:grpChg chg="mod">
          <ac:chgData name="劉　冠廷" userId="157cb8b2-10c8-4c98-be2a-24a6fef27960" providerId="ADAL" clId="{6622E921-AE26-46C1-AE4E-15D7C32E5AB6}" dt="2022-06-25T00:31:14.366" v="9670"/>
          <ac:grpSpMkLst>
            <pc:docMk/>
            <pc:sldMk cId="3168577595" sldId="292"/>
            <ac:grpSpMk id="36" creationId="{84897054-C944-81F6-4DB3-93E109556BCF}"/>
          </ac:grpSpMkLst>
        </pc:grpChg>
        <pc:grpChg chg="mod">
          <ac:chgData name="劉　冠廷" userId="157cb8b2-10c8-4c98-be2a-24a6fef27960" providerId="ADAL" clId="{6622E921-AE26-46C1-AE4E-15D7C32E5AB6}" dt="2022-06-25T00:31:14.366" v="9670"/>
          <ac:grpSpMkLst>
            <pc:docMk/>
            <pc:sldMk cId="3168577595" sldId="292"/>
            <ac:grpSpMk id="39" creationId="{DB92A524-F55F-B6B9-46F0-B9C4F4505457}"/>
          </ac:grpSpMkLst>
        </pc:grpChg>
        <pc:picChg chg="del">
          <ac:chgData name="劉　冠廷" userId="157cb8b2-10c8-4c98-be2a-24a6fef27960" providerId="ADAL" clId="{6622E921-AE26-46C1-AE4E-15D7C32E5AB6}" dt="2022-06-25T00:30:37.999" v="9662" actId="478"/>
          <ac:picMkLst>
            <pc:docMk/>
            <pc:sldMk cId="3168577595" sldId="292"/>
            <ac:picMk id="9" creationId="{4859A1A4-3B1A-8BE6-22DE-C4023F1FF771}"/>
          </ac:picMkLst>
        </pc:picChg>
        <pc:picChg chg="add del mod">
          <ac:chgData name="劉　冠廷" userId="157cb8b2-10c8-4c98-be2a-24a6fef27960" providerId="ADAL" clId="{6622E921-AE26-46C1-AE4E-15D7C32E5AB6}" dt="2022-06-24T14:08:19.962" v="9655" actId="478"/>
          <ac:picMkLst>
            <pc:docMk/>
            <pc:sldMk cId="3168577595" sldId="292"/>
            <ac:picMk id="17" creationId="{4796A1FE-BEA2-C381-8735-33D87DA71847}"/>
          </ac:picMkLst>
        </pc:picChg>
        <pc:picChg chg="mod">
          <ac:chgData name="劉　冠廷" userId="157cb8b2-10c8-4c98-be2a-24a6fef27960" providerId="ADAL" clId="{6622E921-AE26-46C1-AE4E-15D7C32E5AB6}" dt="2022-06-25T00:31:14.366" v="9670"/>
          <ac:picMkLst>
            <pc:docMk/>
            <pc:sldMk cId="3168577595" sldId="292"/>
            <ac:picMk id="38" creationId="{88A66807-8334-3685-CB65-A48D042329F0}"/>
          </ac:picMkLst>
        </pc:picChg>
        <pc:inkChg chg="add mod">
          <ac:chgData name="劉　冠廷" userId="157cb8b2-10c8-4c98-be2a-24a6fef27960" providerId="ADAL" clId="{6622E921-AE26-46C1-AE4E-15D7C32E5AB6}" dt="2022-06-21T04:28:05.004" v="8486"/>
          <ac:inkMkLst>
            <pc:docMk/>
            <pc:sldMk cId="3168577595" sldId="292"/>
            <ac:inkMk id="3" creationId="{0FDD96B3-225E-2381-A03C-CA1AF4D218CD}"/>
          </ac:inkMkLst>
        </pc:inkChg>
        <pc:inkChg chg="add mod">
          <ac:chgData name="劉　冠廷" userId="157cb8b2-10c8-4c98-be2a-24a6fef27960" providerId="ADAL" clId="{6622E921-AE26-46C1-AE4E-15D7C32E5AB6}" dt="2022-06-21T04:28:05.004" v="8486"/>
          <ac:inkMkLst>
            <pc:docMk/>
            <pc:sldMk cId="3168577595" sldId="292"/>
            <ac:inkMk id="5" creationId="{DC189E87-35B9-2789-0823-74726FD6E71A}"/>
          </ac:inkMkLst>
        </pc:inkChg>
        <pc:inkChg chg="add mod">
          <ac:chgData name="劉　冠廷" userId="157cb8b2-10c8-4c98-be2a-24a6fef27960" providerId="ADAL" clId="{6622E921-AE26-46C1-AE4E-15D7C32E5AB6}" dt="2022-06-21T04:28:05.004" v="8486"/>
          <ac:inkMkLst>
            <pc:docMk/>
            <pc:sldMk cId="3168577595" sldId="292"/>
            <ac:inkMk id="8" creationId="{C9C0778B-DB70-FC45-B038-672541C78496}"/>
          </ac:inkMkLst>
        </pc:inkChg>
        <pc:inkChg chg="add mod">
          <ac:chgData name="劉　冠廷" userId="157cb8b2-10c8-4c98-be2a-24a6fef27960" providerId="ADAL" clId="{6622E921-AE26-46C1-AE4E-15D7C32E5AB6}" dt="2022-06-21T04:28:05.004" v="8486"/>
          <ac:inkMkLst>
            <pc:docMk/>
            <pc:sldMk cId="3168577595" sldId="292"/>
            <ac:inkMk id="12" creationId="{A424DD7E-1E94-CD26-DD36-0DBCC0134CA6}"/>
          </ac:inkMkLst>
        </pc:inkChg>
        <pc:inkChg chg="add mod">
          <ac:chgData name="劉　冠廷" userId="157cb8b2-10c8-4c98-be2a-24a6fef27960" providerId="ADAL" clId="{6622E921-AE26-46C1-AE4E-15D7C32E5AB6}" dt="2022-06-21T04:28:05.004" v="8486"/>
          <ac:inkMkLst>
            <pc:docMk/>
            <pc:sldMk cId="3168577595" sldId="292"/>
            <ac:inkMk id="18" creationId="{A3DA532F-6053-BE7B-DAE9-65379366AEE4}"/>
          </ac:inkMkLst>
        </pc:inkChg>
        <pc:inkChg chg="add mod">
          <ac:chgData name="劉　冠廷" userId="157cb8b2-10c8-4c98-be2a-24a6fef27960" providerId="ADAL" clId="{6622E921-AE26-46C1-AE4E-15D7C32E5AB6}" dt="2022-06-21T04:28:05.004" v="8486"/>
          <ac:inkMkLst>
            <pc:docMk/>
            <pc:sldMk cId="3168577595" sldId="292"/>
            <ac:inkMk id="20" creationId="{A14F509F-A650-538E-46A1-879EB3F56399}"/>
          </ac:inkMkLst>
        </pc:inkChg>
        <pc:inkChg chg="add mod">
          <ac:chgData name="劉　冠廷" userId="157cb8b2-10c8-4c98-be2a-24a6fef27960" providerId="ADAL" clId="{6622E921-AE26-46C1-AE4E-15D7C32E5AB6}" dt="2022-06-21T04:28:06.153" v="8489"/>
          <ac:inkMkLst>
            <pc:docMk/>
            <pc:sldMk cId="3168577595" sldId="292"/>
            <ac:inkMk id="23" creationId="{34363297-768D-3E61-6902-01E5D22D13C3}"/>
          </ac:inkMkLst>
        </pc:inkChg>
        <pc:inkChg chg="add mod">
          <ac:chgData name="劉　冠廷" userId="157cb8b2-10c8-4c98-be2a-24a6fef27960" providerId="ADAL" clId="{6622E921-AE26-46C1-AE4E-15D7C32E5AB6}" dt="2022-06-21T04:28:06.153" v="8489"/>
          <ac:inkMkLst>
            <pc:docMk/>
            <pc:sldMk cId="3168577595" sldId="292"/>
            <ac:inkMk id="24" creationId="{8DF76B6B-7800-4C26-B21F-26BC4FF3CC8A}"/>
          </ac:inkMkLst>
        </pc:inkChg>
        <pc:inkChg chg="add del">
          <ac:chgData name="劉　冠廷" userId="157cb8b2-10c8-4c98-be2a-24a6fef27960" providerId="ADAL" clId="{6622E921-AE26-46C1-AE4E-15D7C32E5AB6}" dt="2022-06-25T00:30:49.349" v="9665" actId="478"/>
          <ac:inkMkLst>
            <pc:docMk/>
            <pc:sldMk cId="3168577595" sldId="292"/>
            <ac:inkMk id="26" creationId="{C9B13F44-246F-6596-B733-7907816508CC}"/>
          </ac:inkMkLst>
        </pc:inkChg>
      </pc:sldChg>
      <pc:sldChg chg="add mod modShow">
        <pc:chgData name="劉　冠廷" userId="157cb8b2-10c8-4c98-be2a-24a6fef27960" providerId="ADAL" clId="{6622E921-AE26-46C1-AE4E-15D7C32E5AB6}" dt="2022-06-14T00:11:35.686" v="2570" actId="729"/>
        <pc:sldMkLst>
          <pc:docMk/>
          <pc:sldMk cId="1909238726" sldId="293"/>
        </pc:sldMkLst>
      </pc:sldChg>
      <pc:sldChg chg="addSp delSp modSp add mod delAnim">
        <pc:chgData name="劉　冠廷" userId="157cb8b2-10c8-4c98-be2a-24a6fef27960" providerId="ADAL" clId="{6622E921-AE26-46C1-AE4E-15D7C32E5AB6}" dt="2022-06-27T10:16:56.803" v="11032" actId="20577"/>
        <pc:sldMkLst>
          <pc:docMk/>
          <pc:sldMk cId="2454897697" sldId="294"/>
        </pc:sldMkLst>
        <pc:spChg chg="add del mod">
          <ac:chgData name="劉　冠廷" userId="157cb8b2-10c8-4c98-be2a-24a6fef27960" providerId="ADAL" clId="{6622E921-AE26-46C1-AE4E-15D7C32E5AB6}" dt="2022-06-25T02:53:43.789" v="10221" actId="478"/>
          <ac:spMkLst>
            <pc:docMk/>
            <pc:sldMk cId="2454897697" sldId="294"/>
            <ac:spMk id="3" creationId="{E279B633-8EB8-E8AE-2ED0-F5AF84F97BBA}"/>
          </ac:spMkLst>
        </pc:spChg>
        <pc:spChg chg="mod">
          <ac:chgData name="劉　冠廷" userId="157cb8b2-10c8-4c98-be2a-24a6fef27960" providerId="ADAL" clId="{6622E921-AE26-46C1-AE4E-15D7C32E5AB6}" dt="2022-06-20T05:18:43.671" v="4088" actId="14100"/>
          <ac:spMkLst>
            <pc:docMk/>
            <pc:sldMk cId="2454897697" sldId="294"/>
            <ac:spMk id="10" creationId="{D418C2E4-8CEB-C685-5F86-7763B1EAEA3C}"/>
          </ac:spMkLst>
        </pc:spChg>
        <pc:spChg chg="mod">
          <ac:chgData name="劉　冠廷" userId="157cb8b2-10c8-4c98-be2a-24a6fef27960" providerId="ADAL" clId="{6622E921-AE26-46C1-AE4E-15D7C32E5AB6}" dt="2022-06-20T05:17:51.910" v="4075" actId="165"/>
          <ac:spMkLst>
            <pc:docMk/>
            <pc:sldMk cId="2454897697" sldId="294"/>
            <ac:spMk id="11" creationId="{F0E35A98-4905-F271-520E-DB85CF6221FB}"/>
          </ac:spMkLst>
        </pc:spChg>
        <pc:spChg chg="mod">
          <ac:chgData name="劉　冠廷" userId="157cb8b2-10c8-4c98-be2a-24a6fef27960" providerId="ADAL" clId="{6622E921-AE26-46C1-AE4E-15D7C32E5AB6}" dt="2022-06-20T05:40:17.632" v="4337" actId="14100"/>
          <ac:spMkLst>
            <pc:docMk/>
            <pc:sldMk cId="2454897697" sldId="294"/>
            <ac:spMk id="12" creationId="{09134FC4-BF68-18FD-EAED-2353B62E09AE}"/>
          </ac:spMkLst>
        </pc:spChg>
        <pc:spChg chg="add mod">
          <ac:chgData name="劉　冠廷" userId="157cb8b2-10c8-4c98-be2a-24a6fef27960" providerId="ADAL" clId="{6622E921-AE26-46C1-AE4E-15D7C32E5AB6}" dt="2022-06-25T00:31:10.541" v="9669" actId="164"/>
          <ac:spMkLst>
            <pc:docMk/>
            <pc:sldMk cId="2454897697" sldId="294"/>
            <ac:spMk id="15" creationId="{98A18758-528C-11FD-2EAB-2FC80B1801CB}"/>
          </ac:spMkLst>
        </pc:spChg>
        <pc:spChg chg="mod">
          <ac:chgData name="劉　冠廷" userId="157cb8b2-10c8-4c98-be2a-24a6fef27960" providerId="ADAL" clId="{6622E921-AE26-46C1-AE4E-15D7C32E5AB6}" dt="2022-06-26T12:13:00.993" v="10536" actId="1076"/>
          <ac:spMkLst>
            <pc:docMk/>
            <pc:sldMk cId="2454897697" sldId="294"/>
            <ac:spMk id="18" creationId="{F9DC7A47-28D5-CB8A-312C-A106C88F8DF6}"/>
          </ac:spMkLst>
        </pc:spChg>
        <pc:spChg chg="mod">
          <ac:chgData name="劉　冠廷" userId="157cb8b2-10c8-4c98-be2a-24a6fef27960" providerId="ADAL" clId="{6622E921-AE26-46C1-AE4E-15D7C32E5AB6}" dt="2022-06-25T02:52:58.214" v="10184"/>
          <ac:spMkLst>
            <pc:docMk/>
            <pc:sldMk cId="2454897697" sldId="294"/>
            <ac:spMk id="19" creationId="{9C1D0F66-7F53-9DCC-9A2D-0DB833CF81A5}"/>
          </ac:spMkLst>
        </pc:spChg>
        <pc:spChg chg="mod">
          <ac:chgData name="劉　冠廷" userId="157cb8b2-10c8-4c98-be2a-24a6fef27960" providerId="ADAL" clId="{6622E921-AE26-46C1-AE4E-15D7C32E5AB6}" dt="2022-06-25T02:52:58.214" v="10184"/>
          <ac:spMkLst>
            <pc:docMk/>
            <pc:sldMk cId="2454897697" sldId="294"/>
            <ac:spMk id="20" creationId="{6A8B203C-325B-3267-623E-24779260B4A7}"/>
          </ac:spMkLst>
        </pc:spChg>
        <pc:spChg chg="mod">
          <ac:chgData name="劉　冠廷" userId="157cb8b2-10c8-4c98-be2a-24a6fef27960" providerId="ADAL" clId="{6622E921-AE26-46C1-AE4E-15D7C32E5AB6}" dt="2022-06-20T05:50:37.776" v="4602" actId="20577"/>
          <ac:spMkLst>
            <pc:docMk/>
            <pc:sldMk cId="2454897697" sldId="294"/>
            <ac:spMk id="20" creationId="{CB3FA349-AA44-2F3A-7AD4-B5BAF7614D79}"/>
          </ac:spMkLst>
        </pc:spChg>
        <pc:spChg chg="mod">
          <ac:chgData name="劉　冠廷" userId="157cb8b2-10c8-4c98-be2a-24a6fef27960" providerId="ADAL" clId="{6622E921-AE26-46C1-AE4E-15D7C32E5AB6}" dt="2022-06-20T05:47:40.530" v="4366"/>
          <ac:spMkLst>
            <pc:docMk/>
            <pc:sldMk cId="2454897697" sldId="294"/>
            <ac:spMk id="21" creationId="{1BEC896F-04F0-2D0B-F4EF-B9CE9CE4DE76}"/>
          </ac:spMkLst>
        </pc:spChg>
        <pc:spChg chg="mod">
          <ac:chgData name="劉　冠廷" userId="157cb8b2-10c8-4c98-be2a-24a6fef27960" providerId="ADAL" clId="{6622E921-AE26-46C1-AE4E-15D7C32E5AB6}" dt="2022-06-20T05:47:40.530" v="4366"/>
          <ac:spMkLst>
            <pc:docMk/>
            <pc:sldMk cId="2454897697" sldId="294"/>
            <ac:spMk id="22" creationId="{8775E8F4-EC23-B3E0-A34A-D342F6BB5A9C}"/>
          </ac:spMkLst>
        </pc:spChg>
        <pc:spChg chg="add del mod">
          <ac:chgData name="劉　冠廷" userId="157cb8b2-10c8-4c98-be2a-24a6fef27960" providerId="ADAL" clId="{6622E921-AE26-46C1-AE4E-15D7C32E5AB6}" dt="2022-06-27T10:16:56.803" v="11032" actId="20577"/>
          <ac:spMkLst>
            <pc:docMk/>
            <pc:sldMk cId="2454897697" sldId="294"/>
            <ac:spMk id="23" creationId="{DDF6EDF1-121F-5871-9C7C-07D4E33CF11D}"/>
          </ac:spMkLst>
        </pc:spChg>
        <pc:spChg chg="mod">
          <ac:chgData name="劉　冠廷" userId="157cb8b2-10c8-4c98-be2a-24a6fef27960" providerId="ADAL" clId="{6622E921-AE26-46C1-AE4E-15D7C32E5AB6}" dt="2022-06-20T05:52:46.979" v="4632" actId="20577"/>
          <ac:spMkLst>
            <pc:docMk/>
            <pc:sldMk cId="2454897697" sldId="294"/>
            <ac:spMk id="110" creationId="{00000000-0000-0000-0000-000000000000}"/>
          </ac:spMkLst>
        </pc:spChg>
        <pc:spChg chg="del mod">
          <ac:chgData name="劉　冠廷" userId="157cb8b2-10c8-4c98-be2a-24a6fef27960" providerId="ADAL" clId="{6622E921-AE26-46C1-AE4E-15D7C32E5AB6}" dt="2022-06-25T02:53:03.136" v="10186" actId="478"/>
          <ac:spMkLst>
            <pc:docMk/>
            <pc:sldMk cId="2454897697" sldId="294"/>
            <ac:spMk id="111" creationId="{00000000-0000-0000-0000-000000000000}"/>
          </ac:spMkLst>
        </pc:spChg>
        <pc:grpChg chg="add del mod">
          <ac:chgData name="劉　冠廷" userId="157cb8b2-10c8-4c98-be2a-24a6fef27960" providerId="ADAL" clId="{6622E921-AE26-46C1-AE4E-15D7C32E5AB6}" dt="2022-06-25T00:40:20.703" v="9923" actId="478"/>
          <ac:grpSpMkLst>
            <pc:docMk/>
            <pc:sldMk cId="2454897697" sldId="294"/>
            <ac:grpSpMk id="4" creationId="{03D16B4A-872E-4C60-867C-3DFACEAC5B4B}"/>
          </ac:grpSpMkLst>
        </pc:grpChg>
        <pc:grpChg chg="add del mod">
          <ac:chgData name="劉　冠廷" userId="157cb8b2-10c8-4c98-be2a-24a6fef27960" providerId="ADAL" clId="{6622E921-AE26-46C1-AE4E-15D7C32E5AB6}" dt="2022-06-20T05:17:51.910" v="4075" actId="165"/>
          <ac:grpSpMkLst>
            <pc:docMk/>
            <pc:sldMk cId="2454897697" sldId="294"/>
            <ac:grpSpMk id="5" creationId="{5F0AADB8-A06B-6FC0-72DD-1AA47814EB0C}"/>
          </ac:grpSpMkLst>
        </pc:grpChg>
        <pc:grpChg chg="add mod ord topLvl">
          <ac:chgData name="劉　冠廷" userId="157cb8b2-10c8-4c98-be2a-24a6fef27960" providerId="ADAL" clId="{6622E921-AE26-46C1-AE4E-15D7C32E5AB6}" dt="2022-06-25T00:31:10.541" v="9669" actId="164"/>
          <ac:grpSpMkLst>
            <pc:docMk/>
            <pc:sldMk cId="2454897697" sldId="294"/>
            <ac:grpSpMk id="8" creationId="{ED743A1E-BD4F-F012-2B09-988E8C198EBA}"/>
          </ac:grpSpMkLst>
        </pc:grpChg>
        <pc:grpChg chg="mod">
          <ac:chgData name="劉　冠廷" userId="157cb8b2-10c8-4c98-be2a-24a6fef27960" providerId="ADAL" clId="{6622E921-AE26-46C1-AE4E-15D7C32E5AB6}" dt="2022-06-20T05:17:51.910" v="4075" actId="165"/>
          <ac:grpSpMkLst>
            <pc:docMk/>
            <pc:sldMk cId="2454897697" sldId="294"/>
            <ac:grpSpMk id="9" creationId="{DE55B039-7503-2E74-C1DF-493BD0051B3C}"/>
          </ac:grpSpMkLst>
        </pc:grpChg>
        <pc:grpChg chg="add mod">
          <ac:chgData name="劉　冠廷" userId="157cb8b2-10c8-4c98-be2a-24a6fef27960" providerId="ADAL" clId="{6622E921-AE26-46C1-AE4E-15D7C32E5AB6}" dt="2022-06-25T08:19:59.936" v="10349" actId="14100"/>
          <ac:grpSpMkLst>
            <pc:docMk/>
            <pc:sldMk cId="2454897697" sldId="294"/>
            <ac:grpSpMk id="16" creationId="{68C3059E-85EC-8D83-C36D-CDA4A7F13E06}"/>
          </ac:grpSpMkLst>
        </pc:grpChg>
        <pc:grpChg chg="mod">
          <ac:chgData name="劉　冠廷" userId="157cb8b2-10c8-4c98-be2a-24a6fef27960" providerId="ADAL" clId="{6622E921-AE26-46C1-AE4E-15D7C32E5AB6}" dt="2022-06-25T02:52:58.214" v="10184"/>
          <ac:grpSpMkLst>
            <pc:docMk/>
            <pc:sldMk cId="2454897697" sldId="294"/>
            <ac:grpSpMk id="17" creationId="{2AF2CF07-5B1E-4543-136B-32F5F509D26A}"/>
          </ac:grpSpMkLst>
        </pc:grpChg>
        <pc:grpChg chg="add del mod">
          <ac:chgData name="劉　冠廷" userId="157cb8b2-10c8-4c98-be2a-24a6fef27960" providerId="ADAL" clId="{6622E921-AE26-46C1-AE4E-15D7C32E5AB6}" dt="2022-06-20T05:51:39.159" v="4617" actId="478"/>
          <ac:grpSpMkLst>
            <pc:docMk/>
            <pc:sldMk cId="2454897697" sldId="294"/>
            <ac:grpSpMk id="18" creationId="{67DC1144-4CCA-311D-3378-9E7AAD0DE782}"/>
          </ac:grpSpMkLst>
        </pc:grpChg>
        <pc:grpChg chg="mod">
          <ac:chgData name="劉　冠廷" userId="157cb8b2-10c8-4c98-be2a-24a6fef27960" providerId="ADAL" clId="{6622E921-AE26-46C1-AE4E-15D7C32E5AB6}" dt="2022-06-20T05:47:40.530" v="4366"/>
          <ac:grpSpMkLst>
            <pc:docMk/>
            <pc:sldMk cId="2454897697" sldId="294"/>
            <ac:grpSpMk id="19" creationId="{6C41DFBA-988A-1F2D-6AA6-D0E5A8121BC0}"/>
          </ac:grpSpMkLst>
        </pc:grpChg>
        <pc:picChg chg="add del mod topLvl">
          <ac:chgData name="劉　冠廷" userId="157cb8b2-10c8-4c98-be2a-24a6fef27960" providerId="ADAL" clId="{6622E921-AE26-46C1-AE4E-15D7C32E5AB6}" dt="2022-06-20T05:43:12.568" v="4353" actId="478"/>
          <ac:picMkLst>
            <pc:docMk/>
            <pc:sldMk cId="2454897697" sldId="294"/>
            <ac:picMk id="4" creationId="{2B91BF62-498A-44B5-DDDD-FB62355CE4EE}"/>
          </ac:picMkLst>
        </pc:picChg>
        <pc:picChg chg="add mod">
          <ac:chgData name="劉　冠廷" userId="157cb8b2-10c8-4c98-be2a-24a6fef27960" providerId="ADAL" clId="{6622E921-AE26-46C1-AE4E-15D7C32E5AB6}" dt="2022-06-25T08:19:51.835" v="10348" actId="1076"/>
          <ac:picMkLst>
            <pc:docMk/>
            <pc:sldMk cId="2454897697" sldId="294"/>
            <ac:picMk id="6" creationId="{8A6B4104-71BF-6899-46DE-771DF4D5B038}"/>
          </ac:picMkLst>
        </pc:picChg>
        <pc:picChg chg="add mod">
          <ac:chgData name="劉　冠廷" userId="157cb8b2-10c8-4c98-be2a-24a6fef27960" providerId="ADAL" clId="{6622E921-AE26-46C1-AE4E-15D7C32E5AB6}" dt="2022-06-25T00:31:10.541" v="9669" actId="164"/>
          <ac:picMkLst>
            <pc:docMk/>
            <pc:sldMk cId="2454897697" sldId="294"/>
            <ac:picMk id="13" creationId="{D2637FDA-B7E1-1767-003A-516C6D652669}"/>
          </ac:picMkLst>
        </pc:picChg>
      </pc:sldChg>
      <pc:sldChg chg="addSp delSp modSp add mod delAnim modAnim">
        <pc:chgData name="劉　冠廷" userId="157cb8b2-10c8-4c98-be2a-24a6fef27960" providerId="ADAL" clId="{6622E921-AE26-46C1-AE4E-15D7C32E5AB6}" dt="2022-06-21T04:42:27.728" v="8837" actId="478"/>
        <pc:sldMkLst>
          <pc:docMk/>
          <pc:sldMk cId="2569223751" sldId="295"/>
        </pc:sldMkLst>
        <pc:spChg chg="add del mod">
          <ac:chgData name="劉　冠廷" userId="157cb8b2-10c8-4c98-be2a-24a6fef27960" providerId="ADAL" clId="{6622E921-AE26-46C1-AE4E-15D7C32E5AB6}" dt="2022-06-21T04:42:25.474" v="8836" actId="478"/>
          <ac:spMkLst>
            <pc:docMk/>
            <pc:sldMk cId="2569223751" sldId="295"/>
            <ac:spMk id="13" creationId="{0CFADAEA-B44A-876A-EB14-5CD99FBDA92A}"/>
          </ac:spMkLst>
        </pc:spChg>
        <pc:spChg chg="add del mod">
          <ac:chgData name="劉　冠廷" userId="157cb8b2-10c8-4c98-be2a-24a6fef27960" providerId="ADAL" clId="{6622E921-AE26-46C1-AE4E-15D7C32E5AB6}" dt="2022-06-21T04:42:27.728" v="8837" actId="478"/>
          <ac:spMkLst>
            <pc:docMk/>
            <pc:sldMk cId="2569223751" sldId="295"/>
            <ac:spMk id="14" creationId="{18B3134F-BB1B-94FD-5366-32B7E7A47EFB}"/>
          </ac:spMkLst>
        </pc:spChg>
        <pc:spChg chg="mod">
          <ac:chgData name="劉　冠廷" userId="157cb8b2-10c8-4c98-be2a-24a6fef27960" providerId="ADAL" clId="{6622E921-AE26-46C1-AE4E-15D7C32E5AB6}" dt="2022-06-20T12:40:54.046" v="8218" actId="5793"/>
          <ac:spMkLst>
            <pc:docMk/>
            <pc:sldMk cId="2569223751" sldId="295"/>
            <ac:spMk id="15" creationId="{98A18758-528C-11FD-2EAB-2FC80B1801CB}"/>
          </ac:spMkLst>
        </pc:spChg>
        <pc:spChg chg="mod">
          <ac:chgData name="劉　冠廷" userId="157cb8b2-10c8-4c98-be2a-24a6fef27960" providerId="ADAL" clId="{6622E921-AE26-46C1-AE4E-15D7C32E5AB6}" dt="2022-06-20T07:20:31.030" v="6077" actId="20577"/>
          <ac:spMkLst>
            <pc:docMk/>
            <pc:sldMk cId="2569223751" sldId="295"/>
            <ac:spMk id="110" creationId="{00000000-0000-0000-0000-000000000000}"/>
          </ac:spMkLst>
        </pc:spChg>
        <pc:grpChg chg="del">
          <ac:chgData name="劉　冠廷" userId="157cb8b2-10c8-4c98-be2a-24a6fef27960" providerId="ADAL" clId="{6622E921-AE26-46C1-AE4E-15D7C32E5AB6}" dt="2022-06-20T05:33:00.620" v="4108" actId="478"/>
          <ac:grpSpMkLst>
            <pc:docMk/>
            <pc:sldMk cId="2569223751" sldId="295"/>
            <ac:grpSpMk id="8" creationId="{ED743A1E-BD4F-F012-2B09-988E8C198EBA}"/>
          </ac:grpSpMkLst>
        </pc:grpChg>
        <pc:picChg chg="del">
          <ac:chgData name="劉　冠廷" userId="157cb8b2-10c8-4c98-be2a-24a6fef27960" providerId="ADAL" clId="{6622E921-AE26-46C1-AE4E-15D7C32E5AB6}" dt="2022-06-20T05:33:01.287" v="4109" actId="478"/>
          <ac:picMkLst>
            <pc:docMk/>
            <pc:sldMk cId="2569223751" sldId="295"/>
            <ac:picMk id="4" creationId="{2B91BF62-498A-44B5-DDDD-FB62355CE4EE}"/>
          </ac:picMkLst>
        </pc:picChg>
      </pc:sldChg>
      <pc:sldChg chg="addSp delSp modSp add mod delAnim">
        <pc:chgData name="劉　冠廷" userId="157cb8b2-10c8-4c98-be2a-24a6fef27960" providerId="ADAL" clId="{6622E921-AE26-46C1-AE4E-15D7C32E5AB6}" dt="2022-06-27T10:20:31.653" v="11100" actId="20577"/>
        <pc:sldMkLst>
          <pc:docMk/>
          <pc:sldMk cId="379689452" sldId="296"/>
        </pc:sldMkLst>
        <pc:spChg chg="del mod">
          <ac:chgData name="劉　冠廷" userId="157cb8b2-10c8-4c98-be2a-24a6fef27960" providerId="ADAL" clId="{6622E921-AE26-46C1-AE4E-15D7C32E5AB6}" dt="2022-06-20T05:55:04.944" v="4730" actId="478"/>
          <ac:spMkLst>
            <pc:docMk/>
            <pc:sldMk cId="379689452" sldId="296"/>
            <ac:spMk id="15" creationId="{98A18758-528C-11FD-2EAB-2FC80B1801CB}"/>
          </ac:spMkLst>
        </pc:spChg>
        <pc:spChg chg="del">
          <ac:chgData name="劉　冠廷" userId="157cb8b2-10c8-4c98-be2a-24a6fef27960" providerId="ADAL" clId="{6622E921-AE26-46C1-AE4E-15D7C32E5AB6}" dt="2022-06-20T05:55:08.258" v="4733" actId="478"/>
          <ac:spMkLst>
            <pc:docMk/>
            <pc:sldMk cId="379689452" sldId="296"/>
            <ac:spMk id="23" creationId="{DDF6EDF1-121F-5871-9C7C-07D4E33CF11D}"/>
          </ac:spMkLst>
        </pc:spChg>
        <pc:spChg chg="add mod">
          <ac:chgData name="劉　冠廷" userId="157cb8b2-10c8-4c98-be2a-24a6fef27960" providerId="ADAL" clId="{6622E921-AE26-46C1-AE4E-15D7C32E5AB6}" dt="2022-06-27T10:20:31.653" v="11100" actId="20577"/>
          <ac:spMkLst>
            <pc:docMk/>
            <pc:sldMk cId="379689452" sldId="296"/>
            <ac:spMk id="24" creationId="{3B9D04AF-157A-096D-37C7-32608DC7A71B}"/>
          </ac:spMkLst>
        </pc:spChg>
        <pc:spChg chg="del">
          <ac:chgData name="劉　冠廷" userId="157cb8b2-10c8-4c98-be2a-24a6fef27960" providerId="ADAL" clId="{6622E921-AE26-46C1-AE4E-15D7C32E5AB6}" dt="2022-06-20T06:24:51.164" v="5298" actId="478"/>
          <ac:spMkLst>
            <pc:docMk/>
            <pc:sldMk cId="379689452" sldId="296"/>
            <ac:spMk id="111" creationId="{00000000-0000-0000-0000-000000000000}"/>
          </ac:spMkLst>
        </pc:spChg>
        <pc:grpChg chg="del">
          <ac:chgData name="劉　冠廷" userId="157cb8b2-10c8-4c98-be2a-24a6fef27960" providerId="ADAL" clId="{6622E921-AE26-46C1-AE4E-15D7C32E5AB6}" dt="2022-06-20T05:54:57.553" v="4727" actId="478"/>
          <ac:grpSpMkLst>
            <pc:docMk/>
            <pc:sldMk cId="379689452" sldId="296"/>
            <ac:grpSpMk id="8" creationId="{ED743A1E-BD4F-F012-2B09-988E8C198EBA}"/>
          </ac:grpSpMkLst>
        </pc:grpChg>
        <pc:grpChg chg="del mod">
          <ac:chgData name="劉　冠廷" userId="157cb8b2-10c8-4c98-be2a-24a6fef27960" providerId="ADAL" clId="{6622E921-AE26-46C1-AE4E-15D7C32E5AB6}" dt="2022-06-20T05:55:07.266" v="4732" actId="478"/>
          <ac:grpSpMkLst>
            <pc:docMk/>
            <pc:sldMk cId="379689452" sldId="296"/>
            <ac:grpSpMk id="18" creationId="{67DC1144-4CCA-311D-3378-9E7AAD0DE782}"/>
          </ac:grpSpMkLst>
        </pc:grpChg>
        <pc:picChg chg="add mod">
          <ac:chgData name="劉　冠廷" userId="157cb8b2-10c8-4c98-be2a-24a6fef27960" providerId="ADAL" clId="{6622E921-AE26-46C1-AE4E-15D7C32E5AB6}" dt="2022-06-20T06:44:16.840" v="5771" actId="1076"/>
          <ac:picMkLst>
            <pc:docMk/>
            <pc:sldMk cId="379689452" sldId="296"/>
            <ac:picMk id="4" creationId="{FEBC6EB8-A9C4-1CDC-3292-235DDE34031E}"/>
          </ac:picMkLst>
        </pc:picChg>
        <pc:picChg chg="add mod">
          <ac:chgData name="劉　冠廷" userId="157cb8b2-10c8-4c98-be2a-24a6fef27960" providerId="ADAL" clId="{6622E921-AE26-46C1-AE4E-15D7C32E5AB6}" dt="2022-06-20T06:44:18.671" v="5772" actId="1076"/>
          <ac:picMkLst>
            <pc:docMk/>
            <pc:sldMk cId="379689452" sldId="296"/>
            <ac:picMk id="6" creationId="{CAC32E24-4395-F356-0A5B-63F71B387DFD}"/>
          </ac:picMkLst>
        </pc:picChg>
        <pc:picChg chg="del">
          <ac:chgData name="劉　冠廷" userId="157cb8b2-10c8-4c98-be2a-24a6fef27960" providerId="ADAL" clId="{6622E921-AE26-46C1-AE4E-15D7C32E5AB6}" dt="2022-06-20T05:54:58.437" v="4728" actId="478"/>
          <ac:picMkLst>
            <pc:docMk/>
            <pc:sldMk cId="379689452" sldId="296"/>
            <ac:picMk id="13" creationId="{D2637FDA-B7E1-1767-003A-516C6D652669}"/>
          </ac:picMkLst>
        </pc:picChg>
        <pc:picChg chg="add del mod">
          <ac:chgData name="劉　冠廷" userId="157cb8b2-10c8-4c98-be2a-24a6fef27960" providerId="ADAL" clId="{6622E921-AE26-46C1-AE4E-15D7C32E5AB6}" dt="2022-06-20T06:44:22.830" v="5775" actId="478"/>
          <ac:picMkLst>
            <pc:docMk/>
            <pc:sldMk cId="379689452" sldId="296"/>
            <ac:picMk id="14" creationId="{3F7861FE-646C-C5FA-9FEC-A46E8814C0EA}"/>
          </ac:picMkLst>
        </pc:picChg>
        <pc:picChg chg="add mod">
          <ac:chgData name="劉　冠廷" userId="157cb8b2-10c8-4c98-be2a-24a6fef27960" providerId="ADAL" clId="{6622E921-AE26-46C1-AE4E-15D7C32E5AB6}" dt="2022-06-20T06:44:52.136" v="5781" actId="1076"/>
          <ac:picMkLst>
            <pc:docMk/>
            <pc:sldMk cId="379689452" sldId="296"/>
            <ac:picMk id="17" creationId="{D0BFCC8A-7898-FD02-EC2D-D495A9B566FE}"/>
          </ac:picMkLst>
        </pc:picChg>
      </pc:sldChg>
      <pc:sldChg chg="addSp delSp modSp add mod modAnim">
        <pc:chgData name="劉　冠廷" userId="157cb8b2-10c8-4c98-be2a-24a6fef27960" providerId="ADAL" clId="{6622E921-AE26-46C1-AE4E-15D7C32E5AB6}" dt="2022-06-27T02:20:06.701" v="10863" actId="20577"/>
        <pc:sldMkLst>
          <pc:docMk/>
          <pc:sldMk cId="3306550100" sldId="297"/>
        </pc:sldMkLst>
        <pc:spChg chg="mod">
          <ac:chgData name="劉　冠廷" userId="157cb8b2-10c8-4c98-be2a-24a6fef27960" providerId="ADAL" clId="{6622E921-AE26-46C1-AE4E-15D7C32E5AB6}" dt="2022-06-25T01:31:47.693" v="10180" actId="20577"/>
          <ac:spMkLst>
            <pc:docMk/>
            <pc:sldMk cId="3306550100" sldId="297"/>
            <ac:spMk id="11" creationId="{0B2416B0-8499-996D-07EE-3CDB424DDC07}"/>
          </ac:spMkLst>
        </pc:spChg>
        <pc:spChg chg="mod">
          <ac:chgData name="劉　冠廷" userId="157cb8b2-10c8-4c98-be2a-24a6fef27960" providerId="ADAL" clId="{6622E921-AE26-46C1-AE4E-15D7C32E5AB6}" dt="2022-06-20T12:14:50.440" v="7041" actId="20577"/>
          <ac:spMkLst>
            <pc:docMk/>
            <pc:sldMk cId="3306550100" sldId="297"/>
            <ac:spMk id="12" creationId="{10F1FE8F-D97A-4381-584B-5D6EB9BAA007}"/>
          </ac:spMkLst>
        </pc:spChg>
        <pc:spChg chg="mod">
          <ac:chgData name="劉　冠廷" userId="157cb8b2-10c8-4c98-be2a-24a6fef27960" providerId="ADAL" clId="{6622E921-AE26-46C1-AE4E-15D7C32E5AB6}" dt="2022-06-20T12:14:50.440" v="7041" actId="20577"/>
          <ac:spMkLst>
            <pc:docMk/>
            <pc:sldMk cId="3306550100" sldId="297"/>
            <ac:spMk id="13" creationId="{802D9494-0342-4EA5-D586-F7A9D4EAEC39}"/>
          </ac:spMkLst>
        </pc:spChg>
        <pc:spChg chg="mod">
          <ac:chgData name="劉　冠廷" userId="157cb8b2-10c8-4c98-be2a-24a6fef27960" providerId="ADAL" clId="{6622E921-AE26-46C1-AE4E-15D7C32E5AB6}" dt="2022-06-27T02:20:06.701" v="10863" actId="20577"/>
          <ac:spMkLst>
            <pc:docMk/>
            <pc:sldMk cId="3306550100" sldId="297"/>
            <ac:spMk id="16" creationId="{D60DC33D-19C7-D90B-6579-E1E7A065B3C1}"/>
          </ac:spMkLst>
        </pc:spChg>
        <pc:spChg chg="mod">
          <ac:chgData name="劉　冠廷" userId="157cb8b2-10c8-4c98-be2a-24a6fef27960" providerId="ADAL" clId="{6622E921-AE26-46C1-AE4E-15D7C32E5AB6}" dt="2022-06-20T12:31:59.707" v="7392" actId="20577"/>
          <ac:spMkLst>
            <pc:docMk/>
            <pc:sldMk cId="3306550100" sldId="297"/>
            <ac:spMk id="18" creationId="{1A298CF4-6E66-96B6-1DA8-1A400C704262}"/>
          </ac:spMkLst>
        </pc:spChg>
        <pc:spChg chg="mod">
          <ac:chgData name="劉　冠廷" userId="157cb8b2-10c8-4c98-be2a-24a6fef27960" providerId="ADAL" clId="{6622E921-AE26-46C1-AE4E-15D7C32E5AB6}" dt="2022-06-20T12:31:59.707" v="7392" actId="20577"/>
          <ac:spMkLst>
            <pc:docMk/>
            <pc:sldMk cId="3306550100" sldId="297"/>
            <ac:spMk id="19" creationId="{E175E006-4DEA-401E-7840-09DF8F45097B}"/>
          </ac:spMkLst>
        </pc:spChg>
        <pc:spChg chg="mod">
          <ac:chgData name="劉　冠廷" userId="157cb8b2-10c8-4c98-be2a-24a6fef27960" providerId="ADAL" clId="{6622E921-AE26-46C1-AE4E-15D7C32E5AB6}" dt="2022-06-20T07:49:46.181" v="6626" actId="20577"/>
          <ac:spMkLst>
            <pc:docMk/>
            <pc:sldMk cId="3306550100" sldId="297"/>
            <ac:spMk id="24" creationId="{3B9D04AF-157A-096D-37C7-32608DC7A71B}"/>
          </ac:spMkLst>
        </pc:spChg>
        <pc:spChg chg="mod">
          <ac:chgData name="劉　冠廷" userId="157cb8b2-10c8-4c98-be2a-24a6fef27960" providerId="ADAL" clId="{6622E921-AE26-46C1-AE4E-15D7C32E5AB6}" dt="2022-06-21T04:15:21.499" v="8425" actId="20577"/>
          <ac:spMkLst>
            <pc:docMk/>
            <pc:sldMk cId="3306550100" sldId="297"/>
            <ac:spMk id="110" creationId="{00000000-0000-0000-0000-000000000000}"/>
          </ac:spMkLst>
        </pc:spChg>
        <pc:grpChg chg="add mod">
          <ac:chgData name="劉　冠廷" userId="157cb8b2-10c8-4c98-be2a-24a6fef27960" providerId="ADAL" clId="{6622E921-AE26-46C1-AE4E-15D7C32E5AB6}" dt="2022-06-21T04:23:22.185" v="8427" actId="1076"/>
          <ac:grpSpMkLst>
            <pc:docMk/>
            <pc:sldMk cId="3306550100" sldId="297"/>
            <ac:grpSpMk id="9" creationId="{ABD653AF-8FD2-1B85-8E90-1D36B323F643}"/>
          </ac:grpSpMkLst>
        </pc:grpChg>
        <pc:grpChg chg="mod">
          <ac:chgData name="劉　冠廷" userId="157cb8b2-10c8-4c98-be2a-24a6fef27960" providerId="ADAL" clId="{6622E921-AE26-46C1-AE4E-15D7C32E5AB6}" dt="2022-06-20T12:14:50.440" v="7041" actId="20577"/>
          <ac:grpSpMkLst>
            <pc:docMk/>
            <pc:sldMk cId="3306550100" sldId="297"/>
            <ac:grpSpMk id="10" creationId="{D833246F-22A6-C3E7-7DDF-447C861EC274}"/>
          </ac:grpSpMkLst>
        </pc:grpChg>
        <pc:grpChg chg="add mod">
          <ac:chgData name="劉　冠廷" userId="157cb8b2-10c8-4c98-be2a-24a6fef27960" providerId="ADAL" clId="{6622E921-AE26-46C1-AE4E-15D7C32E5AB6}" dt="2022-06-20T12:31:59.707" v="7392" actId="20577"/>
          <ac:grpSpMkLst>
            <pc:docMk/>
            <pc:sldMk cId="3306550100" sldId="297"/>
            <ac:grpSpMk id="14" creationId="{536EEC03-0B0C-0AE4-895E-FA1B04056FC2}"/>
          </ac:grpSpMkLst>
        </pc:grpChg>
        <pc:grpChg chg="mod">
          <ac:chgData name="劉　冠廷" userId="157cb8b2-10c8-4c98-be2a-24a6fef27960" providerId="ADAL" clId="{6622E921-AE26-46C1-AE4E-15D7C32E5AB6}" dt="2022-06-20T12:31:59.707" v="7392" actId="20577"/>
          <ac:grpSpMkLst>
            <pc:docMk/>
            <pc:sldMk cId="3306550100" sldId="297"/>
            <ac:grpSpMk id="15" creationId="{88FCE91F-38AD-AF08-982D-804AACDA4FC1}"/>
          </ac:grpSpMkLst>
        </pc:grpChg>
        <pc:picChg chg="del">
          <ac:chgData name="劉　冠廷" userId="157cb8b2-10c8-4c98-be2a-24a6fef27960" providerId="ADAL" clId="{6622E921-AE26-46C1-AE4E-15D7C32E5AB6}" dt="2022-06-20T06:48:19.364" v="6027" actId="478"/>
          <ac:picMkLst>
            <pc:docMk/>
            <pc:sldMk cId="3306550100" sldId="297"/>
            <ac:picMk id="4" creationId="{FEBC6EB8-A9C4-1CDC-3292-235DDE34031E}"/>
          </ac:picMkLst>
        </pc:picChg>
        <pc:picChg chg="add del mod">
          <ac:chgData name="劉　冠廷" userId="157cb8b2-10c8-4c98-be2a-24a6fef27960" providerId="ADAL" clId="{6622E921-AE26-46C1-AE4E-15D7C32E5AB6}" dt="2022-06-25T02:51:30.375" v="10182" actId="478"/>
          <ac:picMkLst>
            <pc:docMk/>
            <pc:sldMk cId="3306550100" sldId="297"/>
            <ac:picMk id="5" creationId="{11CBB3EC-610C-855D-F6DE-4C952B78810C}"/>
          </ac:picMkLst>
        </pc:picChg>
        <pc:picChg chg="del">
          <ac:chgData name="劉　冠廷" userId="157cb8b2-10c8-4c98-be2a-24a6fef27960" providerId="ADAL" clId="{6622E921-AE26-46C1-AE4E-15D7C32E5AB6}" dt="2022-06-20T06:48:18.816" v="6025" actId="478"/>
          <ac:picMkLst>
            <pc:docMk/>
            <pc:sldMk cId="3306550100" sldId="297"/>
            <ac:picMk id="6" creationId="{CAC32E24-4395-F356-0A5B-63F71B387DFD}"/>
          </ac:picMkLst>
        </pc:picChg>
        <pc:picChg chg="del">
          <ac:chgData name="劉　冠廷" userId="157cb8b2-10c8-4c98-be2a-24a6fef27960" providerId="ADAL" clId="{6622E921-AE26-46C1-AE4E-15D7C32E5AB6}" dt="2022-06-20T06:48:19.015" v="6026" actId="478"/>
          <ac:picMkLst>
            <pc:docMk/>
            <pc:sldMk cId="3306550100" sldId="297"/>
            <ac:picMk id="17" creationId="{D0BFCC8A-7898-FD02-EC2D-D495A9B566FE}"/>
          </ac:picMkLst>
        </pc:picChg>
      </pc:sldChg>
      <pc:sldChg chg="addSp delSp modSp add mod ord">
        <pc:chgData name="劉　冠廷" userId="157cb8b2-10c8-4c98-be2a-24a6fef27960" providerId="ADAL" clId="{6622E921-AE26-46C1-AE4E-15D7C32E5AB6}" dt="2022-06-26T14:22:13.537" v="10812" actId="20577"/>
        <pc:sldMkLst>
          <pc:docMk/>
          <pc:sldMk cId="366815684" sldId="298"/>
        </pc:sldMkLst>
        <pc:spChg chg="mod">
          <ac:chgData name="劉　冠廷" userId="157cb8b2-10c8-4c98-be2a-24a6fef27960" providerId="ADAL" clId="{6622E921-AE26-46C1-AE4E-15D7C32E5AB6}" dt="2022-06-20T07:45:26.611" v="6504" actId="20577"/>
          <ac:spMkLst>
            <pc:docMk/>
            <pc:sldMk cId="366815684" sldId="298"/>
            <ac:spMk id="4" creationId="{49F70D5E-9B45-EAAE-2F55-7DF164016490}"/>
          </ac:spMkLst>
        </pc:spChg>
        <pc:spChg chg="mod">
          <ac:chgData name="劉　冠廷" userId="157cb8b2-10c8-4c98-be2a-24a6fef27960" providerId="ADAL" clId="{6622E921-AE26-46C1-AE4E-15D7C32E5AB6}" dt="2022-06-20T07:45:26.611" v="6504" actId="20577"/>
          <ac:spMkLst>
            <pc:docMk/>
            <pc:sldMk cId="366815684" sldId="298"/>
            <ac:spMk id="6" creationId="{E709673C-02A3-3250-17B6-43631D7F63D2}"/>
          </ac:spMkLst>
        </pc:spChg>
        <pc:spChg chg="add del">
          <ac:chgData name="劉　冠廷" userId="157cb8b2-10c8-4c98-be2a-24a6fef27960" providerId="ADAL" clId="{6622E921-AE26-46C1-AE4E-15D7C32E5AB6}" dt="2022-06-20T07:45:28.264" v="6506"/>
          <ac:spMkLst>
            <pc:docMk/>
            <pc:sldMk cId="366815684" sldId="298"/>
            <ac:spMk id="18" creationId="{BC82118C-DE51-1C9A-E8E8-49B4357FE697}"/>
          </ac:spMkLst>
        </pc:spChg>
        <pc:spChg chg="mod">
          <ac:chgData name="劉　冠廷" userId="157cb8b2-10c8-4c98-be2a-24a6fef27960" providerId="ADAL" clId="{6622E921-AE26-46C1-AE4E-15D7C32E5AB6}" dt="2022-06-24T13:51:28.282" v="9118" actId="1076"/>
          <ac:spMkLst>
            <pc:docMk/>
            <pc:sldMk cId="366815684" sldId="298"/>
            <ac:spMk id="19" creationId="{BBD1CAC7-CC03-AAFB-2FB3-4E83CAC42FD9}"/>
          </ac:spMkLst>
        </pc:spChg>
        <pc:spChg chg="add del">
          <ac:chgData name="劉　冠廷" userId="157cb8b2-10c8-4c98-be2a-24a6fef27960" providerId="ADAL" clId="{6622E921-AE26-46C1-AE4E-15D7C32E5AB6}" dt="2022-06-20T07:45:37.064" v="6511"/>
          <ac:spMkLst>
            <pc:docMk/>
            <pc:sldMk cId="366815684" sldId="298"/>
            <ac:spMk id="20" creationId="{5EF51C0B-F885-746D-1BA3-77D97FFC7E3A}"/>
          </ac:spMkLst>
        </pc:spChg>
        <pc:spChg chg="add del mod">
          <ac:chgData name="劉　冠廷" userId="157cb8b2-10c8-4c98-be2a-24a6fef27960" providerId="ADAL" clId="{6622E921-AE26-46C1-AE4E-15D7C32E5AB6}" dt="2022-06-23T01:41:54.353" v="8860" actId="478"/>
          <ac:spMkLst>
            <pc:docMk/>
            <pc:sldMk cId="366815684" sldId="298"/>
            <ac:spMk id="22" creationId="{A8C7F37D-7C31-4F6F-DB42-DD8E42C6E467}"/>
          </ac:spMkLst>
        </pc:spChg>
        <pc:spChg chg="mod">
          <ac:chgData name="劉　冠廷" userId="157cb8b2-10c8-4c98-be2a-24a6fef27960" providerId="ADAL" clId="{6622E921-AE26-46C1-AE4E-15D7C32E5AB6}" dt="2022-06-26T14:22:13.537" v="10812" actId="20577"/>
          <ac:spMkLst>
            <pc:docMk/>
            <pc:sldMk cId="366815684" sldId="298"/>
            <ac:spMk id="111" creationId="{00000000-0000-0000-0000-000000000000}"/>
          </ac:spMkLst>
        </pc:spChg>
        <pc:grpChg chg="mod">
          <ac:chgData name="劉　冠廷" userId="157cb8b2-10c8-4c98-be2a-24a6fef27960" providerId="ADAL" clId="{6622E921-AE26-46C1-AE4E-15D7C32E5AB6}" dt="2022-06-20T07:45:26.611" v="6504" actId="20577"/>
          <ac:grpSpMkLst>
            <pc:docMk/>
            <pc:sldMk cId="366815684" sldId="298"/>
            <ac:grpSpMk id="7" creationId="{0D67423B-6491-6D91-88ED-375EE86585DF}"/>
          </ac:grpSpMkLst>
        </pc:grpChg>
        <pc:grpChg chg="mod">
          <ac:chgData name="劉　冠廷" userId="157cb8b2-10c8-4c98-be2a-24a6fef27960" providerId="ADAL" clId="{6622E921-AE26-46C1-AE4E-15D7C32E5AB6}" dt="2022-06-24T13:51:46.384" v="9124" actId="1076"/>
          <ac:grpSpMkLst>
            <pc:docMk/>
            <pc:sldMk cId="366815684" sldId="298"/>
            <ac:grpSpMk id="10" creationId="{5ACC5C0B-49E0-3459-9161-2591228F0573}"/>
          </ac:grpSpMkLst>
        </pc:grpChg>
        <pc:grpChg chg="del">
          <ac:chgData name="劉　冠廷" userId="157cb8b2-10c8-4c98-be2a-24a6fef27960" providerId="ADAL" clId="{6622E921-AE26-46C1-AE4E-15D7C32E5AB6}" dt="2022-06-20T07:32:32.160" v="6209" actId="478"/>
          <ac:grpSpMkLst>
            <pc:docMk/>
            <pc:sldMk cId="366815684" sldId="298"/>
            <ac:grpSpMk id="11" creationId="{AB8464BD-BD07-66FB-4284-2F662E046089}"/>
          </ac:grpSpMkLst>
        </pc:grpChg>
        <pc:picChg chg="add mod">
          <ac:chgData name="劉　冠廷" userId="157cb8b2-10c8-4c98-be2a-24a6fef27960" providerId="ADAL" clId="{6622E921-AE26-46C1-AE4E-15D7C32E5AB6}" dt="2022-06-24T13:51:45.885" v="9123" actId="1076"/>
          <ac:picMkLst>
            <pc:docMk/>
            <pc:sldMk cId="366815684" sldId="298"/>
            <ac:picMk id="5" creationId="{023C8121-8960-0599-7C41-6307C48CE66B}"/>
          </ac:picMkLst>
        </pc:picChg>
        <pc:picChg chg="del">
          <ac:chgData name="劉　冠廷" userId="157cb8b2-10c8-4c98-be2a-24a6fef27960" providerId="ADAL" clId="{6622E921-AE26-46C1-AE4E-15D7C32E5AB6}" dt="2022-06-20T07:32:29.967" v="6208" actId="478"/>
          <ac:picMkLst>
            <pc:docMk/>
            <pc:sldMk cId="366815684" sldId="298"/>
            <ac:picMk id="9" creationId="{4859A1A4-3B1A-8BE6-22DE-C4023F1FF771}"/>
          </ac:picMkLst>
        </pc:picChg>
        <pc:picChg chg="add mod">
          <ac:chgData name="劉　冠廷" userId="157cb8b2-10c8-4c98-be2a-24a6fef27960" providerId="ADAL" clId="{6622E921-AE26-46C1-AE4E-15D7C32E5AB6}" dt="2022-06-24T13:51:45.415" v="9122" actId="1076"/>
          <ac:picMkLst>
            <pc:docMk/>
            <pc:sldMk cId="366815684" sldId="298"/>
            <ac:picMk id="12" creationId="{4E122E69-A677-3E4D-0E66-4D8C538191EE}"/>
          </ac:picMkLst>
        </pc:picChg>
      </pc:sldChg>
      <pc:sldChg chg="addSp delSp modSp add del mod">
        <pc:chgData name="劉　冠廷" userId="157cb8b2-10c8-4c98-be2a-24a6fef27960" providerId="ADAL" clId="{6622E921-AE26-46C1-AE4E-15D7C32E5AB6}" dt="2022-06-26T11:45:50.868" v="10500" actId="20577"/>
        <pc:sldMkLst>
          <pc:docMk/>
          <pc:sldMk cId="2460199759" sldId="299"/>
        </pc:sldMkLst>
        <pc:spChg chg="mod">
          <ac:chgData name="劉　冠廷" userId="157cb8b2-10c8-4c98-be2a-24a6fef27960" providerId="ADAL" clId="{6622E921-AE26-46C1-AE4E-15D7C32E5AB6}" dt="2022-06-24T13:54:56.461" v="9180" actId="1076"/>
          <ac:spMkLst>
            <pc:docMk/>
            <pc:sldMk cId="2460199759" sldId="299"/>
            <ac:spMk id="19" creationId="{BBD1CAC7-CC03-AAFB-2FB3-4E83CAC42FD9}"/>
          </ac:spMkLst>
        </pc:spChg>
        <pc:spChg chg="mod">
          <ac:chgData name="劉　冠廷" userId="157cb8b2-10c8-4c98-be2a-24a6fef27960" providerId="ADAL" clId="{6622E921-AE26-46C1-AE4E-15D7C32E5AB6}" dt="2022-06-24T13:43:32.336" v="9041" actId="1076"/>
          <ac:spMkLst>
            <pc:docMk/>
            <pc:sldMk cId="2460199759" sldId="299"/>
            <ac:spMk id="47" creationId="{43971130-A1CE-BCE0-A9AB-B2944DF46088}"/>
          </ac:spMkLst>
        </pc:spChg>
        <pc:spChg chg="mod">
          <ac:chgData name="劉　冠廷" userId="157cb8b2-10c8-4c98-be2a-24a6fef27960" providerId="ADAL" clId="{6622E921-AE26-46C1-AE4E-15D7C32E5AB6}" dt="2022-06-24T13:38:28.436" v="9000"/>
          <ac:spMkLst>
            <pc:docMk/>
            <pc:sldMk cId="2460199759" sldId="299"/>
            <ac:spMk id="48" creationId="{D46887B6-AD31-BE44-0CCA-44B8D14327B7}"/>
          </ac:spMkLst>
        </pc:spChg>
        <pc:spChg chg="mod">
          <ac:chgData name="劉　冠廷" userId="157cb8b2-10c8-4c98-be2a-24a6fef27960" providerId="ADAL" clId="{6622E921-AE26-46C1-AE4E-15D7C32E5AB6}" dt="2022-06-24T13:38:28.436" v="9000"/>
          <ac:spMkLst>
            <pc:docMk/>
            <pc:sldMk cId="2460199759" sldId="299"/>
            <ac:spMk id="49" creationId="{05533588-693E-B4CE-AE5F-54D3D70AADB6}"/>
          </ac:spMkLst>
        </pc:spChg>
        <pc:spChg chg="add mod">
          <ac:chgData name="劉　冠廷" userId="157cb8b2-10c8-4c98-be2a-24a6fef27960" providerId="ADAL" clId="{6622E921-AE26-46C1-AE4E-15D7C32E5AB6}" dt="2022-06-24T13:43:35.819" v="9042" actId="164"/>
          <ac:spMkLst>
            <pc:docMk/>
            <pc:sldMk cId="2460199759" sldId="299"/>
            <ac:spMk id="50" creationId="{6D8BA37B-B5EE-29FE-E7A3-CA940054ED48}"/>
          </ac:spMkLst>
        </pc:spChg>
        <pc:spChg chg="mod">
          <ac:chgData name="劉　冠廷" userId="157cb8b2-10c8-4c98-be2a-24a6fef27960" providerId="ADAL" clId="{6622E921-AE26-46C1-AE4E-15D7C32E5AB6}" dt="2022-06-23T01:35:06.112" v="8839" actId="20577"/>
          <ac:spMkLst>
            <pc:docMk/>
            <pc:sldMk cId="2460199759" sldId="299"/>
            <ac:spMk id="110" creationId="{00000000-0000-0000-0000-000000000000}"/>
          </ac:spMkLst>
        </pc:spChg>
        <pc:spChg chg="mod">
          <ac:chgData name="劉　冠廷" userId="157cb8b2-10c8-4c98-be2a-24a6fef27960" providerId="ADAL" clId="{6622E921-AE26-46C1-AE4E-15D7C32E5AB6}" dt="2022-06-26T11:45:50.868" v="10500" actId="20577"/>
          <ac:spMkLst>
            <pc:docMk/>
            <pc:sldMk cId="2460199759" sldId="299"/>
            <ac:spMk id="111" creationId="{00000000-0000-0000-0000-000000000000}"/>
          </ac:spMkLst>
        </pc:spChg>
        <pc:grpChg chg="mod">
          <ac:chgData name="劉　冠廷" userId="157cb8b2-10c8-4c98-be2a-24a6fef27960" providerId="ADAL" clId="{6622E921-AE26-46C1-AE4E-15D7C32E5AB6}" dt="2022-06-24T13:44:38.375" v="9063" actId="14100"/>
          <ac:grpSpMkLst>
            <pc:docMk/>
            <pc:sldMk cId="2460199759" sldId="299"/>
            <ac:grpSpMk id="10" creationId="{5ACC5C0B-49E0-3459-9161-2591228F0573}"/>
          </ac:grpSpMkLst>
        </pc:grpChg>
        <pc:grpChg chg="del">
          <ac:chgData name="劉　冠廷" userId="157cb8b2-10c8-4c98-be2a-24a6fef27960" providerId="ADAL" clId="{6622E921-AE26-46C1-AE4E-15D7C32E5AB6}" dt="2022-06-23T01:36:10.983" v="8844" actId="478"/>
          <ac:grpSpMkLst>
            <pc:docMk/>
            <pc:sldMk cId="2460199759" sldId="299"/>
            <ac:grpSpMk id="11" creationId="{AB8464BD-BD07-66FB-4284-2F662E046089}"/>
          </ac:grpSpMkLst>
        </pc:grpChg>
        <pc:grpChg chg="del">
          <ac:chgData name="劉　冠廷" userId="157cb8b2-10c8-4c98-be2a-24a6fef27960" providerId="ADAL" clId="{6622E921-AE26-46C1-AE4E-15D7C32E5AB6}" dt="2022-06-23T01:36:17.084" v="8846" actId="478"/>
          <ac:grpSpMkLst>
            <pc:docMk/>
            <pc:sldMk cId="2460199759" sldId="299"/>
            <ac:grpSpMk id="21" creationId="{1C779E7C-9A14-D598-A0C9-C26AC492860E}"/>
          </ac:grpSpMkLst>
        </pc:grpChg>
        <pc:grpChg chg="del">
          <ac:chgData name="劉　冠廷" userId="157cb8b2-10c8-4c98-be2a-24a6fef27960" providerId="ADAL" clId="{6622E921-AE26-46C1-AE4E-15D7C32E5AB6}" dt="2022-06-23T01:36:18.720" v="8848" actId="478"/>
          <ac:grpSpMkLst>
            <pc:docMk/>
            <pc:sldMk cId="2460199759" sldId="299"/>
            <ac:grpSpMk id="22" creationId="{6A91FF7A-9FDE-C84F-6EBC-DA0755504890}"/>
          </ac:grpSpMkLst>
        </pc:grpChg>
        <pc:grpChg chg="del">
          <ac:chgData name="劉　冠廷" userId="157cb8b2-10c8-4c98-be2a-24a6fef27960" providerId="ADAL" clId="{6622E921-AE26-46C1-AE4E-15D7C32E5AB6}" dt="2022-06-23T01:36:17.783" v="8847" actId="478"/>
          <ac:grpSpMkLst>
            <pc:docMk/>
            <pc:sldMk cId="2460199759" sldId="299"/>
            <ac:grpSpMk id="25" creationId="{E88A806F-4DFD-2909-2DAB-65F986E1C7CB}"/>
          </ac:grpSpMkLst>
        </pc:grpChg>
        <pc:grpChg chg="add mod">
          <ac:chgData name="劉　冠廷" userId="157cb8b2-10c8-4c98-be2a-24a6fef27960" providerId="ADAL" clId="{6622E921-AE26-46C1-AE4E-15D7C32E5AB6}" dt="2022-06-24T13:44:46.487" v="9065" actId="14100"/>
          <ac:grpSpMkLst>
            <pc:docMk/>
            <pc:sldMk cId="2460199759" sldId="299"/>
            <ac:grpSpMk id="44" creationId="{77EB4B12-977A-3D24-6E89-A11451A9AD43}"/>
          </ac:grpSpMkLst>
        </pc:grpChg>
        <pc:grpChg chg="add mod">
          <ac:chgData name="劉　冠廷" userId="157cb8b2-10c8-4c98-be2a-24a6fef27960" providerId="ADAL" clId="{6622E921-AE26-46C1-AE4E-15D7C32E5AB6}" dt="2022-06-24T13:43:35.819" v="9042" actId="164"/>
          <ac:grpSpMkLst>
            <pc:docMk/>
            <pc:sldMk cId="2460199759" sldId="299"/>
            <ac:grpSpMk id="45" creationId="{CBAC8ED6-8F30-F576-5CF8-91490CBE944F}"/>
          </ac:grpSpMkLst>
        </pc:grpChg>
        <pc:grpChg chg="mod">
          <ac:chgData name="劉　冠廷" userId="157cb8b2-10c8-4c98-be2a-24a6fef27960" providerId="ADAL" clId="{6622E921-AE26-46C1-AE4E-15D7C32E5AB6}" dt="2022-06-24T13:38:28.436" v="9000"/>
          <ac:grpSpMkLst>
            <pc:docMk/>
            <pc:sldMk cId="2460199759" sldId="299"/>
            <ac:grpSpMk id="46" creationId="{159D441B-2DC3-6A98-CEBD-8DF714C6532F}"/>
          </ac:grpSpMkLst>
        </pc:grpChg>
        <pc:picChg chg="del mod">
          <ac:chgData name="劉　冠廷" userId="157cb8b2-10c8-4c98-be2a-24a6fef27960" providerId="ADAL" clId="{6622E921-AE26-46C1-AE4E-15D7C32E5AB6}" dt="2022-06-24T13:12:32.175" v="8945" actId="478"/>
          <ac:picMkLst>
            <pc:docMk/>
            <pc:sldMk cId="2460199759" sldId="299"/>
            <ac:picMk id="9" creationId="{4859A1A4-3B1A-8BE6-22DE-C4023F1FF771}"/>
          </ac:picMkLst>
        </pc:picChg>
        <pc:picChg chg="del mod">
          <ac:chgData name="劉　冠廷" userId="157cb8b2-10c8-4c98-be2a-24a6fef27960" providerId="ADAL" clId="{6622E921-AE26-46C1-AE4E-15D7C32E5AB6}" dt="2022-06-24T13:03:53.770" v="8927" actId="478"/>
          <ac:picMkLst>
            <pc:docMk/>
            <pc:sldMk cId="2460199759" sldId="299"/>
            <ac:picMk id="17" creationId="{4796A1FE-BEA2-C381-8735-33D87DA71847}"/>
          </ac:picMkLst>
        </pc:picChg>
        <pc:picChg chg="add del mod">
          <ac:chgData name="劉　冠廷" userId="157cb8b2-10c8-4c98-be2a-24a6fef27960" providerId="ADAL" clId="{6622E921-AE26-46C1-AE4E-15D7C32E5AB6}" dt="2022-06-24T13:04:31.903" v="8936" actId="478"/>
          <ac:picMkLst>
            <pc:docMk/>
            <pc:sldMk cId="2460199759" sldId="299"/>
            <ac:picMk id="28" creationId="{14149072-F2B5-0078-CB9A-A8D222E3B312}"/>
          </ac:picMkLst>
        </pc:picChg>
        <pc:picChg chg="add del mod">
          <ac:chgData name="劉　冠廷" userId="157cb8b2-10c8-4c98-be2a-24a6fef27960" providerId="ADAL" clId="{6622E921-AE26-46C1-AE4E-15D7C32E5AB6}" dt="2022-06-24T13:12:36.926" v="8950" actId="478"/>
          <ac:picMkLst>
            <pc:docMk/>
            <pc:sldMk cId="2460199759" sldId="299"/>
            <ac:picMk id="30" creationId="{64C89430-19C6-6021-900A-492ABA385B1D}"/>
          </ac:picMkLst>
        </pc:picChg>
        <pc:picChg chg="add del mod">
          <ac:chgData name="劉　冠廷" userId="157cb8b2-10c8-4c98-be2a-24a6fef27960" providerId="ADAL" clId="{6622E921-AE26-46C1-AE4E-15D7C32E5AB6}" dt="2022-06-24T13:35:26.689" v="8969" actId="478"/>
          <ac:picMkLst>
            <pc:docMk/>
            <pc:sldMk cId="2460199759" sldId="299"/>
            <ac:picMk id="32" creationId="{240ED856-5289-CC24-9C73-78ED09C32AE7}"/>
          </ac:picMkLst>
        </pc:picChg>
        <pc:picChg chg="add del mod">
          <ac:chgData name="劉　冠廷" userId="157cb8b2-10c8-4c98-be2a-24a6fef27960" providerId="ADAL" clId="{6622E921-AE26-46C1-AE4E-15D7C32E5AB6}" dt="2022-06-24T13:13:23.217" v="8955" actId="478"/>
          <ac:picMkLst>
            <pc:docMk/>
            <pc:sldMk cId="2460199759" sldId="299"/>
            <ac:picMk id="34" creationId="{85A86C46-B982-9A0D-2733-77B43D1D982B}"/>
          </ac:picMkLst>
        </pc:picChg>
        <pc:picChg chg="add del mod">
          <ac:chgData name="劉　冠廷" userId="157cb8b2-10c8-4c98-be2a-24a6fef27960" providerId="ADAL" clId="{6622E921-AE26-46C1-AE4E-15D7C32E5AB6}" dt="2022-06-24T13:35:25.282" v="8968" actId="478"/>
          <ac:picMkLst>
            <pc:docMk/>
            <pc:sldMk cId="2460199759" sldId="299"/>
            <ac:picMk id="36" creationId="{1DBEF676-38E3-0DDD-367A-722250506063}"/>
          </ac:picMkLst>
        </pc:picChg>
        <pc:picChg chg="add del mod">
          <ac:chgData name="劉　冠廷" userId="157cb8b2-10c8-4c98-be2a-24a6fef27960" providerId="ADAL" clId="{6622E921-AE26-46C1-AE4E-15D7C32E5AB6}" dt="2022-06-24T13:35:44.749" v="8981" actId="478"/>
          <ac:picMkLst>
            <pc:docMk/>
            <pc:sldMk cId="2460199759" sldId="299"/>
            <ac:picMk id="38" creationId="{913665FA-D954-7573-F4C6-AF37237B6C13}"/>
          </ac:picMkLst>
        </pc:picChg>
        <pc:picChg chg="add mod">
          <ac:chgData name="劉　冠廷" userId="157cb8b2-10c8-4c98-be2a-24a6fef27960" providerId="ADAL" clId="{6622E921-AE26-46C1-AE4E-15D7C32E5AB6}" dt="2022-06-24T13:45:05.919" v="9069" actId="1076"/>
          <ac:picMkLst>
            <pc:docMk/>
            <pc:sldMk cId="2460199759" sldId="299"/>
            <ac:picMk id="40" creationId="{8CFC29B7-0F7D-D07D-669E-D7B1E6C9F492}"/>
          </ac:picMkLst>
        </pc:picChg>
        <pc:picChg chg="add mod">
          <ac:chgData name="劉　冠廷" userId="157cb8b2-10c8-4c98-be2a-24a6fef27960" providerId="ADAL" clId="{6622E921-AE26-46C1-AE4E-15D7C32E5AB6}" dt="2022-06-24T13:45:07.463" v="9070" actId="1076"/>
          <ac:picMkLst>
            <pc:docMk/>
            <pc:sldMk cId="2460199759" sldId="299"/>
            <ac:picMk id="42" creationId="{FF49AD9B-84C7-48BA-E21B-8A4459F8C92C}"/>
          </ac:picMkLst>
        </pc:picChg>
        <pc:picChg chg="add mod">
          <ac:chgData name="劉　冠廷" userId="157cb8b2-10c8-4c98-be2a-24a6fef27960" providerId="ADAL" clId="{6622E921-AE26-46C1-AE4E-15D7C32E5AB6}" dt="2022-06-24T13:44:48.534" v="9066" actId="1076"/>
          <ac:picMkLst>
            <pc:docMk/>
            <pc:sldMk cId="2460199759" sldId="299"/>
            <ac:picMk id="43" creationId="{CD4F9F77-2540-824D-9895-4221FD1132AB}"/>
          </ac:picMkLst>
        </pc:picChg>
      </pc:sldChg>
      <pc:sldChg chg="add del">
        <pc:chgData name="劉　冠廷" userId="157cb8b2-10c8-4c98-be2a-24a6fef27960" providerId="ADAL" clId="{6622E921-AE26-46C1-AE4E-15D7C32E5AB6}" dt="2022-06-24T14:07:57.630" v="9653" actId="2696"/>
        <pc:sldMkLst>
          <pc:docMk/>
          <pc:sldMk cId="3008548597" sldId="300"/>
        </pc:sldMkLst>
      </pc:sldChg>
      <pc:sldChg chg="addSp delSp modSp add mod">
        <pc:chgData name="劉　冠廷" userId="157cb8b2-10c8-4c98-be2a-24a6fef27960" providerId="ADAL" clId="{6622E921-AE26-46C1-AE4E-15D7C32E5AB6}" dt="2022-06-26T11:58:46.888" v="10510" actId="14100"/>
        <pc:sldMkLst>
          <pc:docMk/>
          <pc:sldMk cId="3083290222" sldId="301"/>
        </pc:sldMkLst>
        <pc:spChg chg="mod">
          <ac:chgData name="劉　冠廷" userId="157cb8b2-10c8-4c98-be2a-24a6fef27960" providerId="ADAL" clId="{6622E921-AE26-46C1-AE4E-15D7C32E5AB6}" dt="2022-06-26T11:58:40.008" v="10506" actId="20577"/>
          <ac:spMkLst>
            <pc:docMk/>
            <pc:sldMk cId="3083290222" sldId="301"/>
            <ac:spMk id="4" creationId="{49F70D5E-9B45-EAAE-2F55-7DF164016490}"/>
          </ac:spMkLst>
        </pc:spChg>
        <pc:spChg chg="mod">
          <ac:chgData name="劉　冠廷" userId="157cb8b2-10c8-4c98-be2a-24a6fef27960" providerId="ADAL" clId="{6622E921-AE26-46C1-AE4E-15D7C32E5AB6}" dt="2022-06-26T11:58:40.008" v="10506" actId="20577"/>
          <ac:spMkLst>
            <pc:docMk/>
            <pc:sldMk cId="3083290222" sldId="301"/>
            <ac:spMk id="6" creationId="{E709673C-02A3-3250-17B6-43631D7F63D2}"/>
          </ac:spMkLst>
        </pc:spChg>
        <pc:spChg chg="mod">
          <ac:chgData name="劉　冠廷" userId="157cb8b2-10c8-4c98-be2a-24a6fef27960" providerId="ADAL" clId="{6622E921-AE26-46C1-AE4E-15D7C32E5AB6}" dt="2022-06-24T13:52:38.960" v="9176" actId="20577"/>
          <ac:spMkLst>
            <pc:docMk/>
            <pc:sldMk cId="3083290222" sldId="301"/>
            <ac:spMk id="19" creationId="{BBD1CAC7-CC03-AAFB-2FB3-4E83CAC42FD9}"/>
          </ac:spMkLst>
        </pc:spChg>
        <pc:spChg chg="mod">
          <ac:chgData name="劉　冠廷" userId="157cb8b2-10c8-4c98-be2a-24a6fef27960" providerId="ADAL" clId="{6622E921-AE26-46C1-AE4E-15D7C32E5AB6}" dt="2022-06-26T11:58:45.293" v="10509" actId="14100"/>
          <ac:spMkLst>
            <pc:docMk/>
            <pc:sldMk cId="3083290222" sldId="301"/>
            <ac:spMk id="111" creationId="{00000000-0000-0000-0000-000000000000}"/>
          </ac:spMkLst>
        </pc:spChg>
        <pc:grpChg chg="mod">
          <ac:chgData name="劉　冠廷" userId="157cb8b2-10c8-4c98-be2a-24a6fef27960" providerId="ADAL" clId="{6622E921-AE26-46C1-AE4E-15D7C32E5AB6}" dt="2022-06-26T11:58:40.008" v="10506" actId="20577"/>
          <ac:grpSpMkLst>
            <pc:docMk/>
            <pc:sldMk cId="3083290222" sldId="301"/>
            <ac:grpSpMk id="7" creationId="{0D67423B-6491-6D91-88ED-375EE86585DF}"/>
          </ac:grpSpMkLst>
        </pc:grpChg>
        <pc:grpChg chg="mod">
          <ac:chgData name="劉　冠廷" userId="157cb8b2-10c8-4c98-be2a-24a6fef27960" providerId="ADAL" clId="{6622E921-AE26-46C1-AE4E-15D7C32E5AB6}" dt="2022-06-26T11:58:46.888" v="10510" actId="14100"/>
          <ac:grpSpMkLst>
            <pc:docMk/>
            <pc:sldMk cId="3083290222" sldId="301"/>
            <ac:grpSpMk id="10" creationId="{5ACC5C0B-49E0-3459-9161-2591228F0573}"/>
          </ac:grpSpMkLst>
        </pc:grpChg>
        <pc:picChg chg="del">
          <ac:chgData name="劉　冠廷" userId="157cb8b2-10c8-4c98-be2a-24a6fef27960" providerId="ADAL" clId="{6622E921-AE26-46C1-AE4E-15D7C32E5AB6}" dt="2022-06-24T13:52:42.164" v="9177" actId="478"/>
          <ac:picMkLst>
            <pc:docMk/>
            <pc:sldMk cId="3083290222" sldId="301"/>
            <ac:picMk id="5" creationId="{023C8121-8960-0599-7C41-6307C48CE66B}"/>
          </ac:picMkLst>
        </pc:picChg>
        <pc:picChg chg="add mod">
          <ac:chgData name="劉　冠廷" userId="157cb8b2-10c8-4c98-be2a-24a6fef27960" providerId="ADAL" clId="{6622E921-AE26-46C1-AE4E-15D7C32E5AB6}" dt="2022-06-24T13:58:34.601" v="9365" actId="1076"/>
          <ac:picMkLst>
            <pc:docMk/>
            <pc:sldMk cId="3083290222" sldId="301"/>
            <ac:picMk id="8" creationId="{347E0739-0E72-CF86-DAE3-347C9E047CF6}"/>
          </ac:picMkLst>
        </pc:picChg>
        <pc:picChg chg="add mod">
          <ac:chgData name="劉　冠廷" userId="157cb8b2-10c8-4c98-be2a-24a6fef27960" providerId="ADAL" clId="{6622E921-AE26-46C1-AE4E-15D7C32E5AB6}" dt="2022-06-24T14:06:19.963" v="9652" actId="1076"/>
          <ac:picMkLst>
            <pc:docMk/>
            <pc:sldMk cId="3083290222" sldId="301"/>
            <ac:picMk id="11" creationId="{C612D15C-1B24-BBB3-DF78-9E79BA119C17}"/>
          </ac:picMkLst>
        </pc:picChg>
        <pc:picChg chg="del">
          <ac:chgData name="劉　冠廷" userId="157cb8b2-10c8-4c98-be2a-24a6fef27960" providerId="ADAL" clId="{6622E921-AE26-46C1-AE4E-15D7C32E5AB6}" dt="2022-06-24T13:52:43.632" v="9178" actId="478"/>
          <ac:picMkLst>
            <pc:docMk/>
            <pc:sldMk cId="3083290222" sldId="301"/>
            <ac:picMk id="12" creationId="{4E122E69-A677-3E4D-0E66-4D8C538191EE}"/>
          </ac:picMkLst>
        </pc:picChg>
      </pc:sldChg>
    </pc:docChg>
  </pc:docChgLst>
  <pc:docChgLst>
    <pc:chgData name="劉　冠廷" userId="157cb8b2-10c8-4c98-be2a-24a6fef27960" providerId="ADAL" clId="{FBD45495-7995-42B9-AAFE-5F99C96B0D1E}"/>
    <pc:docChg chg="undo redo custSel addSld delSld modSld sldOrd">
      <pc:chgData name="劉　冠廷" userId="157cb8b2-10c8-4c98-be2a-24a6fef27960" providerId="ADAL" clId="{FBD45495-7995-42B9-AAFE-5F99C96B0D1E}" dt="2022-10-10T06:45:45.548" v="6567" actId="20577"/>
      <pc:docMkLst>
        <pc:docMk/>
      </pc:docMkLst>
      <pc:sldChg chg="modSp">
        <pc:chgData name="劉　冠廷" userId="157cb8b2-10c8-4c98-be2a-24a6fef27960" providerId="ADAL" clId="{FBD45495-7995-42B9-AAFE-5F99C96B0D1E}" dt="2022-10-03T00:39:59.626" v="37" actId="20577"/>
        <pc:sldMkLst>
          <pc:docMk/>
          <pc:sldMk cId="2726167223" sldId="287"/>
        </pc:sldMkLst>
        <pc:spChg chg="mod">
          <ac:chgData name="劉　冠廷" userId="157cb8b2-10c8-4c98-be2a-24a6fef27960" providerId="ADAL" clId="{FBD45495-7995-42B9-AAFE-5F99C96B0D1E}" dt="2022-10-03T00:39:59.626" v="37" actId="20577"/>
          <ac:spMkLst>
            <pc:docMk/>
            <pc:sldMk cId="2726167223" sldId="287"/>
            <ac:spMk id="9" creationId="{CA3ED756-8E31-9890-0ACA-16D11762FF34}"/>
          </ac:spMkLst>
        </pc:spChg>
      </pc:sldChg>
      <pc:sldChg chg="modSp add del mod modShow">
        <pc:chgData name="劉　冠廷" userId="157cb8b2-10c8-4c98-be2a-24a6fef27960" providerId="ADAL" clId="{FBD45495-7995-42B9-AAFE-5F99C96B0D1E}" dt="2022-10-03T04:32:45.355" v="120" actId="729"/>
        <pc:sldMkLst>
          <pc:docMk/>
          <pc:sldMk cId="1428105522" sldId="290"/>
        </pc:sldMkLst>
        <pc:spChg chg="mod">
          <ac:chgData name="劉　冠廷" userId="157cb8b2-10c8-4c98-be2a-24a6fef27960" providerId="ADAL" clId="{FBD45495-7995-42B9-AAFE-5F99C96B0D1E}" dt="2022-10-03T04:29:37.920" v="100" actId="20577"/>
          <ac:spMkLst>
            <pc:docMk/>
            <pc:sldMk cId="1428105522" sldId="290"/>
            <ac:spMk id="8" creationId="{DBDE80DD-3E64-7C76-4815-2B40F2EB8C70}"/>
          </ac:spMkLst>
        </pc:spChg>
      </pc:sldChg>
      <pc:sldChg chg="modSp mod">
        <pc:chgData name="劉　冠廷" userId="157cb8b2-10c8-4c98-be2a-24a6fef27960" providerId="ADAL" clId="{FBD45495-7995-42B9-AAFE-5F99C96B0D1E}" dt="2022-10-03T15:16:00.990" v="4402" actId="20577"/>
        <pc:sldMkLst>
          <pc:docMk/>
          <pc:sldMk cId="2454897697" sldId="294"/>
        </pc:sldMkLst>
        <pc:spChg chg="mod">
          <ac:chgData name="劉　冠廷" userId="157cb8b2-10c8-4c98-be2a-24a6fef27960" providerId="ADAL" clId="{FBD45495-7995-42B9-AAFE-5F99C96B0D1E}" dt="2022-10-03T15:16:00.990" v="4402" actId="20577"/>
          <ac:spMkLst>
            <pc:docMk/>
            <pc:sldMk cId="2454897697" sldId="294"/>
            <ac:spMk id="23" creationId="{DDF6EDF1-121F-5871-9C7C-07D4E33CF11D}"/>
          </ac:spMkLst>
        </pc:spChg>
      </pc:sldChg>
      <pc:sldChg chg="addSp delSp modSp mod">
        <pc:chgData name="劉　冠廷" userId="157cb8b2-10c8-4c98-be2a-24a6fef27960" providerId="ADAL" clId="{FBD45495-7995-42B9-AAFE-5F99C96B0D1E}" dt="2022-10-03T06:11:00.808" v="2053" actId="21"/>
        <pc:sldMkLst>
          <pc:docMk/>
          <pc:sldMk cId="379689452" sldId="296"/>
        </pc:sldMkLst>
        <pc:spChg chg="mod">
          <ac:chgData name="劉　冠廷" userId="157cb8b2-10c8-4c98-be2a-24a6fef27960" providerId="ADAL" clId="{FBD45495-7995-42B9-AAFE-5F99C96B0D1E}" dt="2022-10-03T06:11:00.808" v="2053" actId="21"/>
          <ac:spMkLst>
            <pc:docMk/>
            <pc:sldMk cId="379689452" sldId="296"/>
            <ac:spMk id="7" creationId="{72F4F1B8-C881-8E21-AF84-508DA83AA33A}"/>
          </ac:spMkLst>
        </pc:spChg>
        <pc:spChg chg="mod">
          <ac:chgData name="劉　冠廷" userId="157cb8b2-10c8-4c98-be2a-24a6fef27960" providerId="ADAL" clId="{FBD45495-7995-42B9-AAFE-5F99C96B0D1E}" dt="2022-10-03T06:07:34.676" v="1986"/>
          <ac:spMkLst>
            <pc:docMk/>
            <pc:sldMk cId="379689452" sldId="296"/>
            <ac:spMk id="8" creationId="{3D098B7C-07FF-20FB-563B-64029957386B}"/>
          </ac:spMkLst>
        </pc:spChg>
        <pc:spChg chg="mod">
          <ac:chgData name="劉　冠廷" userId="157cb8b2-10c8-4c98-be2a-24a6fef27960" providerId="ADAL" clId="{FBD45495-7995-42B9-AAFE-5F99C96B0D1E}" dt="2022-10-03T06:09:07.627" v="2002" actId="14100"/>
          <ac:spMkLst>
            <pc:docMk/>
            <pc:sldMk cId="379689452" sldId="296"/>
            <ac:spMk id="9" creationId="{05528334-D5E1-EE3A-7667-3F7CB9EC9A3C}"/>
          </ac:spMkLst>
        </pc:spChg>
        <pc:spChg chg="del mod">
          <ac:chgData name="劉　冠廷" userId="157cb8b2-10c8-4c98-be2a-24a6fef27960" providerId="ADAL" clId="{FBD45495-7995-42B9-AAFE-5F99C96B0D1E}" dt="2022-10-03T06:09:30.572" v="2014"/>
          <ac:spMkLst>
            <pc:docMk/>
            <pc:sldMk cId="379689452" sldId="296"/>
            <ac:spMk id="24" creationId="{3B9D04AF-157A-096D-37C7-32608DC7A71B}"/>
          </ac:spMkLst>
        </pc:spChg>
        <pc:grpChg chg="add mod">
          <ac:chgData name="劉　冠廷" userId="157cb8b2-10c8-4c98-be2a-24a6fef27960" providerId="ADAL" clId="{FBD45495-7995-42B9-AAFE-5F99C96B0D1E}" dt="2022-10-03T06:09:36.215" v="2016" actId="14100"/>
          <ac:grpSpMkLst>
            <pc:docMk/>
            <pc:sldMk cId="379689452" sldId="296"/>
            <ac:grpSpMk id="3" creationId="{22155C03-FC02-801D-F585-0BA8F75FD1C4}"/>
          </ac:grpSpMkLst>
        </pc:grpChg>
        <pc:grpChg chg="mod">
          <ac:chgData name="劉　冠廷" userId="157cb8b2-10c8-4c98-be2a-24a6fef27960" providerId="ADAL" clId="{FBD45495-7995-42B9-AAFE-5F99C96B0D1E}" dt="2022-10-03T06:07:34.676" v="1986"/>
          <ac:grpSpMkLst>
            <pc:docMk/>
            <pc:sldMk cId="379689452" sldId="296"/>
            <ac:grpSpMk id="5" creationId="{BEA2F0C5-5921-3706-DBE7-7D560EAA1F3B}"/>
          </ac:grpSpMkLst>
        </pc:grpChg>
        <pc:picChg chg="del mod">
          <ac:chgData name="劉　冠廷" userId="157cb8b2-10c8-4c98-be2a-24a6fef27960" providerId="ADAL" clId="{FBD45495-7995-42B9-AAFE-5F99C96B0D1E}" dt="2022-10-03T04:42:09.565" v="159" actId="478"/>
          <ac:picMkLst>
            <pc:docMk/>
            <pc:sldMk cId="379689452" sldId="296"/>
            <ac:picMk id="4" creationId="{FEBC6EB8-A9C4-1CDC-3292-235DDE34031E}"/>
          </ac:picMkLst>
        </pc:picChg>
        <pc:picChg chg="del mod">
          <ac:chgData name="劉　冠廷" userId="157cb8b2-10c8-4c98-be2a-24a6fef27960" providerId="ADAL" clId="{FBD45495-7995-42B9-AAFE-5F99C96B0D1E}" dt="2022-10-03T04:42:09.800" v="160" actId="478"/>
          <ac:picMkLst>
            <pc:docMk/>
            <pc:sldMk cId="379689452" sldId="296"/>
            <ac:picMk id="6" creationId="{CAC32E24-4395-F356-0A5B-63F71B387DFD}"/>
          </ac:picMkLst>
        </pc:picChg>
      </pc:sldChg>
      <pc:sldChg chg="del">
        <pc:chgData name="劉　冠廷" userId="157cb8b2-10c8-4c98-be2a-24a6fef27960" providerId="ADAL" clId="{FBD45495-7995-42B9-AAFE-5F99C96B0D1E}" dt="2022-10-03T12:28:38.269" v="4312" actId="2696"/>
        <pc:sldMkLst>
          <pc:docMk/>
          <pc:sldMk cId="3306550100" sldId="297"/>
        </pc:sldMkLst>
      </pc:sldChg>
      <pc:sldChg chg="addSp delSp modSp mod delAnim">
        <pc:chgData name="劉　冠廷" userId="157cb8b2-10c8-4c98-be2a-24a6fef27960" providerId="ADAL" clId="{FBD45495-7995-42B9-AAFE-5F99C96B0D1E}" dt="2022-10-05T08:40:36.863" v="5187" actId="1076"/>
        <pc:sldMkLst>
          <pc:docMk/>
          <pc:sldMk cId="2356812466" sldId="300"/>
        </pc:sldMkLst>
        <pc:spChg chg="add mod">
          <ac:chgData name="劉　冠廷" userId="157cb8b2-10c8-4c98-be2a-24a6fef27960" providerId="ADAL" clId="{FBD45495-7995-42B9-AAFE-5F99C96B0D1E}" dt="2022-10-05T08:40:31.310" v="5186" actId="20577"/>
          <ac:spMkLst>
            <pc:docMk/>
            <pc:sldMk cId="2356812466" sldId="300"/>
            <ac:spMk id="5" creationId="{6BD81B47-A391-8D23-CFD8-B9245623CE67}"/>
          </ac:spMkLst>
        </pc:spChg>
        <pc:spChg chg="del">
          <ac:chgData name="劉　冠廷" userId="157cb8b2-10c8-4c98-be2a-24a6fef27960" providerId="ADAL" clId="{FBD45495-7995-42B9-AAFE-5F99C96B0D1E}" dt="2022-10-03T12:55:28.858" v="4398" actId="478"/>
          <ac:spMkLst>
            <pc:docMk/>
            <pc:sldMk cId="2356812466" sldId="300"/>
            <ac:spMk id="17" creationId="{82E86FFD-6FFF-44A9-871A-20A08D34170A}"/>
          </ac:spMkLst>
        </pc:spChg>
        <pc:spChg chg="del">
          <ac:chgData name="劉　冠廷" userId="157cb8b2-10c8-4c98-be2a-24a6fef27960" providerId="ADAL" clId="{FBD45495-7995-42B9-AAFE-5F99C96B0D1E}" dt="2022-10-03T12:55:27.730" v="4397" actId="478"/>
          <ac:spMkLst>
            <pc:docMk/>
            <pc:sldMk cId="2356812466" sldId="300"/>
            <ac:spMk id="21" creationId="{7644892C-C4D0-C491-7C5B-FD2A59B1A757}"/>
          </ac:spMkLst>
        </pc:spChg>
        <pc:spChg chg="mod">
          <ac:chgData name="劉　冠廷" userId="157cb8b2-10c8-4c98-be2a-24a6fef27960" providerId="ADAL" clId="{FBD45495-7995-42B9-AAFE-5F99C96B0D1E}" dt="2022-10-05T08:33:40.907" v="4656" actId="1076"/>
          <ac:spMkLst>
            <pc:docMk/>
            <pc:sldMk cId="2356812466" sldId="300"/>
            <ac:spMk id="23" creationId="{A55E924B-030C-2CD9-26E6-29DDAA57B0FB}"/>
          </ac:spMkLst>
        </pc:spChg>
        <pc:spChg chg="del mod">
          <ac:chgData name="劉　冠廷" userId="157cb8b2-10c8-4c98-be2a-24a6fef27960" providerId="ADAL" clId="{FBD45495-7995-42B9-AAFE-5F99C96B0D1E}" dt="2022-10-03T12:55:21.647" v="4393" actId="478"/>
          <ac:spMkLst>
            <pc:docMk/>
            <pc:sldMk cId="2356812466" sldId="300"/>
            <ac:spMk id="25" creationId="{1BC192D8-7C2C-2523-6221-BA1739853B86}"/>
          </ac:spMkLst>
        </pc:spChg>
        <pc:picChg chg="add del mod">
          <ac:chgData name="劉　冠廷" userId="157cb8b2-10c8-4c98-be2a-24a6fef27960" providerId="ADAL" clId="{FBD45495-7995-42B9-AAFE-5F99C96B0D1E}" dt="2022-10-05T08:38:37.033" v="5012" actId="478"/>
          <ac:picMkLst>
            <pc:docMk/>
            <pc:sldMk cId="2356812466" sldId="300"/>
            <ac:picMk id="3" creationId="{2F3AA079-DFE6-489B-0522-73325A9730AD}"/>
          </ac:picMkLst>
        </pc:picChg>
        <pc:picChg chg="add del mod">
          <ac:chgData name="劉　冠廷" userId="157cb8b2-10c8-4c98-be2a-24a6fef27960" providerId="ADAL" clId="{FBD45495-7995-42B9-AAFE-5F99C96B0D1E}" dt="2022-10-05T08:38:37.240" v="5013" actId="478"/>
          <ac:picMkLst>
            <pc:docMk/>
            <pc:sldMk cId="2356812466" sldId="300"/>
            <ac:picMk id="4" creationId="{EAB96753-152C-44EB-450C-F7B0FF5F3712}"/>
          </ac:picMkLst>
        </pc:picChg>
        <pc:picChg chg="add del mod">
          <ac:chgData name="劉　冠廷" userId="157cb8b2-10c8-4c98-be2a-24a6fef27960" providerId="ADAL" clId="{FBD45495-7995-42B9-AAFE-5F99C96B0D1E}" dt="2022-10-03T15:28:14.680" v="4429" actId="478"/>
          <ac:picMkLst>
            <pc:docMk/>
            <pc:sldMk cId="2356812466" sldId="300"/>
            <ac:picMk id="6" creationId="{8DD8FEE1-A261-6902-BCB8-F3EB413E9EC5}"/>
          </ac:picMkLst>
        </pc:picChg>
        <pc:picChg chg="add mod">
          <ac:chgData name="劉　冠廷" userId="157cb8b2-10c8-4c98-be2a-24a6fef27960" providerId="ADAL" clId="{FBD45495-7995-42B9-AAFE-5F99C96B0D1E}" dt="2022-10-05T08:40:36.863" v="5187" actId="1076"/>
          <ac:picMkLst>
            <pc:docMk/>
            <pc:sldMk cId="2356812466" sldId="300"/>
            <ac:picMk id="8" creationId="{ACFA2C14-BDBB-7598-59EF-F7573CBD3800}"/>
          </ac:picMkLst>
        </pc:picChg>
        <pc:cxnChg chg="del">
          <ac:chgData name="劉　冠廷" userId="157cb8b2-10c8-4c98-be2a-24a6fef27960" providerId="ADAL" clId="{FBD45495-7995-42B9-AAFE-5F99C96B0D1E}" dt="2022-10-03T12:55:25.166" v="4396" actId="478"/>
          <ac:cxnSpMkLst>
            <pc:docMk/>
            <pc:sldMk cId="2356812466" sldId="300"/>
            <ac:cxnSpMk id="26" creationId="{4C33B27C-64EB-594A-31B7-A704076FB3A8}"/>
          </ac:cxnSpMkLst>
        </pc:cxnChg>
        <pc:cxnChg chg="del">
          <ac:chgData name="劉　冠廷" userId="157cb8b2-10c8-4c98-be2a-24a6fef27960" providerId="ADAL" clId="{FBD45495-7995-42B9-AAFE-5F99C96B0D1E}" dt="2022-10-03T12:55:24.435" v="4395" actId="478"/>
          <ac:cxnSpMkLst>
            <pc:docMk/>
            <pc:sldMk cId="2356812466" sldId="300"/>
            <ac:cxnSpMk id="27" creationId="{95CFD2B3-E60D-3729-0ECD-DBB4BC4C0F68}"/>
          </ac:cxnSpMkLst>
        </pc:cxnChg>
        <pc:cxnChg chg="del">
          <ac:chgData name="劉　冠廷" userId="157cb8b2-10c8-4c98-be2a-24a6fef27960" providerId="ADAL" clId="{FBD45495-7995-42B9-AAFE-5F99C96B0D1E}" dt="2022-10-03T12:55:23.554" v="4394" actId="478"/>
          <ac:cxnSpMkLst>
            <pc:docMk/>
            <pc:sldMk cId="2356812466" sldId="300"/>
            <ac:cxnSpMk id="28" creationId="{1C902544-115C-7591-120A-00CBA52B0FEB}"/>
          </ac:cxnSpMkLst>
        </pc:cxnChg>
      </pc:sldChg>
      <pc:sldChg chg="add del">
        <pc:chgData name="劉　冠廷" userId="157cb8b2-10c8-4c98-be2a-24a6fef27960" providerId="ADAL" clId="{FBD45495-7995-42B9-AAFE-5F99C96B0D1E}" dt="2022-10-03T07:08:25.745" v="2054" actId="2696"/>
        <pc:sldMkLst>
          <pc:docMk/>
          <pc:sldMk cId="252414923" sldId="301"/>
        </pc:sldMkLst>
      </pc:sldChg>
      <pc:sldChg chg="add del">
        <pc:chgData name="劉　冠廷" userId="157cb8b2-10c8-4c98-be2a-24a6fef27960" providerId="ADAL" clId="{FBD45495-7995-42B9-AAFE-5F99C96B0D1E}" dt="2022-10-03T06:07:15.109" v="1984" actId="2696"/>
        <pc:sldMkLst>
          <pc:docMk/>
          <pc:sldMk cId="642827651" sldId="301"/>
        </pc:sldMkLst>
      </pc:sldChg>
      <pc:sldChg chg="addSp delSp modSp add mod">
        <pc:chgData name="劉　冠廷" userId="157cb8b2-10c8-4c98-be2a-24a6fef27960" providerId="ADAL" clId="{FBD45495-7995-42B9-AAFE-5F99C96B0D1E}" dt="2022-10-03T12:10:13.353" v="3758" actId="478"/>
        <pc:sldMkLst>
          <pc:docMk/>
          <pc:sldMk cId="3657768857" sldId="302"/>
        </pc:sldMkLst>
        <pc:spChg chg="add del">
          <ac:chgData name="劉　冠廷" userId="157cb8b2-10c8-4c98-be2a-24a6fef27960" providerId="ADAL" clId="{FBD45495-7995-42B9-AAFE-5F99C96B0D1E}" dt="2022-10-03T11:50:01.542" v="3086"/>
          <ac:spMkLst>
            <pc:docMk/>
            <pc:sldMk cId="3657768857" sldId="302"/>
            <ac:spMk id="4" creationId="{25E0DF63-004F-8BEE-EBC8-C123106DFD3D}"/>
          </ac:spMkLst>
        </pc:spChg>
        <pc:spChg chg="mod">
          <ac:chgData name="劉　冠廷" userId="157cb8b2-10c8-4c98-be2a-24a6fef27960" providerId="ADAL" clId="{FBD45495-7995-42B9-AAFE-5F99C96B0D1E}" dt="2022-10-03T12:04:46.852" v="3737" actId="20577"/>
          <ac:spMkLst>
            <pc:docMk/>
            <pc:sldMk cId="3657768857" sldId="302"/>
            <ac:spMk id="7" creationId="{72F4F1B8-C881-8E21-AF84-508DA83AA33A}"/>
          </ac:spMkLst>
        </pc:spChg>
        <pc:spChg chg="mod">
          <ac:chgData name="劉　冠廷" userId="157cb8b2-10c8-4c98-be2a-24a6fef27960" providerId="ADAL" clId="{FBD45495-7995-42B9-AAFE-5F99C96B0D1E}" dt="2022-10-03T11:50:02.920" v="3088"/>
          <ac:spMkLst>
            <pc:docMk/>
            <pc:sldMk cId="3657768857" sldId="302"/>
            <ac:spMk id="8" creationId="{3D098B7C-07FF-20FB-563B-64029957386B}"/>
          </ac:spMkLst>
        </pc:spChg>
        <pc:spChg chg="mod">
          <ac:chgData name="劉　冠廷" userId="157cb8b2-10c8-4c98-be2a-24a6fef27960" providerId="ADAL" clId="{FBD45495-7995-42B9-AAFE-5F99C96B0D1E}" dt="2022-10-03T11:50:02.920" v="3088"/>
          <ac:spMkLst>
            <pc:docMk/>
            <pc:sldMk cId="3657768857" sldId="302"/>
            <ac:spMk id="9" creationId="{05528334-D5E1-EE3A-7667-3F7CB9EC9A3C}"/>
          </ac:spMkLst>
        </pc:spChg>
        <pc:grpChg chg="mod">
          <ac:chgData name="劉　冠廷" userId="157cb8b2-10c8-4c98-be2a-24a6fef27960" providerId="ADAL" clId="{FBD45495-7995-42B9-AAFE-5F99C96B0D1E}" dt="2022-10-03T11:58:12.223" v="3303" actId="1076"/>
          <ac:grpSpMkLst>
            <pc:docMk/>
            <pc:sldMk cId="3657768857" sldId="302"/>
            <ac:grpSpMk id="3" creationId="{22155C03-FC02-801D-F585-0BA8F75FD1C4}"/>
          </ac:grpSpMkLst>
        </pc:grpChg>
        <pc:grpChg chg="mod">
          <ac:chgData name="劉　冠廷" userId="157cb8b2-10c8-4c98-be2a-24a6fef27960" providerId="ADAL" clId="{FBD45495-7995-42B9-AAFE-5F99C96B0D1E}" dt="2022-10-03T11:50:02.920" v="3088"/>
          <ac:grpSpMkLst>
            <pc:docMk/>
            <pc:sldMk cId="3657768857" sldId="302"/>
            <ac:grpSpMk id="5" creationId="{BEA2F0C5-5921-3706-DBE7-7D560EAA1F3B}"/>
          </ac:grpSpMkLst>
        </pc:grpChg>
        <pc:picChg chg="add del mod">
          <ac:chgData name="劉　冠廷" userId="157cb8b2-10c8-4c98-be2a-24a6fef27960" providerId="ADAL" clId="{FBD45495-7995-42B9-AAFE-5F99C96B0D1E}" dt="2022-10-03T12:10:13.353" v="3758" actId="478"/>
          <ac:picMkLst>
            <pc:docMk/>
            <pc:sldMk cId="3657768857" sldId="302"/>
            <ac:picMk id="10" creationId="{CB612E8F-051D-C07A-EC3E-3AA343310D55}"/>
          </ac:picMkLst>
        </pc:picChg>
      </pc:sldChg>
      <pc:sldChg chg="addSp modSp add mod">
        <pc:chgData name="劉　冠廷" userId="157cb8b2-10c8-4c98-be2a-24a6fef27960" providerId="ADAL" clId="{FBD45495-7995-42B9-AAFE-5F99C96B0D1E}" dt="2022-10-03T12:11:17.415" v="3784" actId="1076"/>
        <pc:sldMkLst>
          <pc:docMk/>
          <pc:sldMk cId="935383156" sldId="303"/>
        </pc:sldMkLst>
        <pc:spChg chg="mod">
          <ac:chgData name="劉　冠廷" userId="157cb8b2-10c8-4c98-be2a-24a6fef27960" providerId="ADAL" clId="{FBD45495-7995-42B9-AAFE-5F99C96B0D1E}" dt="2022-10-03T12:10:34.867" v="3778" actId="20577"/>
          <ac:spMkLst>
            <pc:docMk/>
            <pc:sldMk cId="935383156" sldId="303"/>
            <ac:spMk id="7" creationId="{72F4F1B8-C881-8E21-AF84-508DA83AA33A}"/>
          </ac:spMkLst>
        </pc:spChg>
        <pc:picChg chg="add mod">
          <ac:chgData name="劉　冠廷" userId="157cb8b2-10c8-4c98-be2a-24a6fef27960" providerId="ADAL" clId="{FBD45495-7995-42B9-AAFE-5F99C96B0D1E}" dt="2022-10-03T12:11:17.415" v="3784" actId="1076"/>
          <ac:picMkLst>
            <pc:docMk/>
            <pc:sldMk cId="935383156" sldId="303"/>
            <ac:picMk id="6" creationId="{2B9D7650-BD48-00D3-F1C5-007BE1E96C79}"/>
          </ac:picMkLst>
        </pc:picChg>
        <pc:picChg chg="mod">
          <ac:chgData name="劉　冠廷" userId="157cb8b2-10c8-4c98-be2a-24a6fef27960" providerId="ADAL" clId="{FBD45495-7995-42B9-AAFE-5F99C96B0D1E}" dt="2022-10-03T12:10:36.491" v="3779" actId="1076"/>
          <ac:picMkLst>
            <pc:docMk/>
            <pc:sldMk cId="935383156" sldId="303"/>
            <ac:picMk id="10" creationId="{CB612E8F-051D-C07A-EC3E-3AA343310D55}"/>
          </ac:picMkLst>
        </pc:picChg>
      </pc:sldChg>
      <pc:sldChg chg="modSp add mod">
        <pc:chgData name="劉　冠廷" userId="157cb8b2-10c8-4c98-be2a-24a6fef27960" providerId="ADAL" clId="{FBD45495-7995-42B9-AAFE-5F99C96B0D1E}" dt="2022-10-10T06:45:39.850" v="6565" actId="20577"/>
        <pc:sldMkLst>
          <pc:docMk/>
          <pc:sldMk cId="1843140859" sldId="304"/>
        </pc:sldMkLst>
        <pc:spChg chg="mod">
          <ac:chgData name="劉　冠廷" userId="157cb8b2-10c8-4c98-be2a-24a6fef27960" providerId="ADAL" clId="{FBD45495-7995-42B9-AAFE-5F99C96B0D1E}" dt="2022-10-10T06:45:39.850" v="6565" actId="20577"/>
          <ac:spMkLst>
            <pc:docMk/>
            <pc:sldMk cId="1843140859" sldId="304"/>
            <ac:spMk id="7" creationId="{72F4F1B8-C881-8E21-AF84-508DA83AA33A}"/>
          </ac:spMkLst>
        </pc:spChg>
        <pc:spChg chg="mod">
          <ac:chgData name="劉　冠廷" userId="157cb8b2-10c8-4c98-be2a-24a6fef27960" providerId="ADAL" clId="{FBD45495-7995-42B9-AAFE-5F99C96B0D1E}" dt="2022-10-03T12:26:06.069" v="4074" actId="20577"/>
          <ac:spMkLst>
            <pc:docMk/>
            <pc:sldMk cId="1843140859" sldId="304"/>
            <ac:spMk id="8" creationId="{3D098B7C-07FF-20FB-563B-64029957386B}"/>
          </ac:spMkLst>
        </pc:spChg>
        <pc:spChg chg="mod">
          <ac:chgData name="劉　冠廷" userId="157cb8b2-10c8-4c98-be2a-24a6fef27960" providerId="ADAL" clId="{FBD45495-7995-42B9-AAFE-5F99C96B0D1E}" dt="2022-10-03T12:26:06.069" v="4074" actId="20577"/>
          <ac:spMkLst>
            <pc:docMk/>
            <pc:sldMk cId="1843140859" sldId="304"/>
            <ac:spMk id="9" creationId="{05528334-D5E1-EE3A-7667-3F7CB9EC9A3C}"/>
          </ac:spMkLst>
        </pc:spChg>
        <pc:grpChg chg="mod">
          <ac:chgData name="劉　冠廷" userId="157cb8b2-10c8-4c98-be2a-24a6fef27960" providerId="ADAL" clId="{FBD45495-7995-42B9-AAFE-5F99C96B0D1E}" dt="2022-10-03T12:26:06.069" v="4074" actId="20577"/>
          <ac:grpSpMkLst>
            <pc:docMk/>
            <pc:sldMk cId="1843140859" sldId="304"/>
            <ac:grpSpMk id="3" creationId="{22155C03-FC02-801D-F585-0BA8F75FD1C4}"/>
          </ac:grpSpMkLst>
        </pc:grpChg>
        <pc:grpChg chg="mod">
          <ac:chgData name="劉　冠廷" userId="157cb8b2-10c8-4c98-be2a-24a6fef27960" providerId="ADAL" clId="{FBD45495-7995-42B9-AAFE-5F99C96B0D1E}" dt="2022-10-03T12:26:06.069" v="4074" actId="20577"/>
          <ac:grpSpMkLst>
            <pc:docMk/>
            <pc:sldMk cId="1843140859" sldId="304"/>
            <ac:grpSpMk id="5" creationId="{BEA2F0C5-5921-3706-DBE7-7D560EAA1F3B}"/>
          </ac:grpSpMkLst>
        </pc:grpChg>
      </pc:sldChg>
      <pc:sldChg chg="addSp delSp modSp add mod">
        <pc:chgData name="劉　冠廷" userId="157cb8b2-10c8-4c98-be2a-24a6fef27960" providerId="ADAL" clId="{FBD45495-7995-42B9-AAFE-5F99C96B0D1E}" dt="2022-10-05T08:34:02.039" v="4661" actId="1076"/>
        <pc:sldMkLst>
          <pc:docMk/>
          <pc:sldMk cId="4221434528" sldId="305"/>
        </pc:sldMkLst>
        <pc:spChg chg="mod">
          <ac:chgData name="劉　冠廷" userId="157cb8b2-10c8-4c98-be2a-24a6fef27960" providerId="ADAL" clId="{FBD45495-7995-42B9-AAFE-5F99C96B0D1E}" dt="2022-10-03T12:35:48.987" v="4314" actId="20577"/>
          <ac:spMkLst>
            <pc:docMk/>
            <pc:sldMk cId="4221434528" sldId="305"/>
            <ac:spMk id="7" creationId="{72F4F1B8-C881-8E21-AF84-508DA83AA33A}"/>
          </ac:spMkLst>
        </pc:spChg>
        <pc:spChg chg="mod">
          <ac:chgData name="劉　冠廷" userId="157cb8b2-10c8-4c98-be2a-24a6fef27960" providerId="ADAL" clId="{FBD45495-7995-42B9-AAFE-5F99C96B0D1E}" dt="2022-10-03T12:35:48.987" v="4314" actId="20577"/>
          <ac:spMkLst>
            <pc:docMk/>
            <pc:sldMk cId="4221434528" sldId="305"/>
            <ac:spMk id="8" creationId="{3D098B7C-07FF-20FB-563B-64029957386B}"/>
          </ac:spMkLst>
        </pc:spChg>
        <pc:spChg chg="mod">
          <ac:chgData name="劉　冠廷" userId="157cb8b2-10c8-4c98-be2a-24a6fef27960" providerId="ADAL" clId="{FBD45495-7995-42B9-AAFE-5F99C96B0D1E}" dt="2022-10-03T12:35:48.987" v="4314" actId="20577"/>
          <ac:spMkLst>
            <pc:docMk/>
            <pc:sldMk cId="4221434528" sldId="305"/>
            <ac:spMk id="9" creationId="{05528334-D5E1-EE3A-7667-3F7CB9EC9A3C}"/>
          </ac:spMkLst>
        </pc:spChg>
        <pc:spChg chg="add del mod">
          <ac:chgData name="劉　冠廷" userId="157cb8b2-10c8-4c98-be2a-24a6fef27960" providerId="ADAL" clId="{FBD45495-7995-42B9-AAFE-5F99C96B0D1E}" dt="2022-10-03T12:52:20.709" v="4335"/>
          <ac:spMkLst>
            <pc:docMk/>
            <pc:sldMk cId="4221434528" sldId="305"/>
            <ac:spMk id="16" creationId="{055C865D-A3ED-02EE-6B0A-42845488BC78}"/>
          </ac:spMkLst>
        </pc:spChg>
        <pc:spChg chg="add del mod">
          <ac:chgData name="劉　冠廷" userId="157cb8b2-10c8-4c98-be2a-24a6fef27960" providerId="ADAL" clId="{FBD45495-7995-42B9-AAFE-5F99C96B0D1E}" dt="2022-10-03T12:55:35.559" v="4401" actId="478"/>
          <ac:spMkLst>
            <pc:docMk/>
            <pc:sldMk cId="4221434528" sldId="305"/>
            <ac:spMk id="18" creationId="{B4EC855F-F8BF-BB31-7D41-DB15F51AA45A}"/>
          </ac:spMkLst>
        </pc:spChg>
        <pc:spChg chg="mod">
          <ac:chgData name="劉　冠廷" userId="157cb8b2-10c8-4c98-be2a-24a6fef27960" providerId="ADAL" clId="{FBD45495-7995-42B9-AAFE-5F99C96B0D1E}" dt="2022-10-03T15:33:03.784" v="4511" actId="1076"/>
          <ac:spMkLst>
            <pc:docMk/>
            <pc:sldMk cId="4221434528" sldId="305"/>
            <ac:spMk id="110" creationId="{00000000-0000-0000-0000-000000000000}"/>
          </ac:spMkLst>
        </pc:spChg>
        <pc:grpChg chg="del mod">
          <ac:chgData name="劉　冠廷" userId="157cb8b2-10c8-4c98-be2a-24a6fef27960" providerId="ADAL" clId="{FBD45495-7995-42B9-AAFE-5F99C96B0D1E}" dt="2022-10-03T15:32:16.951" v="4462" actId="478"/>
          <ac:grpSpMkLst>
            <pc:docMk/>
            <pc:sldMk cId="4221434528" sldId="305"/>
            <ac:grpSpMk id="3" creationId="{22155C03-FC02-801D-F585-0BA8F75FD1C4}"/>
          </ac:grpSpMkLst>
        </pc:grpChg>
        <pc:grpChg chg="mod">
          <ac:chgData name="劉　冠廷" userId="157cb8b2-10c8-4c98-be2a-24a6fef27960" providerId="ADAL" clId="{FBD45495-7995-42B9-AAFE-5F99C96B0D1E}" dt="2022-10-03T12:35:48.987" v="4314" actId="20577"/>
          <ac:grpSpMkLst>
            <pc:docMk/>
            <pc:sldMk cId="4221434528" sldId="305"/>
            <ac:grpSpMk id="5" creationId="{BEA2F0C5-5921-3706-DBE7-7D560EAA1F3B}"/>
          </ac:grpSpMkLst>
        </pc:grpChg>
        <pc:picChg chg="add mod">
          <ac:chgData name="劉　冠廷" userId="157cb8b2-10c8-4c98-be2a-24a6fef27960" providerId="ADAL" clId="{FBD45495-7995-42B9-AAFE-5F99C96B0D1E}" dt="2022-10-05T08:33:50.287" v="4658" actId="1076"/>
          <ac:picMkLst>
            <pc:docMk/>
            <pc:sldMk cId="4221434528" sldId="305"/>
            <ac:picMk id="6" creationId="{572AA77D-E260-65AC-5D8A-3949EC482872}"/>
          </ac:picMkLst>
        </pc:picChg>
        <pc:picChg chg="add del mod">
          <ac:chgData name="劉　冠廷" userId="157cb8b2-10c8-4c98-be2a-24a6fef27960" providerId="ADAL" clId="{FBD45495-7995-42B9-AAFE-5F99C96B0D1E}" dt="2022-10-03T12:46:16.860" v="4317" actId="478"/>
          <ac:picMkLst>
            <pc:docMk/>
            <pc:sldMk cId="4221434528" sldId="305"/>
            <ac:picMk id="6" creationId="{DD65CFFF-1828-2015-7424-9683E952A0A8}"/>
          </ac:picMkLst>
        </pc:picChg>
        <pc:picChg chg="add del mod">
          <ac:chgData name="劉　冠廷" userId="157cb8b2-10c8-4c98-be2a-24a6fef27960" providerId="ADAL" clId="{FBD45495-7995-42B9-AAFE-5F99C96B0D1E}" dt="2022-10-03T15:23:21.033" v="4407" actId="478"/>
          <ac:picMkLst>
            <pc:docMk/>
            <pc:sldMk cId="4221434528" sldId="305"/>
            <ac:picMk id="11" creationId="{4CE73163-9D92-D344-5810-F0CBB85E9B7A}"/>
          </ac:picMkLst>
        </pc:picChg>
        <pc:picChg chg="add mod">
          <ac:chgData name="劉　冠廷" userId="157cb8b2-10c8-4c98-be2a-24a6fef27960" providerId="ADAL" clId="{FBD45495-7995-42B9-AAFE-5F99C96B0D1E}" dt="2022-10-05T08:33:47.784" v="4657" actId="1076"/>
          <ac:picMkLst>
            <pc:docMk/>
            <pc:sldMk cId="4221434528" sldId="305"/>
            <ac:picMk id="12" creationId="{D2BFFD50-CC7F-5BE9-D895-04958F2703EC}"/>
          </ac:picMkLst>
        </pc:picChg>
        <pc:picChg chg="add del mod">
          <ac:chgData name="劉　冠廷" userId="157cb8b2-10c8-4c98-be2a-24a6fef27960" providerId="ADAL" clId="{FBD45495-7995-42B9-AAFE-5F99C96B0D1E}" dt="2022-10-03T12:55:31.091" v="4399" actId="21"/>
          <ac:picMkLst>
            <pc:docMk/>
            <pc:sldMk cId="4221434528" sldId="305"/>
            <ac:picMk id="13" creationId="{F888D328-C040-034F-0CA4-61B8CE367075}"/>
          </ac:picMkLst>
        </pc:picChg>
        <pc:picChg chg="add mod">
          <ac:chgData name="劉　冠廷" userId="157cb8b2-10c8-4c98-be2a-24a6fef27960" providerId="ADAL" clId="{FBD45495-7995-42B9-AAFE-5F99C96B0D1E}" dt="2022-10-05T08:34:02.039" v="4661" actId="1076"/>
          <ac:picMkLst>
            <pc:docMk/>
            <pc:sldMk cId="4221434528" sldId="305"/>
            <ac:picMk id="14" creationId="{94D208CE-EB39-FFF2-1BB7-A07553410833}"/>
          </ac:picMkLst>
        </pc:picChg>
        <pc:picChg chg="add del mod">
          <ac:chgData name="劉　冠廷" userId="157cb8b2-10c8-4c98-be2a-24a6fef27960" providerId="ADAL" clId="{FBD45495-7995-42B9-AAFE-5F99C96B0D1E}" dt="2022-10-03T12:55:31.091" v="4399" actId="21"/>
          <ac:picMkLst>
            <pc:docMk/>
            <pc:sldMk cId="4221434528" sldId="305"/>
            <ac:picMk id="15" creationId="{D47B9FBE-FCCB-60E9-6381-DF0F821A64D0}"/>
          </ac:picMkLst>
        </pc:picChg>
      </pc:sldChg>
      <pc:sldChg chg="addSp delSp modSp add mod">
        <pc:chgData name="劉　冠廷" userId="157cb8b2-10c8-4c98-be2a-24a6fef27960" providerId="ADAL" clId="{FBD45495-7995-42B9-AAFE-5F99C96B0D1E}" dt="2022-10-05T08:34:50.392" v="4704" actId="1076"/>
        <pc:sldMkLst>
          <pc:docMk/>
          <pc:sldMk cId="2071848764" sldId="306"/>
        </pc:sldMkLst>
        <pc:spChg chg="add mod">
          <ac:chgData name="劉　冠廷" userId="157cb8b2-10c8-4c98-be2a-24a6fef27960" providerId="ADAL" clId="{FBD45495-7995-42B9-AAFE-5F99C96B0D1E}" dt="2022-10-05T08:34:49.222" v="4703" actId="403"/>
          <ac:spMkLst>
            <pc:docMk/>
            <pc:sldMk cId="2071848764" sldId="306"/>
            <ac:spMk id="13" creationId="{8DF34AD7-7FA7-D577-F422-461D4A9A6DF2}"/>
          </ac:spMkLst>
        </pc:spChg>
        <pc:spChg chg="mod">
          <ac:chgData name="劉　冠廷" userId="157cb8b2-10c8-4c98-be2a-24a6fef27960" providerId="ADAL" clId="{FBD45495-7995-42B9-AAFE-5F99C96B0D1E}" dt="2022-10-03T15:32:00.960" v="4457" actId="20577"/>
          <ac:spMkLst>
            <pc:docMk/>
            <pc:sldMk cId="2071848764" sldId="306"/>
            <ac:spMk id="110" creationId="{00000000-0000-0000-0000-000000000000}"/>
          </ac:spMkLst>
        </pc:spChg>
        <pc:grpChg chg="del">
          <ac:chgData name="劉　冠廷" userId="157cb8b2-10c8-4c98-be2a-24a6fef27960" providerId="ADAL" clId="{FBD45495-7995-42B9-AAFE-5F99C96B0D1E}" dt="2022-10-03T15:32:04.549" v="4461" actId="478"/>
          <ac:grpSpMkLst>
            <pc:docMk/>
            <pc:sldMk cId="2071848764" sldId="306"/>
            <ac:grpSpMk id="3" creationId="{22155C03-FC02-801D-F585-0BA8F75FD1C4}"/>
          </ac:grpSpMkLst>
        </pc:grpChg>
        <pc:picChg chg="del">
          <ac:chgData name="劉　冠廷" userId="157cb8b2-10c8-4c98-be2a-24a6fef27960" providerId="ADAL" clId="{FBD45495-7995-42B9-AAFE-5F99C96B0D1E}" dt="2022-10-03T15:32:02.682" v="4460" actId="478"/>
          <ac:picMkLst>
            <pc:docMk/>
            <pc:sldMk cId="2071848764" sldId="306"/>
            <ac:picMk id="6" creationId="{572AA77D-E260-65AC-5D8A-3949EC482872}"/>
          </ac:picMkLst>
        </pc:picChg>
        <pc:picChg chg="add mod">
          <ac:chgData name="劉　冠廷" userId="157cb8b2-10c8-4c98-be2a-24a6fef27960" providerId="ADAL" clId="{FBD45495-7995-42B9-AAFE-5F99C96B0D1E}" dt="2022-10-05T08:34:50.392" v="4704" actId="1076"/>
          <ac:picMkLst>
            <pc:docMk/>
            <pc:sldMk cId="2071848764" sldId="306"/>
            <ac:picMk id="10" creationId="{319FB681-7ED2-1AB6-2354-7429D0832042}"/>
          </ac:picMkLst>
        </pc:picChg>
        <pc:picChg chg="del">
          <ac:chgData name="劉　冠廷" userId="157cb8b2-10c8-4c98-be2a-24a6fef27960" providerId="ADAL" clId="{FBD45495-7995-42B9-AAFE-5F99C96B0D1E}" dt="2022-10-03T15:32:02.363" v="4459" actId="478"/>
          <ac:picMkLst>
            <pc:docMk/>
            <pc:sldMk cId="2071848764" sldId="306"/>
            <ac:picMk id="12" creationId="{D2BFFD50-CC7F-5BE9-D895-04958F2703EC}"/>
          </ac:picMkLst>
        </pc:picChg>
        <pc:picChg chg="del">
          <ac:chgData name="劉　冠廷" userId="157cb8b2-10c8-4c98-be2a-24a6fef27960" providerId="ADAL" clId="{FBD45495-7995-42B9-AAFE-5F99C96B0D1E}" dt="2022-10-03T15:32:02.063" v="4458" actId="478"/>
          <ac:picMkLst>
            <pc:docMk/>
            <pc:sldMk cId="2071848764" sldId="306"/>
            <ac:picMk id="14" creationId="{94D208CE-EB39-FFF2-1BB7-A07553410833}"/>
          </ac:picMkLst>
        </pc:picChg>
      </pc:sldChg>
      <pc:sldChg chg="addSp delSp modSp add mod">
        <pc:chgData name="劉　冠廷" userId="157cb8b2-10c8-4c98-be2a-24a6fef27960" providerId="ADAL" clId="{FBD45495-7995-42B9-AAFE-5F99C96B0D1E}" dt="2022-10-10T06:45:45.548" v="6567" actId="20577"/>
        <pc:sldMkLst>
          <pc:docMk/>
          <pc:sldMk cId="2963389307" sldId="307"/>
        </pc:sldMkLst>
        <pc:spChg chg="mod">
          <ac:chgData name="劉　冠廷" userId="157cb8b2-10c8-4c98-be2a-24a6fef27960" providerId="ADAL" clId="{FBD45495-7995-42B9-AAFE-5F99C96B0D1E}" dt="2022-10-10T06:45:45.548" v="6567" actId="20577"/>
          <ac:spMkLst>
            <pc:docMk/>
            <pc:sldMk cId="2963389307" sldId="307"/>
            <ac:spMk id="7" creationId="{72F4F1B8-C881-8E21-AF84-508DA83AA33A}"/>
          </ac:spMkLst>
        </pc:spChg>
        <pc:spChg chg="mod">
          <ac:chgData name="劉　冠廷" userId="157cb8b2-10c8-4c98-be2a-24a6fef27960" providerId="ADAL" clId="{FBD45495-7995-42B9-AAFE-5F99C96B0D1E}" dt="2022-10-05T08:30:48.858" v="4645" actId="20577"/>
          <ac:spMkLst>
            <pc:docMk/>
            <pc:sldMk cId="2963389307" sldId="307"/>
            <ac:spMk id="8" creationId="{3D098B7C-07FF-20FB-563B-64029957386B}"/>
          </ac:spMkLst>
        </pc:spChg>
        <pc:spChg chg="mod">
          <ac:chgData name="劉　冠廷" userId="157cb8b2-10c8-4c98-be2a-24a6fef27960" providerId="ADAL" clId="{FBD45495-7995-42B9-AAFE-5F99C96B0D1E}" dt="2022-10-05T08:30:48.858" v="4645" actId="20577"/>
          <ac:spMkLst>
            <pc:docMk/>
            <pc:sldMk cId="2963389307" sldId="307"/>
            <ac:spMk id="9" creationId="{05528334-D5E1-EE3A-7667-3F7CB9EC9A3C}"/>
          </ac:spMkLst>
        </pc:spChg>
        <pc:grpChg chg="mod">
          <ac:chgData name="劉　冠廷" userId="157cb8b2-10c8-4c98-be2a-24a6fef27960" providerId="ADAL" clId="{FBD45495-7995-42B9-AAFE-5F99C96B0D1E}" dt="2022-10-05T08:30:48.858" v="4645" actId="20577"/>
          <ac:grpSpMkLst>
            <pc:docMk/>
            <pc:sldMk cId="2963389307" sldId="307"/>
            <ac:grpSpMk id="3" creationId="{22155C03-FC02-801D-F585-0BA8F75FD1C4}"/>
          </ac:grpSpMkLst>
        </pc:grpChg>
        <pc:grpChg chg="mod">
          <ac:chgData name="劉　冠廷" userId="157cb8b2-10c8-4c98-be2a-24a6fef27960" providerId="ADAL" clId="{FBD45495-7995-42B9-AAFE-5F99C96B0D1E}" dt="2022-10-05T08:30:48.858" v="4645" actId="20577"/>
          <ac:grpSpMkLst>
            <pc:docMk/>
            <pc:sldMk cId="2963389307" sldId="307"/>
            <ac:grpSpMk id="5" creationId="{BEA2F0C5-5921-3706-DBE7-7D560EAA1F3B}"/>
          </ac:grpSpMkLst>
        </pc:grpChg>
        <pc:picChg chg="add del mod modCrop">
          <ac:chgData name="劉　冠廷" userId="157cb8b2-10c8-4c98-be2a-24a6fef27960" providerId="ADAL" clId="{FBD45495-7995-42B9-AAFE-5F99C96B0D1E}" dt="2022-10-05T10:51:27.907" v="5691" actId="478"/>
          <ac:picMkLst>
            <pc:docMk/>
            <pc:sldMk cId="2963389307" sldId="307"/>
            <ac:picMk id="6" creationId="{19DAB57C-4523-2F77-8BD6-8196664967BB}"/>
          </ac:picMkLst>
        </pc:picChg>
      </pc:sldChg>
      <pc:sldChg chg="delSp modSp add mod ord">
        <pc:chgData name="劉　冠廷" userId="157cb8b2-10c8-4c98-be2a-24a6fef27960" providerId="ADAL" clId="{FBD45495-7995-42B9-AAFE-5F99C96B0D1E}" dt="2022-10-05T11:21:28.261" v="6559" actId="20577"/>
        <pc:sldMkLst>
          <pc:docMk/>
          <pc:sldMk cId="2456393112" sldId="308"/>
        </pc:sldMkLst>
        <pc:spChg chg="mod">
          <ac:chgData name="劉　冠廷" userId="157cb8b2-10c8-4c98-be2a-24a6fef27960" providerId="ADAL" clId="{FBD45495-7995-42B9-AAFE-5F99C96B0D1E}" dt="2022-10-05T11:21:28.261" v="6559" actId="20577"/>
          <ac:spMkLst>
            <pc:docMk/>
            <pc:sldMk cId="2456393112" sldId="308"/>
            <ac:spMk id="13" creationId="{8DF34AD7-7FA7-D577-F422-461D4A9A6DF2}"/>
          </ac:spMkLst>
        </pc:spChg>
        <pc:spChg chg="mod">
          <ac:chgData name="劉　冠廷" userId="157cb8b2-10c8-4c98-be2a-24a6fef27960" providerId="ADAL" clId="{FBD45495-7995-42B9-AAFE-5F99C96B0D1E}" dt="2022-10-05T08:37:55.783" v="5010" actId="20577"/>
          <ac:spMkLst>
            <pc:docMk/>
            <pc:sldMk cId="2456393112" sldId="308"/>
            <ac:spMk id="110" creationId="{00000000-0000-0000-0000-000000000000}"/>
          </ac:spMkLst>
        </pc:spChg>
        <pc:picChg chg="del">
          <ac:chgData name="劉　冠廷" userId="157cb8b2-10c8-4c98-be2a-24a6fef27960" providerId="ADAL" clId="{FBD45495-7995-42B9-AAFE-5F99C96B0D1E}" dt="2022-10-05T08:34:38.429" v="4699" actId="478"/>
          <ac:picMkLst>
            <pc:docMk/>
            <pc:sldMk cId="2456393112" sldId="308"/>
            <ac:picMk id="10" creationId="{319FB681-7ED2-1AB6-2354-7429D0832042}"/>
          </ac:picMkLst>
        </pc:picChg>
      </pc:sldChg>
      <pc:sldChg chg="delSp add del mod">
        <pc:chgData name="劉　冠廷" userId="157cb8b2-10c8-4c98-be2a-24a6fef27960" providerId="ADAL" clId="{FBD45495-7995-42B9-AAFE-5F99C96B0D1E}" dt="2022-10-05T08:42:34.700" v="5367" actId="2696"/>
        <pc:sldMkLst>
          <pc:docMk/>
          <pc:sldMk cId="4226093512" sldId="309"/>
        </pc:sldMkLst>
        <pc:picChg chg="del">
          <ac:chgData name="劉　冠廷" userId="157cb8b2-10c8-4c98-be2a-24a6fef27960" providerId="ADAL" clId="{FBD45495-7995-42B9-AAFE-5F99C96B0D1E}" dt="2022-10-05T08:40:58.102" v="5190" actId="21"/>
          <ac:picMkLst>
            <pc:docMk/>
            <pc:sldMk cId="4226093512" sldId="309"/>
            <ac:picMk id="3" creationId="{2F3AA079-DFE6-489B-0522-73325A9730AD}"/>
          </ac:picMkLst>
        </pc:picChg>
        <pc:picChg chg="del">
          <ac:chgData name="劉　冠廷" userId="157cb8b2-10c8-4c98-be2a-24a6fef27960" providerId="ADAL" clId="{FBD45495-7995-42B9-AAFE-5F99C96B0D1E}" dt="2022-10-05T08:40:58.102" v="5190" actId="21"/>
          <ac:picMkLst>
            <pc:docMk/>
            <pc:sldMk cId="4226093512" sldId="309"/>
            <ac:picMk id="4" creationId="{EAB96753-152C-44EB-450C-F7B0FF5F3712}"/>
          </ac:picMkLst>
        </pc:picChg>
        <pc:picChg chg="del">
          <ac:chgData name="劉　冠廷" userId="157cb8b2-10c8-4c98-be2a-24a6fef27960" providerId="ADAL" clId="{FBD45495-7995-42B9-AAFE-5F99C96B0D1E}" dt="2022-10-05T08:40:55.871" v="5189" actId="478"/>
          <ac:picMkLst>
            <pc:docMk/>
            <pc:sldMk cId="4226093512" sldId="309"/>
            <ac:picMk id="8" creationId="{ACFA2C14-BDBB-7598-59EF-F7573CBD3800}"/>
          </ac:picMkLst>
        </pc:picChg>
      </pc:sldChg>
      <pc:sldChg chg="addSp delSp modSp add mod">
        <pc:chgData name="劉　冠廷" userId="157cb8b2-10c8-4c98-be2a-24a6fef27960" providerId="ADAL" clId="{FBD45495-7995-42B9-AAFE-5F99C96B0D1E}" dt="2022-10-05T10:46:19.063" v="5632" actId="20577"/>
        <pc:sldMkLst>
          <pc:docMk/>
          <pc:sldMk cId="2457581165" sldId="310"/>
        </pc:sldMkLst>
        <pc:spChg chg="mod">
          <ac:chgData name="劉　冠廷" userId="157cb8b2-10c8-4c98-be2a-24a6fef27960" providerId="ADAL" clId="{FBD45495-7995-42B9-AAFE-5F99C96B0D1E}" dt="2022-10-05T10:46:19.063" v="5632" actId="20577"/>
          <ac:spMkLst>
            <pc:docMk/>
            <pc:sldMk cId="2457581165" sldId="310"/>
            <ac:spMk id="5" creationId="{6BD81B47-A391-8D23-CFD8-B9245623CE67}"/>
          </ac:spMkLst>
        </pc:spChg>
        <pc:picChg chg="add mod">
          <ac:chgData name="劉　冠廷" userId="157cb8b2-10c8-4c98-be2a-24a6fef27960" providerId="ADAL" clId="{FBD45495-7995-42B9-AAFE-5F99C96B0D1E}" dt="2022-10-05T08:42:29.363" v="5365" actId="1076"/>
          <ac:picMkLst>
            <pc:docMk/>
            <pc:sldMk cId="2457581165" sldId="310"/>
            <ac:picMk id="3" creationId="{9162EF62-E8D9-2CE9-3D49-EC685DC63DDE}"/>
          </ac:picMkLst>
        </pc:picChg>
        <pc:picChg chg="add mod modCrop">
          <ac:chgData name="劉　冠廷" userId="157cb8b2-10c8-4c98-be2a-24a6fef27960" providerId="ADAL" clId="{FBD45495-7995-42B9-AAFE-5F99C96B0D1E}" dt="2022-10-05T08:45:06.802" v="5371" actId="14100"/>
          <ac:picMkLst>
            <pc:docMk/>
            <pc:sldMk cId="2457581165" sldId="310"/>
            <ac:picMk id="4" creationId="{1D1909A0-AFAB-1E1B-3740-AC20FF650A94}"/>
          </ac:picMkLst>
        </pc:picChg>
        <pc:picChg chg="del">
          <ac:chgData name="劉　冠廷" userId="157cb8b2-10c8-4c98-be2a-24a6fef27960" providerId="ADAL" clId="{FBD45495-7995-42B9-AAFE-5F99C96B0D1E}" dt="2022-10-05T08:40:59.947" v="5191" actId="478"/>
          <ac:picMkLst>
            <pc:docMk/>
            <pc:sldMk cId="2457581165" sldId="310"/>
            <ac:picMk id="8" creationId="{ACFA2C14-BDBB-7598-59EF-F7573CBD3800}"/>
          </ac:picMkLst>
        </pc:picChg>
      </pc:sldChg>
      <pc:sldChg chg="addSp delSp modSp add mod">
        <pc:chgData name="劉　冠廷" userId="157cb8b2-10c8-4c98-be2a-24a6fef27960" providerId="ADAL" clId="{FBD45495-7995-42B9-AAFE-5F99C96B0D1E}" dt="2022-10-05T11:04:23.617" v="5905" actId="14100"/>
        <pc:sldMkLst>
          <pc:docMk/>
          <pc:sldMk cId="3688406614" sldId="311"/>
        </pc:sldMkLst>
        <pc:grpChg chg="del">
          <ac:chgData name="劉　冠廷" userId="157cb8b2-10c8-4c98-be2a-24a6fef27960" providerId="ADAL" clId="{FBD45495-7995-42B9-AAFE-5F99C96B0D1E}" dt="2022-10-05T10:51:21.237" v="5686" actId="478"/>
          <ac:grpSpMkLst>
            <pc:docMk/>
            <pc:sldMk cId="3688406614" sldId="311"/>
            <ac:grpSpMk id="3" creationId="{22155C03-FC02-801D-F585-0BA8F75FD1C4}"/>
          </ac:grpSpMkLst>
        </pc:grpChg>
        <pc:picChg chg="mod">
          <ac:chgData name="劉　冠廷" userId="157cb8b2-10c8-4c98-be2a-24a6fef27960" providerId="ADAL" clId="{FBD45495-7995-42B9-AAFE-5F99C96B0D1E}" dt="2022-10-05T11:03:43.671" v="5900" actId="1076"/>
          <ac:picMkLst>
            <pc:docMk/>
            <pc:sldMk cId="3688406614" sldId="311"/>
            <ac:picMk id="6" creationId="{19DAB57C-4523-2F77-8BD6-8196664967BB}"/>
          </ac:picMkLst>
        </pc:picChg>
        <pc:picChg chg="add mod">
          <ac:chgData name="劉　冠廷" userId="157cb8b2-10c8-4c98-be2a-24a6fef27960" providerId="ADAL" clId="{FBD45495-7995-42B9-AAFE-5F99C96B0D1E}" dt="2022-10-05T11:04:23.617" v="5905" actId="14100"/>
          <ac:picMkLst>
            <pc:docMk/>
            <pc:sldMk cId="3688406614" sldId="311"/>
            <ac:picMk id="10" creationId="{1036DF91-F822-7581-CE7D-1062FE71FD68}"/>
          </ac:picMkLst>
        </pc:picChg>
      </pc:sldChg>
    </pc:docChg>
  </pc:docChgLst>
  <pc:docChgLst>
    <pc:chgData name="劉　冠廷" userId="157cb8b2-10c8-4c98-be2a-24a6fef27960" providerId="ADAL" clId="{88BA0F28-F26F-48A0-9DC1-56A19E4BC4E4}"/>
    <pc:docChg chg="undo custSel addSld delSld modSld">
      <pc:chgData name="劉　冠廷" userId="157cb8b2-10c8-4c98-be2a-24a6fef27960" providerId="ADAL" clId="{88BA0F28-F26F-48A0-9DC1-56A19E4BC4E4}" dt="2022-01-10T04:32:41.700" v="4258" actId="3626"/>
      <pc:docMkLst>
        <pc:docMk/>
      </pc:docMkLst>
      <pc:sldChg chg="addSp delSp modSp del mod">
        <pc:chgData name="劉　冠廷" userId="157cb8b2-10c8-4c98-be2a-24a6fef27960" providerId="ADAL" clId="{88BA0F28-F26F-48A0-9DC1-56A19E4BC4E4}" dt="2022-01-09T02:40:52.354" v="3" actId="2696"/>
        <pc:sldMkLst>
          <pc:docMk/>
          <pc:sldMk cId="0" sldId="256"/>
        </pc:sldMkLst>
        <pc:spChg chg="add del mod">
          <ac:chgData name="劉　冠廷" userId="157cb8b2-10c8-4c98-be2a-24a6fef27960" providerId="ADAL" clId="{88BA0F28-F26F-48A0-9DC1-56A19E4BC4E4}" dt="2022-01-09T02:40:30.433" v="1" actId="478"/>
          <ac:spMkLst>
            <pc:docMk/>
            <pc:sldMk cId="0" sldId="256"/>
            <ac:spMk id="3" creationId="{03ACEC5F-AE17-46AF-AF0B-5BCEA81C1BFC}"/>
          </ac:spMkLst>
        </pc:spChg>
        <pc:spChg chg="del">
          <ac:chgData name="劉　冠廷" userId="157cb8b2-10c8-4c98-be2a-24a6fef27960" providerId="ADAL" clId="{88BA0F28-F26F-48A0-9DC1-56A19E4BC4E4}" dt="2022-01-09T02:40:28.821" v="0" actId="478"/>
          <ac:spMkLst>
            <pc:docMk/>
            <pc:sldMk cId="0" sldId="256"/>
            <ac:spMk id="84" creationId="{00000000-0000-0000-0000-000000000000}"/>
          </ac:spMkLst>
        </pc:spChg>
        <pc:graphicFrameChg chg="del">
          <ac:chgData name="劉　冠廷" userId="157cb8b2-10c8-4c98-be2a-24a6fef27960" providerId="ADAL" clId="{88BA0F28-F26F-48A0-9DC1-56A19E4BC4E4}" dt="2022-01-09T02:40:32.500" v="2" actId="478"/>
          <ac:graphicFrameMkLst>
            <pc:docMk/>
            <pc:sldMk cId="0" sldId="256"/>
            <ac:graphicFrameMk id="85" creationId="{00000000-0000-0000-0000-000000000000}"/>
          </ac:graphicFrameMkLst>
        </pc:graphicFrameChg>
      </pc:sldChg>
      <pc:sldChg chg="del">
        <pc:chgData name="劉　冠廷" userId="157cb8b2-10c8-4c98-be2a-24a6fef27960" providerId="ADAL" clId="{88BA0F28-F26F-48A0-9DC1-56A19E4BC4E4}" dt="2022-01-09T02:41:00.243" v="4" actId="2696"/>
        <pc:sldMkLst>
          <pc:docMk/>
          <pc:sldMk cId="0" sldId="257"/>
        </pc:sldMkLst>
      </pc:sldChg>
      <pc:sldChg chg="addSp delSp modSp mod modAnim">
        <pc:chgData name="劉　冠廷" userId="157cb8b2-10c8-4c98-be2a-24a6fef27960" providerId="ADAL" clId="{88BA0F28-F26F-48A0-9DC1-56A19E4BC4E4}" dt="2022-01-10T04:29:06.914" v="4238" actId="3626"/>
        <pc:sldMkLst>
          <pc:docMk/>
          <pc:sldMk cId="0" sldId="258"/>
        </pc:sldMkLst>
        <pc:spChg chg="add mod">
          <ac:chgData name="劉　冠廷" userId="157cb8b2-10c8-4c98-be2a-24a6fef27960" providerId="ADAL" clId="{88BA0F28-F26F-48A0-9DC1-56A19E4BC4E4}" dt="2022-01-09T03:16:21.934" v="677" actId="20577"/>
          <ac:spMkLst>
            <pc:docMk/>
            <pc:sldMk cId="0" sldId="258"/>
            <ac:spMk id="2" creationId="{D16696F6-F72A-4595-B4B3-96949ECCC180}"/>
          </ac:spMkLst>
        </pc:spChg>
        <pc:spChg chg="add del">
          <ac:chgData name="劉　冠廷" userId="157cb8b2-10c8-4c98-be2a-24a6fef27960" providerId="ADAL" clId="{88BA0F28-F26F-48A0-9DC1-56A19E4BC4E4}" dt="2022-01-09T03:17:04.444" v="679"/>
          <ac:spMkLst>
            <pc:docMk/>
            <pc:sldMk cId="0" sldId="258"/>
            <ac:spMk id="3" creationId="{382AD413-195C-481F-AB34-04DF3DCE100B}"/>
          </ac:spMkLst>
        </pc:spChg>
        <pc:spChg chg="mod">
          <ac:chgData name="劉　冠廷" userId="157cb8b2-10c8-4c98-be2a-24a6fef27960" providerId="ADAL" clId="{88BA0F28-F26F-48A0-9DC1-56A19E4BC4E4}" dt="2022-01-10T04:29:06.914" v="4238" actId="3626"/>
          <ac:spMkLst>
            <pc:docMk/>
            <pc:sldMk cId="0" sldId="258"/>
            <ac:spMk id="110" creationId="{00000000-0000-0000-0000-000000000000}"/>
          </ac:spMkLst>
        </pc:spChg>
        <pc:spChg chg="mod">
          <ac:chgData name="劉　冠廷" userId="157cb8b2-10c8-4c98-be2a-24a6fef27960" providerId="ADAL" clId="{88BA0F28-F26F-48A0-9DC1-56A19E4BC4E4}" dt="2022-01-10T04:28:59.386" v="4237" actId="3626"/>
          <ac:spMkLst>
            <pc:docMk/>
            <pc:sldMk cId="0" sldId="258"/>
            <ac:spMk id="111" creationId="{00000000-0000-0000-0000-000000000000}"/>
          </ac:spMkLst>
        </pc:spChg>
        <pc:picChg chg="del">
          <ac:chgData name="劉　冠廷" userId="157cb8b2-10c8-4c98-be2a-24a6fef27960" providerId="ADAL" clId="{88BA0F28-F26F-48A0-9DC1-56A19E4BC4E4}" dt="2022-01-09T02:41:19.598" v="13" actId="478"/>
          <ac:picMkLst>
            <pc:docMk/>
            <pc:sldMk cId="0" sldId="258"/>
            <ac:picMk id="112" creationId="{00000000-0000-0000-0000-000000000000}"/>
          </ac:picMkLst>
        </pc:picChg>
        <pc:picChg chg="del">
          <ac:chgData name="劉　冠廷" userId="157cb8b2-10c8-4c98-be2a-24a6fef27960" providerId="ADAL" clId="{88BA0F28-F26F-48A0-9DC1-56A19E4BC4E4}" dt="2022-01-09T02:41:20.199" v="14" actId="478"/>
          <ac:picMkLst>
            <pc:docMk/>
            <pc:sldMk cId="0" sldId="258"/>
            <ac:picMk id="113" creationId="{00000000-0000-0000-0000-000000000000}"/>
          </ac:picMkLst>
        </pc:picChg>
      </pc:sldChg>
      <pc:sldChg chg="del">
        <pc:chgData name="劉　冠廷" userId="157cb8b2-10c8-4c98-be2a-24a6fef27960" providerId="ADAL" clId="{88BA0F28-F26F-48A0-9DC1-56A19E4BC4E4}" dt="2022-01-10T03:02:29.955" v="2808" actId="2696"/>
        <pc:sldMkLst>
          <pc:docMk/>
          <pc:sldMk cId="0" sldId="259"/>
        </pc:sldMkLst>
      </pc:sldChg>
      <pc:sldChg chg="modSp del mod">
        <pc:chgData name="劉　冠廷" userId="157cb8b2-10c8-4c98-be2a-24a6fef27960" providerId="ADAL" clId="{88BA0F28-F26F-48A0-9DC1-56A19E4BC4E4}" dt="2022-01-10T03:02:29.955" v="2808" actId="2696"/>
        <pc:sldMkLst>
          <pc:docMk/>
          <pc:sldMk cId="0" sldId="260"/>
        </pc:sldMkLst>
        <pc:picChg chg="mod">
          <ac:chgData name="劉　冠廷" userId="157cb8b2-10c8-4c98-be2a-24a6fef27960" providerId="ADAL" clId="{88BA0F28-F26F-48A0-9DC1-56A19E4BC4E4}" dt="2022-01-10T02:43:19.265" v="1366" actId="1076"/>
          <ac:picMkLst>
            <pc:docMk/>
            <pc:sldMk cId="0" sldId="260"/>
            <ac:picMk id="128" creationId="{00000000-0000-0000-0000-000000000000}"/>
          </ac:picMkLst>
        </pc:picChg>
      </pc:sldChg>
      <pc:sldChg chg="del">
        <pc:chgData name="劉　冠廷" userId="157cb8b2-10c8-4c98-be2a-24a6fef27960" providerId="ADAL" clId="{88BA0F28-F26F-48A0-9DC1-56A19E4BC4E4}" dt="2022-01-10T03:02:29.955" v="2808" actId="2696"/>
        <pc:sldMkLst>
          <pc:docMk/>
          <pc:sldMk cId="0" sldId="261"/>
        </pc:sldMkLst>
      </pc:sldChg>
      <pc:sldChg chg="del">
        <pc:chgData name="劉　冠廷" userId="157cb8b2-10c8-4c98-be2a-24a6fef27960" providerId="ADAL" clId="{88BA0F28-F26F-48A0-9DC1-56A19E4BC4E4}" dt="2022-01-10T03:02:41.106" v="2809" actId="2696"/>
        <pc:sldMkLst>
          <pc:docMk/>
          <pc:sldMk cId="0" sldId="262"/>
        </pc:sldMkLst>
      </pc:sldChg>
      <pc:sldChg chg="del">
        <pc:chgData name="劉　冠廷" userId="157cb8b2-10c8-4c98-be2a-24a6fef27960" providerId="ADAL" clId="{88BA0F28-F26F-48A0-9DC1-56A19E4BC4E4}" dt="2022-01-10T03:02:41.106" v="2809" actId="2696"/>
        <pc:sldMkLst>
          <pc:docMk/>
          <pc:sldMk cId="0" sldId="263"/>
        </pc:sldMkLst>
      </pc:sldChg>
      <pc:sldChg chg="del">
        <pc:chgData name="劉　冠廷" userId="157cb8b2-10c8-4c98-be2a-24a6fef27960" providerId="ADAL" clId="{88BA0F28-F26F-48A0-9DC1-56A19E4BC4E4}" dt="2022-01-10T03:02:48.877" v="2810" actId="2696"/>
        <pc:sldMkLst>
          <pc:docMk/>
          <pc:sldMk cId="0" sldId="264"/>
        </pc:sldMkLst>
      </pc:sldChg>
      <pc:sldChg chg="del">
        <pc:chgData name="劉　冠廷" userId="157cb8b2-10c8-4c98-be2a-24a6fef27960" providerId="ADAL" clId="{88BA0F28-F26F-48A0-9DC1-56A19E4BC4E4}" dt="2022-01-10T03:02:48.877" v="2810" actId="2696"/>
        <pc:sldMkLst>
          <pc:docMk/>
          <pc:sldMk cId="0" sldId="265"/>
        </pc:sldMkLst>
      </pc:sldChg>
      <pc:sldChg chg="del">
        <pc:chgData name="劉　冠廷" userId="157cb8b2-10c8-4c98-be2a-24a6fef27960" providerId="ADAL" clId="{88BA0F28-F26F-48A0-9DC1-56A19E4BC4E4}" dt="2022-01-10T03:45:36.102" v="2813" actId="2696"/>
        <pc:sldMkLst>
          <pc:docMk/>
          <pc:sldMk cId="0" sldId="266"/>
        </pc:sldMkLst>
      </pc:sldChg>
      <pc:sldChg chg="del">
        <pc:chgData name="劉　冠廷" userId="157cb8b2-10c8-4c98-be2a-24a6fef27960" providerId="ADAL" clId="{88BA0F28-F26F-48A0-9DC1-56A19E4BC4E4}" dt="2022-01-10T03:45:17.350" v="2812" actId="2696"/>
        <pc:sldMkLst>
          <pc:docMk/>
          <pc:sldMk cId="0" sldId="267"/>
        </pc:sldMkLst>
      </pc:sldChg>
      <pc:sldChg chg="del">
        <pc:chgData name="劉　冠廷" userId="157cb8b2-10c8-4c98-be2a-24a6fef27960" providerId="ADAL" clId="{88BA0F28-F26F-48A0-9DC1-56A19E4BC4E4}" dt="2022-01-10T03:45:06.874" v="2811" actId="2696"/>
        <pc:sldMkLst>
          <pc:docMk/>
          <pc:sldMk cId="0" sldId="268"/>
        </pc:sldMkLst>
      </pc:sldChg>
      <pc:sldChg chg="del">
        <pc:chgData name="劉　冠廷" userId="157cb8b2-10c8-4c98-be2a-24a6fef27960" providerId="ADAL" clId="{88BA0F28-F26F-48A0-9DC1-56A19E4BC4E4}" dt="2022-01-10T03:45:06.874" v="2811" actId="2696"/>
        <pc:sldMkLst>
          <pc:docMk/>
          <pc:sldMk cId="0" sldId="269"/>
        </pc:sldMkLst>
      </pc:sldChg>
      <pc:sldChg chg="del">
        <pc:chgData name="劉　冠廷" userId="157cb8b2-10c8-4c98-be2a-24a6fef27960" providerId="ADAL" clId="{88BA0F28-F26F-48A0-9DC1-56A19E4BC4E4}" dt="2022-01-10T03:45:06.874" v="2811" actId="2696"/>
        <pc:sldMkLst>
          <pc:docMk/>
          <pc:sldMk cId="0" sldId="270"/>
        </pc:sldMkLst>
      </pc:sldChg>
      <pc:sldChg chg="del">
        <pc:chgData name="劉　冠廷" userId="157cb8b2-10c8-4c98-be2a-24a6fef27960" providerId="ADAL" clId="{88BA0F28-F26F-48A0-9DC1-56A19E4BC4E4}" dt="2022-01-10T03:55:13.406" v="2851" actId="2696"/>
        <pc:sldMkLst>
          <pc:docMk/>
          <pc:sldMk cId="0" sldId="271"/>
        </pc:sldMkLst>
      </pc:sldChg>
      <pc:sldChg chg="del">
        <pc:chgData name="劉　冠廷" userId="157cb8b2-10c8-4c98-be2a-24a6fef27960" providerId="ADAL" clId="{88BA0F28-F26F-48A0-9DC1-56A19E4BC4E4}" dt="2022-01-10T04:22:33.955" v="4141" actId="2696"/>
        <pc:sldMkLst>
          <pc:docMk/>
          <pc:sldMk cId="0" sldId="272"/>
        </pc:sldMkLst>
      </pc:sldChg>
      <pc:sldChg chg="del">
        <pc:chgData name="劉　冠廷" userId="157cb8b2-10c8-4c98-be2a-24a6fef27960" providerId="ADAL" clId="{88BA0F28-F26F-48A0-9DC1-56A19E4BC4E4}" dt="2022-01-10T04:22:33.955" v="4141" actId="2696"/>
        <pc:sldMkLst>
          <pc:docMk/>
          <pc:sldMk cId="0" sldId="273"/>
        </pc:sldMkLst>
      </pc:sldChg>
      <pc:sldChg chg="del">
        <pc:chgData name="劉　冠廷" userId="157cb8b2-10c8-4c98-be2a-24a6fef27960" providerId="ADAL" clId="{88BA0F28-F26F-48A0-9DC1-56A19E4BC4E4}" dt="2022-01-10T04:22:33.955" v="4141" actId="2696"/>
        <pc:sldMkLst>
          <pc:docMk/>
          <pc:sldMk cId="0" sldId="274"/>
        </pc:sldMkLst>
      </pc:sldChg>
      <pc:sldChg chg="del">
        <pc:chgData name="劉　冠廷" userId="157cb8b2-10c8-4c98-be2a-24a6fef27960" providerId="ADAL" clId="{88BA0F28-F26F-48A0-9DC1-56A19E4BC4E4}" dt="2022-01-10T04:22:33.955" v="4141" actId="2696"/>
        <pc:sldMkLst>
          <pc:docMk/>
          <pc:sldMk cId="0" sldId="275"/>
        </pc:sldMkLst>
      </pc:sldChg>
      <pc:sldChg chg="del">
        <pc:chgData name="劉　冠廷" userId="157cb8b2-10c8-4c98-be2a-24a6fef27960" providerId="ADAL" clId="{88BA0F28-F26F-48A0-9DC1-56A19E4BC4E4}" dt="2022-01-10T04:22:33.955" v="4141" actId="2696"/>
        <pc:sldMkLst>
          <pc:docMk/>
          <pc:sldMk cId="0" sldId="276"/>
        </pc:sldMkLst>
      </pc:sldChg>
      <pc:sldChg chg="del">
        <pc:chgData name="劉　冠廷" userId="157cb8b2-10c8-4c98-be2a-24a6fef27960" providerId="ADAL" clId="{88BA0F28-F26F-48A0-9DC1-56A19E4BC4E4}" dt="2022-01-10T04:22:33.955" v="4141" actId="2696"/>
        <pc:sldMkLst>
          <pc:docMk/>
          <pc:sldMk cId="0" sldId="277"/>
        </pc:sldMkLst>
      </pc:sldChg>
      <pc:sldChg chg="del">
        <pc:chgData name="劉　冠廷" userId="157cb8b2-10c8-4c98-be2a-24a6fef27960" providerId="ADAL" clId="{88BA0F28-F26F-48A0-9DC1-56A19E4BC4E4}" dt="2022-01-10T04:22:33.955" v="4141" actId="2696"/>
        <pc:sldMkLst>
          <pc:docMk/>
          <pc:sldMk cId="0" sldId="278"/>
        </pc:sldMkLst>
      </pc:sldChg>
      <pc:sldChg chg="del">
        <pc:chgData name="劉　冠廷" userId="157cb8b2-10c8-4c98-be2a-24a6fef27960" providerId="ADAL" clId="{88BA0F28-F26F-48A0-9DC1-56A19E4BC4E4}" dt="2022-01-10T04:22:33.955" v="4141" actId="2696"/>
        <pc:sldMkLst>
          <pc:docMk/>
          <pc:sldMk cId="0" sldId="279"/>
        </pc:sldMkLst>
      </pc:sldChg>
      <pc:sldChg chg="del">
        <pc:chgData name="劉　冠廷" userId="157cb8b2-10c8-4c98-be2a-24a6fef27960" providerId="ADAL" clId="{88BA0F28-F26F-48A0-9DC1-56A19E4BC4E4}" dt="2022-01-10T04:22:33.955" v="4141" actId="2696"/>
        <pc:sldMkLst>
          <pc:docMk/>
          <pc:sldMk cId="0" sldId="280"/>
        </pc:sldMkLst>
      </pc:sldChg>
      <pc:sldChg chg="add del">
        <pc:chgData name="劉　冠廷" userId="157cb8b2-10c8-4c98-be2a-24a6fef27960" providerId="ADAL" clId="{88BA0F28-F26F-48A0-9DC1-56A19E4BC4E4}" dt="2022-01-10T03:02:41.106" v="2809" actId="2696"/>
        <pc:sldMkLst>
          <pc:docMk/>
          <pc:sldMk cId="3079017330" sldId="281"/>
        </pc:sldMkLst>
      </pc:sldChg>
      <pc:sldChg chg="addSp delSp modSp add mod modAnim">
        <pc:chgData name="劉　冠廷" userId="157cb8b2-10c8-4c98-be2a-24a6fef27960" providerId="ADAL" clId="{88BA0F28-F26F-48A0-9DC1-56A19E4BC4E4}" dt="2022-01-10T04:32:41.700" v="4258" actId="3626"/>
        <pc:sldMkLst>
          <pc:docMk/>
          <pc:sldMk cId="1890377942" sldId="282"/>
        </pc:sldMkLst>
        <pc:spChg chg="add del mod">
          <ac:chgData name="劉　冠廷" userId="157cb8b2-10c8-4c98-be2a-24a6fef27960" providerId="ADAL" clId="{88BA0F28-F26F-48A0-9DC1-56A19E4BC4E4}" dt="2022-01-09T03:18:23.054" v="723"/>
          <ac:spMkLst>
            <pc:docMk/>
            <pc:sldMk cId="1890377942" sldId="282"/>
            <ac:spMk id="3" creationId="{1F764461-274A-48A4-86E4-690E76E2B1FF}"/>
          </ac:spMkLst>
        </pc:spChg>
        <pc:spChg chg="add mod">
          <ac:chgData name="劉　冠廷" userId="157cb8b2-10c8-4c98-be2a-24a6fef27960" providerId="ADAL" clId="{88BA0F28-F26F-48A0-9DC1-56A19E4BC4E4}" dt="2022-01-10T04:29:24.280" v="4242" actId="3626"/>
          <ac:spMkLst>
            <pc:docMk/>
            <pc:sldMk cId="1890377942" sldId="282"/>
            <ac:spMk id="6" creationId="{9667C3B9-C208-41A1-8942-BBAA423164DA}"/>
          </ac:spMkLst>
        </pc:spChg>
        <pc:spChg chg="add del">
          <ac:chgData name="劉　冠廷" userId="157cb8b2-10c8-4c98-be2a-24a6fef27960" providerId="ADAL" clId="{88BA0F28-F26F-48A0-9DC1-56A19E4BC4E4}" dt="2022-01-09T03:18:51.733" v="728" actId="22"/>
          <ac:spMkLst>
            <pc:docMk/>
            <pc:sldMk cId="1890377942" sldId="282"/>
            <ac:spMk id="9" creationId="{E5A9A3ED-A714-471C-B1E3-96DE8BF37456}"/>
          </ac:spMkLst>
        </pc:spChg>
        <pc:spChg chg="add mod">
          <ac:chgData name="劉　冠廷" userId="157cb8b2-10c8-4c98-be2a-24a6fef27960" providerId="ADAL" clId="{88BA0F28-F26F-48A0-9DC1-56A19E4BC4E4}" dt="2022-01-10T04:29:12.978" v="4240" actId="3626"/>
          <ac:spMkLst>
            <pc:docMk/>
            <pc:sldMk cId="1890377942" sldId="282"/>
            <ac:spMk id="10" creationId="{1126F97D-A819-4C9D-BED8-66CD0519BB31}"/>
          </ac:spMkLst>
        </pc:spChg>
        <pc:spChg chg="mod">
          <ac:chgData name="劉　冠廷" userId="157cb8b2-10c8-4c98-be2a-24a6fef27960" providerId="ADAL" clId="{88BA0F28-F26F-48A0-9DC1-56A19E4BC4E4}" dt="2022-01-10T04:29:10.929" v="4239" actId="3626"/>
          <ac:spMkLst>
            <pc:docMk/>
            <pc:sldMk cId="1890377942" sldId="282"/>
            <ac:spMk id="110" creationId="{00000000-0000-0000-0000-000000000000}"/>
          </ac:spMkLst>
        </pc:spChg>
        <pc:spChg chg="mod">
          <ac:chgData name="劉　冠廷" userId="157cb8b2-10c8-4c98-be2a-24a6fef27960" providerId="ADAL" clId="{88BA0F28-F26F-48A0-9DC1-56A19E4BC4E4}" dt="2022-01-10T04:32:41.700" v="4258" actId="3626"/>
          <ac:spMkLst>
            <pc:docMk/>
            <pc:sldMk cId="1890377942" sldId="282"/>
            <ac:spMk id="111" creationId="{00000000-0000-0000-0000-000000000000}"/>
          </ac:spMkLst>
        </pc:spChg>
        <pc:picChg chg="add mod">
          <ac:chgData name="劉　冠廷" userId="157cb8b2-10c8-4c98-be2a-24a6fef27960" providerId="ADAL" clId="{88BA0F28-F26F-48A0-9DC1-56A19E4BC4E4}" dt="2022-01-10T02:38:23.642" v="1024" actId="1076"/>
          <ac:picMkLst>
            <pc:docMk/>
            <pc:sldMk cId="1890377942" sldId="282"/>
            <ac:picMk id="4" creationId="{6CA59AC4-2CAE-4A8A-AEC6-48D3CCD0B9DE}"/>
          </ac:picMkLst>
        </pc:picChg>
        <pc:picChg chg="add mod">
          <ac:chgData name="劉　冠廷" userId="157cb8b2-10c8-4c98-be2a-24a6fef27960" providerId="ADAL" clId="{88BA0F28-F26F-48A0-9DC1-56A19E4BC4E4}" dt="2022-01-10T02:38:56.882" v="1036" actId="1076"/>
          <ac:picMkLst>
            <pc:docMk/>
            <pc:sldMk cId="1890377942" sldId="282"/>
            <ac:picMk id="7" creationId="{6D3DF227-5649-46E5-ABF9-C4E6C3BCEB16}"/>
          </ac:picMkLst>
        </pc:picChg>
        <pc:picChg chg="add mod">
          <ac:chgData name="劉　冠廷" userId="157cb8b2-10c8-4c98-be2a-24a6fef27960" providerId="ADAL" clId="{88BA0F28-F26F-48A0-9DC1-56A19E4BC4E4}" dt="2022-01-10T02:38:42.113" v="1030" actId="1076"/>
          <ac:picMkLst>
            <pc:docMk/>
            <pc:sldMk cId="1890377942" sldId="282"/>
            <ac:picMk id="9" creationId="{7BCA274F-BA8A-43BD-B035-C87DF06EDCC0}"/>
          </ac:picMkLst>
        </pc:picChg>
      </pc:sldChg>
      <pc:sldChg chg="addSp delSp modSp add mod modAnim">
        <pc:chgData name="劉　冠廷" userId="157cb8b2-10c8-4c98-be2a-24a6fef27960" providerId="ADAL" clId="{88BA0F28-F26F-48A0-9DC1-56A19E4BC4E4}" dt="2022-01-10T04:32:37.131" v="4257" actId="3626"/>
        <pc:sldMkLst>
          <pc:docMk/>
          <pc:sldMk cId="3949656781" sldId="283"/>
        </pc:sldMkLst>
        <pc:spChg chg="mod">
          <ac:chgData name="劉　冠廷" userId="157cb8b2-10c8-4c98-be2a-24a6fef27960" providerId="ADAL" clId="{88BA0F28-F26F-48A0-9DC1-56A19E4BC4E4}" dt="2022-01-10T04:29:20.049" v="4241" actId="3626"/>
          <ac:spMkLst>
            <pc:docMk/>
            <pc:sldMk cId="3949656781" sldId="283"/>
            <ac:spMk id="6" creationId="{9667C3B9-C208-41A1-8942-BBAA423164DA}"/>
          </ac:spMkLst>
        </pc:spChg>
        <pc:spChg chg="mod">
          <ac:chgData name="劉　冠廷" userId="157cb8b2-10c8-4c98-be2a-24a6fef27960" providerId="ADAL" clId="{88BA0F28-F26F-48A0-9DC1-56A19E4BC4E4}" dt="2022-01-10T04:29:56.844" v="4246" actId="3626"/>
          <ac:spMkLst>
            <pc:docMk/>
            <pc:sldMk cId="3949656781" sldId="283"/>
            <ac:spMk id="10" creationId="{1126F97D-A819-4C9D-BED8-66CD0519BB31}"/>
          </ac:spMkLst>
        </pc:spChg>
        <pc:spChg chg="add mod">
          <ac:chgData name="劉　冠廷" userId="157cb8b2-10c8-4c98-be2a-24a6fef27960" providerId="ADAL" clId="{88BA0F28-F26F-48A0-9DC1-56A19E4BC4E4}" dt="2022-01-10T03:55:49.484" v="2855" actId="1076"/>
          <ac:spMkLst>
            <pc:docMk/>
            <pc:sldMk cId="3949656781" sldId="283"/>
            <ac:spMk id="13" creationId="{DEF601AF-08AF-40BD-8EAD-DE9FE3187B1A}"/>
          </ac:spMkLst>
        </pc:spChg>
        <pc:spChg chg="add mod">
          <ac:chgData name="劉　冠廷" userId="157cb8b2-10c8-4c98-be2a-24a6fef27960" providerId="ADAL" clId="{88BA0F28-F26F-48A0-9DC1-56A19E4BC4E4}" dt="2022-01-10T02:54:21.703" v="2417" actId="1076"/>
          <ac:spMkLst>
            <pc:docMk/>
            <pc:sldMk cId="3949656781" sldId="283"/>
            <ac:spMk id="14" creationId="{80F350DB-935D-4937-9345-7CA8FE239593}"/>
          </ac:spMkLst>
        </pc:spChg>
        <pc:spChg chg="mod">
          <ac:chgData name="劉　冠廷" userId="157cb8b2-10c8-4c98-be2a-24a6fef27960" providerId="ADAL" clId="{88BA0F28-F26F-48A0-9DC1-56A19E4BC4E4}" dt="2022-01-10T04:29:50.334" v="4245" actId="3626"/>
          <ac:spMkLst>
            <pc:docMk/>
            <pc:sldMk cId="3949656781" sldId="283"/>
            <ac:spMk id="110" creationId="{00000000-0000-0000-0000-000000000000}"/>
          </ac:spMkLst>
        </pc:spChg>
        <pc:spChg chg="mod">
          <ac:chgData name="劉　冠廷" userId="157cb8b2-10c8-4c98-be2a-24a6fef27960" providerId="ADAL" clId="{88BA0F28-F26F-48A0-9DC1-56A19E4BC4E4}" dt="2022-01-10T04:32:37.131" v="4257" actId="3626"/>
          <ac:spMkLst>
            <pc:docMk/>
            <pc:sldMk cId="3949656781" sldId="283"/>
            <ac:spMk id="111" creationId="{00000000-0000-0000-0000-000000000000}"/>
          </ac:spMkLst>
        </pc:spChg>
        <pc:spChg chg="add del">
          <ac:chgData name="劉　冠廷" userId="157cb8b2-10c8-4c98-be2a-24a6fef27960" providerId="ADAL" clId="{88BA0F28-F26F-48A0-9DC1-56A19E4BC4E4}" dt="2022-01-10T02:54:25.004" v="2419" actId="478"/>
          <ac:spMkLst>
            <pc:docMk/>
            <pc:sldMk cId="3949656781" sldId="283"/>
            <ac:spMk id="114" creationId="{00000000-0000-0000-0000-000000000000}"/>
          </ac:spMkLst>
        </pc:spChg>
        <pc:picChg chg="add mod">
          <ac:chgData name="劉　冠廷" userId="157cb8b2-10c8-4c98-be2a-24a6fef27960" providerId="ADAL" clId="{88BA0F28-F26F-48A0-9DC1-56A19E4BC4E4}" dt="2022-01-10T02:53:18.215" v="2362" actId="1076"/>
          <ac:picMkLst>
            <pc:docMk/>
            <pc:sldMk cId="3949656781" sldId="283"/>
            <ac:picMk id="4" creationId="{D3B245E4-6626-4A70-BD70-9EF23AB17F76}"/>
          </ac:picMkLst>
        </pc:picChg>
        <pc:picChg chg="add mod">
          <ac:chgData name="劉　冠廷" userId="157cb8b2-10c8-4c98-be2a-24a6fef27960" providerId="ADAL" clId="{88BA0F28-F26F-48A0-9DC1-56A19E4BC4E4}" dt="2022-01-10T02:53:19.343" v="2363" actId="1076"/>
          <ac:picMkLst>
            <pc:docMk/>
            <pc:sldMk cId="3949656781" sldId="283"/>
            <ac:picMk id="7" creationId="{AE91DED8-9215-43BD-82E6-E8D36B9BA6A7}"/>
          </ac:picMkLst>
        </pc:picChg>
      </pc:sldChg>
      <pc:sldChg chg="addSp delSp modSp add mod modAnim">
        <pc:chgData name="劉　冠廷" userId="157cb8b2-10c8-4c98-be2a-24a6fef27960" providerId="ADAL" clId="{88BA0F28-F26F-48A0-9DC1-56A19E4BC4E4}" dt="2022-01-10T04:32:31.452" v="4256" actId="3626"/>
        <pc:sldMkLst>
          <pc:docMk/>
          <pc:sldMk cId="45206685" sldId="284"/>
        </pc:sldMkLst>
        <pc:spChg chg="mod">
          <ac:chgData name="劉　冠廷" userId="157cb8b2-10c8-4c98-be2a-24a6fef27960" providerId="ADAL" clId="{88BA0F28-F26F-48A0-9DC1-56A19E4BC4E4}" dt="2022-01-10T04:30:02.714" v="4247" actId="3626"/>
          <ac:spMkLst>
            <pc:docMk/>
            <pc:sldMk cId="45206685" sldId="284"/>
            <ac:spMk id="6" creationId="{9667C3B9-C208-41A1-8942-BBAA423164DA}"/>
          </ac:spMkLst>
        </pc:spChg>
        <pc:spChg chg="mod">
          <ac:chgData name="劉　冠廷" userId="157cb8b2-10c8-4c98-be2a-24a6fef27960" providerId="ADAL" clId="{88BA0F28-F26F-48A0-9DC1-56A19E4BC4E4}" dt="2022-01-10T04:30:07.678" v="4249" actId="3626"/>
          <ac:spMkLst>
            <pc:docMk/>
            <pc:sldMk cId="45206685" sldId="284"/>
            <ac:spMk id="10" creationId="{1126F97D-A819-4C9D-BED8-66CD0519BB31}"/>
          </ac:spMkLst>
        </pc:spChg>
        <pc:spChg chg="add del">
          <ac:chgData name="劉　冠廷" userId="157cb8b2-10c8-4c98-be2a-24a6fef27960" providerId="ADAL" clId="{88BA0F28-F26F-48A0-9DC1-56A19E4BC4E4}" dt="2022-01-10T04:02:24.142" v="2919" actId="478"/>
          <ac:spMkLst>
            <pc:docMk/>
            <pc:sldMk cId="45206685" sldId="284"/>
            <ac:spMk id="11" creationId="{DE65A3FB-5FD8-4C33-B2A0-C19EC34F3580}"/>
          </ac:spMkLst>
        </pc:spChg>
        <pc:spChg chg="mod">
          <ac:chgData name="劉　冠廷" userId="157cb8b2-10c8-4c98-be2a-24a6fef27960" providerId="ADAL" clId="{88BA0F28-F26F-48A0-9DC1-56A19E4BC4E4}" dt="2022-01-10T04:30:05.198" v="4248" actId="3626"/>
          <ac:spMkLst>
            <pc:docMk/>
            <pc:sldMk cId="45206685" sldId="284"/>
            <ac:spMk id="110" creationId="{00000000-0000-0000-0000-000000000000}"/>
          </ac:spMkLst>
        </pc:spChg>
        <pc:spChg chg="mod">
          <ac:chgData name="劉　冠廷" userId="157cb8b2-10c8-4c98-be2a-24a6fef27960" providerId="ADAL" clId="{88BA0F28-F26F-48A0-9DC1-56A19E4BC4E4}" dt="2022-01-10T04:32:31.452" v="4256" actId="3626"/>
          <ac:spMkLst>
            <pc:docMk/>
            <pc:sldMk cId="45206685" sldId="284"/>
            <ac:spMk id="111" creationId="{00000000-0000-0000-0000-000000000000}"/>
          </ac:spMkLst>
        </pc:spChg>
        <pc:picChg chg="del">
          <ac:chgData name="劉　冠廷" userId="157cb8b2-10c8-4c98-be2a-24a6fef27960" providerId="ADAL" clId="{88BA0F28-F26F-48A0-9DC1-56A19E4BC4E4}" dt="2022-01-10T02:52:30.866" v="2347" actId="478"/>
          <ac:picMkLst>
            <pc:docMk/>
            <pc:sldMk cId="45206685" sldId="284"/>
            <ac:picMk id="4" creationId="{D3B245E4-6626-4A70-BD70-9EF23AB17F76}"/>
          </ac:picMkLst>
        </pc:picChg>
        <pc:picChg chg="add mod">
          <ac:chgData name="劉　冠廷" userId="157cb8b2-10c8-4c98-be2a-24a6fef27960" providerId="ADAL" clId="{88BA0F28-F26F-48A0-9DC1-56A19E4BC4E4}" dt="2022-01-10T02:57:46.815" v="2807" actId="1076"/>
          <ac:picMkLst>
            <pc:docMk/>
            <pc:sldMk cId="45206685" sldId="284"/>
            <ac:picMk id="9" creationId="{5B4538A1-8130-4785-8CC4-9642F4002EF6}"/>
          </ac:picMkLst>
        </pc:picChg>
      </pc:sldChg>
      <pc:sldChg chg="delSp modSp add mod delAnim">
        <pc:chgData name="劉　冠廷" userId="157cb8b2-10c8-4c98-be2a-24a6fef27960" providerId="ADAL" clId="{88BA0F28-F26F-48A0-9DC1-56A19E4BC4E4}" dt="2022-01-10T04:30:45.858" v="4255" actId="3626"/>
        <pc:sldMkLst>
          <pc:docMk/>
          <pc:sldMk cId="3736855782" sldId="285"/>
        </pc:sldMkLst>
        <pc:spChg chg="mod">
          <ac:chgData name="劉　冠廷" userId="157cb8b2-10c8-4c98-be2a-24a6fef27960" providerId="ADAL" clId="{88BA0F28-F26F-48A0-9DC1-56A19E4BC4E4}" dt="2022-01-10T04:30:45.858" v="4255" actId="3626"/>
          <ac:spMkLst>
            <pc:docMk/>
            <pc:sldMk cId="3736855782" sldId="285"/>
            <ac:spMk id="6" creationId="{9667C3B9-C208-41A1-8942-BBAA423164DA}"/>
          </ac:spMkLst>
        </pc:spChg>
        <pc:spChg chg="mod">
          <ac:chgData name="劉　冠廷" userId="157cb8b2-10c8-4c98-be2a-24a6fef27960" providerId="ADAL" clId="{88BA0F28-F26F-48A0-9DC1-56A19E4BC4E4}" dt="2022-01-10T04:30:28.204" v="4253" actId="3626"/>
          <ac:spMkLst>
            <pc:docMk/>
            <pc:sldMk cId="3736855782" sldId="285"/>
            <ac:spMk id="10" creationId="{1126F97D-A819-4C9D-BED8-66CD0519BB31}"/>
          </ac:spMkLst>
        </pc:spChg>
        <pc:spChg chg="del">
          <ac:chgData name="劉　冠廷" userId="157cb8b2-10c8-4c98-be2a-24a6fef27960" providerId="ADAL" clId="{88BA0F28-F26F-48A0-9DC1-56A19E4BC4E4}" dt="2022-01-10T04:02:21.519" v="2918" actId="478"/>
          <ac:spMkLst>
            <pc:docMk/>
            <pc:sldMk cId="3736855782" sldId="285"/>
            <ac:spMk id="11" creationId="{DE65A3FB-5FD8-4C33-B2A0-C19EC34F3580}"/>
          </ac:spMkLst>
        </pc:spChg>
        <pc:spChg chg="mod">
          <ac:chgData name="劉　冠廷" userId="157cb8b2-10c8-4c98-be2a-24a6fef27960" providerId="ADAL" clId="{88BA0F28-F26F-48A0-9DC1-56A19E4BC4E4}" dt="2022-01-10T04:30:12.069" v="4250" actId="3626"/>
          <ac:spMkLst>
            <pc:docMk/>
            <pc:sldMk cId="3736855782" sldId="285"/>
            <ac:spMk id="110" creationId="{00000000-0000-0000-0000-000000000000}"/>
          </ac:spMkLst>
        </pc:spChg>
        <pc:spChg chg="mod">
          <ac:chgData name="劉　冠廷" userId="157cb8b2-10c8-4c98-be2a-24a6fef27960" providerId="ADAL" clId="{88BA0F28-F26F-48A0-9DC1-56A19E4BC4E4}" dt="2022-01-10T04:30:31.861" v="4254" actId="3626"/>
          <ac:spMkLst>
            <pc:docMk/>
            <pc:sldMk cId="3736855782" sldId="285"/>
            <ac:spMk id="111" creationId="{00000000-0000-0000-0000-000000000000}"/>
          </ac:spMkLst>
        </pc:spChg>
        <pc:picChg chg="del">
          <ac:chgData name="劉　冠廷" userId="157cb8b2-10c8-4c98-be2a-24a6fef27960" providerId="ADAL" clId="{88BA0F28-F26F-48A0-9DC1-56A19E4BC4E4}" dt="2022-01-10T04:02:20.184" v="2917" actId="478"/>
          <ac:picMkLst>
            <pc:docMk/>
            <pc:sldMk cId="3736855782" sldId="285"/>
            <ac:picMk id="9" creationId="{5B4538A1-8130-4785-8CC4-9642F4002EF6}"/>
          </ac:picMkLst>
        </pc:picChg>
      </pc:sldChg>
      <pc:sldChg chg="modSp add del mod">
        <pc:chgData name="劉　冠廷" userId="157cb8b2-10c8-4c98-be2a-24a6fef27960" providerId="ADAL" clId="{88BA0F28-F26F-48A0-9DC1-56A19E4BC4E4}" dt="2022-01-10T04:24:08.308" v="4236" actId="2696"/>
        <pc:sldMkLst>
          <pc:docMk/>
          <pc:sldMk cId="3967689780" sldId="286"/>
        </pc:sldMkLst>
        <pc:spChg chg="mod">
          <ac:chgData name="劉　冠廷" userId="157cb8b2-10c8-4c98-be2a-24a6fef27960" providerId="ADAL" clId="{88BA0F28-F26F-48A0-9DC1-56A19E4BC4E4}" dt="2022-01-10T04:23:46.522" v="4186" actId="20577"/>
          <ac:spMkLst>
            <pc:docMk/>
            <pc:sldMk cId="3967689780" sldId="286"/>
            <ac:spMk id="6" creationId="{9667C3B9-C208-41A1-8942-BBAA423164DA}"/>
          </ac:spMkLst>
        </pc:spChg>
        <pc:spChg chg="mod">
          <ac:chgData name="劉　冠廷" userId="157cb8b2-10c8-4c98-be2a-24a6fef27960" providerId="ADAL" clId="{88BA0F28-F26F-48A0-9DC1-56A19E4BC4E4}" dt="2022-01-10T04:24:04.743" v="4235" actId="20577"/>
          <ac:spMkLst>
            <pc:docMk/>
            <pc:sldMk cId="3967689780" sldId="286"/>
            <ac:spMk id="10" creationId="{1126F97D-A819-4C9D-BED8-66CD0519BB31}"/>
          </ac:spMkLst>
        </pc:spChg>
        <pc:spChg chg="mod">
          <ac:chgData name="劉　冠廷" userId="157cb8b2-10c8-4c98-be2a-24a6fef27960" providerId="ADAL" clId="{88BA0F28-F26F-48A0-9DC1-56A19E4BC4E4}" dt="2022-01-10T04:23:36.265" v="4179" actId="20577"/>
          <ac:spMkLst>
            <pc:docMk/>
            <pc:sldMk cId="3967689780" sldId="286"/>
            <ac:spMk id="110" creationId="{00000000-0000-0000-0000-000000000000}"/>
          </ac:spMkLst>
        </pc:spChg>
      </pc:sldChg>
      <pc:sldMasterChg chg="delSldLayout">
        <pc:chgData name="劉　冠廷" userId="157cb8b2-10c8-4c98-be2a-24a6fef27960" providerId="ADAL" clId="{88BA0F28-F26F-48A0-9DC1-56A19E4BC4E4}" dt="2022-01-09T02:40:52.354" v="3" actId="2696"/>
        <pc:sldMasterMkLst>
          <pc:docMk/>
          <pc:sldMasterMk cId="0" sldId="2147483648"/>
        </pc:sldMasterMkLst>
        <pc:sldLayoutChg chg="del">
          <pc:chgData name="劉　冠廷" userId="157cb8b2-10c8-4c98-be2a-24a6fef27960" providerId="ADAL" clId="{88BA0F28-F26F-48A0-9DC1-56A19E4BC4E4}" dt="2022-01-09T02:40:52.354" v="3" actId="2696"/>
          <pc:sldLayoutMkLst>
            <pc:docMk/>
            <pc:sldMasterMk cId="0" sldId="2147483648"/>
            <pc:sldLayoutMk cId="0" sldId="2147483649"/>
          </pc:sldLayoutMkLst>
        </pc:sldLayoutChg>
      </pc:sldMasterChg>
    </pc:docChg>
  </pc:docChgLst>
  <pc:docChgLst>
    <pc:chgData name="劉　冠廷" userId="157cb8b2-10c8-4c98-be2a-24a6fef27960" providerId="ADAL" clId="{BB371BA9-58B2-4CA2-B3E7-84C0A53D4005}"/>
    <pc:docChg chg="modSld">
      <pc:chgData name="劉　冠廷" userId="157cb8b2-10c8-4c98-be2a-24a6fef27960" providerId="ADAL" clId="{BB371BA9-58B2-4CA2-B3E7-84C0A53D4005}" dt="2021-12-18T03:57:15.381" v="9" actId="20577"/>
      <pc:docMkLst>
        <pc:docMk/>
      </pc:docMkLst>
      <pc:sldChg chg="modSp mod">
        <pc:chgData name="劉　冠廷" userId="157cb8b2-10c8-4c98-be2a-24a6fef27960" providerId="ADAL" clId="{BB371BA9-58B2-4CA2-B3E7-84C0A53D4005}" dt="2021-12-18T03:57:15.381" v="9" actId="20577"/>
        <pc:sldMkLst>
          <pc:docMk/>
          <pc:sldMk cId="0" sldId="271"/>
        </pc:sldMkLst>
        <pc:spChg chg="mod">
          <ac:chgData name="劉　冠廷" userId="157cb8b2-10c8-4c98-be2a-24a6fef27960" providerId="ADAL" clId="{BB371BA9-58B2-4CA2-B3E7-84C0A53D4005}" dt="2021-12-18T03:57:15.381" v="9" actId="20577"/>
          <ac:spMkLst>
            <pc:docMk/>
            <pc:sldMk cId="0" sldId="271"/>
            <ac:spMk id="224" creationId="{00000000-0000-0000-0000-000000000000}"/>
          </ac:spMkLst>
        </pc:spChg>
      </pc:sldChg>
    </pc:docChg>
  </pc:docChgLst>
  <pc:docChgLst>
    <pc:chgData name="劉　冠廷" userId="157cb8b2-10c8-4c98-be2a-24a6fef27960" providerId="ADAL" clId="{4D11F39D-A492-41B6-A563-553CF6B3E210}"/>
    <pc:docChg chg="custSel addSld modSld">
      <pc:chgData name="劉　冠廷" userId="157cb8b2-10c8-4c98-be2a-24a6fef27960" providerId="ADAL" clId="{4D11F39D-A492-41B6-A563-553CF6B3E210}" dt="2022-10-06T06:55:21.853" v="325" actId="1036"/>
      <pc:docMkLst>
        <pc:docMk/>
      </pc:docMkLst>
      <pc:sldChg chg="modSp mod">
        <pc:chgData name="劉　冠廷" userId="157cb8b2-10c8-4c98-be2a-24a6fef27960" providerId="ADAL" clId="{4D11F39D-A492-41B6-A563-553CF6B3E210}" dt="2022-10-06T06:53:35.517" v="50" actId="20577"/>
        <pc:sldMkLst>
          <pc:docMk/>
          <pc:sldMk cId="2454897697" sldId="294"/>
        </pc:sldMkLst>
        <pc:spChg chg="mod">
          <ac:chgData name="劉　冠廷" userId="157cb8b2-10c8-4c98-be2a-24a6fef27960" providerId="ADAL" clId="{4D11F39D-A492-41B6-A563-553CF6B3E210}" dt="2022-10-06T06:53:35.517" v="50" actId="20577"/>
          <ac:spMkLst>
            <pc:docMk/>
            <pc:sldMk cId="2454897697" sldId="294"/>
            <ac:spMk id="23" creationId="{DDF6EDF1-121F-5871-9C7C-07D4E33CF11D}"/>
          </ac:spMkLst>
        </pc:spChg>
      </pc:sldChg>
      <pc:sldChg chg="modSp add mod">
        <pc:chgData name="劉　冠廷" userId="157cb8b2-10c8-4c98-be2a-24a6fef27960" providerId="ADAL" clId="{4D11F39D-A492-41B6-A563-553CF6B3E210}" dt="2022-10-06T06:55:21.853" v="325" actId="1036"/>
        <pc:sldMkLst>
          <pc:docMk/>
          <pc:sldMk cId="992368139" sldId="312"/>
        </pc:sldMkLst>
        <pc:spChg chg="mod">
          <ac:chgData name="劉　冠廷" userId="157cb8b2-10c8-4c98-be2a-24a6fef27960" providerId="ADAL" clId="{4D11F39D-A492-41B6-A563-553CF6B3E210}" dt="2022-10-06T06:55:21.853" v="325" actId="1036"/>
          <ac:spMkLst>
            <pc:docMk/>
            <pc:sldMk cId="992368139" sldId="312"/>
            <ac:spMk id="13" creationId="{8DF34AD7-7FA7-D577-F422-461D4A9A6DF2}"/>
          </ac:spMkLst>
        </pc:spChg>
        <pc:spChg chg="mod">
          <ac:chgData name="劉　冠廷" userId="157cb8b2-10c8-4c98-be2a-24a6fef27960" providerId="ADAL" clId="{4D11F39D-A492-41B6-A563-553CF6B3E210}" dt="2022-10-06T06:54:10.104" v="60" actId="20577"/>
          <ac:spMkLst>
            <pc:docMk/>
            <pc:sldMk cId="992368139" sldId="312"/>
            <ac:spMk id="110" creationId="{00000000-0000-0000-0000-000000000000}"/>
          </ac:spMkLst>
        </pc:spChg>
      </pc:sldChg>
    </pc:docChg>
  </pc:docChgLst>
  <pc:docChgLst>
    <pc:chgData name="劉　冠廷" userId="157cb8b2-10c8-4c98-be2a-24a6fef27960" providerId="ADAL" clId="{A2EBAACC-D2A4-43C9-BAD8-3FF7B22E147D}"/>
    <pc:docChg chg="modSld">
      <pc:chgData name="劉　冠廷" userId="157cb8b2-10c8-4c98-be2a-24a6fef27960" providerId="ADAL" clId="{A2EBAACC-D2A4-43C9-BAD8-3FF7B22E147D}" dt="2022-11-28T11:22:28.645" v="0" actId="20577"/>
      <pc:docMkLst>
        <pc:docMk/>
      </pc:docMkLst>
      <pc:sldChg chg="modSp">
        <pc:chgData name="劉　冠廷" userId="157cb8b2-10c8-4c98-be2a-24a6fef27960" providerId="ADAL" clId="{A2EBAACC-D2A4-43C9-BAD8-3FF7B22E147D}" dt="2022-11-28T11:22:28.645" v="0" actId="20577"/>
        <pc:sldMkLst>
          <pc:docMk/>
          <pc:sldMk cId="2726167223" sldId="287"/>
        </pc:sldMkLst>
        <pc:spChg chg="mod">
          <ac:chgData name="劉　冠廷" userId="157cb8b2-10c8-4c98-be2a-24a6fef27960" providerId="ADAL" clId="{A2EBAACC-D2A4-43C9-BAD8-3FF7B22E147D}" dt="2022-11-28T11:22:28.645" v="0" actId="20577"/>
          <ac:spMkLst>
            <pc:docMk/>
            <pc:sldMk cId="2726167223" sldId="287"/>
            <ac:spMk id="9" creationId="{CA3ED756-8E31-9890-0ACA-16D11762FF34}"/>
          </ac:spMkLst>
        </pc:spChg>
      </pc:sldChg>
    </pc:docChg>
  </pc:docChgLst>
  <pc:docChgLst>
    <pc:chgData name="劉　冠廷" userId="157cb8b2-10c8-4c98-be2a-24a6fef27960" providerId="ADAL" clId="{BCFA4874-CF30-4070-90AC-0B3F45796603}"/>
    <pc:docChg chg="undo custSel addSld delSld modSld">
      <pc:chgData name="劉　冠廷" userId="157cb8b2-10c8-4c98-be2a-24a6fef27960" providerId="ADAL" clId="{BCFA4874-CF30-4070-90AC-0B3F45796603}" dt="2022-06-29T08:42:17.769" v="2547" actId="20577"/>
      <pc:docMkLst>
        <pc:docMk/>
      </pc:docMkLst>
      <pc:sldChg chg="del">
        <pc:chgData name="劉　冠廷" userId="157cb8b2-10c8-4c98-be2a-24a6fef27960" providerId="ADAL" clId="{BCFA4874-CF30-4070-90AC-0B3F45796603}" dt="2022-06-27T10:21:51.040" v="0" actId="2696"/>
        <pc:sldMkLst>
          <pc:docMk/>
          <pc:sldMk cId="4032392650" sldId="288"/>
        </pc:sldMkLst>
      </pc:sldChg>
      <pc:sldChg chg="addSp delSp modSp mod">
        <pc:chgData name="劉　冠廷" userId="157cb8b2-10c8-4c98-be2a-24a6fef27960" providerId="ADAL" clId="{BCFA4874-CF30-4070-90AC-0B3F45796603}" dt="2022-06-29T08:27:35.434" v="2325" actId="20577"/>
        <pc:sldMkLst>
          <pc:docMk/>
          <pc:sldMk cId="3602405841" sldId="289"/>
        </pc:sldMkLst>
        <pc:spChg chg="add mod">
          <ac:chgData name="劉　冠廷" userId="157cb8b2-10c8-4c98-be2a-24a6fef27960" providerId="ADAL" clId="{BCFA4874-CF30-4070-90AC-0B3F45796603}" dt="2022-06-29T08:27:35.434" v="2325" actId="20577"/>
          <ac:spMkLst>
            <pc:docMk/>
            <pc:sldMk cId="3602405841" sldId="289"/>
            <ac:spMk id="3" creationId="{87F8A24B-2E57-E079-E238-AD34584D095A}"/>
          </ac:spMkLst>
        </pc:spChg>
        <pc:spChg chg="add del mod">
          <ac:chgData name="劉　冠廷" userId="157cb8b2-10c8-4c98-be2a-24a6fef27960" providerId="ADAL" clId="{BCFA4874-CF30-4070-90AC-0B3F45796603}" dt="2022-06-29T02:01:34.471" v="1642" actId="767"/>
          <ac:spMkLst>
            <pc:docMk/>
            <pc:sldMk cId="3602405841" sldId="289"/>
            <ac:spMk id="13" creationId="{2EFDBE65-13F8-4417-1653-88534127B7B0}"/>
          </ac:spMkLst>
        </pc:spChg>
        <pc:picChg chg="del mod">
          <ac:chgData name="劉　冠廷" userId="157cb8b2-10c8-4c98-be2a-24a6fef27960" providerId="ADAL" clId="{BCFA4874-CF30-4070-90AC-0B3F45796603}" dt="2022-06-29T00:55:26.322" v="1267" actId="478"/>
          <ac:picMkLst>
            <pc:docMk/>
            <pc:sldMk cId="3602405841" sldId="289"/>
            <ac:picMk id="5" creationId="{65BBF683-5A4C-D25A-4BBB-1FC5FD7665E9}"/>
          </ac:picMkLst>
        </pc:picChg>
        <pc:picChg chg="add del mod">
          <ac:chgData name="劉　冠廷" userId="157cb8b2-10c8-4c98-be2a-24a6fef27960" providerId="ADAL" clId="{BCFA4874-CF30-4070-90AC-0B3F45796603}" dt="2022-06-29T01:02:27.381" v="1287" actId="478"/>
          <ac:picMkLst>
            <pc:docMk/>
            <pc:sldMk cId="3602405841" sldId="289"/>
            <ac:picMk id="6" creationId="{AE7B9885-43DB-B89E-3B19-F3695257AAFD}"/>
          </ac:picMkLst>
        </pc:picChg>
        <pc:picChg chg="add mod">
          <ac:chgData name="劉　冠廷" userId="157cb8b2-10c8-4c98-be2a-24a6fef27960" providerId="ADAL" clId="{BCFA4874-CF30-4070-90AC-0B3F45796603}" dt="2022-06-29T02:01:10.705" v="1639" actId="1076"/>
          <ac:picMkLst>
            <pc:docMk/>
            <pc:sldMk cId="3602405841" sldId="289"/>
            <ac:picMk id="8" creationId="{4277D786-F113-3B4C-5D59-390B9A615C1B}"/>
          </ac:picMkLst>
        </pc:picChg>
        <pc:picChg chg="del mod">
          <ac:chgData name="劉　冠廷" userId="157cb8b2-10c8-4c98-be2a-24a6fef27960" providerId="ADAL" clId="{BCFA4874-CF30-4070-90AC-0B3F45796603}" dt="2022-06-29T00:56:44.890" v="1279" actId="478"/>
          <ac:picMkLst>
            <pc:docMk/>
            <pc:sldMk cId="3602405841" sldId="289"/>
            <ac:picMk id="9" creationId="{6A507045-551A-FD89-ADC7-73067464F41C}"/>
          </ac:picMkLst>
        </pc:picChg>
        <pc:picChg chg="mod">
          <ac:chgData name="劉　冠廷" userId="157cb8b2-10c8-4c98-be2a-24a6fef27960" providerId="ADAL" clId="{BCFA4874-CF30-4070-90AC-0B3F45796603}" dt="2022-06-29T02:01:09.391" v="1638" actId="1076"/>
          <ac:picMkLst>
            <pc:docMk/>
            <pc:sldMk cId="3602405841" sldId="289"/>
            <ac:picMk id="10" creationId="{9183E3D0-BD1D-7715-6187-314236600D30}"/>
          </ac:picMkLst>
        </pc:picChg>
        <pc:picChg chg="add mod">
          <ac:chgData name="劉　冠廷" userId="157cb8b2-10c8-4c98-be2a-24a6fef27960" providerId="ADAL" clId="{BCFA4874-CF30-4070-90AC-0B3F45796603}" dt="2022-06-29T02:01:17.196" v="1640" actId="1076"/>
          <ac:picMkLst>
            <pc:docMk/>
            <pc:sldMk cId="3602405841" sldId="289"/>
            <ac:picMk id="12" creationId="{6E5EEF75-F5AB-4154-244D-460D50A4FE31}"/>
          </ac:picMkLst>
        </pc:picChg>
        <pc:cxnChg chg="add mod">
          <ac:chgData name="劉　冠廷" userId="157cb8b2-10c8-4c98-be2a-24a6fef27960" providerId="ADAL" clId="{BCFA4874-CF30-4070-90AC-0B3F45796603}" dt="2022-06-29T08:27:28.959" v="2323" actId="1076"/>
          <ac:cxnSpMkLst>
            <pc:docMk/>
            <pc:sldMk cId="3602405841" sldId="289"/>
            <ac:cxnSpMk id="15" creationId="{1BB0345A-3CED-B0DC-8212-06E3AAA554D2}"/>
          </ac:cxnSpMkLst>
        </pc:cxnChg>
        <pc:cxnChg chg="add mod">
          <ac:chgData name="劉　冠廷" userId="157cb8b2-10c8-4c98-be2a-24a6fef27960" providerId="ADAL" clId="{BCFA4874-CF30-4070-90AC-0B3F45796603}" dt="2022-06-29T08:27:31.427" v="2324" actId="1076"/>
          <ac:cxnSpMkLst>
            <pc:docMk/>
            <pc:sldMk cId="3602405841" sldId="289"/>
            <ac:cxnSpMk id="18" creationId="{B1208304-286D-B764-4342-A2054AA9D9AA}"/>
          </ac:cxnSpMkLst>
        </pc:cxnChg>
      </pc:sldChg>
      <pc:sldChg chg="mod modShow">
        <pc:chgData name="劉　冠廷" userId="157cb8b2-10c8-4c98-be2a-24a6fef27960" providerId="ADAL" clId="{BCFA4874-CF30-4070-90AC-0B3F45796603}" dt="2022-06-28T04:44:50.570" v="1148" actId="729"/>
        <pc:sldMkLst>
          <pc:docMk/>
          <pc:sldMk cId="1428105522" sldId="290"/>
        </pc:sldMkLst>
      </pc:sldChg>
      <pc:sldChg chg="addSp delSp modSp mod modAnim">
        <pc:chgData name="劉　冠廷" userId="157cb8b2-10c8-4c98-be2a-24a6fef27960" providerId="ADAL" clId="{BCFA4874-CF30-4070-90AC-0B3F45796603}" dt="2022-06-29T08:13:04.211" v="1762" actId="14100"/>
        <pc:sldMkLst>
          <pc:docMk/>
          <pc:sldMk cId="2807844247" sldId="291"/>
        </pc:sldMkLst>
        <pc:spChg chg="mod">
          <ac:chgData name="劉　冠廷" userId="157cb8b2-10c8-4c98-be2a-24a6fef27960" providerId="ADAL" clId="{BCFA4874-CF30-4070-90AC-0B3F45796603}" dt="2022-06-27T10:22:20.788" v="4" actId="14100"/>
          <ac:spMkLst>
            <pc:docMk/>
            <pc:sldMk cId="2807844247" sldId="291"/>
            <ac:spMk id="7" creationId="{1FC52DE2-6D5A-8515-4130-22A8F45ADB4F}"/>
          </ac:spMkLst>
        </pc:spChg>
        <pc:spChg chg="add del mod topLvl">
          <ac:chgData name="劉　冠廷" userId="157cb8b2-10c8-4c98-be2a-24a6fef27960" providerId="ADAL" clId="{BCFA4874-CF30-4070-90AC-0B3F45796603}" dt="2022-06-27T12:07:34.174" v="518" actId="478"/>
          <ac:spMkLst>
            <pc:docMk/>
            <pc:sldMk cId="2807844247" sldId="291"/>
            <ac:spMk id="10" creationId="{B762CAB6-DA24-5CE1-A3CF-7F524CB7F5BF}"/>
          </ac:spMkLst>
        </pc:spChg>
        <pc:spChg chg="mod">
          <ac:chgData name="劉　冠廷" userId="157cb8b2-10c8-4c98-be2a-24a6fef27960" providerId="ADAL" clId="{BCFA4874-CF30-4070-90AC-0B3F45796603}" dt="2022-06-29T07:41:13.553" v="1738" actId="20577"/>
          <ac:spMkLst>
            <pc:docMk/>
            <pc:sldMk cId="2807844247" sldId="291"/>
            <ac:spMk id="13" creationId="{0C8143CF-D936-266F-A11A-73C537E1A255}"/>
          </ac:spMkLst>
        </pc:spChg>
        <pc:spChg chg="add mod">
          <ac:chgData name="劉　冠廷" userId="157cb8b2-10c8-4c98-be2a-24a6fef27960" providerId="ADAL" clId="{BCFA4874-CF30-4070-90AC-0B3F45796603}" dt="2022-06-29T07:41:05.188" v="1732" actId="20577"/>
          <ac:spMkLst>
            <pc:docMk/>
            <pc:sldMk cId="2807844247" sldId="291"/>
            <ac:spMk id="17" creationId="{40770472-D5B2-0377-5CAD-66037B8743CE}"/>
          </ac:spMkLst>
        </pc:spChg>
        <pc:grpChg chg="add del mod">
          <ac:chgData name="劉　冠廷" userId="157cb8b2-10c8-4c98-be2a-24a6fef27960" providerId="ADAL" clId="{BCFA4874-CF30-4070-90AC-0B3F45796603}" dt="2022-06-27T12:07:34.174" v="518" actId="478"/>
          <ac:grpSpMkLst>
            <pc:docMk/>
            <pc:sldMk cId="2807844247" sldId="291"/>
            <ac:grpSpMk id="3" creationId="{09E42043-D148-4FDE-4F97-3790E6B7C525}"/>
          </ac:grpSpMkLst>
        </pc:grpChg>
        <pc:grpChg chg="mod topLvl">
          <ac:chgData name="劉　冠廷" userId="157cb8b2-10c8-4c98-be2a-24a6fef27960" providerId="ADAL" clId="{BCFA4874-CF30-4070-90AC-0B3F45796603}" dt="2022-06-29T08:12:28.181" v="1753" actId="14100"/>
          <ac:grpSpMkLst>
            <pc:docMk/>
            <pc:sldMk cId="2807844247" sldId="291"/>
            <ac:grpSpMk id="6" creationId="{5502CCF7-D7AD-7112-4725-02E3AE9D5294}"/>
          </ac:grpSpMkLst>
        </pc:grpChg>
        <pc:picChg chg="add mod">
          <ac:chgData name="劉　冠廷" userId="157cb8b2-10c8-4c98-be2a-24a6fef27960" providerId="ADAL" clId="{BCFA4874-CF30-4070-90AC-0B3F45796603}" dt="2022-06-29T08:13:04.211" v="1762" actId="14100"/>
          <ac:picMkLst>
            <pc:docMk/>
            <pc:sldMk cId="2807844247" sldId="291"/>
            <ac:picMk id="16" creationId="{A1143DB4-003D-5847-DBE4-463995B8AF0F}"/>
          </ac:picMkLst>
        </pc:picChg>
        <pc:picChg chg="mod">
          <ac:chgData name="劉　冠廷" userId="157cb8b2-10c8-4c98-be2a-24a6fef27960" providerId="ADAL" clId="{BCFA4874-CF30-4070-90AC-0B3F45796603}" dt="2022-06-29T08:12:29.487" v="1754" actId="1076"/>
          <ac:picMkLst>
            <pc:docMk/>
            <pc:sldMk cId="2807844247" sldId="291"/>
            <ac:picMk id="18" creationId="{66A2F725-651F-E724-CAEA-A9EEA0FBA67F}"/>
          </ac:picMkLst>
        </pc:picChg>
      </pc:sldChg>
      <pc:sldChg chg="delSp modSp mod delAnim">
        <pc:chgData name="劉　冠廷" userId="157cb8b2-10c8-4c98-be2a-24a6fef27960" providerId="ADAL" clId="{BCFA4874-CF30-4070-90AC-0B3F45796603}" dt="2022-06-29T08:32:21.141" v="2385" actId="1076"/>
        <pc:sldMkLst>
          <pc:docMk/>
          <pc:sldMk cId="3168577595" sldId="292"/>
        </pc:sldMkLst>
        <pc:spChg chg="mod">
          <ac:chgData name="劉　冠廷" userId="157cb8b2-10c8-4c98-be2a-24a6fef27960" providerId="ADAL" clId="{BCFA4874-CF30-4070-90AC-0B3F45796603}" dt="2022-06-27T10:26:48.622" v="40" actId="21"/>
          <ac:spMkLst>
            <pc:docMk/>
            <pc:sldMk cId="3168577595" sldId="292"/>
            <ac:spMk id="16" creationId="{0C7793C7-FEBB-934C-A652-E862F093A0D0}"/>
          </ac:spMkLst>
        </pc:spChg>
        <pc:spChg chg="del mod">
          <ac:chgData name="劉　冠廷" userId="157cb8b2-10c8-4c98-be2a-24a6fef27960" providerId="ADAL" clId="{BCFA4874-CF30-4070-90AC-0B3F45796603}" dt="2022-06-28T04:28:58.287" v="895" actId="478"/>
          <ac:spMkLst>
            <pc:docMk/>
            <pc:sldMk cId="3168577595" sldId="292"/>
            <ac:spMk id="19" creationId="{BBD1CAC7-CC03-AAFB-2FB3-4E83CAC42FD9}"/>
          </ac:spMkLst>
        </pc:spChg>
        <pc:spChg chg="mod">
          <ac:chgData name="劉　冠廷" userId="157cb8b2-10c8-4c98-be2a-24a6fef27960" providerId="ADAL" clId="{BCFA4874-CF30-4070-90AC-0B3F45796603}" dt="2022-06-29T01:46:12.750" v="1626" actId="20577"/>
          <ac:spMkLst>
            <pc:docMk/>
            <pc:sldMk cId="3168577595" sldId="292"/>
            <ac:spMk id="37" creationId="{BD82AA24-A53E-0DEB-3A8D-ADCE52E3A300}"/>
          </ac:spMkLst>
        </pc:spChg>
        <pc:spChg chg="mod">
          <ac:chgData name="劉　冠廷" userId="157cb8b2-10c8-4c98-be2a-24a6fef27960" providerId="ADAL" clId="{BCFA4874-CF30-4070-90AC-0B3F45796603}" dt="2022-06-27T10:27:14.576" v="51" actId="14100"/>
          <ac:spMkLst>
            <pc:docMk/>
            <pc:sldMk cId="3168577595" sldId="292"/>
            <ac:spMk id="41" creationId="{033FEFDD-0A01-5A97-DF70-6CE005AFC6DE}"/>
          </ac:spMkLst>
        </pc:spChg>
        <pc:spChg chg="mod">
          <ac:chgData name="劉　冠廷" userId="157cb8b2-10c8-4c98-be2a-24a6fef27960" providerId="ADAL" clId="{BCFA4874-CF30-4070-90AC-0B3F45796603}" dt="2022-06-29T08:32:21.141" v="2385" actId="1076"/>
          <ac:spMkLst>
            <pc:docMk/>
            <pc:sldMk cId="3168577595" sldId="292"/>
            <ac:spMk id="110" creationId="{00000000-0000-0000-0000-000000000000}"/>
          </ac:spMkLst>
        </pc:spChg>
        <pc:grpChg chg="del">
          <ac:chgData name="劉　冠廷" userId="157cb8b2-10c8-4c98-be2a-24a6fef27960" providerId="ADAL" clId="{BCFA4874-CF30-4070-90AC-0B3F45796603}" dt="2022-06-27T10:27:05.488" v="50" actId="478"/>
          <ac:grpSpMkLst>
            <pc:docMk/>
            <pc:sldMk cId="3168577595" sldId="292"/>
            <ac:grpSpMk id="11" creationId="{AB8464BD-BD07-66FB-4284-2F662E046089}"/>
          </ac:grpSpMkLst>
        </pc:grpChg>
        <pc:grpChg chg="mod">
          <ac:chgData name="劉　冠廷" userId="157cb8b2-10c8-4c98-be2a-24a6fef27960" providerId="ADAL" clId="{BCFA4874-CF30-4070-90AC-0B3F45796603}" dt="2022-06-28T04:29:00.235" v="896" actId="1076"/>
          <ac:grpSpMkLst>
            <pc:docMk/>
            <pc:sldMk cId="3168577595" sldId="292"/>
            <ac:grpSpMk id="35" creationId="{16697721-200F-8129-5D46-ADFA337238E2}"/>
          </ac:grpSpMkLst>
        </pc:grpChg>
      </pc:sldChg>
      <pc:sldChg chg="del">
        <pc:chgData name="劉　冠廷" userId="157cb8b2-10c8-4c98-be2a-24a6fef27960" providerId="ADAL" clId="{BCFA4874-CF30-4070-90AC-0B3F45796603}" dt="2022-06-27T10:22:41.313" v="14" actId="2696"/>
        <pc:sldMkLst>
          <pc:docMk/>
          <pc:sldMk cId="1909238726" sldId="293"/>
        </pc:sldMkLst>
      </pc:sldChg>
      <pc:sldChg chg="modSp mod">
        <pc:chgData name="劉　冠廷" userId="157cb8b2-10c8-4c98-be2a-24a6fef27960" providerId="ADAL" clId="{BCFA4874-CF30-4070-90AC-0B3F45796603}" dt="2022-06-29T08:22:57.317" v="1917" actId="20577"/>
        <pc:sldMkLst>
          <pc:docMk/>
          <pc:sldMk cId="2454897697" sldId="294"/>
        </pc:sldMkLst>
        <pc:spChg chg="mod">
          <ac:chgData name="劉　冠廷" userId="157cb8b2-10c8-4c98-be2a-24a6fef27960" providerId="ADAL" clId="{BCFA4874-CF30-4070-90AC-0B3F45796603}" dt="2022-06-29T08:22:57.317" v="1917" actId="20577"/>
          <ac:spMkLst>
            <pc:docMk/>
            <pc:sldMk cId="2454897697" sldId="294"/>
            <ac:spMk id="18" creationId="{F9DC7A47-28D5-CB8A-312C-A106C88F8DF6}"/>
          </ac:spMkLst>
        </pc:spChg>
        <pc:spChg chg="mod">
          <ac:chgData name="劉　冠廷" userId="157cb8b2-10c8-4c98-be2a-24a6fef27960" providerId="ADAL" clId="{BCFA4874-CF30-4070-90AC-0B3F45796603}" dt="2022-06-29T08:21:14.119" v="1790" actId="1076"/>
          <ac:spMkLst>
            <pc:docMk/>
            <pc:sldMk cId="2454897697" sldId="294"/>
            <ac:spMk id="23" creationId="{DDF6EDF1-121F-5871-9C7C-07D4E33CF11D}"/>
          </ac:spMkLst>
        </pc:spChg>
      </pc:sldChg>
      <pc:sldChg chg="delSp modSp del mod delAnim">
        <pc:chgData name="劉　冠廷" userId="157cb8b2-10c8-4c98-be2a-24a6fef27960" providerId="ADAL" clId="{BCFA4874-CF30-4070-90AC-0B3F45796603}" dt="2022-06-28T04:44:39.690" v="1147" actId="2696"/>
        <pc:sldMkLst>
          <pc:docMk/>
          <pc:sldMk cId="2569223751" sldId="295"/>
        </pc:sldMkLst>
        <pc:spChg chg="del mod">
          <ac:chgData name="劉　冠廷" userId="157cb8b2-10c8-4c98-be2a-24a6fef27960" providerId="ADAL" clId="{BCFA4874-CF30-4070-90AC-0B3F45796603}" dt="2022-06-28T04:44:08.614" v="1127" actId="21"/>
          <ac:spMkLst>
            <pc:docMk/>
            <pc:sldMk cId="2569223751" sldId="295"/>
            <ac:spMk id="15" creationId="{98A18758-528C-11FD-2EAB-2FC80B1801CB}"/>
          </ac:spMkLst>
        </pc:spChg>
        <pc:spChg chg="del">
          <ac:chgData name="劉　冠廷" userId="157cb8b2-10c8-4c98-be2a-24a6fef27960" providerId="ADAL" clId="{BCFA4874-CF30-4070-90AC-0B3F45796603}" dt="2022-06-28T04:44:01.398" v="1124" actId="21"/>
          <ac:spMkLst>
            <pc:docMk/>
            <pc:sldMk cId="2569223751" sldId="295"/>
            <ac:spMk id="110" creationId="{00000000-0000-0000-0000-000000000000}"/>
          </ac:spMkLst>
        </pc:spChg>
      </pc:sldChg>
      <pc:sldChg chg="delSp modSp mod">
        <pc:chgData name="劉　冠廷" userId="157cb8b2-10c8-4c98-be2a-24a6fef27960" providerId="ADAL" clId="{BCFA4874-CF30-4070-90AC-0B3F45796603}" dt="2022-06-29T01:29:03.827" v="1605" actId="14100"/>
        <pc:sldMkLst>
          <pc:docMk/>
          <pc:sldMk cId="379689452" sldId="296"/>
        </pc:sldMkLst>
        <pc:spChg chg="mod">
          <ac:chgData name="劉　冠廷" userId="157cb8b2-10c8-4c98-be2a-24a6fef27960" providerId="ADAL" clId="{BCFA4874-CF30-4070-90AC-0B3F45796603}" dt="2022-06-29T01:28:50.484" v="1601" actId="1076"/>
          <ac:spMkLst>
            <pc:docMk/>
            <pc:sldMk cId="379689452" sldId="296"/>
            <ac:spMk id="24" creationId="{3B9D04AF-157A-096D-37C7-32608DC7A71B}"/>
          </ac:spMkLst>
        </pc:spChg>
        <pc:picChg chg="mod">
          <ac:chgData name="劉　冠廷" userId="157cb8b2-10c8-4c98-be2a-24a6fef27960" providerId="ADAL" clId="{BCFA4874-CF30-4070-90AC-0B3F45796603}" dt="2022-06-29T01:29:01.790" v="1604" actId="14100"/>
          <ac:picMkLst>
            <pc:docMk/>
            <pc:sldMk cId="379689452" sldId="296"/>
            <ac:picMk id="4" creationId="{FEBC6EB8-A9C4-1CDC-3292-235DDE34031E}"/>
          </ac:picMkLst>
        </pc:picChg>
        <pc:picChg chg="mod">
          <ac:chgData name="劉　冠廷" userId="157cb8b2-10c8-4c98-be2a-24a6fef27960" providerId="ADAL" clId="{BCFA4874-CF30-4070-90AC-0B3F45796603}" dt="2022-06-29T01:29:03.827" v="1605" actId="14100"/>
          <ac:picMkLst>
            <pc:docMk/>
            <pc:sldMk cId="379689452" sldId="296"/>
            <ac:picMk id="6" creationId="{CAC32E24-4395-F356-0A5B-63F71B387DFD}"/>
          </ac:picMkLst>
        </pc:picChg>
        <pc:picChg chg="del">
          <ac:chgData name="劉　冠廷" userId="157cb8b2-10c8-4c98-be2a-24a6fef27960" providerId="ADAL" clId="{BCFA4874-CF30-4070-90AC-0B3F45796603}" dt="2022-06-27T10:22:51.620" v="17" actId="478"/>
          <ac:picMkLst>
            <pc:docMk/>
            <pc:sldMk cId="379689452" sldId="296"/>
            <ac:picMk id="17" creationId="{D0BFCC8A-7898-FD02-EC2D-D495A9B566FE}"/>
          </ac:picMkLst>
        </pc:picChg>
      </pc:sldChg>
      <pc:sldChg chg="addSp delSp modSp mod addAnim delAnim modAnim">
        <pc:chgData name="劉　冠廷" userId="157cb8b2-10c8-4c98-be2a-24a6fef27960" providerId="ADAL" clId="{BCFA4874-CF30-4070-90AC-0B3F45796603}" dt="2022-06-29T08:38:50.709" v="2499" actId="20577"/>
        <pc:sldMkLst>
          <pc:docMk/>
          <pc:sldMk cId="3306550100" sldId="297"/>
        </pc:sldMkLst>
        <pc:spChg chg="mod">
          <ac:chgData name="劉　冠廷" userId="157cb8b2-10c8-4c98-be2a-24a6fef27960" providerId="ADAL" clId="{BCFA4874-CF30-4070-90AC-0B3F45796603}" dt="2022-06-29T08:32:20.469" v="2384" actId="6549"/>
          <ac:spMkLst>
            <pc:docMk/>
            <pc:sldMk cId="3306550100" sldId="297"/>
            <ac:spMk id="11" creationId="{0B2416B0-8499-996D-07EE-3CDB424DDC07}"/>
          </ac:spMkLst>
        </pc:spChg>
        <pc:spChg chg="mod">
          <ac:chgData name="劉　冠廷" userId="157cb8b2-10c8-4c98-be2a-24a6fef27960" providerId="ADAL" clId="{BCFA4874-CF30-4070-90AC-0B3F45796603}" dt="2022-06-29T08:38:50.709" v="2499" actId="20577"/>
          <ac:spMkLst>
            <pc:docMk/>
            <pc:sldMk cId="3306550100" sldId="297"/>
            <ac:spMk id="16" creationId="{D60DC33D-19C7-D90B-6579-E1E7A065B3C1}"/>
          </ac:spMkLst>
        </pc:spChg>
        <pc:spChg chg="add del mod">
          <ac:chgData name="劉　冠廷" userId="157cb8b2-10c8-4c98-be2a-24a6fef27960" providerId="ADAL" clId="{BCFA4874-CF30-4070-90AC-0B3F45796603}" dt="2022-06-29T08:34:27.411" v="2446" actId="21"/>
          <ac:spMkLst>
            <pc:docMk/>
            <pc:sldMk cId="3306550100" sldId="297"/>
            <ac:spMk id="17" creationId="{82E86FFD-6FFF-44A9-871A-20A08D34170A}"/>
          </ac:spMkLst>
        </pc:spChg>
        <pc:spChg chg="mod">
          <ac:chgData name="劉　冠廷" userId="157cb8b2-10c8-4c98-be2a-24a6fef27960" providerId="ADAL" clId="{BCFA4874-CF30-4070-90AC-0B3F45796603}" dt="2022-06-29T01:27:19.101" v="1598" actId="14100"/>
          <ac:spMkLst>
            <pc:docMk/>
            <pc:sldMk cId="3306550100" sldId="297"/>
            <ac:spMk id="18" creationId="{1A298CF4-6E66-96B6-1DA8-1A400C704262}"/>
          </ac:spMkLst>
        </pc:spChg>
        <pc:spChg chg="add del mod">
          <ac:chgData name="劉　冠廷" userId="157cb8b2-10c8-4c98-be2a-24a6fef27960" providerId="ADAL" clId="{BCFA4874-CF30-4070-90AC-0B3F45796603}" dt="2022-06-29T08:25:22.169" v="2235" actId="21"/>
          <ac:spMkLst>
            <pc:docMk/>
            <pc:sldMk cId="3306550100" sldId="297"/>
            <ac:spMk id="20" creationId="{718DAFF7-135B-C4C2-3772-394C94E1AAC5}"/>
          </ac:spMkLst>
        </pc:spChg>
        <pc:spChg chg="add del mod">
          <ac:chgData name="劉　冠廷" userId="157cb8b2-10c8-4c98-be2a-24a6fef27960" providerId="ADAL" clId="{BCFA4874-CF30-4070-90AC-0B3F45796603}" dt="2022-06-29T08:34:51.386" v="2456" actId="21"/>
          <ac:spMkLst>
            <pc:docMk/>
            <pc:sldMk cId="3306550100" sldId="297"/>
            <ac:spMk id="21" creationId="{45815821-20C6-C02D-6A16-5B9D78E67B2A}"/>
          </ac:spMkLst>
        </pc:spChg>
        <pc:spChg chg="add del mod">
          <ac:chgData name="劉　冠廷" userId="157cb8b2-10c8-4c98-be2a-24a6fef27960" providerId="ADAL" clId="{BCFA4874-CF30-4070-90AC-0B3F45796603}" dt="2022-06-29T08:34:39.845" v="2450" actId="21"/>
          <ac:spMkLst>
            <pc:docMk/>
            <pc:sldMk cId="3306550100" sldId="297"/>
            <ac:spMk id="22" creationId="{8208F221-0825-2FF6-0B60-B9EE67FCA908}"/>
          </ac:spMkLst>
        </pc:spChg>
        <pc:spChg chg="add del mod">
          <ac:chgData name="劉　冠廷" userId="157cb8b2-10c8-4c98-be2a-24a6fef27960" providerId="ADAL" clId="{BCFA4874-CF30-4070-90AC-0B3F45796603}" dt="2022-06-29T08:35:20.408" v="2468" actId="1076"/>
          <ac:spMkLst>
            <pc:docMk/>
            <pc:sldMk cId="3306550100" sldId="297"/>
            <ac:spMk id="24" creationId="{3B9D04AF-157A-096D-37C7-32608DC7A71B}"/>
          </ac:spMkLst>
        </pc:spChg>
        <pc:spChg chg="add del mod">
          <ac:chgData name="劉　冠廷" userId="157cb8b2-10c8-4c98-be2a-24a6fef27960" providerId="ADAL" clId="{BCFA4874-CF30-4070-90AC-0B3F45796603}" dt="2022-06-29T08:32:19.719" v="2383" actId="478"/>
          <ac:spMkLst>
            <pc:docMk/>
            <pc:sldMk cId="3306550100" sldId="297"/>
            <ac:spMk id="110" creationId="{00000000-0000-0000-0000-000000000000}"/>
          </ac:spMkLst>
        </pc:spChg>
        <pc:grpChg chg="add del mod">
          <ac:chgData name="劉　冠廷" userId="157cb8b2-10c8-4c98-be2a-24a6fef27960" providerId="ADAL" clId="{BCFA4874-CF30-4070-90AC-0B3F45796603}" dt="2022-06-29T08:35:24.180" v="2469" actId="1076"/>
          <ac:grpSpMkLst>
            <pc:docMk/>
            <pc:sldMk cId="3306550100" sldId="297"/>
            <ac:grpSpMk id="9" creationId="{ABD653AF-8FD2-1B85-8E90-1D36B323F643}"/>
          </ac:grpSpMkLst>
        </pc:grpChg>
        <pc:grpChg chg="add del mod">
          <ac:chgData name="劉　冠廷" userId="157cb8b2-10c8-4c98-be2a-24a6fef27960" providerId="ADAL" clId="{BCFA4874-CF30-4070-90AC-0B3F45796603}" dt="2022-06-29T08:34:58.084" v="2459" actId="1076"/>
          <ac:grpSpMkLst>
            <pc:docMk/>
            <pc:sldMk cId="3306550100" sldId="297"/>
            <ac:grpSpMk id="14" creationId="{536EEC03-0B0C-0AE4-895E-FA1B04056FC2}"/>
          </ac:grpSpMkLst>
        </pc:grpChg>
      </pc:sldChg>
      <pc:sldChg chg="addSp delSp modSp mod addAnim delAnim modAnim">
        <pc:chgData name="劉　冠廷" userId="157cb8b2-10c8-4c98-be2a-24a6fef27960" providerId="ADAL" clId="{BCFA4874-CF30-4070-90AC-0B3F45796603}" dt="2022-06-29T08:42:17.769" v="2547" actId="20577"/>
        <pc:sldMkLst>
          <pc:docMk/>
          <pc:sldMk cId="366815684" sldId="298"/>
        </pc:sldMkLst>
        <pc:spChg chg="mod">
          <ac:chgData name="劉　冠廷" userId="157cb8b2-10c8-4c98-be2a-24a6fef27960" providerId="ADAL" clId="{BCFA4874-CF30-4070-90AC-0B3F45796603}" dt="2022-06-29T08:42:11.773" v="2528" actId="20577"/>
          <ac:spMkLst>
            <pc:docMk/>
            <pc:sldMk cId="366815684" sldId="298"/>
            <ac:spMk id="4" creationId="{49F70D5E-9B45-EAAE-2F55-7DF164016490}"/>
          </ac:spMkLst>
        </pc:spChg>
        <pc:spChg chg="mod">
          <ac:chgData name="劉　冠廷" userId="157cb8b2-10c8-4c98-be2a-24a6fef27960" providerId="ADAL" clId="{BCFA4874-CF30-4070-90AC-0B3F45796603}" dt="2022-06-29T08:42:11.773" v="2528" actId="20577"/>
          <ac:spMkLst>
            <pc:docMk/>
            <pc:sldMk cId="366815684" sldId="298"/>
            <ac:spMk id="6" creationId="{E709673C-02A3-3250-17B6-43631D7F63D2}"/>
          </ac:spMkLst>
        </pc:spChg>
        <pc:spChg chg="add del mod">
          <ac:chgData name="劉　冠廷" userId="157cb8b2-10c8-4c98-be2a-24a6fef27960" providerId="ADAL" clId="{BCFA4874-CF30-4070-90AC-0B3F45796603}" dt="2022-06-29T01:15:28.296" v="1478" actId="478"/>
          <ac:spMkLst>
            <pc:docMk/>
            <pc:sldMk cId="366815684" sldId="298"/>
            <ac:spMk id="11" creationId="{131F4141-76C1-353D-58D0-C3C2C2EDBA00}"/>
          </ac:spMkLst>
        </pc:spChg>
        <pc:spChg chg="mod">
          <ac:chgData name="劉　冠廷" userId="157cb8b2-10c8-4c98-be2a-24a6fef27960" providerId="ADAL" clId="{BCFA4874-CF30-4070-90AC-0B3F45796603}" dt="2022-06-29T01:11:11.314" v="1403" actId="21"/>
          <ac:spMkLst>
            <pc:docMk/>
            <pc:sldMk cId="366815684" sldId="298"/>
            <ac:spMk id="14" creationId="{687E294E-2473-4500-6596-6AC289BB4821}"/>
          </ac:spMkLst>
        </pc:spChg>
        <pc:spChg chg="mod">
          <ac:chgData name="劉　冠廷" userId="157cb8b2-10c8-4c98-be2a-24a6fef27960" providerId="ADAL" clId="{BCFA4874-CF30-4070-90AC-0B3F45796603}" dt="2022-06-29T01:09:53.511" v="1364" actId="20577"/>
          <ac:spMkLst>
            <pc:docMk/>
            <pc:sldMk cId="366815684" sldId="298"/>
            <ac:spMk id="15" creationId="{FC533040-02C2-7A31-E21E-F8BB732BB9B7}"/>
          </ac:spMkLst>
        </pc:spChg>
        <pc:spChg chg="mod">
          <ac:chgData name="劉　冠廷" userId="157cb8b2-10c8-4c98-be2a-24a6fef27960" providerId="ADAL" clId="{BCFA4874-CF30-4070-90AC-0B3F45796603}" dt="2022-06-29T01:09:53.511" v="1364" actId="20577"/>
          <ac:spMkLst>
            <pc:docMk/>
            <pc:sldMk cId="366815684" sldId="298"/>
            <ac:spMk id="16" creationId="{2EBF1BAC-C7C2-90B4-2AB4-14D31BDE7C84}"/>
          </ac:spMkLst>
        </pc:spChg>
        <pc:spChg chg="add del">
          <ac:chgData name="劉　冠廷" userId="157cb8b2-10c8-4c98-be2a-24a6fef27960" providerId="ADAL" clId="{BCFA4874-CF30-4070-90AC-0B3F45796603}" dt="2022-06-29T01:12:35.394" v="1415" actId="22"/>
          <ac:spMkLst>
            <pc:docMk/>
            <pc:sldMk cId="366815684" sldId="298"/>
            <ac:spMk id="18" creationId="{A4F1FA3D-F37B-F216-EB55-C3F2EC27879A}"/>
          </ac:spMkLst>
        </pc:spChg>
        <pc:spChg chg="del mod">
          <ac:chgData name="劉　冠廷" userId="157cb8b2-10c8-4c98-be2a-24a6fef27960" providerId="ADAL" clId="{BCFA4874-CF30-4070-90AC-0B3F45796603}" dt="2022-06-29T01:24:45.644" v="1571" actId="478"/>
          <ac:spMkLst>
            <pc:docMk/>
            <pc:sldMk cId="366815684" sldId="298"/>
            <ac:spMk id="19" creationId="{BBD1CAC7-CC03-AAFB-2FB3-4E83CAC42FD9}"/>
          </ac:spMkLst>
        </pc:spChg>
        <pc:spChg chg="add del mod">
          <ac:chgData name="劉　冠廷" userId="157cb8b2-10c8-4c98-be2a-24a6fef27960" providerId="ADAL" clId="{BCFA4874-CF30-4070-90AC-0B3F45796603}" dt="2022-06-29T01:12:40.889" v="1419" actId="22"/>
          <ac:spMkLst>
            <pc:docMk/>
            <pc:sldMk cId="366815684" sldId="298"/>
            <ac:spMk id="20" creationId="{877D02BB-DF1C-BAF8-7DA3-7B40D8CCF830}"/>
          </ac:spMkLst>
        </pc:spChg>
        <pc:spChg chg="mod">
          <ac:chgData name="劉　冠廷" userId="157cb8b2-10c8-4c98-be2a-24a6fef27960" providerId="ADAL" clId="{BCFA4874-CF30-4070-90AC-0B3F45796603}" dt="2022-06-29T08:41:44.787" v="2527" actId="20577"/>
          <ac:spMkLst>
            <pc:docMk/>
            <pc:sldMk cId="366815684" sldId="298"/>
            <ac:spMk id="23" creationId="{FECCB05E-CA8D-E68D-C149-F68E6D6E4C8E}"/>
          </ac:spMkLst>
        </pc:spChg>
        <pc:spChg chg="mod">
          <ac:chgData name="劉　冠廷" userId="157cb8b2-10c8-4c98-be2a-24a6fef27960" providerId="ADAL" clId="{BCFA4874-CF30-4070-90AC-0B3F45796603}" dt="2022-06-29T08:41:37.937" v="2525" actId="14100"/>
          <ac:spMkLst>
            <pc:docMk/>
            <pc:sldMk cId="366815684" sldId="298"/>
            <ac:spMk id="24" creationId="{D5F7CDBE-7018-4D20-93EA-BE405C5E09E7}"/>
          </ac:spMkLst>
        </pc:spChg>
        <pc:spChg chg="mod">
          <ac:chgData name="劉　冠廷" userId="157cb8b2-10c8-4c98-be2a-24a6fef27960" providerId="ADAL" clId="{BCFA4874-CF30-4070-90AC-0B3F45796603}" dt="2022-06-29T08:41:42.920" v="2526" actId="14100"/>
          <ac:spMkLst>
            <pc:docMk/>
            <pc:sldMk cId="366815684" sldId="298"/>
            <ac:spMk id="25" creationId="{387C4A78-78DD-94D8-CC64-98083B34CCFD}"/>
          </ac:spMkLst>
        </pc:spChg>
        <pc:spChg chg="mod">
          <ac:chgData name="劉　冠廷" userId="157cb8b2-10c8-4c98-be2a-24a6fef27960" providerId="ADAL" clId="{BCFA4874-CF30-4070-90AC-0B3F45796603}" dt="2022-06-29T01:24:56.047" v="1574" actId="404"/>
          <ac:spMkLst>
            <pc:docMk/>
            <pc:sldMk cId="366815684" sldId="298"/>
            <ac:spMk id="110" creationId="{00000000-0000-0000-0000-000000000000}"/>
          </ac:spMkLst>
        </pc:spChg>
        <pc:spChg chg="mod">
          <ac:chgData name="劉　冠廷" userId="157cb8b2-10c8-4c98-be2a-24a6fef27960" providerId="ADAL" clId="{BCFA4874-CF30-4070-90AC-0B3F45796603}" dt="2022-06-29T08:42:17.769" v="2547" actId="20577"/>
          <ac:spMkLst>
            <pc:docMk/>
            <pc:sldMk cId="366815684" sldId="298"/>
            <ac:spMk id="111" creationId="{00000000-0000-0000-0000-000000000000}"/>
          </ac:spMkLst>
        </pc:spChg>
        <pc:grpChg chg="mod">
          <ac:chgData name="劉　冠廷" userId="157cb8b2-10c8-4c98-be2a-24a6fef27960" providerId="ADAL" clId="{BCFA4874-CF30-4070-90AC-0B3F45796603}" dt="2022-06-29T08:42:11.773" v="2528" actId="20577"/>
          <ac:grpSpMkLst>
            <pc:docMk/>
            <pc:sldMk cId="366815684" sldId="298"/>
            <ac:grpSpMk id="7" creationId="{0D67423B-6491-6D91-88ED-375EE86585DF}"/>
          </ac:grpSpMkLst>
        </pc:grpChg>
        <pc:grpChg chg="mod">
          <ac:chgData name="劉　冠廷" userId="157cb8b2-10c8-4c98-be2a-24a6fef27960" providerId="ADAL" clId="{BCFA4874-CF30-4070-90AC-0B3F45796603}" dt="2022-06-29T08:42:11.773" v="2528" actId="20577"/>
          <ac:grpSpMkLst>
            <pc:docMk/>
            <pc:sldMk cId="366815684" sldId="298"/>
            <ac:grpSpMk id="10" creationId="{5ACC5C0B-49E0-3459-9161-2591228F0573}"/>
          </ac:grpSpMkLst>
        </pc:grpChg>
        <pc:grpChg chg="add del mod">
          <ac:chgData name="劉　冠廷" userId="157cb8b2-10c8-4c98-be2a-24a6fef27960" providerId="ADAL" clId="{BCFA4874-CF30-4070-90AC-0B3F45796603}" dt="2022-06-29T01:12:49.153" v="1421" actId="478"/>
          <ac:grpSpMkLst>
            <pc:docMk/>
            <pc:sldMk cId="366815684" sldId="298"/>
            <ac:grpSpMk id="12" creationId="{BA7A0426-D39B-EBCF-13F2-EC9254E9E164}"/>
          </ac:grpSpMkLst>
        </pc:grpChg>
        <pc:grpChg chg="mod">
          <ac:chgData name="劉　冠廷" userId="157cb8b2-10c8-4c98-be2a-24a6fef27960" providerId="ADAL" clId="{BCFA4874-CF30-4070-90AC-0B3F45796603}" dt="2022-06-29T01:09:53.511" v="1364" actId="20577"/>
          <ac:grpSpMkLst>
            <pc:docMk/>
            <pc:sldMk cId="366815684" sldId="298"/>
            <ac:grpSpMk id="13" creationId="{99E65D76-3E7E-6BA9-7573-8A1194281525}"/>
          </ac:grpSpMkLst>
        </pc:grpChg>
        <pc:grpChg chg="add mod">
          <ac:chgData name="劉　冠廷" userId="157cb8b2-10c8-4c98-be2a-24a6fef27960" providerId="ADAL" clId="{BCFA4874-CF30-4070-90AC-0B3F45796603}" dt="2022-06-29T01:25:02.792" v="1576" actId="1076"/>
          <ac:grpSpMkLst>
            <pc:docMk/>
            <pc:sldMk cId="366815684" sldId="298"/>
            <ac:grpSpMk id="21" creationId="{3430E267-BF60-B261-E1DD-7D8D58063ECF}"/>
          </ac:grpSpMkLst>
        </pc:grpChg>
        <pc:grpChg chg="mod">
          <ac:chgData name="劉　冠廷" userId="157cb8b2-10c8-4c98-be2a-24a6fef27960" providerId="ADAL" clId="{BCFA4874-CF30-4070-90AC-0B3F45796603}" dt="2022-06-29T01:12:58.933" v="1422"/>
          <ac:grpSpMkLst>
            <pc:docMk/>
            <pc:sldMk cId="366815684" sldId="298"/>
            <ac:grpSpMk id="22" creationId="{84F8B268-BD2B-4257-B1B8-BAB3D56719E8}"/>
          </ac:grpSpMkLst>
        </pc:grpChg>
        <pc:picChg chg="del">
          <ac:chgData name="劉　冠廷" userId="157cb8b2-10c8-4c98-be2a-24a6fef27960" providerId="ADAL" clId="{BCFA4874-CF30-4070-90AC-0B3F45796603}" dt="2022-06-28T04:25:59.155" v="874" actId="478"/>
          <ac:picMkLst>
            <pc:docMk/>
            <pc:sldMk cId="366815684" sldId="298"/>
            <ac:picMk id="5" creationId="{023C8121-8960-0599-7C41-6307C48CE66B}"/>
          </ac:picMkLst>
        </pc:picChg>
        <pc:picChg chg="add mod modCrop">
          <ac:chgData name="劉　冠廷" userId="157cb8b2-10c8-4c98-be2a-24a6fef27960" providerId="ADAL" clId="{BCFA4874-CF30-4070-90AC-0B3F45796603}" dt="2022-06-29T08:41:27.042" v="2524" actId="1076"/>
          <ac:picMkLst>
            <pc:docMk/>
            <pc:sldMk cId="366815684" sldId="298"/>
            <ac:picMk id="9" creationId="{80EF82CC-60C1-28CD-016F-D931FACBF965}"/>
          </ac:picMkLst>
        </pc:picChg>
        <pc:picChg chg="del">
          <ac:chgData name="劉　冠廷" userId="157cb8b2-10c8-4c98-be2a-24a6fef27960" providerId="ADAL" clId="{BCFA4874-CF30-4070-90AC-0B3F45796603}" dt="2022-06-28T04:25:59.530" v="875" actId="478"/>
          <ac:picMkLst>
            <pc:docMk/>
            <pc:sldMk cId="366815684" sldId="298"/>
            <ac:picMk id="12" creationId="{4E122E69-A677-3E4D-0E66-4D8C538191EE}"/>
          </ac:picMkLst>
        </pc:picChg>
        <pc:picChg chg="add mod">
          <ac:chgData name="劉　冠廷" userId="157cb8b2-10c8-4c98-be2a-24a6fef27960" providerId="ADAL" clId="{BCFA4874-CF30-4070-90AC-0B3F45796603}" dt="2022-06-29T01:25:10.818" v="1580" actId="14100"/>
          <ac:picMkLst>
            <pc:docMk/>
            <pc:sldMk cId="366815684" sldId="298"/>
            <ac:picMk id="26" creationId="{4E4256F7-7CB7-5878-B87A-F16367DB1701}"/>
          </ac:picMkLst>
        </pc:picChg>
        <pc:picChg chg="add mod">
          <ac:chgData name="劉　冠廷" userId="157cb8b2-10c8-4c98-be2a-24a6fef27960" providerId="ADAL" clId="{BCFA4874-CF30-4070-90AC-0B3F45796603}" dt="2022-06-29T07:29:15.527" v="1718" actId="1076"/>
          <ac:picMkLst>
            <pc:docMk/>
            <pc:sldMk cId="366815684" sldId="298"/>
            <ac:picMk id="29" creationId="{0FEFC46A-0534-5069-AF96-0B6202F68C02}"/>
          </ac:picMkLst>
        </pc:picChg>
      </pc:sldChg>
      <pc:sldChg chg="addSp delSp modSp mod delAnim modAnim">
        <pc:chgData name="劉　冠廷" userId="157cb8b2-10c8-4c98-be2a-24a6fef27960" providerId="ADAL" clId="{BCFA4874-CF30-4070-90AC-0B3F45796603}" dt="2022-06-29T08:18:52.819" v="1789" actId="1076"/>
        <pc:sldMkLst>
          <pc:docMk/>
          <pc:sldMk cId="2460199759" sldId="299"/>
        </pc:sldMkLst>
        <pc:spChg chg="del mod">
          <ac:chgData name="劉　冠廷" userId="157cb8b2-10c8-4c98-be2a-24a6fef27960" providerId="ADAL" clId="{BCFA4874-CF30-4070-90AC-0B3F45796603}" dt="2022-06-29T01:05:15.378" v="1303"/>
          <ac:spMkLst>
            <pc:docMk/>
            <pc:sldMk cId="2460199759" sldId="299"/>
            <ac:spMk id="19" creationId="{BBD1CAC7-CC03-AAFB-2FB3-4E83CAC42FD9}"/>
          </ac:spMkLst>
        </pc:spChg>
        <pc:spChg chg="add mod">
          <ac:chgData name="劉　冠廷" userId="157cb8b2-10c8-4c98-be2a-24a6fef27960" providerId="ADAL" clId="{BCFA4874-CF30-4070-90AC-0B3F45796603}" dt="2022-06-29T08:18:48.201" v="1788" actId="1076"/>
          <ac:spMkLst>
            <pc:docMk/>
            <pc:sldMk cId="2460199759" sldId="299"/>
            <ac:spMk id="21" creationId="{A1CE8685-CD6D-FE60-116F-AA955D0B2023}"/>
          </ac:spMkLst>
        </pc:spChg>
        <pc:spChg chg="mod">
          <ac:chgData name="劉　冠廷" userId="157cb8b2-10c8-4c98-be2a-24a6fef27960" providerId="ADAL" clId="{BCFA4874-CF30-4070-90AC-0B3F45796603}" dt="2022-06-29T01:24:53.108" v="1573" actId="1076"/>
          <ac:spMkLst>
            <pc:docMk/>
            <pc:sldMk cId="2460199759" sldId="299"/>
            <ac:spMk id="110" creationId="{00000000-0000-0000-0000-000000000000}"/>
          </ac:spMkLst>
        </pc:spChg>
        <pc:spChg chg="mod">
          <ac:chgData name="劉　冠廷" userId="157cb8b2-10c8-4c98-be2a-24a6fef27960" providerId="ADAL" clId="{BCFA4874-CF30-4070-90AC-0B3F45796603}" dt="2022-06-29T07:40:32.727" v="1721" actId="20577"/>
          <ac:spMkLst>
            <pc:docMk/>
            <pc:sldMk cId="2460199759" sldId="299"/>
            <ac:spMk id="111" creationId="{00000000-0000-0000-0000-000000000000}"/>
          </ac:spMkLst>
        </pc:spChg>
        <pc:grpChg chg="mod">
          <ac:chgData name="劉　冠廷" userId="157cb8b2-10c8-4c98-be2a-24a6fef27960" providerId="ADAL" clId="{BCFA4874-CF30-4070-90AC-0B3F45796603}" dt="2022-06-29T01:05:32.043" v="1310" actId="1076"/>
          <ac:grpSpMkLst>
            <pc:docMk/>
            <pc:sldMk cId="2460199759" sldId="299"/>
            <ac:grpSpMk id="10" creationId="{5ACC5C0B-49E0-3459-9161-2591228F0573}"/>
          </ac:grpSpMkLst>
        </pc:grpChg>
        <pc:grpChg chg="mod">
          <ac:chgData name="劉　冠廷" userId="157cb8b2-10c8-4c98-be2a-24a6fef27960" providerId="ADAL" clId="{BCFA4874-CF30-4070-90AC-0B3F45796603}" dt="2022-06-29T01:05:25.880" v="1308" actId="1076"/>
          <ac:grpSpMkLst>
            <pc:docMk/>
            <pc:sldMk cId="2460199759" sldId="299"/>
            <ac:grpSpMk id="44" creationId="{77EB4B12-977A-3D24-6E89-A11451A9AD43}"/>
          </ac:grpSpMkLst>
        </pc:grpChg>
        <pc:picChg chg="mod">
          <ac:chgData name="劉　冠廷" userId="157cb8b2-10c8-4c98-be2a-24a6fef27960" providerId="ADAL" clId="{BCFA4874-CF30-4070-90AC-0B3F45796603}" dt="2022-06-29T08:11:29.981" v="1748" actId="1076"/>
          <ac:picMkLst>
            <pc:docMk/>
            <pc:sldMk cId="2460199759" sldId="299"/>
            <ac:picMk id="40" creationId="{8CFC29B7-0F7D-D07D-669E-D7B1E6C9F492}"/>
          </ac:picMkLst>
        </pc:picChg>
        <pc:picChg chg="mod">
          <ac:chgData name="劉　冠廷" userId="157cb8b2-10c8-4c98-be2a-24a6fef27960" providerId="ADAL" clId="{BCFA4874-CF30-4070-90AC-0B3F45796603}" dt="2022-06-29T08:18:52.819" v="1789" actId="1076"/>
          <ac:picMkLst>
            <pc:docMk/>
            <pc:sldMk cId="2460199759" sldId="299"/>
            <ac:picMk id="42" creationId="{FF49AD9B-84C7-48BA-E21B-8A4459F8C92C}"/>
          </ac:picMkLst>
        </pc:picChg>
        <pc:picChg chg="mod">
          <ac:chgData name="劉　冠廷" userId="157cb8b2-10c8-4c98-be2a-24a6fef27960" providerId="ADAL" clId="{BCFA4874-CF30-4070-90AC-0B3F45796603}" dt="2022-06-29T01:05:27.419" v="1309" actId="1076"/>
          <ac:picMkLst>
            <pc:docMk/>
            <pc:sldMk cId="2460199759" sldId="299"/>
            <ac:picMk id="43" creationId="{CD4F9F77-2540-824D-9895-4221FD1132AB}"/>
          </ac:picMkLst>
        </pc:picChg>
      </pc:sldChg>
      <pc:sldChg chg="addSp delSp modSp add mod addAnim delAnim modAnim">
        <pc:chgData name="劉　冠廷" userId="157cb8b2-10c8-4c98-be2a-24a6fef27960" providerId="ADAL" clId="{BCFA4874-CF30-4070-90AC-0B3F45796603}" dt="2022-06-29T08:39:48.424" v="2514" actId="1076"/>
        <pc:sldMkLst>
          <pc:docMk/>
          <pc:sldMk cId="2356812466" sldId="300"/>
        </pc:sldMkLst>
        <pc:spChg chg="add del mod">
          <ac:chgData name="劉　冠廷" userId="157cb8b2-10c8-4c98-be2a-24a6fef27960" providerId="ADAL" clId="{BCFA4874-CF30-4070-90AC-0B3F45796603}" dt="2022-06-29T08:35:10.333" v="2465" actId="1076"/>
          <ac:spMkLst>
            <pc:docMk/>
            <pc:sldMk cId="2356812466" sldId="300"/>
            <ac:spMk id="17" creationId="{82E86FFD-6FFF-44A9-871A-20A08D34170A}"/>
          </ac:spMkLst>
        </pc:spChg>
        <pc:spChg chg="del mod">
          <ac:chgData name="劉　冠廷" userId="157cb8b2-10c8-4c98-be2a-24a6fef27960" providerId="ADAL" clId="{BCFA4874-CF30-4070-90AC-0B3F45796603}" dt="2022-06-29T08:25:24.288" v="2236" actId="478"/>
          <ac:spMkLst>
            <pc:docMk/>
            <pc:sldMk cId="2356812466" sldId="300"/>
            <ac:spMk id="20" creationId="{718DAFF7-135B-C4C2-3772-394C94E1AAC5}"/>
          </ac:spMkLst>
        </pc:spChg>
        <pc:spChg chg="add mod">
          <ac:chgData name="劉　冠廷" userId="157cb8b2-10c8-4c98-be2a-24a6fef27960" providerId="ADAL" clId="{BCFA4874-CF30-4070-90AC-0B3F45796603}" dt="2022-06-29T08:35:12.600" v="2466" actId="1076"/>
          <ac:spMkLst>
            <pc:docMk/>
            <pc:sldMk cId="2356812466" sldId="300"/>
            <ac:spMk id="21" creationId="{7644892C-C4D0-C491-7C5B-FD2A59B1A757}"/>
          </ac:spMkLst>
        </pc:spChg>
        <pc:spChg chg="add del mod">
          <ac:chgData name="劉　冠廷" userId="157cb8b2-10c8-4c98-be2a-24a6fef27960" providerId="ADAL" clId="{BCFA4874-CF30-4070-90AC-0B3F45796603}" dt="2022-06-29T08:34:42.361" v="2451" actId="478"/>
          <ac:spMkLst>
            <pc:docMk/>
            <pc:sldMk cId="2356812466" sldId="300"/>
            <ac:spMk id="22" creationId="{ED830B85-AB3E-6EFB-5AA7-DC8C53F9EE80}"/>
          </ac:spMkLst>
        </pc:spChg>
        <pc:spChg chg="add mod">
          <ac:chgData name="劉　冠廷" userId="157cb8b2-10c8-4c98-be2a-24a6fef27960" providerId="ADAL" clId="{BCFA4874-CF30-4070-90AC-0B3F45796603}" dt="2022-06-29T08:35:03.139" v="2461" actId="1076"/>
          <ac:spMkLst>
            <pc:docMk/>
            <pc:sldMk cId="2356812466" sldId="300"/>
            <ac:spMk id="23" creationId="{A55E924B-030C-2CD9-26E6-29DDAA57B0FB}"/>
          </ac:spMkLst>
        </pc:spChg>
        <pc:spChg chg="del">
          <ac:chgData name="劉　冠廷" userId="157cb8b2-10c8-4c98-be2a-24a6fef27960" providerId="ADAL" clId="{BCFA4874-CF30-4070-90AC-0B3F45796603}" dt="2022-06-29T08:32:39.083" v="2389" actId="478"/>
          <ac:spMkLst>
            <pc:docMk/>
            <pc:sldMk cId="2356812466" sldId="300"/>
            <ac:spMk id="24" creationId="{3B9D04AF-157A-096D-37C7-32608DC7A71B}"/>
          </ac:spMkLst>
        </pc:spChg>
        <pc:spChg chg="add mod">
          <ac:chgData name="劉　冠廷" userId="157cb8b2-10c8-4c98-be2a-24a6fef27960" providerId="ADAL" clId="{BCFA4874-CF30-4070-90AC-0B3F45796603}" dt="2022-06-29T08:39:42.151" v="2513" actId="20577"/>
          <ac:spMkLst>
            <pc:docMk/>
            <pc:sldMk cId="2356812466" sldId="300"/>
            <ac:spMk id="25" creationId="{1BC192D8-7C2C-2523-6221-BA1739853B86}"/>
          </ac:spMkLst>
        </pc:spChg>
        <pc:spChg chg="del">
          <ac:chgData name="劉　冠廷" userId="157cb8b2-10c8-4c98-be2a-24a6fef27960" providerId="ADAL" clId="{BCFA4874-CF30-4070-90AC-0B3F45796603}" dt="2022-06-29T08:32:37.839" v="2388" actId="478"/>
          <ac:spMkLst>
            <pc:docMk/>
            <pc:sldMk cId="2356812466" sldId="300"/>
            <ac:spMk id="110" creationId="{00000000-0000-0000-0000-000000000000}"/>
          </ac:spMkLst>
        </pc:spChg>
        <pc:grpChg chg="del">
          <ac:chgData name="劉　冠廷" userId="157cb8b2-10c8-4c98-be2a-24a6fef27960" providerId="ADAL" clId="{BCFA4874-CF30-4070-90AC-0B3F45796603}" dt="2022-06-29T08:32:35.321" v="2386" actId="478"/>
          <ac:grpSpMkLst>
            <pc:docMk/>
            <pc:sldMk cId="2356812466" sldId="300"/>
            <ac:grpSpMk id="9" creationId="{ABD653AF-8FD2-1B85-8E90-1D36B323F643}"/>
          </ac:grpSpMkLst>
        </pc:grpChg>
        <pc:grpChg chg="del">
          <ac:chgData name="劉　冠廷" userId="157cb8b2-10c8-4c98-be2a-24a6fef27960" providerId="ADAL" clId="{BCFA4874-CF30-4070-90AC-0B3F45796603}" dt="2022-06-29T08:32:36.336" v="2387" actId="478"/>
          <ac:grpSpMkLst>
            <pc:docMk/>
            <pc:sldMk cId="2356812466" sldId="300"/>
            <ac:grpSpMk id="14" creationId="{536EEC03-0B0C-0AE4-895E-FA1B04056FC2}"/>
          </ac:grpSpMkLst>
        </pc:grpChg>
        <pc:cxnChg chg="add mod">
          <ac:chgData name="劉　冠廷" userId="157cb8b2-10c8-4c98-be2a-24a6fef27960" providerId="ADAL" clId="{BCFA4874-CF30-4070-90AC-0B3F45796603}" dt="2022-06-29T08:39:48.424" v="2514" actId="1076"/>
          <ac:cxnSpMkLst>
            <pc:docMk/>
            <pc:sldMk cId="2356812466" sldId="300"/>
            <ac:cxnSpMk id="26" creationId="{4C33B27C-64EB-594A-31B7-A704076FB3A8}"/>
          </ac:cxnSpMkLst>
        </pc:cxnChg>
        <pc:cxnChg chg="add mod">
          <ac:chgData name="劉　冠廷" userId="157cb8b2-10c8-4c98-be2a-24a6fef27960" providerId="ADAL" clId="{BCFA4874-CF30-4070-90AC-0B3F45796603}" dt="2022-06-29T08:35:59.386" v="2481" actId="1076"/>
          <ac:cxnSpMkLst>
            <pc:docMk/>
            <pc:sldMk cId="2356812466" sldId="300"/>
            <ac:cxnSpMk id="27" creationId="{95CFD2B3-E60D-3729-0ECD-DBB4BC4C0F68}"/>
          </ac:cxnSpMkLst>
        </pc:cxnChg>
        <pc:cxnChg chg="add mod">
          <ac:chgData name="劉　冠廷" userId="157cb8b2-10c8-4c98-be2a-24a6fef27960" providerId="ADAL" clId="{BCFA4874-CF30-4070-90AC-0B3F45796603}" dt="2022-06-29T08:36:06.048" v="2487" actId="1076"/>
          <ac:cxnSpMkLst>
            <pc:docMk/>
            <pc:sldMk cId="2356812466" sldId="300"/>
            <ac:cxnSpMk id="28" creationId="{1C902544-115C-7591-120A-00CBA52B0FEB}"/>
          </ac:cxnSpMkLst>
        </pc:cxnChg>
      </pc:sldChg>
      <pc:sldChg chg="delSp modSp del mod delAnim">
        <pc:chgData name="劉　冠廷" userId="157cb8b2-10c8-4c98-be2a-24a6fef27960" providerId="ADAL" clId="{BCFA4874-CF30-4070-90AC-0B3F45796603}" dt="2022-06-29T01:25:28.057" v="1584" actId="2696"/>
        <pc:sldMkLst>
          <pc:docMk/>
          <pc:sldMk cId="3083290222" sldId="301"/>
        </pc:sldMkLst>
        <pc:spChg chg="mod">
          <ac:chgData name="劉　冠廷" userId="157cb8b2-10c8-4c98-be2a-24a6fef27960" providerId="ADAL" clId="{BCFA4874-CF30-4070-90AC-0B3F45796603}" dt="2022-06-28T04:23:19.441" v="843" actId="20577"/>
          <ac:spMkLst>
            <pc:docMk/>
            <pc:sldMk cId="3083290222" sldId="301"/>
            <ac:spMk id="4" creationId="{49F70D5E-9B45-EAAE-2F55-7DF164016490}"/>
          </ac:spMkLst>
        </pc:spChg>
        <pc:spChg chg="mod">
          <ac:chgData name="劉　冠廷" userId="157cb8b2-10c8-4c98-be2a-24a6fef27960" providerId="ADAL" clId="{BCFA4874-CF30-4070-90AC-0B3F45796603}" dt="2022-06-28T04:23:19.441" v="843" actId="20577"/>
          <ac:spMkLst>
            <pc:docMk/>
            <pc:sldMk cId="3083290222" sldId="301"/>
            <ac:spMk id="6" creationId="{E709673C-02A3-3250-17B6-43631D7F63D2}"/>
          </ac:spMkLst>
        </pc:spChg>
        <pc:spChg chg="del">
          <ac:chgData name="劉　冠廷" userId="157cb8b2-10c8-4c98-be2a-24a6fef27960" providerId="ADAL" clId="{BCFA4874-CF30-4070-90AC-0B3F45796603}" dt="2022-06-29T01:04:35.343" v="1293" actId="21"/>
          <ac:spMkLst>
            <pc:docMk/>
            <pc:sldMk cId="3083290222" sldId="301"/>
            <ac:spMk id="19" creationId="{BBD1CAC7-CC03-AAFB-2FB3-4E83CAC42FD9}"/>
          </ac:spMkLst>
        </pc:spChg>
        <pc:spChg chg="mod">
          <ac:chgData name="劉　冠廷" userId="157cb8b2-10c8-4c98-be2a-24a6fef27960" providerId="ADAL" clId="{BCFA4874-CF30-4070-90AC-0B3F45796603}" dt="2022-06-28T04:23:28.859" v="851" actId="20577"/>
          <ac:spMkLst>
            <pc:docMk/>
            <pc:sldMk cId="3083290222" sldId="301"/>
            <ac:spMk id="111" creationId="{00000000-0000-0000-0000-000000000000}"/>
          </ac:spMkLst>
        </pc:spChg>
        <pc:grpChg chg="mod">
          <ac:chgData name="劉　冠廷" userId="157cb8b2-10c8-4c98-be2a-24a6fef27960" providerId="ADAL" clId="{BCFA4874-CF30-4070-90AC-0B3F45796603}" dt="2022-06-28T04:23:19.441" v="843" actId="20577"/>
          <ac:grpSpMkLst>
            <pc:docMk/>
            <pc:sldMk cId="3083290222" sldId="301"/>
            <ac:grpSpMk id="7" creationId="{0D67423B-6491-6D91-88ED-375EE86585DF}"/>
          </ac:grpSpMkLst>
        </pc:grpChg>
        <pc:grpChg chg="del mod">
          <ac:chgData name="劉　冠廷" userId="157cb8b2-10c8-4c98-be2a-24a6fef27960" providerId="ADAL" clId="{BCFA4874-CF30-4070-90AC-0B3F45796603}" dt="2022-06-29T01:06:34.730" v="1313" actId="21"/>
          <ac:grpSpMkLst>
            <pc:docMk/>
            <pc:sldMk cId="3083290222" sldId="301"/>
            <ac:grpSpMk id="10" creationId="{5ACC5C0B-49E0-3459-9161-2591228F0573}"/>
          </ac:grpSpMkLst>
        </pc:grpChg>
        <pc:picChg chg="del">
          <ac:chgData name="劉　冠廷" userId="157cb8b2-10c8-4c98-be2a-24a6fef27960" providerId="ADAL" clId="{BCFA4874-CF30-4070-90AC-0B3F45796603}" dt="2022-06-29T01:15:49.017" v="1481" actId="21"/>
          <ac:picMkLst>
            <pc:docMk/>
            <pc:sldMk cId="3083290222" sldId="301"/>
            <ac:picMk id="8" creationId="{347E0739-0E72-CF86-DAE3-347C9E047CF6}"/>
          </ac:picMkLst>
        </pc:picChg>
        <pc:picChg chg="del">
          <ac:chgData name="劉　冠廷" userId="157cb8b2-10c8-4c98-be2a-24a6fef27960" providerId="ADAL" clId="{BCFA4874-CF30-4070-90AC-0B3F45796603}" dt="2022-06-29T01:24:17.855" v="1562" actId="21"/>
          <ac:picMkLst>
            <pc:docMk/>
            <pc:sldMk cId="3083290222" sldId="301"/>
            <ac:picMk id="11" creationId="{C612D15C-1B24-BBB3-DF78-9E79BA119C17}"/>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1T04:28:08.809"/>
    </inkml:context>
    <inkml:brush xml:id="br0">
      <inkml:brushProperty name="width" value="0.05" units="cm"/>
      <inkml:brushProperty name="height" value="0.05" units="cm"/>
    </inkml:brush>
  </inkml:definitions>
  <inkml:trace contextRef="#ctx0" brushRef="#br0">0 5 24575,'0'-5'0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512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1460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0304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152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8739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6492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9110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1802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20966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3461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9442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1061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0736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7457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2141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1403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647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7272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2262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17"/>
        <p:cNvGrpSpPr/>
        <p:nvPr/>
      </p:nvGrpSpPr>
      <p:grpSpPr>
        <a:xfrm>
          <a:off x="0" y="0"/>
          <a:ext cx="0" cy="0"/>
          <a:chOff x="0" y="0"/>
          <a:chExt cx="0" cy="0"/>
        </a:xfrm>
      </p:grpSpPr>
      <p:sp>
        <p:nvSpPr>
          <p:cNvPr id="18" name="Google Shape;18;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4"/>
        <p:cNvGrpSpPr/>
        <p:nvPr/>
      </p:nvGrpSpPr>
      <p:grpSpPr>
        <a:xfrm>
          <a:off x="0" y="0"/>
          <a:ext cx="0" cy="0"/>
          <a:chOff x="0" y="0"/>
          <a:chExt cx="0" cy="0"/>
        </a:xfrm>
      </p:grpSpPr>
      <p:sp>
        <p:nvSpPr>
          <p:cNvPr id="75" name="Google Shape;75;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3"/>
        <p:cNvGrpSpPr/>
        <p:nvPr/>
      </p:nvGrpSpPr>
      <p:grpSpPr>
        <a:xfrm>
          <a:off x="0" y="0"/>
          <a:ext cx="0" cy="0"/>
          <a:chOff x="0" y="0"/>
          <a:chExt cx="0" cy="0"/>
        </a:xfrm>
      </p:grpSpPr>
      <p:sp>
        <p:nvSpPr>
          <p:cNvPr id="24" name="Google Shape;24;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29"/>
        <p:cNvGrpSpPr/>
        <p:nvPr/>
      </p:nvGrpSpPr>
      <p:grpSpPr>
        <a:xfrm>
          <a:off x="0" y="0"/>
          <a:ext cx="0" cy="0"/>
          <a:chOff x="0" y="0"/>
          <a:chExt cx="0" cy="0"/>
        </a:xfrm>
      </p:grpSpPr>
      <p:sp>
        <p:nvSpPr>
          <p:cNvPr id="30" name="Google Shape;30;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36"/>
        <p:cNvGrpSpPr/>
        <p:nvPr/>
      </p:nvGrpSpPr>
      <p:grpSpPr>
        <a:xfrm>
          <a:off x="0" y="0"/>
          <a:ext cx="0" cy="0"/>
          <a:chOff x="0" y="0"/>
          <a:chExt cx="0" cy="0"/>
        </a:xfrm>
      </p:grpSpPr>
      <p:sp>
        <p:nvSpPr>
          <p:cNvPr id="37" name="Google Shape;37;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5"/>
        <p:cNvGrpSpPr/>
        <p:nvPr/>
      </p:nvGrpSpPr>
      <p:grpSpPr>
        <a:xfrm>
          <a:off x="0" y="0"/>
          <a:ext cx="0" cy="0"/>
          <a:chOff x="0" y="0"/>
          <a:chExt cx="0" cy="0"/>
        </a:xfrm>
      </p:grpSpPr>
      <p:sp>
        <p:nvSpPr>
          <p:cNvPr id="46" name="Google Shape;46;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0"/>
        <p:cNvGrpSpPr/>
        <p:nvPr/>
      </p:nvGrpSpPr>
      <p:grpSpPr>
        <a:xfrm>
          <a:off x="0" y="0"/>
          <a:ext cx="0" cy="0"/>
          <a:chOff x="0" y="0"/>
          <a:chExt cx="0" cy="0"/>
        </a:xfrm>
      </p:grpSpPr>
      <p:sp>
        <p:nvSpPr>
          <p:cNvPr id="51" name="Google Shape;5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4"/>
        <p:cNvGrpSpPr/>
        <p:nvPr/>
      </p:nvGrpSpPr>
      <p:grpSpPr>
        <a:xfrm>
          <a:off x="0" y="0"/>
          <a:ext cx="0" cy="0"/>
          <a:chOff x="0" y="0"/>
          <a:chExt cx="0" cy="0"/>
        </a:xfrm>
      </p:grpSpPr>
      <p:sp>
        <p:nvSpPr>
          <p:cNvPr id="55" name="Google Shape;55;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1"/>
        <p:cNvGrpSpPr/>
        <p:nvPr/>
      </p:nvGrpSpPr>
      <p:grpSpPr>
        <a:xfrm>
          <a:off x="0" y="0"/>
          <a:ext cx="0" cy="0"/>
          <a:chOff x="0" y="0"/>
          <a:chExt cx="0" cy="0"/>
        </a:xfrm>
      </p:grpSpPr>
      <p:sp>
        <p:nvSpPr>
          <p:cNvPr id="62" name="Google Shape;62;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4"/>
          <p:cNvSpPr>
            <a:spLocks noGrp="1"/>
          </p:cNvSpPr>
          <p:nvPr>
            <p:ph type="pic" idx="2"/>
          </p:nvPr>
        </p:nvSpPr>
        <p:spPr>
          <a:xfrm>
            <a:off x="5183188" y="987425"/>
            <a:ext cx="6172200" cy="4873625"/>
          </a:xfrm>
          <a:prstGeom prst="rect">
            <a:avLst/>
          </a:prstGeom>
          <a:noFill/>
          <a:ln>
            <a:noFill/>
          </a:ln>
        </p:spPr>
      </p:sp>
      <p:sp>
        <p:nvSpPr>
          <p:cNvPr id="64" name="Google Shape;64;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68"/>
        <p:cNvGrpSpPr/>
        <p:nvPr/>
      </p:nvGrpSpPr>
      <p:grpSpPr>
        <a:xfrm>
          <a:off x="0" y="0"/>
          <a:ext cx="0" cy="0"/>
          <a:chOff x="0" y="0"/>
          <a:chExt cx="0" cy="0"/>
        </a:xfrm>
      </p:grpSpPr>
      <p:sp>
        <p:nvSpPr>
          <p:cNvPr id="69" name="Google Shape;69;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1"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24" Type="http://schemas.openxmlformats.org/officeDocument/2006/relationships/image" Target="../media/image6.png"/><Relationship Id="rId23" Type="http://schemas.openxmlformats.org/officeDocument/2006/relationships/image" Target="../media/image5.png"/><Relationship Id="rId22"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0;p3">
            <a:extLst>
              <a:ext uri="{FF2B5EF4-FFF2-40B4-BE49-F238E27FC236}">
                <a16:creationId xmlns:a16="http://schemas.microsoft.com/office/drawing/2014/main" id="{BB41B11D-8A7B-ED04-0DA5-F6E11042C02C}"/>
              </a:ext>
            </a:extLst>
          </p:cNvPr>
          <p:cNvSpPr txBox="1"/>
          <p:nvPr/>
        </p:nvSpPr>
        <p:spPr>
          <a:xfrm>
            <a:off x="540857" y="2069110"/>
            <a:ext cx="11110285"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ja-JP" sz="3600" b="1" i="0" u="none" strike="noStrike" cap="none" dirty="0">
                <a:solidFill>
                  <a:schemeClr val="accent1"/>
                </a:solidFill>
                <a:latin typeface="Arial"/>
                <a:ea typeface="Arial"/>
                <a:cs typeface="Arial"/>
                <a:sym typeface="Arial"/>
              </a:rPr>
              <a:t>Sub-optimally Solving the Multiple Watchman Route Problem with Heuristic Search</a:t>
            </a:r>
            <a:endParaRPr sz="3600" b="1" i="0" u="none" strike="noStrike" cap="none" dirty="0">
              <a:solidFill>
                <a:schemeClr val="accent1"/>
              </a:solidFill>
              <a:latin typeface="Arial"/>
              <a:ea typeface="Arial"/>
              <a:cs typeface="Arial"/>
              <a:sym typeface="Arial"/>
            </a:endParaRPr>
          </a:p>
        </p:txBody>
      </p:sp>
      <p:sp>
        <p:nvSpPr>
          <p:cNvPr id="5" name="Google Shape;110;p3">
            <a:extLst>
              <a:ext uri="{FF2B5EF4-FFF2-40B4-BE49-F238E27FC236}">
                <a16:creationId xmlns:a16="http://schemas.microsoft.com/office/drawing/2014/main" id="{931F4166-E2B8-CC38-0C1A-A068FD2A1D58}"/>
              </a:ext>
            </a:extLst>
          </p:cNvPr>
          <p:cNvSpPr txBox="1"/>
          <p:nvPr/>
        </p:nvSpPr>
        <p:spPr>
          <a:xfrm>
            <a:off x="649096" y="4104797"/>
            <a:ext cx="10274543" cy="923289"/>
          </a:xfrm>
          <a:prstGeom prst="rect">
            <a:avLst/>
          </a:prstGeom>
          <a:noFill/>
          <a:ln>
            <a:noFill/>
          </a:ln>
        </p:spPr>
        <p:txBody>
          <a:bodyPr spcFirstLastPara="1" wrap="square" lIns="91425" tIns="45700" rIns="91425" bIns="45700" anchor="t" anchorCtr="0">
            <a:spAutoFit/>
          </a:bodyPr>
          <a:lstStyle/>
          <a:p>
            <a:pPr lvl="0">
              <a:lnSpc>
                <a:spcPct val="150000"/>
              </a:lnSpc>
            </a:pPr>
            <a:r>
              <a:rPr lang="ja-JP" altLang="en-US" sz="1800" b="1" dirty="0">
                <a:solidFill>
                  <a:srgbClr val="C00000"/>
                </a:solidFill>
              </a:rPr>
              <a:t>総合文化研究科</a:t>
            </a:r>
            <a:r>
              <a:rPr lang="ja-JP" altLang="en-US" sz="1800" b="1" i="0" u="none" strike="noStrike" cap="none" dirty="0">
                <a:solidFill>
                  <a:srgbClr val="C00000"/>
                </a:solidFill>
                <a:latin typeface="Arial"/>
                <a:ea typeface="Arial"/>
                <a:cs typeface="Arial"/>
                <a:sym typeface="Arial"/>
              </a:rPr>
              <a:t>広域科学専攻修士</a:t>
            </a:r>
            <a:r>
              <a:rPr lang="ja-JP" altLang="en-US" sz="1800" b="1" dirty="0">
                <a:solidFill>
                  <a:srgbClr val="C00000"/>
                </a:solidFill>
              </a:rPr>
              <a:t>二年　福永研究室　</a:t>
            </a:r>
            <a:r>
              <a:rPr lang="ja-JP" altLang="en-US" sz="1800" b="1" i="0" u="none" strike="noStrike" cap="none" dirty="0">
                <a:solidFill>
                  <a:srgbClr val="C00000"/>
                </a:solidFill>
                <a:latin typeface="Arial"/>
                <a:ea typeface="Arial"/>
                <a:cs typeface="Arial"/>
                <a:sym typeface="Arial"/>
              </a:rPr>
              <a:t>劉冠廷　</a:t>
            </a:r>
            <a:endParaRPr lang="en-US" altLang="ja-JP" sz="1800" b="1" dirty="0">
              <a:solidFill>
                <a:srgbClr val="C00000"/>
              </a:solidFill>
            </a:endParaRPr>
          </a:p>
          <a:p>
            <a:pPr marL="0" marR="0" lvl="0" indent="0" algn="l" rtl="0">
              <a:lnSpc>
                <a:spcPct val="150000"/>
              </a:lnSpc>
              <a:spcBef>
                <a:spcPts val="0"/>
              </a:spcBef>
              <a:spcAft>
                <a:spcPts val="0"/>
              </a:spcAft>
              <a:buNone/>
            </a:pPr>
            <a:r>
              <a:rPr lang="ja-JP" altLang="en-US" sz="1800" b="1" dirty="0">
                <a:solidFill>
                  <a:srgbClr val="C00000"/>
                </a:solidFill>
              </a:rPr>
              <a:t>研究方向：組み合わせ最適化</a:t>
            </a:r>
            <a:endParaRPr lang="en-US" altLang="ja-JP" sz="1800" b="1" dirty="0">
              <a:solidFill>
                <a:srgbClr val="C00000"/>
              </a:solidFill>
            </a:endParaRPr>
          </a:p>
        </p:txBody>
      </p:sp>
      <p:cxnSp>
        <p:nvCxnSpPr>
          <p:cNvPr id="7" name="直接连接符 6">
            <a:extLst>
              <a:ext uri="{FF2B5EF4-FFF2-40B4-BE49-F238E27FC236}">
                <a16:creationId xmlns:a16="http://schemas.microsoft.com/office/drawing/2014/main" id="{BCFB6E4E-C7A8-BFB3-FC99-8F1E84541D2E}"/>
              </a:ext>
            </a:extLst>
          </p:cNvPr>
          <p:cNvCxnSpPr>
            <a:cxnSpLocks/>
          </p:cNvCxnSpPr>
          <p:nvPr/>
        </p:nvCxnSpPr>
        <p:spPr>
          <a:xfrm>
            <a:off x="649096" y="3687097"/>
            <a:ext cx="6302477" cy="0"/>
          </a:xfrm>
          <a:prstGeom prst="line">
            <a:avLst/>
          </a:prstGeom>
          <a:ln w="57150"/>
        </p:spPr>
        <p:style>
          <a:lnRef idx="2">
            <a:schemeClr val="dk1"/>
          </a:lnRef>
          <a:fillRef idx="0">
            <a:schemeClr val="dk1"/>
          </a:fillRef>
          <a:effectRef idx="1">
            <a:schemeClr val="dk1"/>
          </a:effectRef>
          <a:fontRef idx="minor">
            <a:schemeClr val="tx1"/>
          </a:fontRef>
        </p:style>
      </p:cxnSp>
      <p:sp>
        <p:nvSpPr>
          <p:cNvPr id="9" name="Google Shape;110;p3">
            <a:extLst>
              <a:ext uri="{FF2B5EF4-FFF2-40B4-BE49-F238E27FC236}">
                <a16:creationId xmlns:a16="http://schemas.microsoft.com/office/drawing/2014/main" id="{CA3ED756-8E31-9890-0ACA-16D11762FF34}"/>
              </a:ext>
            </a:extLst>
          </p:cNvPr>
          <p:cNvSpPr txBox="1"/>
          <p:nvPr/>
        </p:nvSpPr>
        <p:spPr>
          <a:xfrm>
            <a:off x="540857" y="1306324"/>
            <a:ext cx="655303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1800" b="1" i="0" u="none" strike="noStrike" cap="none" dirty="0">
                <a:solidFill>
                  <a:schemeClr val="accent1"/>
                </a:solidFill>
                <a:latin typeface="Arial"/>
                <a:ea typeface="Arial"/>
                <a:cs typeface="Arial"/>
                <a:sym typeface="Arial"/>
              </a:rPr>
              <a:t>修士</a:t>
            </a:r>
            <a:r>
              <a:rPr lang="ja-JP" altLang="en-US" sz="1800" b="1" dirty="0">
                <a:solidFill>
                  <a:schemeClr val="accent1"/>
                </a:solidFill>
              </a:rPr>
              <a:t>研究報告</a:t>
            </a:r>
            <a:endParaRPr sz="1800" b="1" i="0" u="none" strike="noStrike" cap="none" dirty="0">
              <a:solidFill>
                <a:schemeClr val="accent1"/>
              </a:solidFill>
              <a:latin typeface="Arial"/>
              <a:ea typeface="Arial"/>
              <a:cs typeface="Arial"/>
              <a:sym typeface="Arial"/>
            </a:endParaRPr>
          </a:p>
        </p:txBody>
      </p:sp>
    </p:spTree>
    <p:extLst>
      <p:ext uri="{BB962C8B-B14F-4D97-AF65-F5344CB8AC3E}">
        <p14:creationId xmlns:p14="http://schemas.microsoft.com/office/powerpoint/2010/main" val="272616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提案手法</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3" name="组合 2">
            <a:extLst>
              <a:ext uri="{FF2B5EF4-FFF2-40B4-BE49-F238E27FC236}">
                <a16:creationId xmlns:a16="http://schemas.microsoft.com/office/drawing/2014/main" id="{22155C03-FC02-801D-F585-0BA8F75FD1C4}"/>
              </a:ext>
            </a:extLst>
          </p:cNvPr>
          <p:cNvGrpSpPr/>
          <p:nvPr/>
        </p:nvGrpSpPr>
        <p:grpSpPr>
          <a:xfrm>
            <a:off x="205505" y="908744"/>
            <a:ext cx="10737798" cy="5940046"/>
            <a:chOff x="96218" y="3941935"/>
            <a:chExt cx="10466255" cy="2876249"/>
          </a:xfrm>
        </p:grpSpPr>
        <p:grpSp>
          <p:nvGrpSpPr>
            <p:cNvPr id="5" name="组合 4">
              <a:extLst>
                <a:ext uri="{FF2B5EF4-FFF2-40B4-BE49-F238E27FC236}">
                  <a16:creationId xmlns:a16="http://schemas.microsoft.com/office/drawing/2014/main" id="{BEA2F0C5-5921-3706-DBE7-7D560EAA1F3B}"/>
                </a:ext>
              </a:extLst>
            </p:cNvPr>
            <p:cNvGrpSpPr/>
            <p:nvPr/>
          </p:nvGrpSpPr>
          <p:grpSpPr>
            <a:xfrm>
              <a:off x="418041" y="4021820"/>
              <a:ext cx="10144432" cy="2466376"/>
              <a:chOff x="698090" y="3821072"/>
              <a:chExt cx="3947165" cy="2363418"/>
            </a:xfrm>
          </p:grpSpPr>
          <p:sp>
            <p:nvSpPr>
              <p:cNvPr id="8" name="矩形 7">
                <a:extLst>
                  <a:ext uri="{FF2B5EF4-FFF2-40B4-BE49-F238E27FC236}">
                    <a16:creationId xmlns:a16="http://schemas.microsoft.com/office/drawing/2014/main" id="{3D098B7C-07FF-20FB-563B-64029957386B}"/>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5528334-D5E1-EE3A-7667-3F7CB9EC9A3C}"/>
                  </a:ext>
                </a:extLst>
              </p:cNvPr>
              <p:cNvSpPr/>
              <p:nvPr/>
            </p:nvSpPr>
            <p:spPr>
              <a:xfrm>
                <a:off x="698090" y="3821072"/>
                <a:ext cx="3947165" cy="288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Google Shape;111;p3">
              <a:extLst>
                <a:ext uri="{FF2B5EF4-FFF2-40B4-BE49-F238E27FC236}">
                  <a16:creationId xmlns:a16="http://schemas.microsoft.com/office/drawing/2014/main" id="{72F4F1B8-C881-8E21-AF84-508DA83AA33A}"/>
                </a:ext>
              </a:extLst>
            </p:cNvPr>
            <p:cNvSpPr txBox="1"/>
            <p:nvPr/>
          </p:nvSpPr>
          <p:spPr>
            <a:xfrm>
              <a:off x="96218" y="3941935"/>
              <a:ext cx="10371514" cy="2876249"/>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ja-JP" altLang="en-US" sz="2000" b="1" dirty="0">
                  <a:solidFill>
                    <a:schemeClr val="bg1"/>
                  </a:solidFill>
                </a:rPr>
                <a:t>平衡連通クラスタリング</a:t>
              </a:r>
              <a:endParaRPr lang="en-US" altLang="ja-JP" sz="2000" b="1" dirty="0">
                <a:solidFill>
                  <a:schemeClr val="bg1"/>
                </a:solidFill>
              </a:endParaRPr>
            </a:p>
            <a:p>
              <a:pPr marL="457200" lvl="2">
                <a:buClr>
                  <a:srgbClr val="C00000"/>
                </a:buClr>
                <a:buSzPts val="2800"/>
              </a:pPr>
              <a:endParaRPr lang="en-US" altLang="ja-JP" sz="2000" b="1" dirty="0">
                <a:solidFill>
                  <a:srgbClr val="C00000"/>
                </a:solidFill>
              </a:endParaRPr>
            </a:p>
            <a:p>
              <a:pPr marL="457200" lvl="2">
                <a:buClr>
                  <a:srgbClr val="C00000"/>
                </a:buClr>
                <a:buSzPts val="2800"/>
              </a:pPr>
              <a:r>
                <a:rPr lang="ja-JP" altLang="en-US" sz="1600" b="1" dirty="0">
                  <a:solidFill>
                    <a:srgbClr val="C00000"/>
                  </a:solidFill>
                </a:rPr>
                <a:t>平衡性の調整方法：</a:t>
              </a:r>
              <a:endParaRPr lang="en-US" altLang="ja-JP" sz="1600" b="1" dirty="0">
                <a:solidFill>
                  <a:srgbClr val="C00000"/>
                </a:solidFill>
              </a:endParaRPr>
            </a:p>
            <a:p>
              <a:pPr marL="457200" lvl="2">
                <a:buClr>
                  <a:srgbClr val="C00000"/>
                </a:buClr>
                <a:buSzPts val="2800"/>
              </a:pPr>
              <a:endParaRPr lang="ja-JP" altLang="en-US" sz="1600" b="1" dirty="0">
                <a:solidFill>
                  <a:srgbClr val="C00000"/>
                </a:solidFill>
              </a:endParaRPr>
            </a:p>
            <a:p>
              <a:pPr marL="457200" lvl="2">
                <a:buClr>
                  <a:srgbClr val="C00000"/>
                </a:buClr>
                <a:buSzPts val="2800"/>
              </a:pPr>
              <a:r>
                <a:rPr lang="en-US" altLang="ja-JP" sz="1600" b="1" dirty="0">
                  <a:solidFill>
                    <a:srgbClr val="C00000"/>
                  </a:solidFill>
                </a:rPr>
                <a:t>1. </a:t>
              </a:r>
              <a:r>
                <a:rPr lang="ja-JP" altLang="en-US" sz="1600" b="1" dirty="0">
                  <a:solidFill>
                    <a:srgbClr val="C00000"/>
                  </a:solidFill>
                </a:rPr>
                <a:t>全てのエッジ </a:t>
              </a:r>
              <a:r>
                <a:rPr lang="en-US" altLang="ja-JP" sz="1600" b="1" dirty="0">
                  <a:solidFill>
                    <a:srgbClr val="C00000"/>
                  </a:solidFill>
                </a:rPr>
                <a:t>{(x, y) | </a:t>
              </a:r>
              <a:r>
                <a:rPr lang="en-US" altLang="ja-JP" sz="1600" b="1" dirty="0" err="1">
                  <a:solidFill>
                    <a:srgbClr val="C00000"/>
                  </a:solidFill>
                </a:rPr>
                <a:t>x,y</a:t>
              </a:r>
              <a:r>
                <a:rPr lang="zh-CN" altLang="en-US" sz="1600" b="1" dirty="0">
                  <a:solidFill>
                    <a:srgbClr val="C00000"/>
                  </a:solidFill>
                </a:rPr>
                <a:t>∈</a:t>
              </a:r>
              <a:r>
                <a:rPr lang="ja-JP" altLang="en-US" sz="1600" b="1" dirty="0">
                  <a:solidFill>
                    <a:srgbClr val="C00000"/>
                  </a:solidFill>
                </a:rPr>
                <a:t>セル</a:t>
              </a:r>
              <a:r>
                <a:rPr lang="en-US" altLang="ja-JP" sz="1600" b="1" dirty="0">
                  <a:solidFill>
                    <a:srgbClr val="C00000"/>
                  </a:solidFill>
                </a:rPr>
                <a:t>}</a:t>
              </a:r>
              <a:r>
                <a:rPr lang="ja-JP" altLang="en-US" sz="1600" b="1" dirty="0">
                  <a:solidFill>
                    <a:srgbClr val="C00000"/>
                  </a:solidFill>
                </a:rPr>
                <a:t>を走査し、</a:t>
              </a:r>
              <a:r>
                <a:rPr lang="en-US" altLang="ja-JP" sz="1600" b="1" dirty="0">
                  <a:solidFill>
                    <a:srgbClr val="C00000"/>
                  </a:solidFill>
                </a:rPr>
                <a:t>x</a:t>
              </a:r>
              <a:r>
                <a:rPr lang="ja-JP" altLang="en-US" sz="1600" b="1" dirty="0">
                  <a:solidFill>
                    <a:srgbClr val="C00000"/>
                  </a:solidFill>
                </a:rPr>
                <a:t>と</a:t>
              </a:r>
              <a:r>
                <a:rPr lang="en-US" altLang="ja-JP" sz="1600" b="1" dirty="0">
                  <a:solidFill>
                    <a:srgbClr val="C00000"/>
                  </a:solidFill>
                </a:rPr>
                <a:t>y</a:t>
              </a:r>
              <a:r>
                <a:rPr lang="ja-JP" altLang="en-US" sz="1600" b="1" dirty="0">
                  <a:solidFill>
                    <a:srgbClr val="C00000"/>
                  </a:solidFill>
                </a:rPr>
                <a:t>の所属クラスターが異なる場合</a:t>
              </a:r>
              <a:endParaRPr lang="en-US" altLang="ja-JP" sz="1600" b="1" dirty="0">
                <a:solidFill>
                  <a:srgbClr val="C00000"/>
                </a:solidFill>
              </a:endParaRPr>
            </a:p>
            <a:p>
              <a:pPr marL="457200" lvl="2">
                <a:buClr>
                  <a:srgbClr val="C00000"/>
                </a:buClr>
                <a:buSzPts val="2800"/>
              </a:pPr>
              <a:r>
                <a:rPr lang="en-US" altLang="ja-JP" sz="1600" b="1" dirty="0">
                  <a:solidFill>
                    <a:srgbClr val="C00000"/>
                  </a:solidFill>
                </a:rPr>
                <a:t>(cluster(x)=A, cluster(y)=B)</a:t>
              </a:r>
              <a:r>
                <a:rPr lang="ja-JP" altLang="en-US" sz="1600" b="1" dirty="0">
                  <a:solidFill>
                    <a:srgbClr val="C00000"/>
                  </a:solidFill>
                </a:rPr>
                <a:t>、セルｘがクラスター</a:t>
              </a:r>
              <a:r>
                <a:rPr lang="en-US" altLang="ja-JP" sz="1600" b="1" dirty="0">
                  <a:solidFill>
                    <a:srgbClr val="C00000"/>
                  </a:solidFill>
                </a:rPr>
                <a:t>B</a:t>
              </a:r>
              <a:r>
                <a:rPr lang="ja-JP" altLang="en-US" sz="1600" b="1" dirty="0">
                  <a:solidFill>
                    <a:srgbClr val="C00000"/>
                  </a:solidFill>
                </a:rPr>
                <a:t>への再配属を考える</a:t>
              </a:r>
              <a:endParaRPr lang="en-US" altLang="ja-JP" sz="1600" b="1" dirty="0">
                <a:solidFill>
                  <a:srgbClr val="C00000"/>
                </a:solidFill>
              </a:endParaRPr>
            </a:p>
            <a:p>
              <a:pPr marL="457200" lvl="2">
                <a:buClr>
                  <a:srgbClr val="C00000"/>
                </a:buClr>
                <a:buSzPts val="2800"/>
              </a:pPr>
              <a:r>
                <a:rPr lang="ja-JP" altLang="en-US" sz="1600" b="1" dirty="0">
                  <a:solidFill>
                    <a:srgbClr val="C00000"/>
                  </a:solidFill>
                </a:rPr>
                <a:t>平衡性チェックと連通性セックの必要がある</a:t>
              </a:r>
              <a:endParaRPr lang="en-US" altLang="ja-JP" sz="1600" b="1" dirty="0">
                <a:solidFill>
                  <a:srgbClr val="C00000"/>
                </a:solidFill>
              </a:endParaRPr>
            </a:p>
            <a:p>
              <a:pPr marL="742950" lvl="2" indent="-285750">
                <a:buClr>
                  <a:srgbClr val="C00000"/>
                </a:buClr>
                <a:buSzPts val="2800"/>
                <a:buFont typeface="Arial" panose="020B0604020202020204" pitchFamily="34" charset="0"/>
                <a:buChar char="•"/>
              </a:pPr>
              <a:r>
                <a:rPr lang="ja-JP" altLang="en-US" sz="1600" b="1" dirty="0">
                  <a:solidFill>
                    <a:srgbClr val="C00000"/>
                  </a:solidFill>
                </a:rPr>
                <a:t>平衡性：</a:t>
              </a:r>
              <a:r>
                <a:rPr lang="en-US" altLang="ja-JP" sz="1600" b="1" dirty="0">
                  <a:solidFill>
                    <a:srgbClr val="C00000"/>
                  </a:solidFill>
                </a:rPr>
                <a:t> </a:t>
              </a:r>
              <a:r>
                <a:rPr lang="ja-JP" altLang="en-US" sz="1600" b="1" dirty="0">
                  <a:solidFill>
                    <a:srgbClr val="C00000"/>
                  </a:solidFill>
                </a:rPr>
                <a:t>以下のいずれかに該当する場合、成立する</a:t>
              </a:r>
              <a:endParaRPr lang="en-US" altLang="ja-JP" sz="1600" b="1" dirty="0">
                <a:solidFill>
                  <a:srgbClr val="C00000"/>
                </a:solidFill>
              </a:endParaRPr>
            </a:p>
            <a:p>
              <a:pPr marL="457200" lvl="2">
                <a:buClr>
                  <a:srgbClr val="C00000"/>
                </a:buClr>
                <a:buSzPts val="2800"/>
              </a:pPr>
              <a:r>
                <a:rPr lang="en-US" altLang="ja-JP" sz="1600" b="1" dirty="0">
                  <a:solidFill>
                    <a:srgbClr val="C00000"/>
                  </a:solidFill>
                </a:rPr>
                <a:t>1) |cluster</a:t>
              </a:r>
              <a:r>
                <a:rPr lang="ja-JP" altLang="en-US" sz="1600" b="1" dirty="0">
                  <a:solidFill>
                    <a:srgbClr val="C00000"/>
                  </a:solidFill>
                </a:rPr>
                <a:t> </a:t>
              </a:r>
              <a:r>
                <a:rPr lang="en-US" altLang="ja-JP" sz="1600" b="1" dirty="0">
                  <a:solidFill>
                    <a:srgbClr val="C00000"/>
                  </a:solidFill>
                </a:rPr>
                <a:t>A| &gt; balanced size and</a:t>
              </a:r>
              <a:r>
                <a:rPr lang="ja-JP" altLang="en-US" sz="1600" b="1" dirty="0">
                  <a:solidFill>
                    <a:srgbClr val="C00000"/>
                  </a:solidFill>
                </a:rPr>
                <a:t> </a:t>
              </a:r>
              <a:r>
                <a:rPr lang="en-US" altLang="ja-JP" sz="1600" b="1" dirty="0">
                  <a:solidFill>
                    <a:srgbClr val="C00000"/>
                  </a:solidFill>
                </a:rPr>
                <a:t>|cluster</a:t>
              </a:r>
              <a:r>
                <a:rPr lang="ja-JP" altLang="en-US" sz="1600" b="1" dirty="0">
                  <a:solidFill>
                    <a:srgbClr val="C00000"/>
                  </a:solidFill>
                </a:rPr>
                <a:t> </a:t>
              </a:r>
              <a:r>
                <a:rPr lang="en-US" altLang="ja-JP" sz="1600" b="1" dirty="0">
                  <a:solidFill>
                    <a:srgbClr val="C00000"/>
                  </a:solidFill>
                </a:rPr>
                <a:t>B| &lt; balanced size</a:t>
              </a:r>
            </a:p>
            <a:p>
              <a:pPr marL="457200" lvl="2">
                <a:buClr>
                  <a:srgbClr val="C00000"/>
                </a:buClr>
                <a:buSzPts val="2800"/>
              </a:pPr>
              <a:r>
                <a:rPr lang="en-US" altLang="ja-JP" sz="1600" b="1" dirty="0">
                  <a:solidFill>
                    <a:srgbClr val="C00000"/>
                  </a:solidFill>
                </a:rPr>
                <a:t>2) |cluster A| &gt; |cluster B|+1</a:t>
              </a:r>
            </a:p>
            <a:p>
              <a:pPr marL="457200" lvl="2">
                <a:buClr>
                  <a:srgbClr val="C00000"/>
                </a:buClr>
                <a:buSzPts val="2800"/>
              </a:pPr>
              <a:r>
                <a:rPr lang="en-US" altLang="ja-JP" sz="1600" b="1" dirty="0">
                  <a:solidFill>
                    <a:srgbClr val="C00000"/>
                  </a:solidFill>
                </a:rPr>
                <a:t>3) |cluster A| == |cluster B|+1 and weight value of move &gt; 0</a:t>
              </a:r>
            </a:p>
            <a:p>
              <a:pPr marL="457200" lvl="2">
                <a:buClr>
                  <a:srgbClr val="C00000"/>
                </a:buClr>
                <a:buSzPts val="2800"/>
              </a:pPr>
              <a:r>
                <a:rPr lang="en-US" altLang="ja-JP" sz="1600" b="1" dirty="0">
                  <a:solidFill>
                    <a:srgbClr val="C00000"/>
                  </a:solidFill>
                </a:rPr>
                <a:t>WM(cluster C)=||cluster C|-</a:t>
              </a:r>
              <a:r>
                <a:rPr lang="en-US" altLang="ja-JP" sz="1600" b="1" dirty="0" err="1">
                  <a:solidFill>
                    <a:srgbClr val="C00000"/>
                  </a:solidFill>
                </a:rPr>
                <a:t>balance_size</a:t>
              </a:r>
              <a:r>
                <a:rPr lang="en-US" altLang="ja-JP" sz="1600" b="1" dirty="0">
                  <a:solidFill>
                    <a:srgbClr val="C00000"/>
                  </a:solidFill>
                </a:rPr>
                <a:t>|</a:t>
              </a:r>
            </a:p>
            <a:p>
              <a:pPr marL="457200" lvl="2">
                <a:buClr>
                  <a:srgbClr val="C00000"/>
                </a:buClr>
                <a:buSzPts val="2800"/>
              </a:pPr>
              <a:r>
                <a:rPr lang="en-US" altLang="ja-JP" sz="1600" b="1" dirty="0">
                  <a:solidFill>
                    <a:srgbClr val="C00000"/>
                  </a:solidFill>
                </a:rPr>
                <a:t>weight value of move=WM|A|+WM|B|-WM|A-1|-WM|B+1|</a:t>
              </a:r>
            </a:p>
            <a:p>
              <a:pPr marL="457200" lvl="2">
                <a:buClr>
                  <a:srgbClr val="C00000"/>
                </a:buClr>
                <a:buSzPts val="2800"/>
              </a:pPr>
              <a:endParaRPr lang="en-US" altLang="ja-JP" sz="1600" b="1" dirty="0">
                <a:solidFill>
                  <a:srgbClr val="C00000"/>
                </a:solidFill>
              </a:endParaRPr>
            </a:p>
            <a:p>
              <a:pPr marL="742950" lvl="2" indent="-285750">
                <a:buClr>
                  <a:srgbClr val="C00000"/>
                </a:buClr>
                <a:buSzPts val="2800"/>
                <a:buFont typeface="Arial" panose="020B0604020202020204" pitchFamily="34" charset="0"/>
                <a:buChar char="•"/>
              </a:pPr>
              <a:r>
                <a:rPr lang="ja-JP" altLang="en-US" sz="1600" b="1" dirty="0">
                  <a:solidFill>
                    <a:srgbClr val="C00000"/>
                  </a:solidFill>
                </a:rPr>
                <a:t>連通性：</a:t>
              </a:r>
              <a:endParaRPr lang="en-US" altLang="ja-JP" sz="1600" b="1" dirty="0">
                <a:solidFill>
                  <a:srgbClr val="C00000"/>
                </a:solidFill>
              </a:endParaRPr>
            </a:p>
            <a:p>
              <a:pPr marL="457200" lvl="2">
                <a:buClr>
                  <a:srgbClr val="C00000"/>
                </a:buClr>
                <a:buSzPts val="2800"/>
              </a:pPr>
              <a:r>
                <a:rPr lang="ja-JP" altLang="en-US" sz="1600" b="1" dirty="0">
                  <a:solidFill>
                    <a:srgbClr val="C00000"/>
                  </a:solidFill>
                </a:rPr>
                <a:t>生成木において、セル</a:t>
              </a:r>
              <a:r>
                <a:rPr lang="en-US" altLang="ja-JP" sz="1600" b="1" dirty="0">
                  <a:solidFill>
                    <a:srgbClr val="C00000"/>
                  </a:solidFill>
                </a:rPr>
                <a:t>x</a:t>
              </a:r>
              <a:r>
                <a:rPr lang="ja-JP" altLang="en-US" sz="1600" b="1" dirty="0">
                  <a:solidFill>
                    <a:srgbClr val="C00000"/>
                  </a:solidFill>
                </a:rPr>
                <a:t>の</a:t>
              </a:r>
              <a:r>
                <a:rPr lang="en-US" altLang="ja-JP" sz="1600" b="1" dirty="0">
                  <a:solidFill>
                    <a:srgbClr val="C00000"/>
                  </a:solidFill>
                </a:rPr>
                <a:t>predecessor(</a:t>
              </a:r>
              <a:r>
                <a:rPr lang="ja-JP" altLang="en-US" sz="1600" b="1" dirty="0">
                  <a:solidFill>
                    <a:srgbClr val="C00000"/>
                  </a:solidFill>
                </a:rPr>
                <a:t>前駆節点</a:t>
              </a:r>
              <a:r>
                <a:rPr lang="en-US" altLang="ja-JP" sz="1600" b="1" dirty="0">
                  <a:solidFill>
                    <a:srgbClr val="C00000"/>
                  </a:solidFill>
                </a:rPr>
                <a:t>)</a:t>
              </a:r>
              <a:r>
                <a:rPr lang="ja-JP" altLang="en-US" sz="1600" b="1" dirty="0">
                  <a:solidFill>
                    <a:srgbClr val="C00000"/>
                  </a:solidFill>
                </a:rPr>
                <a:t>と</a:t>
              </a:r>
              <a:r>
                <a:rPr lang="en-US" altLang="ja-JP" sz="1600" b="1" dirty="0">
                  <a:solidFill>
                    <a:srgbClr val="C00000"/>
                  </a:solidFill>
                </a:rPr>
                <a:t>successor(</a:t>
              </a:r>
              <a:r>
                <a:rPr lang="ja-JP" altLang="en-US" sz="1600" b="1" dirty="0">
                  <a:solidFill>
                    <a:srgbClr val="C00000"/>
                  </a:solidFill>
                </a:rPr>
                <a:t>後継節点</a:t>
              </a:r>
              <a:r>
                <a:rPr lang="en-US" altLang="ja-JP" sz="1600" b="1" dirty="0">
                  <a:solidFill>
                    <a:srgbClr val="C00000"/>
                  </a:solidFill>
                </a:rPr>
                <a:t>)</a:t>
              </a:r>
              <a:r>
                <a:rPr lang="ja-JP" altLang="en-US" sz="1600" b="1" dirty="0">
                  <a:solidFill>
                    <a:srgbClr val="C00000"/>
                  </a:solidFill>
                </a:rPr>
                <a:t>を検査し、全ての後継節点が生成木でｘ以外の新たな前駆節点が見つけると、連通性に影響がない</a:t>
              </a: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p:txBody>
        </p:sp>
      </p:grpSp>
    </p:spTree>
    <p:extLst>
      <p:ext uri="{BB962C8B-B14F-4D97-AF65-F5344CB8AC3E}">
        <p14:creationId xmlns:p14="http://schemas.microsoft.com/office/powerpoint/2010/main" val="365776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提案手法</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3" name="组合 2">
            <a:extLst>
              <a:ext uri="{FF2B5EF4-FFF2-40B4-BE49-F238E27FC236}">
                <a16:creationId xmlns:a16="http://schemas.microsoft.com/office/drawing/2014/main" id="{22155C03-FC02-801D-F585-0BA8F75FD1C4}"/>
              </a:ext>
            </a:extLst>
          </p:cNvPr>
          <p:cNvGrpSpPr/>
          <p:nvPr/>
        </p:nvGrpSpPr>
        <p:grpSpPr>
          <a:xfrm>
            <a:off x="205505" y="908744"/>
            <a:ext cx="10737798" cy="5258553"/>
            <a:chOff x="96218" y="3941935"/>
            <a:chExt cx="10466255" cy="2546261"/>
          </a:xfrm>
        </p:grpSpPr>
        <p:grpSp>
          <p:nvGrpSpPr>
            <p:cNvPr id="5" name="组合 4">
              <a:extLst>
                <a:ext uri="{FF2B5EF4-FFF2-40B4-BE49-F238E27FC236}">
                  <a16:creationId xmlns:a16="http://schemas.microsoft.com/office/drawing/2014/main" id="{BEA2F0C5-5921-3706-DBE7-7D560EAA1F3B}"/>
                </a:ext>
              </a:extLst>
            </p:cNvPr>
            <p:cNvGrpSpPr/>
            <p:nvPr/>
          </p:nvGrpSpPr>
          <p:grpSpPr>
            <a:xfrm>
              <a:off x="418041" y="4021820"/>
              <a:ext cx="10144432" cy="2466376"/>
              <a:chOff x="698090" y="3821072"/>
              <a:chExt cx="3947165" cy="2363418"/>
            </a:xfrm>
          </p:grpSpPr>
          <p:sp>
            <p:nvSpPr>
              <p:cNvPr id="8" name="矩形 7">
                <a:extLst>
                  <a:ext uri="{FF2B5EF4-FFF2-40B4-BE49-F238E27FC236}">
                    <a16:creationId xmlns:a16="http://schemas.microsoft.com/office/drawing/2014/main" id="{3D098B7C-07FF-20FB-563B-64029957386B}"/>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5528334-D5E1-EE3A-7667-3F7CB9EC9A3C}"/>
                  </a:ext>
                </a:extLst>
              </p:cNvPr>
              <p:cNvSpPr/>
              <p:nvPr/>
            </p:nvSpPr>
            <p:spPr>
              <a:xfrm>
                <a:off x="698090" y="3821072"/>
                <a:ext cx="3947165" cy="288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Google Shape;111;p3">
              <a:extLst>
                <a:ext uri="{FF2B5EF4-FFF2-40B4-BE49-F238E27FC236}">
                  <a16:creationId xmlns:a16="http://schemas.microsoft.com/office/drawing/2014/main" id="{72F4F1B8-C881-8E21-AF84-508DA83AA33A}"/>
                </a:ext>
              </a:extLst>
            </p:cNvPr>
            <p:cNvSpPr txBox="1"/>
            <p:nvPr/>
          </p:nvSpPr>
          <p:spPr>
            <a:xfrm>
              <a:off x="96218" y="3941935"/>
              <a:ext cx="10371514" cy="938866"/>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ja-JP" altLang="en-US" sz="2000" b="1" dirty="0">
                  <a:solidFill>
                    <a:schemeClr val="bg1"/>
                  </a:solidFill>
                </a:rPr>
                <a:t>平衡連通クラスタリングの局所性</a:t>
              </a:r>
              <a:endParaRPr lang="en-US" altLang="ja-JP" sz="2000" b="1" dirty="0">
                <a:solidFill>
                  <a:schemeClr val="bg1"/>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p:txBody>
        </p:sp>
      </p:grpSp>
      <p:pic>
        <p:nvPicPr>
          <p:cNvPr id="10" name="图片 9">
            <a:extLst>
              <a:ext uri="{FF2B5EF4-FFF2-40B4-BE49-F238E27FC236}">
                <a16:creationId xmlns:a16="http://schemas.microsoft.com/office/drawing/2014/main" id="{CB612E8F-051D-C07A-EC3E-3AA343310D55}"/>
              </a:ext>
            </a:extLst>
          </p:cNvPr>
          <p:cNvPicPr>
            <a:picLocks noChangeAspect="1"/>
          </p:cNvPicPr>
          <p:nvPr/>
        </p:nvPicPr>
        <p:blipFill>
          <a:blip r:embed="rId3"/>
          <a:stretch>
            <a:fillRect/>
          </a:stretch>
        </p:blipFill>
        <p:spPr>
          <a:xfrm>
            <a:off x="633125" y="1878220"/>
            <a:ext cx="3978205" cy="3958463"/>
          </a:xfrm>
          <a:prstGeom prst="rect">
            <a:avLst/>
          </a:prstGeom>
        </p:spPr>
      </p:pic>
      <p:pic>
        <p:nvPicPr>
          <p:cNvPr id="6" name="图片 5">
            <a:extLst>
              <a:ext uri="{FF2B5EF4-FFF2-40B4-BE49-F238E27FC236}">
                <a16:creationId xmlns:a16="http://schemas.microsoft.com/office/drawing/2014/main" id="{2B9D7650-BD48-00D3-F1C5-007BE1E96C79}"/>
              </a:ext>
            </a:extLst>
          </p:cNvPr>
          <p:cNvPicPr>
            <a:picLocks noChangeAspect="1"/>
          </p:cNvPicPr>
          <p:nvPr/>
        </p:nvPicPr>
        <p:blipFill>
          <a:blip r:embed="rId4"/>
          <a:stretch>
            <a:fillRect/>
          </a:stretch>
        </p:blipFill>
        <p:spPr>
          <a:xfrm>
            <a:off x="5324960" y="1873638"/>
            <a:ext cx="4281155" cy="4013583"/>
          </a:xfrm>
          <a:prstGeom prst="rect">
            <a:avLst/>
          </a:prstGeom>
        </p:spPr>
      </p:pic>
    </p:spTree>
    <p:extLst>
      <p:ext uri="{BB962C8B-B14F-4D97-AF65-F5344CB8AC3E}">
        <p14:creationId xmlns:p14="http://schemas.microsoft.com/office/powerpoint/2010/main" val="93538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提案手法</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3" name="组合 2">
            <a:extLst>
              <a:ext uri="{FF2B5EF4-FFF2-40B4-BE49-F238E27FC236}">
                <a16:creationId xmlns:a16="http://schemas.microsoft.com/office/drawing/2014/main" id="{22155C03-FC02-801D-F585-0BA8F75FD1C4}"/>
              </a:ext>
            </a:extLst>
          </p:cNvPr>
          <p:cNvGrpSpPr/>
          <p:nvPr/>
        </p:nvGrpSpPr>
        <p:grpSpPr>
          <a:xfrm>
            <a:off x="205505" y="908746"/>
            <a:ext cx="10737798" cy="5258553"/>
            <a:chOff x="96218" y="3941935"/>
            <a:chExt cx="10466255" cy="2546261"/>
          </a:xfrm>
        </p:grpSpPr>
        <p:grpSp>
          <p:nvGrpSpPr>
            <p:cNvPr id="5" name="组合 4">
              <a:extLst>
                <a:ext uri="{FF2B5EF4-FFF2-40B4-BE49-F238E27FC236}">
                  <a16:creationId xmlns:a16="http://schemas.microsoft.com/office/drawing/2014/main" id="{BEA2F0C5-5921-3706-DBE7-7D560EAA1F3B}"/>
                </a:ext>
              </a:extLst>
            </p:cNvPr>
            <p:cNvGrpSpPr/>
            <p:nvPr/>
          </p:nvGrpSpPr>
          <p:grpSpPr>
            <a:xfrm>
              <a:off x="418041" y="4021820"/>
              <a:ext cx="10144432" cy="2466376"/>
              <a:chOff x="698090" y="3821072"/>
              <a:chExt cx="3947165" cy="2363418"/>
            </a:xfrm>
          </p:grpSpPr>
          <p:sp>
            <p:nvSpPr>
              <p:cNvPr id="8" name="矩形 7">
                <a:extLst>
                  <a:ext uri="{FF2B5EF4-FFF2-40B4-BE49-F238E27FC236}">
                    <a16:creationId xmlns:a16="http://schemas.microsoft.com/office/drawing/2014/main" id="{3D098B7C-07FF-20FB-563B-64029957386B}"/>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5528334-D5E1-EE3A-7667-3F7CB9EC9A3C}"/>
                  </a:ext>
                </a:extLst>
              </p:cNvPr>
              <p:cNvSpPr/>
              <p:nvPr/>
            </p:nvSpPr>
            <p:spPr>
              <a:xfrm>
                <a:off x="698090" y="3821072"/>
                <a:ext cx="3947165" cy="288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7" name="Google Shape;111;p3">
                  <a:extLst>
                    <a:ext uri="{FF2B5EF4-FFF2-40B4-BE49-F238E27FC236}">
                      <a16:creationId xmlns:a16="http://schemas.microsoft.com/office/drawing/2014/main" id="{72F4F1B8-C881-8E21-AF84-508DA83AA33A}"/>
                    </a:ext>
                  </a:extLst>
                </p:cNvPr>
                <p:cNvSpPr txBox="1"/>
                <p:nvPr/>
              </p:nvSpPr>
              <p:spPr>
                <a:xfrm>
                  <a:off x="96218" y="3941935"/>
                  <a:ext cx="10371514" cy="2160908"/>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2-</a:t>
                  </a:r>
                  <a:r>
                    <a:rPr lang="ja-JP" altLang="en-US" sz="2000" b="1" dirty="0">
                      <a:solidFill>
                        <a:schemeClr val="bg1"/>
                      </a:solidFill>
                    </a:rPr>
                    <a:t>レベル　アルゴリズム</a:t>
                  </a:r>
                  <a:endParaRPr lang="en-US" altLang="ja-JP" sz="2000" b="1" dirty="0">
                    <a:solidFill>
                      <a:schemeClr val="bg1"/>
                    </a:solidFill>
                  </a:endParaRPr>
                </a:p>
                <a:p>
                  <a:pPr marL="457200" lvl="2">
                    <a:buClr>
                      <a:srgbClr val="C00000"/>
                    </a:buClr>
                    <a:buSzPts val="2800"/>
                  </a:pPr>
                  <a:endParaRPr lang="en-US" altLang="ja-JP" sz="2000" b="1" dirty="0">
                    <a:solidFill>
                      <a:srgbClr val="C00000"/>
                    </a:solidFill>
                  </a:endParaRPr>
                </a:p>
                <a:p>
                  <a:pPr marL="457200" lvl="2">
                    <a:buClr>
                      <a:srgbClr val="C00000"/>
                    </a:buClr>
                    <a:buSzPts val="2800"/>
                  </a:pPr>
                  <a14:m>
                    <m:oMathPara xmlns:m="http://schemas.openxmlformats.org/officeDocument/2006/math">
                      <m:oMathParaPr>
                        <m:jc m:val="left"/>
                      </m:oMathParaPr>
                      <m:oMath xmlns:m="http://schemas.openxmlformats.org/officeDocument/2006/math">
                        <m:r>
                          <a:rPr lang="en-US" altLang="ja-JP" sz="1600" b="1" i="1" smtClean="0">
                            <a:solidFill>
                              <a:srgbClr val="C00000"/>
                            </a:solidFill>
                            <a:latin typeface="Cambria Math" panose="02040503050406030204" pitchFamily="18" charset="0"/>
                          </a:rPr>
                          <m:t>𝒇</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𝒈</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oMath>
                    </m:oMathPara>
                  </a14:m>
                  <a:endParaRPr lang="en-US" altLang="ja-JP" sz="1600" b="1" dirty="0">
                    <a:solidFill>
                      <a:srgbClr val="C00000"/>
                    </a:solidFill>
                  </a:endParaRPr>
                </a:p>
                <a:p>
                  <a:pPr marL="457200" lvl="2">
                    <a:buClr>
                      <a:srgbClr val="C00000"/>
                    </a:buClr>
                    <a:buSzPts val="2800"/>
                  </a:pPr>
                  <a:r>
                    <a:rPr lang="en-US" altLang="ja-JP" sz="1600" b="1" dirty="0">
                      <a:solidFill>
                        <a:srgbClr val="C00000"/>
                      </a:solidFill>
                    </a:rPr>
                    <a:t>1-st level(A* star):</a:t>
                  </a:r>
                </a:p>
                <a:p>
                  <a:pPr marL="457200" lvl="2">
                    <a:buClr>
                      <a:srgbClr val="C00000"/>
                    </a:buClr>
                    <a:buSzPts val="2800"/>
                  </a:pPr>
                  <a:r>
                    <a:rPr lang="ja-JP" altLang="en-US" sz="1600" b="1" dirty="0">
                      <a:solidFill>
                        <a:srgbClr val="C00000"/>
                      </a:solidFill>
                    </a:rPr>
                    <a:t>観察者それぞれ担当エリアに対して</a:t>
                  </a:r>
                  <a:r>
                    <a:rPr lang="en-US" altLang="ja-JP" sz="1600" b="1" dirty="0">
                      <a:solidFill>
                        <a:srgbClr val="C00000"/>
                      </a:solidFill>
                    </a:rPr>
                    <a:t>WRP</a:t>
                  </a:r>
                  <a:r>
                    <a:rPr lang="ja-JP" altLang="en-US" sz="1600" b="1" dirty="0">
                      <a:solidFill>
                        <a:srgbClr val="C00000"/>
                      </a:solidFill>
                    </a:rPr>
                    <a:t>ソルバーを適用し、最短経路を見つける</a:t>
                  </a:r>
                  <a:endParaRPr lang="en-US" altLang="ja-JP" sz="1600" b="1" dirty="0">
                    <a:solidFill>
                      <a:srgbClr val="C00000"/>
                    </a:solidFill>
                  </a:endParaRPr>
                </a:p>
                <a:p>
                  <a:pPr marL="457200" lvl="2">
                    <a:buClr>
                      <a:srgbClr val="C00000"/>
                    </a:buClr>
                    <a:buSzPts val="2800"/>
                  </a:pPr>
                  <a:r>
                    <a:rPr lang="ja-JP" altLang="en-US" sz="1600" b="1" dirty="0">
                      <a:solidFill>
                        <a:srgbClr val="C00000"/>
                      </a:solidFill>
                    </a:rPr>
                    <a:t>（情報共有の代わりに各自探索）</a:t>
                  </a:r>
                  <a:endParaRPr lang="en-US" altLang="ja-JP" sz="1600" b="1" dirty="0">
                    <a:solidFill>
                      <a:srgbClr val="C00000"/>
                    </a:solidFill>
                  </a:endParaRP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𝒈</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oMath>
                  </a14:m>
                  <a:r>
                    <a:rPr lang="ja-JP" altLang="en-US" sz="1600" b="1" dirty="0">
                      <a:solidFill>
                        <a:srgbClr val="C00000"/>
                      </a:solidFill>
                    </a:rPr>
                    <a:t> スタートから現地点までのコスト</a:t>
                  </a:r>
                  <a:endParaRPr lang="en-US" altLang="ja-JP" sz="1600" b="1" dirty="0">
                    <a:solidFill>
                      <a:srgbClr val="C00000"/>
                    </a:solidFill>
                  </a:endParaRP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oMath>
                  </a14:m>
                  <a:r>
                    <a:rPr lang="ja-JP" altLang="en-US" sz="1600" b="1" dirty="0">
                      <a:solidFill>
                        <a:srgbClr val="C00000"/>
                      </a:solidFill>
                    </a:rPr>
                    <a:t> グラフヒューリスティックス</a:t>
                  </a:r>
                  <a:r>
                    <a:rPr lang="en-US" altLang="ja-JP" sz="1600" b="1" dirty="0">
                      <a:solidFill>
                        <a:srgbClr val="C00000"/>
                      </a:solidFill>
                    </a:rPr>
                    <a:t>(MST,TSP</a:t>
                  </a:r>
                  <a:r>
                    <a:rPr lang="ja-JP" altLang="en-US" sz="1600" b="1" dirty="0">
                      <a:solidFill>
                        <a:srgbClr val="C00000"/>
                      </a:solidFill>
                    </a:rPr>
                    <a:t>など</a:t>
                  </a:r>
                  <a:r>
                    <a:rPr lang="en-US" altLang="ja-JP" sz="1600" b="1" dirty="0">
                      <a:solidFill>
                        <a:srgbClr val="C00000"/>
                      </a:solidFill>
                    </a:rPr>
                    <a:t>)</a:t>
                  </a: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r>
                    <a:rPr lang="en-US" altLang="ja-JP" sz="1600" b="1" dirty="0">
                      <a:solidFill>
                        <a:srgbClr val="C00000"/>
                      </a:solidFill>
                    </a:rPr>
                    <a:t>2-nd level:</a:t>
                  </a:r>
                </a:p>
                <a:p>
                  <a:pPr marL="457200" lvl="2">
                    <a:buClr>
                      <a:srgbClr val="C00000"/>
                    </a:buClr>
                    <a:buSzPts val="2800"/>
                  </a:pPr>
                  <a:r>
                    <a:rPr lang="ja-JP" altLang="en-US" sz="1600" b="1" dirty="0">
                      <a:solidFill>
                        <a:srgbClr val="C00000"/>
                      </a:solidFill>
                    </a:rPr>
                    <a:t>クラスタリングの平衡性の調整と類似し、平衡性と連通性をチェックする同時に、調整を行う</a:t>
                  </a:r>
                  <a:endParaRPr lang="en-US" altLang="ja-JP" sz="1600" b="1" dirty="0">
                    <a:solidFill>
                      <a:srgbClr val="C00000"/>
                    </a:solidFill>
                  </a:endParaRP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𝒈</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oMath>
                  </a14:m>
                  <a:r>
                    <a:rPr lang="ja-JP" altLang="en-US" sz="1600" b="1" dirty="0">
                      <a:solidFill>
                        <a:srgbClr val="C00000"/>
                      </a:solidFill>
                    </a:rPr>
                    <a:t> 最長経路の長さ</a:t>
                  </a:r>
                  <a:r>
                    <a:rPr lang="en-US" altLang="ja-JP" sz="1600" b="1" dirty="0">
                      <a:solidFill>
                        <a:srgbClr val="C00000"/>
                      </a:solidFill>
                    </a:rPr>
                    <a:t>(</a:t>
                  </a:r>
                  <a:r>
                    <a:rPr lang="en-US" altLang="ja-JP" sz="1600" b="1" dirty="0" err="1">
                      <a:solidFill>
                        <a:srgbClr val="C00000"/>
                      </a:solidFill>
                    </a:rPr>
                    <a:t>MinMax</a:t>
                  </a:r>
                  <a:r>
                    <a:rPr lang="en-US" altLang="ja-JP" sz="1600" b="1" dirty="0">
                      <a:solidFill>
                        <a:srgbClr val="C00000"/>
                      </a:solidFill>
                    </a:rPr>
                    <a:t>) </a:t>
                  </a:r>
                  <a:r>
                    <a:rPr lang="en-US" altLang="zh-CN" sz="1600" b="1" dirty="0">
                      <a:solidFill>
                        <a:srgbClr val="C00000"/>
                      </a:solidFill>
                    </a:rPr>
                    <a:t>or </a:t>
                  </a:r>
                  <a:r>
                    <a:rPr lang="ja-JP" altLang="en-US" sz="1600" b="1" dirty="0">
                      <a:solidFill>
                        <a:srgbClr val="C00000"/>
                      </a:solidFill>
                    </a:rPr>
                    <a:t>長さの和</a:t>
                  </a:r>
                  <a:r>
                    <a:rPr lang="en-US" altLang="ja-JP" sz="1600" b="1" dirty="0">
                      <a:solidFill>
                        <a:srgbClr val="C00000"/>
                      </a:solidFill>
                    </a:rPr>
                    <a:t>(</a:t>
                  </a:r>
                  <a:r>
                    <a:rPr lang="en-US" altLang="ja-JP" sz="1600" b="1" dirty="0" err="1">
                      <a:solidFill>
                        <a:srgbClr val="C00000"/>
                      </a:solidFill>
                    </a:rPr>
                    <a:t>MinSum</a:t>
                  </a:r>
                  <a:r>
                    <a:rPr lang="en-US" altLang="ja-JP" sz="1600" b="1" dirty="0">
                      <a:solidFill>
                        <a:srgbClr val="C00000"/>
                      </a:solidFill>
                    </a:rPr>
                    <a:t>)</a:t>
                  </a: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oMath>
                  </a14:m>
                  <a:r>
                    <a:rPr lang="ja-JP" altLang="en-US" sz="1600" b="1" dirty="0">
                      <a:solidFill>
                        <a:srgbClr val="C00000"/>
                      </a:solidFill>
                    </a:rPr>
                    <a:t> </a:t>
                  </a:r>
                  <a:r>
                    <a:rPr lang="en-US" altLang="ja-JP" sz="1600" b="1" dirty="0">
                      <a:solidFill>
                        <a:srgbClr val="C00000"/>
                      </a:solidFill>
                    </a:rPr>
                    <a:t>variance of paths</a:t>
                  </a:r>
                </a:p>
                <a:p>
                  <a:pPr marL="457200" lvl="2">
                    <a:buClr>
                      <a:srgbClr val="C00000"/>
                    </a:buClr>
                    <a:buSzPts val="2800"/>
                  </a:pPr>
                  <a:r>
                    <a:rPr lang="en-US" altLang="ja-JP" sz="1600" b="1" dirty="0">
                      <a:solidFill>
                        <a:srgbClr val="C00000"/>
                      </a:solidFill>
                    </a:rPr>
                    <a:t>early  stop, </a:t>
                  </a:r>
                  <a:r>
                    <a:rPr lang="en-US" altLang="ja-JP" sz="1600" b="1" dirty="0" err="1">
                      <a:solidFill>
                        <a:srgbClr val="C00000"/>
                      </a:solidFill>
                    </a:rPr>
                    <a:t>max_iter</a:t>
                  </a:r>
                  <a:r>
                    <a:rPr lang="ja-JP" altLang="en-US" sz="1600" b="1" dirty="0">
                      <a:solidFill>
                        <a:srgbClr val="C00000"/>
                      </a:solidFill>
                    </a:rPr>
                    <a:t>を設定し、ベストソリューションがでるまで繰り返す</a:t>
                  </a:r>
                </a:p>
                <a:p>
                  <a:pPr marL="457200" lvl="2">
                    <a:buClr>
                      <a:srgbClr val="C00000"/>
                    </a:buClr>
                    <a:buSzPts val="2800"/>
                  </a:pPr>
                  <a:endParaRPr lang="en-US" altLang="ja-JP" sz="1600" b="1" dirty="0">
                    <a:solidFill>
                      <a:srgbClr val="C00000"/>
                    </a:solidFill>
                  </a:endParaRPr>
                </a:p>
              </p:txBody>
            </p:sp>
          </mc:Choice>
          <mc:Fallback xmlns="">
            <p:sp>
              <p:nvSpPr>
                <p:cNvPr id="7" name="Google Shape;111;p3">
                  <a:extLst>
                    <a:ext uri="{FF2B5EF4-FFF2-40B4-BE49-F238E27FC236}">
                      <a16:creationId xmlns:a16="http://schemas.microsoft.com/office/drawing/2014/main" id="{72F4F1B8-C881-8E21-AF84-508DA83AA33A}"/>
                    </a:ext>
                  </a:extLst>
                </p:cNvPr>
                <p:cNvSpPr txBox="1">
                  <a:spLocks noRot="1" noChangeAspect="1" noMove="1" noResize="1" noEditPoints="1" noAdjustHandles="1" noChangeArrowheads="1" noChangeShapeType="1" noTextEdit="1"/>
                </p:cNvSpPr>
                <p:nvPr/>
              </p:nvSpPr>
              <p:spPr>
                <a:xfrm>
                  <a:off x="96218" y="3941935"/>
                  <a:ext cx="10371514" cy="2160908"/>
                </a:xfrm>
                <a:prstGeom prst="rect">
                  <a:avLst/>
                </a:prstGeom>
                <a:blipFill>
                  <a:blip r:embed="rId3"/>
                  <a:stretch>
                    <a:fillRect/>
                  </a:stretch>
                </a:blipFill>
                <a:ln>
                  <a:noFill/>
                </a:ln>
              </p:spPr>
              <p:txBody>
                <a:bodyPr/>
                <a:lstStyle/>
                <a:p>
                  <a:r>
                    <a:rPr lang="zh-CN" altLang="en-US">
                      <a:noFill/>
                    </a:rPr>
                    <a:t> </a:t>
                  </a:r>
                </a:p>
              </p:txBody>
            </p:sp>
          </mc:Fallback>
        </mc:AlternateContent>
      </p:grpSp>
    </p:spTree>
    <p:extLst>
      <p:ext uri="{BB962C8B-B14F-4D97-AF65-F5344CB8AC3E}">
        <p14:creationId xmlns:p14="http://schemas.microsoft.com/office/powerpoint/2010/main" val="184314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提案手法</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3" name="组合 2">
            <a:extLst>
              <a:ext uri="{FF2B5EF4-FFF2-40B4-BE49-F238E27FC236}">
                <a16:creationId xmlns:a16="http://schemas.microsoft.com/office/drawing/2014/main" id="{22155C03-FC02-801D-F585-0BA8F75FD1C4}"/>
              </a:ext>
            </a:extLst>
          </p:cNvPr>
          <p:cNvGrpSpPr/>
          <p:nvPr/>
        </p:nvGrpSpPr>
        <p:grpSpPr>
          <a:xfrm>
            <a:off x="205505" y="908745"/>
            <a:ext cx="10737798" cy="5288050"/>
            <a:chOff x="96218" y="3941935"/>
            <a:chExt cx="10466255" cy="2560544"/>
          </a:xfrm>
        </p:grpSpPr>
        <p:grpSp>
          <p:nvGrpSpPr>
            <p:cNvPr id="5" name="组合 4">
              <a:extLst>
                <a:ext uri="{FF2B5EF4-FFF2-40B4-BE49-F238E27FC236}">
                  <a16:creationId xmlns:a16="http://schemas.microsoft.com/office/drawing/2014/main" id="{BEA2F0C5-5921-3706-DBE7-7D560EAA1F3B}"/>
                </a:ext>
              </a:extLst>
            </p:cNvPr>
            <p:cNvGrpSpPr/>
            <p:nvPr/>
          </p:nvGrpSpPr>
          <p:grpSpPr>
            <a:xfrm>
              <a:off x="418041" y="4021820"/>
              <a:ext cx="10144432" cy="2480659"/>
              <a:chOff x="698090" y="3821072"/>
              <a:chExt cx="3947165" cy="2377105"/>
            </a:xfrm>
          </p:grpSpPr>
          <p:sp>
            <p:nvSpPr>
              <p:cNvPr id="8" name="矩形 7">
                <a:extLst>
                  <a:ext uri="{FF2B5EF4-FFF2-40B4-BE49-F238E27FC236}">
                    <a16:creationId xmlns:a16="http://schemas.microsoft.com/office/drawing/2014/main" id="{3D098B7C-07FF-20FB-563B-64029957386B}"/>
                  </a:ext>
                </a:extLst>
              </p:cNvPr>
              <p:cNvSpPr/>
              <p:nvPr/>
            </p:nvSpPr>
            <p:spPr>
              <a:xfrm>
                <a:off x="698090" y="3966255"/>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5528334-D5E1-EE3A-7667-3F7CB9EC9A3C}"/>
                  </a:ext>
                </a:extLst>
              </p:cNvPr>
              <p:cNvSpPr/>
              <p:nvPr/>
            </p:nvSpPr>
            <p:spPr>
              <a:xfrm>
                <a:off x="698090" y="3821072"/>
                <a:ext cx="3947165" cy="288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Google Shape;111;p3">
              <a:extLst>
                <a:ext uri="{FF2B5EF4-FFF2-40B4-BE49-F238E27FC236}">
                  <a16:creationId xmlns:a16="http://schemas.microsoft.com/office/drawing/2014/main" id="{72F4F1B8-C881-8E21-AF84-508DA83AA33A}"/>
                </a:ext>
              </a:extLst>
            </p:cNvPr>
            <p:cNvSpPr txBox="1"/>
            <p:nvPr/>
          </p:nvSpPr>
          <p:spPr>
            <a:xfrm>
              <a:off x="96218" y="3941935"/>
              <a:ext cx="10371514" cy="1922461"/>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2-</a:t>
              </a:r>
              <a:r>
                <a:rPr lang="ja-JP" altLang="en-US" sz="2000" b="1" dirty="0">
                  <a:solidFill>
                    <a:schemeClr val="bg1"/>
                  </a:solidFill>
                </a:rPr>
                <a:t>レベル　アルゴリズム</a:t>
              </a:r>
              <a:endParaRPr lang="en-US" altLang="ja-JP" sz="2000" b="1" dirty="0">
                <a:solidFill>
                  <a:schemeClr val="bg1"/>
                </a:solidFill>
              </a:endParaRPr>
            </a:p>
            <a:p>
              <a:pPr marL="457200" lvl="2">
                <a:buClr>
                  <a:srgbClr val="C00000"/>
                </a:buClr>
                <a:buSzPts val="2800"/>
              </a:pPr>
              <a:endParaRPr lang="en-US" altLang="ja-JP" sz="2000" b="1" dirty="0">
                <a:solidFill>
                  <a:srgbClr val="C00000"/>
                </a:solidFill>
              </a:endParaRPr>
            </a:p>
            <a:p>
              <a:pPr marL="457200" lvl="2">
                <a:buClr>
                  <a:srgbClr val="C00000"/>
                </a:buClr>
                <a:buSzPts val="2800"/>
              </a:pPr>
              <a:r>
                <a:rPr lang="ja-JP" altLang="en-US" sz="1600" b="1" dirty="0">
                  <a:solidFill>
                    <a:srgbClr val="C00000"/>
                  </a:solidFill>
                </a:rPr>
                <a:t>平衡性の調整方法：</a:t>
              </a:r>
            </a:p>
            <a:p>
              <a:pPr marL="457200" lvl="2">
                <a:buClr>
                  <a:srgbClr val="C00000"/>
                </a:buClr>
                <a:buSzPts val="2800"/>
              </a:pPr>
              <a:r>
                <a:rPr lang="ja-JP" altLang="en-US" sz="1600" b="1" dirty="0">
                  <a:solidFill>
                    <a:srgbClr val="C00000"/>
                  </a:solidFill>
                </a:rPr>
                <a:t>全てのエッジ </a:t>
              </a:r>
              <a:r>
                <a:rPr lang="en-US" altLang="ja-JP" sz="1600" b="1" dirty="0">
                  <a:solidFill>
                    <a:srgbClr val="C00000"/>
                  </a:solidFill>
                </a:rPr>
                <a:t>{(x, y) | </a:t>
              </a:r>
              <a:r>
                <a:rPr lang="en-US" altLang="ja-JP" sz="1600" b="1" dirty="0" err="1">
                  <a:solidFill>
                    <a:srgbClr val="C00000"/>
                  </a:solidFill>
                </a:rPr>
                <a:t>x,y</a:t>
              </a:r>
              <a:r>
                <a:rPr lang="zh-CN" altLang="en-US" sz="1600" b="1" dirty="0">
                  <a:solidFill>
                    <a:srgbClr val="C00000"/>
                  </a:solidFill>
                </a:rPr>
                <a:t>∈</a:t>
              </a:r>
              <a:r>
                <a:rPr lang="ja-JP" altLang="en-US" sz="1600" b="1" dirty="0">
                  <a:solidFill>
                    <a:srgbClr val="C00000"/>
                  </a:solidFill>
                </a:rPr>
                <a:t>セル</a:t>
              </a:r>
              <a:r>
                <a:rPr lang="en-US" altLang="ja-JP" sz="1600" b="1" dirty="0">
                  <a:solidFill>
                    <a:srgbClr val="C00000"/>
                  </a:solidFill>
                </a:rPr>
                <a:t>}</a:t>
              </a:r>
              <a:r>
                <a:rPr lang="ja-JP" altLang="en-US" sz="1600" b="1" dirty="0">
                  <a:solidFill>
                    <a:srgbClr val="C00000"/>
                  </a:solidFill>
                </a:rPr>
                <a:t>を走査し、</a:t>
              </a:r>
              <a:r>
                <a:rPr lang="en-US" altLang="ja-JP" sz="1600" b="1" dirty="0">
                  <a:solidFill>
                    <a:srgbClr val="C00000"/>
                  </a:solidFill>
                </a:rPr>
                <a:t>x</a:t>
              </a:r>
              <a:r>
                <a:rPr lang="ja-JP" altLang="en-US" sz="1600" b="1" dirty="0">
                  <a:solidFill>
                    <a:srgbClr val="C00000"/>
                  </a:solidFill>
                </a:rPr>
                <a:t>と</a:t>
              </a:r>
              <a:r>
                <a:rPr lang="en-US" altLang="ja-JP" sz="1600" b="1" dirty="0">
                  <a:solidFill>
                    <a:srgbClr val="C00000"/>
                  </a:solidFill>
                </a:rPr>
                <a:t>y</a:t>
              </a:r>
              <a:r>
                <a:rPr lang="ja-JP" altLang="en-US" sz="1600" b="1" dirty="0">
                  <a:solidFill>
                    <a:srgbClr val="C00000"/>
                  </a:solidFill>
                </a:rPr>
                <a:t>の所属エージェントが異なる場合</a:t>
              </a:r>
              <a:endParaRPr lang="en-US" altLang="ja-JP" sz="1600" b="1" dirty="0">
                <a:solidFill>
                  <a:srgbClr val="C00000"/>
                </a:solidFill>
              </a:endParaRPr>
            </a:p>
            <a:p>
              <a:pPr marL="457200" lvl="2">
                <a:buClr>
                  <a:srgbClr val="C00000"/>
                </a:buClr>
                <a:buSzPts val="2800"/>
              </a:pPr>
              <a:r>
                <a:rPr lang="en-US" altLang="ja-JP" sz="1600" b="1" dirty="0">
                  <a:solidFill>
                    <a:srgbClr val="C00000"/>
                  </a:solidFill>
                </a:rPr>
                <a:t>(agent(x)=A, agent(y)=B)</a:t>
              </a:r>
              <a:r>
                <a:rPr lang="ja-JP" altLang="en-US" sz="1600" b="1" dirty="0">
                  <a:solidFill>
                    <a:srgbClr val="C00000"/>
                  </a:solidFill>
                </a:rPr>
                <a:t>、エージェント</a:t>
              </a:r>
              <a:r>
                <a:rPr lang="en-US" altLang="ja-JP" sz="1600" b="1" dirty="0">
                  <a:solidFill>
                    <a:srgbClr val="C00000"/>
                  </a:solidFill>
                </a:rPr>
                <a:t>A</a:t>
              </a:r>
              <a:r>
                <a:rPr lang="ja-JP" altLang="en-US" sz="1600" b="1" dirty="0">
                  <a:solidFill>
                    <a:srgbClr val="C00000"/>
                  </a:solidFill>
                </a:rPr>
                <a:t>のルート上でセルｘと一番近セル</a:t>
              </a:r>
              <a:r>
                <a:rPr lang="en-US" altLang="zh-CN" sz="1600" b="1" dirty="0">
                  <a:solidFill>
                    <a:srgbClr val="C00000"/>
                  </a:solidFill>
                </a:rPr>
                <a:t>z</a:t>
              </a:r>
              <a:r>
                <a:rPr lang="ja-JP" altLang="en-US" sz="1600" b="1" dirty="0">
                  <a:solidFill>
                    <a:srgbClr val="C00000"/>
                  </a:solidFill>
                </a:rPr>
                <a:t>とその関連セルがエージェント</a:t>
              </a:r>
              <a:r>
                <a:rPr lang="en-US" altLang="ja-JP" sz="1600" b="1" dirty="0">
                  <a:solidFill>
                    <a:srgbClr val="C00000"/>
                  </a:solidFill>
                </a:rPr>
                <a:t>B</a:t>
              </a:r>
              <a:r>
                <a:rPr lang="ja-JP" altLang="en-US" sz="1600" b="1" dirty="0">
                  <a:solidFill>
                    <a:srgbClr val="C00000"/>
                  </a:solidFill>
                </a:rPr>
                <a:t>への再配属を考える</a:t>
              </a:r>
              <a:r>
                <a:rPr lang="zh-CN" altLang="en-US" sz="1600" b="1" dirty="0">
                  <a:solidFill>
                    <a:srgbClr val="C00000"/>
                  </a:solidFill>
                </a:rPr>
                <a:t>。</a:t>
              </a:r>
              <a:r>
                <a:rPr lang="en-US" altLang="zh-CN" sz="1600" b="1" dirty="0">
                  <a:solidFill>
                    <a:srgbClr val="C00000"/>
                  </a:solidFill>
                  <a:hlinkClick r:id="rId3" action="ppaction://hlinksldjump"/>
                </a:rPr>
                <a:t> [</a:t>
              </a:r>
              <a:r>
                <a:rPr lang="ja-JP" altLang="en-US" sz="1600" b="1" dirty="0">
                  <a:solidFill>
                    <a:srgbClr val="C00000"/>
                  </a:solidFill>
                  <a:hlinkClick r:id="rId3" action="ppaction://hlinksldjump"/>
                </a:rPr>
                <a:t>例</a:t>
              </a:r>
              <a:r>
                <a:rPr lang="en-US" altLang="zh-CN" sz="1600" b="1" dirty="0">
                  <a:solidFill>
                    <a:srgbClr val="C00000"/>
                  </a:solidFill>
                  <a:hlinkClick r:id="rId3" action="ppaction://hlinksldjump"/>
                </a:rPr>
                <a:t>]</a:t>
              </a:r>
              <a:r>
                <a:rPr lang="ja-JP" altLang="en-US" sz="1600" b="1" dirty="0">
                  <a:solidFill>
                    <a:srgbClr val="C00000"/>
                  </a:solidFill>
                </a:rPr>
                <a:t>平衡性チェックと連通性セックの必要がある</a:t>
              </a:r>
              <a:endParaRPr lang="en-US" altLang="ja-JP" sz="1600" b="1" dirty="0">
                <a:solidFill>
                  <a:srgbClr val="C00000"/>
                </a:solidFill>
              </a:endParaRPr>
            </a:p>
            <a:p>
              <a:pPr marL="742950" lvl="2" indent="-285750">
                <a:buClr>
                  <a:srgbClr val="C00000"/>
                </a:buClr>
                <a:buSzPts val="2800"/>
                <a:buFont typeface="Arial" panose="020B0604020202020204" pitchFamily="34" charset="0"/>
                <a:buChar char="•"/>
              </a:pPr>
              <a:r>
                <a:rPr lang="ja-JP" altLang="en-US" sz="1600" b="1" dirty="0">
                  <a:solidFill>
                    <a:srgbClr val="C00000"/>
                  </a:solidFill>
                </a:rPr>
                <a:t>平衡性：</a:t>
              </a:r>
              <a:r>
                <a:rPr lang="en-US" altLang="ja-JP" sz="1600" b="1" dirty="0">
                  <a:solidFill>
                    <a:srgbClr val="C00000"/>
                  </a:solidFill>
                </a:rPr>
                <a:t> </a:t>
              </a:r>
              <a:r>
                <a:rPr lang="ja-JP" altLang="en-US" sz="1600" b="1" dirty="0">
                  <a:solidFill>
                    <a:srgbClr val="C00000"/>
                  </a:solidFill>
                </a:rPr>
                <a:t>以下のいずれかに該当する場合、成立する</a:t>
              </a:r>
              <a:endParaRPr lang="en-US" altLang="ja-JP" sz="1600" b="1" dirty="0">
                <a:solidFill>
                  <a:srgbClr val="C00000"/>
                </a:solidFill>
              </a:endParaRPr>
            </a:p>
            <a:p>
              <a:pPr marL="457200" lvl="2">
                <a:buClr>
                  <a:srgbClr val="C00000"/>
                </a:buClr>
                <a:buSzPts val="2800"/>
              </a:pPr>
              <a:r>
                <a:rPr lang="en-US" altLang="ja-JP" sz="1600" b="1" dirty="0">
                  <a:solidFill>
                    <a:srgbClr val="C00000"/>
                  </a:solidFill>
                </a:rPr>
                <a:t>1) |path</a:t>
              </a:r>
              <a:r>
                <a:rPr lang="ja-JP" altLang="en-US" sz="1600" b="1" dirty="0">
                  <a:solidFill>
                    <a:srgbClr val="C00000"/>
                  </a:solidFill>
                </a:rPr>
                <a:t> </a:t>
              </a:r>
              <a:r>
                <a:rPr lang="en-US" altLang="ja-JP" sz="1600" b="1" dirty="0">
                  <a:solidFill>
                    <a:srgbClr val="C00000"/>
                  </a:solidFill>
                </a:rPr>
                <a:t>A|-|</a:t>
              </a:r>
              <a:r>
                <a:rPr lang="en-US" altLang="ja-JP" sz="1600" b="1" dirty="0" err="1">
                  <a:solidFill>
                    <a:srgbClr val="C00000"/>
                  </a:solidFill>
                </a:rPr>
                <a:t>pathB</a:t>
              </a:r>
              <a:r>
                <a:rPr lang="en-US" altLang="ja-JP" sz="1600" b="1" dirty="0">
                  <a:solidFill>
                    <a:srgbClr val="C00000"/>
                  </a:solidFill>
                </a:rPr>
                <a:t>| &gt; </a:t>
              </a:r>
              <a:r>
                <a:rPr lang="en-US" altLang="ja-JP" sz="1600" b="1" dirty="0" err="1">
                  <a:solidFill>
                    <a:srgbClr val="C00000"/>
                  </a:solidFill>
                </a:rPr>
                <a:t>tolerance_size</a:t>
              </a: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742950" lvl="2" indent="-285750">
                <a:buClr>
                  <a:srgbClr val="C00000"/>
                </a:buClr>
                <a:buSzPts val="2800"/>
                <a:buFont typeface="Arial" panose="020B0604020202020204" pitchFamily="34" charset="0"/>
                <a:buChar char="•"/>
              </a:pPr>
              <a:r>
                <a:rPr lang="ja-JP" altLang="en-US" sz="1600" b="1" dirty="0">
                  <a:solidFill>
                    <a:srgbClr val="C00000"/>
                  </a:solidFill>
                </a:rPr>
                <a:t>連通性：</a:t>
              </a:r>
              <a:endParaRPr lang="en-US" altLang="ja-JP" sz="1600" b="1" dirty="0">
                <a:solidFill>
                  <a:srgbClr val="C00000"/>
                </a:solidFill>
              </a:endParaRPr>
            </a:p>
            <a:p>
              <a:pPr marL="457200" lvl="2">
                <a:buClr>
                  <a:srgbClr val="C00000"/>
                </a:buClr>
                <a:buSzPts val="2800"/>
              </a:pPr>
              <a:r>
                <a:rPr lang="en-US" altLang="zh-CN" sz="1600" b="1" dirty="0">
                  <a:solidFill>
                    <a:srgbClr val="C00000"/>
                  </a:solidFill>
                </a:rPr>
                <a:t>z</a:t>
              </a:r>
              <a:r>
                <a:rPr lang="ja-JP" altLang="en-US" sz="1600" b="1" dirty="0">
                  <a:solidFill>
                    <a:srgbClr val="C00000"/>
                  </a:solidFill>
                </a:rPr>
                <a:t>とその後のルートがもし他の前駆節点も見つけると、配属しなくてもよい</a:t>
              </a:r>
              <a:endParaRPr lang="en-US" altLang="ja-JP" sz="1600" b="1" dirty="0">
                <a:solidFill>
                  <a:srgbClr val="C00000"/>
                </a:solidFill>
              </a:endParaRPr>
            </a:p>
            <a:p>
              <a:pPr marL="457200" lvl="2">
                <a:buClr>
                  <a:srgbClr val="C00000"/>
                </a:buClr>
                <a:buSzPts val="2800"/>
              </a:pPr>
              <a:r>
                <a:rPr lang="ja-JP" altLang="en-US" sz="1600" b="1" dirty="0">
                  <a:solidFill>
                    <a:srgbClr val="C00000"/>
                  </a:solidFill>
                </a:rPr>
                <a:t>関連セルが配属された後、エージェント</a:t>
              </a:r>
              <a:r>
                <a:rPr lang="en-US" altLang="ja-JP" sz="1600" b="1" dirty="0">
                  <a:solidFill>
                    <a:srgbClr val="C00000"/>
                  </a:solidFill>
                </a:rPr>
                <a:t>A</a:t>
              </a:r>
              <a:r>
                <a:rPr lang="ja-JP" altLang="en-US" sz="1600" b="1" dirty="0">
                  <a:solidFill>
                    <a:srgbClr val="C00000"/>
                  </a:solidFill>
                </a:rPr>
                <a:t>が元に有するセル集合と現在残ったルートが到達できるセルの差集合も全てエージェント</a:t>
              </a:r>
              <a:r>
                <a:rPr lang="en-US" altLang="ja-JP" sz="1600" b="1" dirty="0">
                  <a:solidFill>
                    <a:srgbClr val="C00000"/>
                  </a:solidFill>
                </a:rPr>
                <a:t>B</a:t>
              </a:r>
              <a:r>
                <a:rPr lang="ja-JP" altLang="en-US" sz="1600" b="1" dirty="0">
                  <a:solidFill>
                    <a:srgbClr val="C00000"/>
                  </a:solidFill>
                </a:rPr>
                <a:t>に配属する</a:t>
              </a:r>
              <a:r>
                <a:rPr lang="en-US" altLang="zh-CN" sz="1600" b="1" dirty="0">
                  <a:solidFill>
                    <a:srgbClr val="C00000"/>
                  </a:solidFill>
                  <a:hlinkClick r:id="rId3" action="ppaction://hlinksldjump"/>
                </a:rPr>
                <a:t>[</a:t>
              </a:r>
              <a:r>
                <a:rPr lang="ja-JP" altLang="en-US" sz="1600" b="1" dirty="0">
                  <a:solidFill>
                    <a:srgbClr val="C00000"/>
                  </a:solidFill>
                  <a:hlinkClick r:id="rId3" action="ppaction://hlinksldjump"/>
                </a:rPr>
                <a:t>例</a:t>
              </a:r>
              <a:r>
                <a:rPr lang="en-US" altLang="zh-CN" sz="1600" b="1" dirty="0">
                  <a:solidFill>
                    <a:srgbClr val="C00000"/>
                  </a:solidFill>
                  <a:hlinkClick r:id="rId3" action="ppaction://hlinksldjump"/>
                </a:rPr>
                <a:t>]</a:t>
              </a:r>
              <a:endParaRPr lang="ja-JP" altLang="en-US" sz="1600" b="1" dirty="0">
                <a:solidFill>
                  <a:srgbClr val="C00000"/>
                </a:solidFill>
              </a:endParaRPr>
            </a:p>
            <a:p>
              <a:pPr marL="457200" lvl="2">
                <a:buClr>
                  <a:srgbClr val="C00000"/>
                </a:buClr>
                <a:buSzPts val="2800"/>
              </a:pPr>
              <a:endParaRPr lang="en-US" altLang="ja-JP" sz="1600" b="1" dirty="0">
                <a:solidFill>
                  <a:srgbClr val="C00000"/>
                </a:solidFill>
              </a:endParaRPr>
            </a:p>
          </p:txBody>
        </p:sp>
      </p:grpSp>
    </p:spTree>
    <p:extLst>
      <p:ext uri="{BB962C8B-B14F-4D97-AF65-F5344CB8AC3E}">
        <p14:creationId xmlns:p14="http://schemas.microsoft.com/office/powerpoint/2010/main" val="296338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提案手法</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6" name="图片 5">
            <a:extLst>
              <a:ext uri="{FF2B5EF4-FFF2-40B4-BE49-F238E27FC236}">
                <a16:creationId xmlns:a16="http://schemas.microsoft.com/office/drawing/2014/main" id="{19DAB57C-4523-2F77-8BD6-8196664967BB}"/>
              </a:ext>
            </a:extLst>
          </p:cNvPr>
          <p:cNvPicPr>
            <a:picLocks noChangeAspect="1"/>
          </p:cNvPicPr>
          <p:nvPr/>
        </p:nvPicPr>
        <p:blipFill rotWithShape="1">
          <a:blip r:embed="rId3"/>
          <a:srcRect l="3216" t="8079" r="4789" b="5344"/>
          <a:stretch/>
        </p:blipFill>
        <p:spPr>
          <a:xfrm>
            <a:off x="418041" y="1343226"/>
            <a:ext cx="4631966" cy="4385838"/>
          </a:xfrm>
          <a:prstGeom prst="rect">
            <a:avLst/>
          </a:prstGeom>
        </p:spPr>
      </p:pic>
      <p:pic>
        <p:nvPicPr>
          <p:cNvPr id="10" name="图片 9">
            <a:extLst>
              <a:ext uri="{FF2B5EF4-FFF2-40B4-BE49-F238E27FC236}">
                <a16:creationId xmlns:a16="http://schemas.microsoft.com/office/drawing/2014/main" id="{1036DF91-F822-7581-CE7D-1062FE71FD68}"/>
              </a:ext>
            </a:extLst>
          </p:cNvPr>
          <p:cNvPicPr>
            <a:picLocks noChangeAspect="1"/>
          </p:cNvPicPr>
          <p:nvPr/>
        </p:nvPicPr>
        <p:blipFill>
          <a:blip r:embed="rId4"/>
          <a:stretch>
            <a:fillRect/>
          </a:stretch>
        </p:blipFill>
        <p:spPr>
          <a:xfrm>
            <a:off x="5346756" y="1343225"/>
            <a:ext cx="4868959" cy="4907705"/>
          </a:xfrm>
          <a:prstGeom prst="rect">
            <a:avLst/>
          </a:prstGeom>
        </p:spPr>
      </p:pic>
    </p:spTree>
    <p:extLst>
      <p:ext uri="{BB962C8B-B14F-4D97-AF65-F5344CB8AC3E}">
        <p14:creationId xmlns:p14="http://schemas.microsoft.com/office/powerpoint/2010/main" val="368840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968647" y="526710"/>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范例</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6" name="图片 5">
            <a:extLst>
              <a:ext uri="{FF2B5EF4-FFF2-40B4-BE49-F238E27FC236}">
                <a16:creationId xmlns:a16="http://schemas.microsoft.com/office/drawing/2014/main" id="{572AA77D-E260-65AC-5D8A-3949EC482872}"/>
              </a:ext>
            </a:extLst>
          </p:cNvPr>
          <p:cNvPicPr>
            <a:picLocks noChangeAspect="1"/>
          </p:cNvPicPr>
          <p:nvPr/>
        </p:nvPicPr>
        <p:blipFill>
          <a:blip r:embed="rId3"/>
          <a:stretch>
            <a:fillRect/>
          </a:stretch>
        </p:blipFill>
        <p:spPr>
          <a:xfrm>
            <a:off x="1763965" y="1962347"/>
            <a:ext cx="4332035" cy="4276258"/>
          </a:xfrm>
          <a:prstGeom prst="rect">
            <a:avLst/>
          </a:prstGeom>
        </p:spPr>
      </p:pic>
      <p:pic>
        <p:nvPicPr>
          <p:cNvPr id="12" name="图片 11">
            <a:extLst>
              <a:ext uri="{FF2B5EF4-FFF2-40B4-BE49-F238E27FC236}">
                <a16:creationId xmlns:a16="http://schemas.microsoft.com/office/drawing/2014/main" id="{D2BFFD50-CC7F-5BE9-D895-04958F2703EC}"/>
              </a:ext>
            </a:extLst>
          </p:cNvPr>
          <p:cNvPicPr>
            <a:picLocks noChangeAspect="1"/>
          </p:cNvPicPr>
          <p:nvPr/>
        </p:nvPicPr>
        <p:blipFill>
          <a:blip r:embed="rId4"/>
          <a:stretch>
            <a:fillRect/>
          </a:stretch>
        </p:blipFill>
        <p:spPr>
          <a:xfrm>
            <a:off x="5876121" y="1943333"/>
            <a:ext cx="4333333" cy="4314286"/>
          </a:xfrm>
          <a:prstGeom prst="rect">
            <a:avLst/>
          </a:prstGeom>
        </p:spPr>
      </p:pic>
      <p:pic>
        <p:nvPicPr>
          <p:cNvPr id="14" name="图片 13">
            <a:extLst>
              <a:ext uri="{FF2B5EF4-FFF2-40B4-BE49-F238E27FC236}">
                <a16:creationId xmlns:a16="http://schemas.microsoft.com/office/drawing/2014/main" id="{94D208CE-EB39-FFF2-1BB7-A07553410833}"/>
              </a:ext>
            </a:extLst>
          </p:cNvPr>
          <p:cNvPicPr>
            <a:picLocks noChangeAspect="1"/>
          </p:cNvPicPr>
          <p:nvPr/>
        </p:nvPicPr>
        <p:blipFill>
          <a:blip r:embed="rId5"/>
          <a:stretch>
            <a:fillRect/>
          </a:stretch>
        </p:blipFill>
        <p:spPr>
          <a:xfrm>
            <a:off x="4235230" y="600381"/>
            <a:ext cx="3721540" cy="1453477"/>
          </a:xfrm>
          <a:prstGeom prst="rect">
            <a:avLst/>
          </a:prstGeom>
        </p:spPr>
      </p:pic>
    </p:spTree>
    <p:extLst>
      <p:ext uri="{BB962C8B-B14F-4D97-AF65-F5344CB8AC3E}">
        <p14:creationId xmlns:p14="http://schemas.microsoft.com/office/powerpoint/2010/main" val="422143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実験結果</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0" name="图片 9">
            <a:extLst>
              <a:ext uri="{FF2B5EF4-FFF2-40B4-BE49-F238E27FC236}">
                <a16:creationId xmlns:a16="http://schemas.microsoft.com/office/drawing/2014/main" id="{319FB681-7ED2-1AB6-2354-7429D0832042}"/>
              </a:ext>
            </a:extLst>
          </p:cNvPr>
          <p:cNvPicPr>
            <a:picLocks noChangeAspect="1"/>
          </p:cNvPicPr>
          <p:nvPr/>
        </p:nvPicPr>
        <p:blipFill>
          <a:blip r:embed="rId3"/>
          <a:stretch>
            <a:fillRect/>
          </a:stretch>
        </p:blipFill>
        <p:spPr>
          <a:xfrm>
            <a:off x="626135" y="2556800"/>
            <a:ext cx="8914286" cy="1161905"/>
          </a:xfrm>
          <a:prstGeom prst="rect">
            <a:avLst/>
          </a:prstGeom>
        </p:spPr>
      </p:pic>
      <p:sp>
        <p:nvSpPr>
          <p:cNvPr id="13" name="文本框 12">
            <a:extLst>
              <a:ext uri="{FF2B5EF4-FFF2-40B4-BE49-F238E27FC236}">
                <a16:creationId xmlns:a16="http://schemas.microsoft.com/office/drawing/2014/main" id="{8DF34AD7-7FA7-D577-F422-461D4A9A6DF2}"/>
              </a:ext>
            </a:extLst>
          </p:cNvPr>
          <p:cNvSpPr txBox="1"/>
          <p:nvPr/>
        </p:nvSpPr>
        <p:spPr>
          <a:xfrm>
            <a:off x="209020" y="1443854"/>
            <a:ext cx="6096000" cy="923330"/>
          </a:xfrm>
          <a:prstGeom prst="rect">
            <a:avLst/>
          </a:prstGeom>
          <a:noFill/>
        </p:spPr>
        <p:txBody>
          <a:bodyPr wrap="square">
            <a:spAutoFit/>
          </a:bodyPr>
          <a:lstStyle/>
          <a:p>
            <a:pPr marL="457200" lvl="2">
              <a:buClr>
                <a:srgbClr val="C00000"/>
              </a:buClr>
              <a:buSzPts val="2800"/>
            </a:pPr>
            <a:r>
              <a:rPr lang="en-US" altLang="zh-CN" sz="1800" b="1" dirty="0">
                <a:solidFill>
                  <a:srgbClr val="C00000"/>
                </a:solidFill>
              </a:rPr>
              <a:t>random start</a:t>
            </a:r>
          </a:p>
          <a:p>
            <a:pPr marL="457200" lvl="2">
              <a:buClr>
                <a:srgbClr val="C00000"/>
              </a:buClr>
              <a:buSzPts val="2800"/>
            </a:pPr>
            <a:r>
              <a:rPr lang="en-US" altLang="ja-JP" sz="1800" b="1" dirty="0" err="1">
                <a:solidFill>
                  <a:srgbClr val="C00000"/>
                </a:solidFill>
              </a:rPr>
              <a:t>test_time</a:t>
            </a:r>
            <a:r>
              <a:rPr lang="en-US" altLang="ja-JP" sz="1800" b="1" dirty="0">
                <a:solidFill>
                  <a:srgbClr val="C00000"/>
                </a:solidFill>
              </a:rPr>
              <a:t>: 100</a:t>
            </a:r>
          </a:p>
          <a:p>
            <a:pPr marL="457200" lvl="2">
              <a:buClr>
                <a:srgbClr val="C00000"/>
              </a:buClr>
              <a:buSzPts val="2800"/>
            </a:pPr>
            <a:r>
              <a:rPr lang="en-US" altLang="ja-JP" sz="1800" b="1" dirty="0">
                <a:solidFill>
                  <a:srgbClr val="C00000"/>
                </a:solidFill>
              </a:rPr>
              <a:t>metric: </a:t>
            </a:r>
            <a:r>
              <a:rPr lang="en-US" altLang="ja-JP" sz="1800" b="1" dirty="0" err="1">
                <a:solidFill>
                  <a:srgbClr val="C00000"/>
                </a:solidFill>
              </a:rPr>
              <a:t>MinMax</a:t>
            </a:r>
            <a:endParaRPr lang="en-US" altLang="ja-JP" sz="1800" b="1" dirty="0">
              <a:solidFill>
                <a:srgbClr val="C00000"/>
              </a:solidFill>
            </a:endParaRPr>
          </a:p>
        </p:txBody>
      </p:sp>
    </p:spTree>
    <p:extLst>
      <p:ext uri="{BB962C8B-B14F-4D97-AF65-F5344CB8AC3E}">
        <p14:creationId xmlns:p14="http://schemas.microsoft.com/office/powerpoint/2010/main" val="207184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3" name="Google Shape;110;p3">
            <a:extLst>
              <a:ext uri="{FF2B5EF4-FFF2-40B4-BE49-F238E27FC236}">
                <a16:creationId xmlns:a16="http://schemas.microsoft.com/office/drawing/2014/main" id="{A55E924B-030C-2CD9-26E6-29DDAA57B0FB}"/>
              </a:ext>
            </a:extLst>
          </p:cNvPr>
          <p:cNvSpPr txBox="1"/>
          <p:nvPr/>
        </p:nvSpPr>
        <p:spPr>
          <a:xfrm>
            <a:off x="516364" y="414150"/>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問題</a:t>
            </a:r>
            <a:endParaRPr sz="3200" b="1" i="0" u="none" strike="noStrike" cap="none" dirty="0">
              <a:solidFill>
                <a:schemeClr val="accent1"/>
              </a:solidFill>
              <a:latin typeface="Arial"/>
              <a:ea typeface="Arial"/>
              <a:cs typeface="Arial"/>
              <a:sym typeface="Arial"/>
            </a:endParaRPr>
          </a:p>
        </p:txBody>
      </p:sp>
      <p:pic>
        <p:nvPicPr>
          <p:cNvPr id="8" name="图片 7">
            <a:extLst>
              <a:ext uri="{FF2B5EF4-FFF2-40B4-BE49-F238E27FC236}">
                <a16:creationId xmlns:a16="http://schemas.microsoft.com/office/drawing/2014/main" id="{ACFA2C14-BDBB-7598-59EF-F7573CBD3800}"/>
              </a:ext>
            </a:extLst>
          </p:cNvPr>
          <p:cNvPicPr>
            <a:picLocks noChangeAspect="1"/>
          </p:cNvPicPr>
          <p:nvPr/>
        </p:nvPicPr>
        <p:blipFill>
          <a:blip r:embed="rId3"/>
          <a:stretch>
            <a:fillRect/>
          </a:stretch>
        </p:blipFill>
        <p:spPr>
          <a:xfrm>
            <a:off x="392617" y="1824417"/>
            <a:ext cx="4149886" cy="4294313"/>
          </a:xfrm>
          <a:prstGeom prst="rect">
            <a:avLst/>
          </a:prstGeom>
        </p:spPr>
      </p:pic>
      <p:sp>
        <p:nvSpPr>
          <p:cNvPr id="5" name="文本框 4">
            <a:extLst>
              <a:ext uri="{FF2B5EF4-FFF2-40B4-BE49-F238E27FC236}">
                <a16:creationId xmlns:a16="http://schemas.microsoft.com/office/drawing/2014/main" id="{6BD81B47-A391-8D23-CFD8-B9245623CE67}"/>
              </a:ext>
            </a:extLst>
          </p:cNvPr>
          <p:cNvSpPr txBox="1"/>
          <p:nvPr/>
        </p:nvSpPr>
        <p:spPr>
          <a:xfrm>
            <a:off x="102752" y="1178086"/>
            <a:ext cx="10183678" cy="646331"/>
          </a:xfrm>
          <a:prstGeom prst="rect">
            <a:avLst/>
          </a:prstGeom>
          <a:noFill/>
        </p:spPr>
        <p:txBody>
          <a:bodyPr wrap="square">
            <a:spAutoFit/>
          </a:bodyPr>
          <a:lstStyle/>
          <a:p>
            <a:pPr marL="457200" lvl="2">
              <a:buClr>
                <a:srgbClr val="C00000"/>
              </a:buClr>
              <a:buSzPts val="2800"/>
            </a:pPr>
            <a:r>
              <a:rPr lang="ja-JP" altLang="en-US" sz="1800" b="1" dirty="0">
                <a:solidFill>
                  <a:srgbClr val="C00000"/>
                </a:solidFill>
              </a:rPr>
              <a:t>開放性地図において、数多くのノードを展開による計算時間の大幅増加</a:t>
            </a:r>
            <a:endParaRPr lang="en-US" altLang="ja-JP" sz="1800" b="1" dirty="0">
              <a:solidFill>
                <a:srgbClr val="C00000"/>
              </a:solidFill>
            </a:endParaRPr>
          </a:p>
          <a:p>
            <a:pPr marL="457200" lvl="2">
              <a:buClr>
                <a:srgbClr val="C00000"/>
              </a:buClr>
              <a:buSzPts val="2800"/>
            </a:pPr>
            <a:r>
              <a:rPr lang="en-US" altLang="zh-CN" sz="1800" b="1" dirty="0">
                <a:solidFill>
                  <a:srgbClr val="C00000"/>
                </a:solidFill>
              </a:rPr>
              <a:t> </a:t>
            </a:r>
            <a:endParaRPr lang="en-US" altLang="ja-JP" sz="1800" b="1" dirty="0">
              <a:solidFill>
                <a:srgbClr val="C00000"/>
              </a:solidFill>
            </a:endParaRPr>
          </a:p>
        </p:txBody>
      </p:sp>
    </p:spTree>
    <p:extLst>
      <p:ext uri="{BB962C8B-B14F-4D97-AF65-F5344CB8AC3E}">
        <p14:creationId xmlns:p14="http://schemas.microsoft.com/office/powerpoint/2010/main" val="235681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3" name="Google Shape;110;p3">
            <a:extLst>
              <a:ext uri="{FF2B5EF4-FFF2-40B4-BE49-F238E27FC236}">
                <a16:creationId xmlns:a16="http://schemas.microsoft.com/office/drawing/2014/main" id="{A55E924B-030C-2CD9-26E6-29DDAA57B0FB}"/>
              </a:ext>
            </a:extLst>
          </p:cNvPr>
          <p:cNvSpPr txBox="1"/>
          <p:nvPr/>
        </p:nvSpPr>
        <p:spPr>
          <a:xfrm>
            <a:off x="516364" y="414150"/>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問題</a:t>
            </a:r>
            <a:endParaRPr sz="3200" b="1" i="0" u="none" strike="noStrike" cap="none" dirty="0">
              <a:solidFill>
                <a:schemeClr val="accent1"/>
              </a:solidFill>
              <a:latin typeface="Arial"/>
              <a:ea typeface="Arial"/>
              <a:cs typeface="Arial"/>
              <a:sym typeface="Arial"/>
            </a:endParaRPr>
          </a:p>
        </p:txBody>
      </p:sp>
      <p:sp>
        <p:nvSpPr>
          <p:cNvPr id="5" name="文本框 4">
            <a:extLst>
              <a:ext uri="{FF2B5EF4-FFF2-40B4-BE49-F238E27FC236}">
                <a16:creationId xmlns:a16="http://schemas.microsoft.com/office/drawing/2014/main" id="{6BD81B47-A391-8D23-CFD8-B9245623CE67}"/>
              </a:ext>
            </a:extLst>
          </p:cNvPr>
          <p:cNvSpPr txBox="1"/>
          <p:nvPr/>
        </p:nvSpPr>
        <p:spPr>
          <a:xfrm>
            <a:off x="102752" y="1178086"/>
            <a:ext cx="10183678" cy="369332"/>
          </a:xfrm>
          <a:prstGeom prst="rect">
            <a:avLst/>
          </a:prstGeom>
          <a:noFill/>
        </p:spPr>
        <p:txBody>
          <a:bodyPr wrap="square">
            <a:spAutoFit/>
          </a:bodyPr>
          <a:lstStyle/>
          <a:p>
            <a:pPr marL="457200" lvl="2">
              <a:buClr>
                <a:srgbClr val="C00000"/>
              </a:buClr>
              <a:buSzPts val="2800"/>
            </a:pPr>
            <a:r>
              <a:rPr lang="ja-JP" altLang="en-US" sz="1800" b="1" dirty="0">
                <a:solidFill>
                  <a:srgbClr val="C00000"/>
                </a:solidFill>
              </a:rPr>
              <a:t>クラスタリング結果に囚われて</a:t>
            </a:r>
            <a:r>
              <a:rPr lang="en-US" altLang="ja-JP" sz="1800" b="1" dirty="0">
                <a:solidFill>
                  <a:srgbClr val="C00000"/>
                </a:solidFill>
              </a:rPr>
              <a:t>(</a:t>
            </a:r>
            <a:r>
              <a:rPr lang="ja-JP" altLang="en-US" sz="1800" b="1" dirty="0">
                <a:solidFill>
                  <a:srgbClr val="C00000"/>
                </a:solidFill>
              </a:rPr>
              <a:t>地図の原因もある</a:t>
            </a:r>
            <a:r>
              <a:rPr lang="en-US" altLang="ja-JP" sz="1800" b="1" dirty="0">
                <a:solidFill>
                  <a:srgbClr val="C00000"/>
                </a:solidFill>
              </a:rPr>
              <a:t>)</a:t>
            </a:r>
            <a:r>
              <a:rPr lang="ja-JP" altLang="en-US" sz="1800" b="1" dirty="0">
                <a:solidFill>
                  <a:srgbClr val="C00000"/>
                </a:solidFill>
              </a:rPr>
              <a:t>、改善余地が小さい</a:t>
            </a:r>
            <a:endParaRPr lang="en-US" altLang="ja-JP" sz="1800" b="1" dirty="0">
              <a:solidFill>
                <a:srgbClr val="C00000"/>
              </a:solidFill>
            </a:endParaRPr>
          </a:p>
        </p:txBody>
      </p:sp>
      <p:pic>
        <p:nvPicPr>
          <p:cNvPr id="3" name="图片 2">
            <a:extLst>
              <a:ext uri="{FF2B5EF4-FFF2-40B4-BE49-F238E27FC236}">
                <a16:creationId xmlns:a16="http://schemas.microsoft.com/office/drawing/2014/main" id="{9162EF62-E8D9-2CE9-3D49-EC685DC63DDE}"/>
              </a:ext>
            </a:extLst>
          </p:cNvPr>
          <p:cNvPicPr>
            <a:picLocks noChangeAspect="1"/>
          </p:cNvPicPr>
          <p:nvPr/>
        </p:nvPicPr>
        <p:blipFill>
          <a:blip r:embed="rId3"/>
          <a:stretch>
            <a:fillRect/>
          </a:stretch>
        </p:blipFill>
        <p:spPr>
          <a:xfrm>
            <a:off x="205505" y="1870047"/>
            <a:ext cx="3789329" cy="3809867"/>
          </a:xfrm>
          <a:prstGeom prst="rect">
            <a:avLst/>
          </a:prstGeom>
        </p:spPr>
      </p:pic>
      <p:pic>
        <p:nvPicPr>
          <p:cNvPr id="4" name="图片 3">
            <a:extLst>
              <a:ext uri="{FF2B5EF4-FFF2-40B4-BE49-F238E27FC236}">
                <a16:creationId xmlns:a16="http://schemas.microsoft.com/office/drawing/2014/main" id="{1D1909A0-AFAB-1E1B-3740-AC20FF650A94}"/>
              </a:ext>
            </a:extLst>
          </p:cNvPr>
          <p:cNvPicPr>
            <a:picLocks noChangeAspect="1"/>
          </p:cNvPicPr>
          <p:nvPr/>
        </p:nvPicPr>
        <p:blipFill rotWithShape="1">
          <a:blip r:embed="rId4"/>
          <a:srcRect l="3415"/>
          <a:stretch/>
        </p:blipFill>
        <p:spPr>
          <a:xfrm>
            <a:off x="4910068" y="1870047"/>
            <a:ext cx="3789328" cy="3842836"/>
          </a:xfrm>
          <a:prstGeom prst="rect">
            <a:avLst/>
          </a:prstGeom>
        </p:spPr>
      </p:pic>
    </p:spTree>
    <p:extLst>
      <p:ext uri="{BB962C8B-B14F-4D97-AF65-F5344CB8AC3E}">
        <p14:creationId xmlns:p14="http://schemas.microsoft.com/office/powerpoint/2010/main" val="245758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555692" y="475726"/>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改善手段</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 name="文本框 12">
            <a:extLst>
              <a:ext uri="{FF2B5EF4-FFF2-40B4-BE49-F238E27FC236}">
                <a16:creationId xmlns:a16="http://schemas.microsoft.com/office/drawing/2014/main" id="{8DF34AD7-7FA7-D577-F422-461D4A9A6DF2}"/>
              </a:ext>
            </a:extLst>
          </p:cNvPr>
          <p:cNvSpPr txBox="1"/>
          <p:nvPr/>
        </p:nvSpPr>
        <p:spPr>
          <a:xfrm>
            <a:off x="209019" y="1443854"/>
            <a:ext cx="10183678" cy="1569660"/>
          </a:xfrm>
          <a:prstGeom prst="rect">
            <a:avLst/>
          </a:prstGeom>
          <a:noFill/>
        </p:spPr>
        <p:txBody>
          <a:bodyPr wrap="square">
            <a:spAutoFit/>
          </a:bodyPr>
          <a:lstStyle/>
          <a:p>
            <a:pPr marL="457200" lvl="2">
              <a:buClr>
                <a:srgbClr val="C00000"/>
              </a:buClr>
              <a:buSzPts val="2800"/>
            </a:pPr>
            <a:r>
              <a:rPr lang="en-US" altLang="zh-CN" sz="2400" b="1" dirty="0">
                <a:solidFill>
                  <a:srgbClr val="C00000"/>
                </a:solidFill>
              </a:rPr>
              <a:t>1. Profiling</a:t>
            </a:r>
            <a:r>
              <a:rPr lang="ja-JP" altLang="en-US" sz="2400" b="1" dirty="0">
                <a:solidFill>
                  <a:srgbClr val="C00000"/>
                </a:solidFill>
              </a:rPr>
              <a:t>による関数の効率化向け調整</a:t>
            </a:r>
            <a:r>
              <a:rPr lang="en-US" altLang="ja-JP" sz="2400" b="1" dirty="0">
                <a:solidFill>
                  <a:srgbClr val="C00000"/>
                </a:solidFill>
              </a:rPr>
              <a:t>(deep copy</a:t>
            </a:r>
            <a:r>
              <a:rPr lang="ja-JP" altLang="en-US" sz="2400" b="1" dirty="0">
                <a:solidFill>
                  <a:srgbClr val="C00000"/>
                </a:solidFill>
              </a:rPr>
              <a:t>関数など</a:t>
            </a:r>
            <a:r>
              <a:rPr lang="en-US" altLang="ja-JP" sz="2400" b="1" dirty="0">
                <a:solidFill>
                  <a:srgbClr val="C00000"/>
                </a:solidFill>
              </a:rPr>
              <a:t>)</a:t>
            </a:r>
            <a:endParaRPr lang="en-US" altLang="zh-CN" sz="2400" b="1" dirty="0">
              <a:solidFill>
                <a:srgbClr val="C00000"/>
              </a:solidFill>
            </a:endParaRPr>
          </a:p>
          <a:p>
            <a:pPr marL="457200" lvl="2">
              <a:buClr>
                <a:srgbClr val="C00000"/>
              </a:buClr>
              <a:buSzPts val="2800"/>
            </a:pPr>
            <a:r>
              <a:rPr lang="en-US" altLang="ja-JP" sz="2400" b="1" dirty="0">
                <a:solidFill>
                  <a:srgbClr val="C00000"/>
                </a:solidFill>
              </a:rPr>
              <a:t>2.</a:t>
            </a:r>
            <a:r>
              <a:rPr lang="zh-CN" altLang="en-US" sz="2400" b="1" dirty="0">
                <a:solidFill>
                  <a:srgbClr val="C00000"/>
                </a:solidFill>
              </a:rPr>
              <a:t> </a:t>
            </a:r>
            <a:r>
              <a:rPr lang="en-US" altLang="zh-CN" sz="2400" b="1" dirty="0">
                <a:solidFill>
                  <a:srgbClr val="C00000"/>
                </a:solidFill>
              </a:rPr>
              <a:t>Unbalanced result</a:t>
            </a:r>
            <a:r>
              <a:rPr lang="ja-JP" altLang="en-US" sz="2400" b="1" dirty="0">
                <a:solidFill>
                  <a:srgbClr val="C00000"/>
                </a:solidFill>
              </a:rPr>
              <a:t>に対する事前刈込</a:t>
            </a:r>
            <a:r>
              <a:rPr lang="en-US" altLang="ja-JP" sz="2400" b="1" dirty="0">
                <a:solidFill>
                  <a:srgbClr val="C00000"/>
                </a:solidFill>
              </a:rPr>
              <a:t>(2-level</a:t>
            </a:r>
            <a:r>
              <a:rPr lang="ja-JP" altLang="en-US" sz="2400" b="1" dirty="0">
                <a:solidFill>
                  <a:srgbClr val="C00000"/>
                </a:solidFill>
              </a:rPr>
              <a:t>の判断条件改良</a:t>
            </a:r>
            <a:r>
              <a:rPr lang="en-US" altLang="ja-JP" sz="2400" b="1" dirty="0">
                <a:solidFill>
                  <a:srgbClr val="C00000"/>
                </a:solidFill>
              </a:rPr>
              <a:t>)</a:t>
            </a:r>
          </a:p>
          <a:p>
            <a:pPr marL="457200" lvl="2">
              <a:buClr>
                <a:srgbClr val="C00000"/>
              </a:buClr>
              <a:buSzPts val="2800"/>
            </a:pPr>
            <a:r>
              <a:rPr lang="en-US" altLang="ja-JP" sz="2400" b="1" dirty="0">
                <a:solidFill>
                  <a:srgbClr val="C00000"/>
                </a:solidFill>
              </a:rPr>
              <a:t>3. </a:t>
            </a:r>
            <a:r>
              <a:rPr lang="ja-JP" altLang="en-US" sz="2400" b="1" dirty="0">
                <a:solidFill>
                  <a:srgbClr val="C00000"/>
                </a:solidFill>
              </a:rPr>
              <a:t>ハイパーパラメータの選択による加速</a:t>
            </a:r>
            <a:endParaRPr lang="en-US" altLang="ja-JP" sz="2400" b="1" dirty="0">
              <a:solidFill>
                <a:srgbClr val="C00000"/>
              </a:solidFill>
            </a:endParaRPr>
          </a:p>
          <a:p>
            <a:pPr marL="457200" lvl="2">
              <a:buClr>
                <a:srgbClr val="C00000"/>
              </a:buClr>
              <a:buSzPts val="2800"/>
            </a:pPr>
            <a:r>
              <a:rPr lang="en-US" altLang="ja-JP" sz="2400" b="1" dirty="0">
                <a:solidFill>
                  <a:srgbClr val="C00000"/>
                </a:solidFill>
              </a:rPr>
              <a:t>4. </a:t>
            </a:r>
            <a:r>
              <a:rPr lang="ja-JP" altLang="en-US" sz="2400" b="1" dirty="0">
                <a:solidFill>
                  <a:srgbClr val="C00000"/>
                </a:solidFill>
              </a:rPr>
              <a:t>重複計算の減少</a:t>
            </a:r>
            <a:endParaRPr lang="en-US" altLang="ja-JP" sz="2400" b="1" dirty="0">
              <a:solidFill>
                <a:srgbClr val="C00000"/>
              </a:solidFill>
            </a:endParaRPr>
          </a:p>
        </p:txBody>
      </p:sp>
    </p:spTree>
    <p:extLst>
      <p:ext uri="{BB962C8B-B14F-4D97-AF65-F5344CB8AC3E}">
        <p14:creationId xmlns:p14="http://schemas.microsoft.com/office/powerpoint/2010/main" val="2456393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555692" y="475726"/>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3200" b="1" dirty="0">
                <a:solidFill>
                  <a:schemeClr val="accent1"/>
                </a:solidFill>
              </a:rPr>
              <a:t>point</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 name="文本框 12">
            <a:extLst>
              <a:ext uri="{FF2B5EF4-FFF2-40B4-BE49-F238E27FC236}">
                <a16:creationId xmlns:a16="http://schemas.microsoft.com/office/drawing/2014/main" id="{8DF34AD7-7FA7-D577-F422-461D4A9A6DF2}"/>
              </a:ext>
            </a:extLst>
          </p:cNvPr>
          <p:cNvSpPr txBox="1"/>
          <p:nvPr/>
        </p:nvSpPr>
        <p:spPr>
          <a:xfrm>
            <a:off x="209019" y="1457302"/>
            <a:ext cx="10183678" cy="1200329"/>
          </a:xfrm>
          <a:prstGeom prst="rect">
            <a:avLst/>
          </a:prstGeom>
          <a:noFill/>
        </p:spPr>
        <p:txBody>
          <a:bodyPr wrap="square">
            <a:spAutoFit/>
          </a:bodyPr>
          <a:lstStyle/>
          <a:p>
            <a:pPr marL="914400" lvl="2" indent="-457200">
              <a:buClr>
                <a:srgbClr val="C00000"/>
              </a:buClr>
              <a:buSzPts val="2800"/>
              <a:buAutoNum type="arabicPeriod"/>
            </a:pPr>
            <a:r>
              <a:rPr lang="zh-CN" altLang="en-US" sz="2400" b="1" dirty="0">
                <a:solidFill>
                  <a:srgbClr val="C00000"/>
                </a:solidFill>
              </a:rPr>
              <a:t>提案手法部分的说明不够清楚，事先将每个定义都用记号表示清楚</a:t>
            </a:r>
            <a:endParaRPr lang="en-US" altLang="zh-CN" sz="2400" b="1" dirty="0">
              <a:solidFill>
                <a:srgbClr val="C00000"/>
              </a:solidFill>
            </a:endParaRPr>
          </a:p>
          <a:p>
            <a:pPr marL="457200" lvl="2">
              <a:buClr>
                <a:srgbClr val="C00000"/>
              </a:buClr>
              <a:buSzPts val="2800"/>
            </a:pPr>
            <a:r>
              <a:rPr lang="zh-CN" altLang="en-US" sz="2400" b="1" dirty="0">
                <a:solidFill>
                  <a:srgbClr val="C00000"/>
                </a:solidFill>
              </a:rPr>
              <a:t>或者使用伪代码</a:t>
            </a:r>
            <a:endParaRPr lang="en-US" altLang="zh-CN" sz="2400" b="1" dirty="0">
              <a:solidFill>
                <a:srgbClr val="C00000"/>
              </a:solidFill>
            </a:endParaRPr>
          </a:p>
          <a:p>
            <a:pPr marL="457200" lvl="2">
              <a:buClr>
                <a:srgbClr val="C00000"/>
              </a:buClr>
              <a:buSzPts val="2800"/>
            </a:pPr>
            <a:r>
              <a:rPr lang="en-US" altLang="ja-JP" sz="2400" b="1" dirty="0">
                <a:solidFill>
                  <a:srgbClr val="C00000"/>
                </a:solidFill>
              </a:rPr>
              <a:t>2.</a:t>
            </a:r>
            <a:r>
              <a:rPr lang="zh-CN" altLang="en-US" sz="2400" b="1" dirty="0">
                <a:solidFill>
                  <a:srgbClr val="C00000"/>
                </a:solidFill>
              </a:rPr>
              <a:t> 配上相应的例子</a:t>
            </a:r>
            <a:endParaRPr lang="en-US" altLang="ja-JP" sz="2400" b="1" dirty="0">
              <a:solidFill>
                <a:srgbClr val="C00000"/>
              </a:solidFill>
            </a:endParaRPr>
          </a:p>
        </p:txBody>
      </p:sp>
    </p:spTree>
    <p:extLst>
      <p:ext uri="{BB962C8B-B14F-4D97-AF65-F5344CB8AC3E}">
        <p14:creationId xmlns:p14="http://schemas.microsoft.com/office/powerpoint/2010/main" val="992368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i="0" u="none" strike="noStrike" cap="none" dirty="0">
                <a:solidFill>
                  <a:schemeClr val="accent1"/>
                </a:solidFill>
                <a:latin typeface="Arial"/>
                <a:ea typeface="Arial"/>
                <a:cs typeface="Arial"/>
                <a:sym typeface="Arial"/>
              </a:rPr>
              <a:t>参考文献</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dirty="0"/>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Google Shape;111;p3">
            <a:extLst>
              <a:ext uri="{FF2B5EF4-FFF2-40B4-BE49-F238E27FC236}">
                <a16:creationId xmlns:a16="http://schemas.microsoft.com/office/drawing/2014/main" id="{DBDE80DD-3E64-7C76-4815-2B40F2EB8C70}"/>
              </a:ext>
            </a:extLst>
          </p:cNvPr>
          <p:cNvSpPr txBox="1"/>
          <p:nvPr/>
        </p:nvSpPr>
        <p:spPr>
          <a:xfrm>
            <a:off x="0" y="1201325"/>
            <a:ext cx="11148295" cy="4770496"/>
          </a:xfrm>
          <a:prstGeom prst="rect">
            <a:avLst/>
          </a:prstGeom>
          <a:noFill/>
          <a:ln>
            <a:noFill/>
          </a:ln>
        </p:spPr>
        <p:txBody>
          <a:bodyPr spcFirstLastPara="1" wrap="square" lIns="91425" tIns="45700" rIns="91425" bIns="45700" anchor="t" anchorCtr="0">
            <a:spAutoFit/>
          </a:bodyPr>
          <a:lstStyle/>
          <a:p>
            <a:pPr marL="457200" lvl="1" algn="just">
              <a:buClr>
                <a:srgbClr val="C00000"/>
              </a:buClr>
              <a:buSzPts val="2800"/>
            </a:pPr>
            <a:r>
              <a:rPr lang="en-US" altLang="ja-JP" sz="1600" b="1" dirty="0">
                <a:solidFill>
                  <a:srgbClr val="C00000"/>
                </a:solidFill>
              </a:rPr>
              <a:t>[1] Chin, Wei-Pang, and Simeon </a:t>
            </a:r>
            <a:r>
              <a:rPr lang="en-US" altLang="ja-JP" sz="1600" b="1" dirty="0" err="1">
                <a:solidFill>
                  <a:srgbClr val="C00000"/>
                </a:solidFill>
              </a:rPr>
              <a:t>Ntafos</a:t>
            </a:r>
            <a:r>
              <a:rPr lang="en-US" altLang="ja-JP" sz="1600" b="1" dirty="0">
                <a:solidFill>
                  <a:srgbClr val="C00000"/>
                </a:solidFill>
              </a:rPr>
              <a:t>. "Optimum watchman routes." Proceedings of the second annual symposium on Computational geometry. 1986.</a:t>
            </a:r>
          </a:p>
          <a:p>
            <a:pPr marL="457200" lvl="1" algn="just">
              <a:buClr>
                <a:srgbClr val="C00000"/>
              </a:buClr>
              <a:buSzPts val="2800"/>
            </a:pPr>
            <a:r>
              <a:rPr lang="en-US" altLang="ja-JP" sz="1600" b="1" dirty="0">
                <a:solidFill>
                  <a:srgbClr val="C00000"/>
                </a:solidFill>
              </a:rPr>
              <a:t>[2] O'Rourke, Joseph (1987), Art Gallery Theorems and Algorithms, Oxford University Press, ISBN 0-19-503965-3.</a:t>
            </a:r>
          </a:p>
          <a:p>
            <a:pPr marL="457200" lvl="1" algn="just">
              <a:buClr>
                <a:srgbClr val="C00000"/>
              </a:buClr>
              <a:buSzPts val="2800"/>
            </a:pPr>
            <a:r>
              <a:rPr lang="en-US" altLang="ja-JP" sz="1600" b="1" dirty="0">
                <a:solidFill>
                  <a:srgbClr val="C00000"/>
                </a:solidFill>
              </a:rPr>
              <a:t>[3] Dissanayake, M. G.; Newman, P.; Clark, S.; </a:t>
            </a:r>
            <a:r>
              <a:rPr lang="en-US" altLang="ja-JP" sz="1600" b="1" dirty="0" err="1">
                <a:solidFill>
                  <a:srgbClr val="C00000"/>
                </a:solidFill>
              </a:rPr>
              <a:t>Durrant</a:t>
            </a:r>
            <a:r>
              <a:rPr lang="en-US" altLang="ja-JP" sz="1600" b="1" dirty="0">
                <a:solidFill>
                  <a:srgbClr val="C00000"/>
                </a:solidFill>
              </a:rPr>
              <a:t>-Whyte, H. F.; and </a:t>
            </a:r>
            <a:r>
              <a:rPr lang="en-US" altLang="ja-JP" sz="1600" b="1" dirty="0" err="1">
                <a:solidFill>
                  <a:srgbClr val="C00000"/>
                </a:solidFill>
              </a:rPr>
              <a:t>Csorba</a:t>
            </a:r>
            <a:r>
              <a:rPr lang="en-US" altLang="ja-JP" sz="1600" b="1" dirty="0">
                <a:solidFill>
                  <a:srgbClr val="C00000"/>
                </a:solidFill>
              </a:rPr>
              <a:t>, M. 2001. A solution to the simultaneous localization and map building (slam) problem. IEEE Transactions on robotics and automation 17(3):229–241</a:t>
            </a:r>
          </a:p>
          <a:p>
            <a:pPr marL="457200" lvl="1" algn="just">
              <a:buClr>
                <a:srgbClr val="C00000"/>
              </a:buClr>
              <a:buSzPts val="2800"/>
            </a:pPr>
            <a:r>
              <a:rPr lang="en-US" altLang="ja-JP" sz="1600" b="1" dirty="0">
                <a:solidFill>
                  <a:srgbClr val="C00000"/>
                </a:solidFill>
              </a:rPr>
              <a:t>[4] T. Danner and L. </a:t>
            </a:r>
            <a:r>
              <a:rPr lang="en-US" altLang="ja-JP" sz="1600" b="1" dirty="0" err="1">
                <a:solidFill>
                  <a:srgbClr val="C00000"/>
                </a:solidFill>
              </a:rPr>
              <a:t>Kavraki</a:t>
            </a:r>
            <a:r>
              <a:rPr lang="en-US" altLang="ja-JP" sz="1600" b="1" dirty="0">
                <a:solidFill>
                  <a:srgbClr val="C00000"/>
                </a:solidFill>
              </a:rPr>
              <a:t>, Randomized planning for short inspection paths. In Proceedings of the IEEE International Conference on Robotics and Automation, pages 971–976, San Francisco, CA, April 2000. </a:t>
            </a:r>
          </a:p>
          <a:p>
            <a:pPr marL="457200" lvl="1" algn="just">
              <a:buClr>
                <a:srgbClr val="C00000"/>
              </a:buClr>
              <a:buSzPts val="2800"/>
            </a:pPr>
            <a:r>
              <a:rPr lang="en-US" altLang="ja-JP" sz="1600" b="1" dirty="0">
                <a:solidFill>
                  <a:srgbClr val="C00000"/>
                </a:solidFill>
              </a:rPr>
              <a:t>[5] </a:t>
            </a:r>
            <a:r>
              <a:rPr lang="en-US" altLang="ja-JP" sz="1600" b="1" dirty="0" err="1">
                <a:solidFill>
                  <a:srgbClr val="C00000"/>
                </a:solidFill>
              </a:rPr>
              <a:t>Faigl</a:t>
            </a:r>
            <a:r>
              <a:rPr lang="en-US" altLang="ja-JP" sz="1600" b="1" dirty="0">
                <a:solidFill>
                  <a:srgbClr val="C00000"/>
                </a:solidFill>
              </a:rPr>
              <a:t>, Jan. "Approximate solution of the multiple watchman routes problem with restricted visibility range." IEEE transactions on neural networks 21.10 (2010): 1668-1679.</a:t>
            </a:r>
          </a:p>
          <a:p>
            <a:pPr marL="457200" lvl="1" algn="just">
              <a:buClr>
                <a:srgbClr val="C00000"/>
              </a:buClr>
              <a:buSzPts val="2800"/>
            </a:pPr>
            <a:r>
              <a:rPr lang="en-US" altLang="ja-JP" sz="1600" b="1" dirty="0">
                <a:solidFill>
                  <a:srgbClr val="C00000"/>
                </a:solidFill>
              </a:rPr>
              <a:t>[6] </a:t>
            </a:r>
            <a:r>
              <a:rPr lang="en-US" altLang="ja-JP" sz="1600" b="1" dirty="0" err="1">
                <a:solidFill>
                  <a:srgbClr val="C00000"/>
                </a:solidFill>
              </a:rPr>
              <a:t>Pearl,Judea</a:t>
            </a:r>
            <a:r>
              <a:rPr lang="en-US" altLang="ja-JP" sz="1600" b="1" dirty="0">
                <a:solidFill>
                  <a:srgbClr val="C00000"/>
                </a:solidFill>
              </a:rPr>
              <a:t>. "Heuristics: intelligent search strategies for computer problem solving." (1984).</a:t>
            </a:r>
          </a:p>
          <a:p>
            <a:pPr marL="457200" lvl="1" algn="just">
              <a:buClr>
                <a:srgbClr val="C00000"/>
              </a:buClr>
              <a:buSzPts val="2800"/>
            </a:pPr>
            <a:r>
              <a:rPr lang="en-US" altLang="ja-JP" sz="1600" b="1" dirty="0">
                <a:solidFill>
                  <a:srgbClr val="C00000"/>
                </a:solidFill>
              </a:rPr>
              <a:t>[7] </a:t>
            </a:r>
            <a:r>
              <a:rPr lang="en-US" altLang="ja-JP" sz="1600" b="1" dirty="0" err="1">
                <a:solidFill>
                  <a:srgbClr val="C00000"/>
                </a:solidFill>
              </a:rPr>
              <a:t>Seiref</a:t>
            </a:r>
            <a:r>
              <a:rPr lang="en-US" altLang="ja-JP" sz="1600" b="1" dirty="0">
                <a:solidFill>
                  <a:srgbClr val="C00000"/>
                </a:solidFill>
              </a:rPr>
              <a:t> S, </a:t>
            </a:r>
            <a:r>
              <a:rPr lang="en-US" altLang="ja-JP" sz="1600" b="1" dirty="0" err="1">
                <a:solidFill>
                  <a:srgbClr val="C00000"/>
                </a:solidFill>
              </a:rPr>
              <a:t>Jaffey</a:t>
            </a:r>
            <a:r>
              <a:rPr lang="en-US" altLang="ja-JP" sz="1600" b="1" dirty="0">
                <a:solidFill>
                  <a:srgbClr val="C00000"/>
                </a:solidFill>
              </a:rPr>
              <a:t> T, Lopatin M, et al. Solving the watchman route problem on a grid with heuristic search[C]//Proceedings of the international conference on automated planning and scheduling. 2020, 30: 249-257.</a:t>
            </a:r>
          </a:p>
          <a:p>
            <a:pPr marL="457200" lvl="1" algn="just">
              <a:buClr>
                <a:srgbClr val="C00000"/>
              </a:buClr>
              <a:buSzPts val="2800"/>
            </a:pPr>
            <a:r>
              <a:rPr lang="en-US" altLang="ja-JP" sz="1600" b="1" dirty="0">
                <a:solidFill>
                  <a:srgbClr val="C00000"/>
                </a:solidFill>
              </a:rPr>
              <a:t>[8] Sharon G, Stern R, </a:t>
            </a:r>
            <a:r>
              <a:rPr lang="en-US" altLang="ja-JP" sz="1600" b="1" dirty="0" err="1">
                <a:solidFill>
                  <a:srgbClr val="C00000"/>
                </a:solidFill>
              </a:rPr>
              <a:t>Felner</a:t>
            </a:r>
            <a:r>
              <a:rPr lang="en-US" altLang="ja-JP" sz="1600" b="1" dirty="0">
                <a:solidFill>
                  <a:srgbClr val="C00000"/>
                </a:solidFill>
              </a:rPr>
              <a:t> A, et al. Conflict-based search for optimal multi-agent pathfinding[J]. Artificial Intelligence, 2015, 219: 40-66.</a:t>
            </a:r>
          </a:p>
          <a:p>
            <a:pPr marL="457200" lvl="1" algn="just">
              <a:buClr>
                <a:srgbClr val="C00000"/>
              </a:buClr>
              <a:buSzPts val="2800"/>
            </a:pPr>
            <a:r>
              <a:rPr lang="en-US" altLang="ja-JP" sz="1600" b="1" dirty="0">
                <a:solidFill>
                  <a:srgbClr val="C00000"/>
                </a:solidFill>
              </a:rPr>
              <a:t>[9] CAO, </a:t>
            </a:r>
            <a:r>
              <a:rPr lang="en-US" altLang="ja-JP" sz="1600" b="1" dirty="0" err="1">
                <a:solidFill>
                  <a:srgbClr val="C00000"/>
                </a:solidFill>
              </a:rPr>
              <a:t>Buyang</a:t>
            </a:r>
            <a:r>
              <a:rPr lang="en-US" altLang="ja-JP" sz="1600" b="1" dirty="0">
                <a:solidFill>
                  <a:srgbClr val="C00000"/>
                </a:solidFill>
              </a:rPr>
              <a:t>; GLOVER, Fred. Creating balanced and connected clusters to improve service delivery routes in logistics planning. Journal of Systems Science and Systems Engineering, 2010, 19.4: 453-480.</a:t>
            </a:r>
          </a:p>
        </p:txBody>
      </p:sp>
    </p:spTree>
    <p:extLst>
      <p:ext uri="{BB962C8B-B14F-4D97-AF65-F5344CB8AC3E}">
        <p14:creationId xmlns:p14="http://schemas.microsoft.com/office/powerpoint/2010/main" val="142810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9188075" cy="584735"/>
          </a:xfrm>
          <a:prstGeom prst="rect">
            <a:avLst/>
          </a:prstGeom>
          <a:noFill/>
          <a:ln>
            <a:noFill/>
          </a:ln>
        </p:spPr>
        <p:txBody>
          <a:bodyPr spcFirstLastPara="1" wrap="square" lIns="91425" tIns="45700" rIns="91425" bIns="45700" anchor="t" anchorCtr="0">
            <a:spAutoFit/>
          </a:bodyPr>
          <a:lstStyle/>
          <a:p>
            <a:pPr lvl="0"/>
            <a:r>
              <a:rPr lang="ja-JP" altLang="en-US" sz="3200" b="1" dirty="0">
                <a:solidFill>
                  <a:srgbClr val="0070C0"/>
                </a:solidFill>
              </a:rPr>
              <a:t>研究背景</a:t>
            </a:r>
            <a:endParaRPr lang="en-US" altLang="ja-JP" sz="3200" b="1" dirty="0">
              <a:solidFill>
                <a:srgbClr val="0070C0"/>
              </a:solidFil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0" name="AI">
            <a:hlinkClick r:id="" action="ppaction://media"/>
            <a:extLst>
              <a:ext uri="{FF2B5EF4-FFF2-40B4-BE49-F238E27FC236}">
                <a16:creationId xmlns:a16="http://schemas.microsoft.com/office/drawing/2014/main" id="{9183E3D0-BD1D-7715-6187-314236600D30}"/>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6096000" y="3804823"/>
            <a:ext cx="4997075" cy="2734077"/>
          </a:xfrm>
          <a:prstGeom prst="rect">
            <a:avLst/>
          </a:prstGeom>
        </p:spPr>
      </p:pic>
      <p:sp>
        <p:nvSpPr>
          <p:cNvPr id="3" name="文本框 2">
            <a:extLst>
              <a:ext uri="{FF2B5EF4-FFF2-40B4-BE49-F238E27FC236}">
                <a16:creationId xmlns:a16="http://schemas.microsoft.com/office/drawing/2014/main" id="{87F8A24B-2E57-E079-E238-AD34584D095A}"/>
              </a:ext>
            </a:extLst>
          </p:cNvPr>
          <p:cNvSpPr txBox="1"/>
          <p:nvPr/>
        </p:nvSpPr>
        <p:spPr>
          <a:xfrm>
            <a:off x="418040" y="1266387"/>
            <a:ext cx="5240527" cy="954107"/>
          </a:xfrm>
          <a:prstGeom prst="rect">
            <a:avLst/>
          </a:prstGeom>
          <a:noFill/>
        </p:spPr>
        <p:txBody>
          <a:bodyPr wrap="square" rtlCol="0">
            <a:spAutoFit/>
          </a:bodyPr>
          <a:lstStyle/>
          <a:p>
            <a:r>
              <a:rPr lang="ja-JP" altLang="en-US" b="1" dirty="0">
                <a:solidFill>
                  <a:srgbClr val="C00000"/>
                </a:solidFill>
              </a:rPr>
              <a:t>ゲームにおけるコンピューターが操作している</a:t>
            </a:r>
            <a:r>
              <a:rPr lang="en-US" altLang="ja-JP" b="1" dirty="0">
                <a:solidFill>
                  <a:srgbClr val="C00000"/>
                </a:solidFill>
              </a:rPr>
              <a:t>NPC</a:t>
            </a:r>
          </a:p>
          <a:p>
            <a:r>
              <a:rPr lang="en-US" altLang="ja-JP" b="1" dirty="0">
                <a:solidFill>
                  <a:srgbClr val="C00000"/>
                </a:solidFill>
              </a:rPr>
              <a:t>(</a:t>
            </a:r>
            <a:r>
              <a:rPr lang="ja-JP" altLang="en-US" b="1" dirty="0">
                <a:solidFill>
                  <a:srgbClr val="C00000"/>
                </a:solidFill>
              </a:rPr>
              <a:t>警備員</a:t>
            </a:r>
            <a:r>
              <a:rPr lang="en-US" altLang="ja-JP" b="1" dirty="0">
                <a:solidFill>
                  <a:srgbClr val="C00000"/>
                </a:solidFill>
              </a:rPr>
              <a:t>/watchman)</a:t>
            </a:r>
            <a:r>
              <a:rPr lang="ja-JP" altLang="en-US" b="1" dirty="0">
                <a:solidFill>
                  <a:srgbClr val="C00000"/>
                </a:solidFill>
              </a:rPr>
              <a:t>によるパトロール問題</a:t>
            </a:r>
            <a:endParaRPr lang="en-US" altLang="ja-JP" b="1" dirty="0">
              <a:solidFill>
                <a:srgbClr val="C00000"/>
              </a:solidFill>
            </a:endParaRPr>
          </a:p>
          <a:p>
            <a:endParaRPr lang="en-US" altLang="zh-CN" b="1" dirty="0">
              <a:solidFill>
                <a:srgbClr val="C00000"/>
              </a:solidFill>
            </a:endParaRPr>
          </a:p>
          <a:p>
            <a:r>
              <a:rPr lang="ja-JP" altLang="en-US" b="1" dirty="0">
                <a:solidFill>
                  <a:srgbClr val="C00000"/>
                </a:solidFill>
              </a:rPr>
              <a:t>パトロール         プレイヤをー発見        攻撃</a:t>
            </a:r>
            <a:endParaRPr lang="zh-CN" altLang="en-US" b="1" dirty="0">
              <a:solidFill>
                <a:srgbClr val="C00000"/>
              </a:solidFill>
            </a:endParaRPr>
          </a:p>
        </p:txBody>
      </p:sp>
      <p:pic>
        <p:nvPicPr>
          <p:cNvPr id="8" name="图片 7" descr="图片包含 桌子, 食物, 内衣, 蛋糕&#10;&#10;描述已自动生成">
            <a:extLst>
              <a:ext uri="{FF2B5EF4-FFF2-40B4-BE49-F238E27FC236}">
                <a16:creationId xmlns:a16="http://schemas.microsoft.com/office/drawing/2014/main" id="{4277D786-F113-3B4C-5D59-390B9A615C1B}"/>
              </a:ext>
            </a:extLst>
          </p:cNvPr>
          <p:cNvPicPr>
            <a:picLocks noChangeAspect="1"/>
          </p:cNvPicPr>
          <p:nvPr/>
        </p:nvPicPr>
        <p:blipFill>
          <a:blip r:embed="rId6"/>
          <a:stretch>
            <a:fillRect/>
          </a:stretch>
        </p:blipFill>
        <p:spPr>
          <a:xfrm>
            <a:off x="6020468" y="662170"/>
            <a:ext cx="4758368" cy="3015591"/>
          </a:xfrm>
          <a:prstGeom prst="rect">
            <a:avLst/>
          </a:prstGeom>
        </p:spPr>
      </p:pic>
      <p:pic>
        <p:nvPicPr>
          <p:cNvPr id="12" name="图片 11">
            <a:extLst>
              <a:ext uri="{FF2B5EF4-FFF2-40B4-BE49-F238E27FC236}">
                <a16:creationId xmlns:a16="http://schemas.microsoft.com/office/drawing/2014/main" id="{6E5EEF75-F5AB-4154-244D-460D50A4FE31}"/>
              </a:ext>
            </a:extLst>
          </p:cNvPr>
          <p:cNvPicPr>
            <a:picLocks noChangeAspect="1"/>
          </p:cNvPicPr>
          <p:nvPr/>
        </p:nvPicPr>
        <p:blipFill>
          <a:blip r:embed="rId7"/>
          <a:stretch>
            <a:fillRect/>
          </a:stretch>
        </p:blipFill>
        <p:spPr>
          <a:xfrm>
            <a:off x="418040" y="2302198"/>
            <a:ext cx="5240527" cy="3946345"/>
          </a:xfrm>
          <a:prstGeom prst="rect">
            <a:avLst/>
          </a:prstGeom>
        </p:spPr>
      </p:pic>
      <p:cxnSp>
        <p:nvCxnSpPr>
          <p:cNvPr id="15" name="直接箭头连接符 14">
            <a:extLst>
              <a:ext uri="{FF2B5EF4-FFF2-40B4-BE49-F238E27FC236}">
                <a16:creationId xmlns:a16="http://schemas.microsoft.com/office/drawing/2014/main" id="{1BB0345A-3CED-B0DC-8212-06E3AAA554D2}"/>
              </a:ext>
            </a:extLst>
          </p:cNvPr>
          <p:cNvCxnSpPr/>
          <p:nvPr/>
        </p:nvCxnSpPr>
        <p:spPr>
          <a:xfrm>
            <a:off x="1432232" y="2056942"/>
            <a:ext cx="323273" cy="0"/>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18" name="直接箭头连接符 17">
            <a:extLst>
              <a:ext uri="{FF2B5EF4-FFF2-40B4-BE49-F238E27FC236}">
                <a16:creationId xmlns:a16="http://schemas.microsoft.com/office/drawing/2014/main" id="{B1208304-286D-B764-4342-A2054AA9D9AA}"/>
              </a:ext>
            </a:extLst>
          </p:cNvPr>
          <p:cNvCxnSpPr/>
          <p:nvPr/>
        </p:nvCxnSpPr>
        <p:spPr>
          <a:xfrm>
            <a:off x="3272503" y="2056942"/>
            <a:ext cx="323273" cy="0"/>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02405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mediacall" presetSubtype="0" fill="hold" nodeType="clickEffect">
                                  <p:stCondLst>
                                    <p:cond delay="0"/>
                                  </p:stCondLst>
                                  <p:childTnLst>
                                    <p:cmd type="call" cmd="playFrom(0.0)">
                                      <p:cBhvr>
                                        <p:cTn id="11" dur="25077"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12" fill="hold" display="0">
                  <p:stCondLst>
                    <p:cond delay="indefinite"/>
                  </p:stCondLst>
                </p:cTn>
                <p:tgtEl>
                  <p:spTgt spid="10"/>
                </p:tgtEl>
              </p:cMediaNode>
            </p:video>
            <p:seq concurrent="1" nextAc="seek">
              <p:cTn id="13" restart="whenNotActive" fill="hold" evtFilter="cancelBubble" nodeType="interactiveSeq">
                <p:stCondLst>
                  <p:cond evt="onClick" delay="0">
                    <p:tgtEl>
                      <p:spTgt spid="10"/>
                    </p:tgtEl>
                  </p:cond>
                </p:stCondLst>
                <p:endSync evt="end" delay="0">
                  <p:rtn val="all"/>
                </p:endSync>
                <p:childTnLst>
                  <p:par>
                    <p:cTn id="14" fill="hold">
                      <p:stCondLst>
                        <p:cond delay="0"/>
                      </p:stCondLst>
                      <p:childTnLst>
                        <p:par>
                          <p:cTn id="15" fill="hold">
                            <p:stCondLst>
                              <p:cond delay="0"/>
                            </p:stCondLst>
                            <p:childTnLst>
                              <p:par>
                                <p:cTn id="16" presetID="2" presetClass="mediacall" presetSubtype="0" fill="hold" nodeType="clickEffect">
                                  <p:stCondLst>
                                    <p:cond delay="0"/>
                                  </p:stCondLst>
                                  <p:childTnLst>
                                    <p:cmd type="call" cmd="togglePause">
                                      <p:cBhvr>
                                        <p:cTn id="17"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398295" y="421172"/>
            <a:ext cx="9188075" cy="830956"/>
          </a:xfrm>
          <a:prstGeom prst="rect">
            <a:avLst/>
          </a:prstGeom>
          <a:noFill/>
          <a:ln>
            <a:noFill/>
          </a:ln>
        </p:spPr>
        <p:txBody>
          <a:bodyPr spcFirstLastPara="1" wrap="square" lIns="91425" tIns="45700" rIns="91425" bIns="45700" anchor="t" anchorCtr="0">
            <a:spAutoFit/>
          </a:bodyPr>
          <a:lstStyle/>
          <a:p>
            <a:pPr lvl="0"/>
            <a:r>
              <a:rPr lang="ja-JP" altLang="en-US" sz="2400" b="1" dirty="0">
                <a:solidFill>
                  <a:schemeClr val="accent1"/>
                </a:solidFill>
              </a:rPr>
              <a:t>観察者路線問題（</a:t>
            </a:r>
            <a:r>
              <a:rPr lang="en-US" altLang="ja-JP" sz="2400" b="1" dirty="0">
                <a:solidFill>
                  <a:schemeClr val="accent1"/>
                </a:solidFill>
              </a:rPr>
              <a:t>Watchman Route Problem</a:t>
            </a:r>
            <a:r>
              <a:rPr lang="ja-JP" altLang="en-US" sz="2400" b="1" dirty="0">
                <a:solidFill>
                  <a:schemeClr val="accent1"/>
                </a:solidFill>
              </a:rPr>
              <a:t>）</a:t>
            </a:r>
          </a:p>
          <a:p>
            <a:pPr lvl="0"/>
            <a:endParaRPr lang="ja-JP" altLang="en-US" sz="2400" b="1" dirty="0">
              <a:solidFill>
                <a:schemeClr val="accent1"/>
              </a:solidFill>
            </a:endParaRPr>
          </a:p>
        </p:txBody>
      </p:sp>
      <p:grpSp>
        <p:nvGrpSpPr>
          <p:cNvPr id="10" name="组合 9">
            <a:extLst>
              <a:ext uri="{FF2B5EF4-FFF2-40B4-BE49-F238E27FC236}">
                <a16:creationId xmlns:a16="http://schemas.microsoft.com/office/drawing/2014/main" id="{5ACC5C0B-49E0-3459-9161-2591228F0573}"/>
              </a:ext>
            </a:extLst>
          </p:cNvPr>
          <p:cNvGrpSpPr/>
          <p:nvPr/>
        </p:nvGrpSpPr>
        <p:grpSpPr>
          <a:xfrm>
            <a:off x="102752" y="3555262"/>
            <a:ext cx="7075056" cy="2245852"/>
            <a:chOff x="-91741" y="1020318"/>
            <a:chExt cx="10641436" cy="1929360"/>
          </a:xfrm>
        </p:grpSpPr>
        <p:grpSp>
          <p:nvGrpSpPr>
            <p:cNvPr id="7" name="组合 6">
              <a:extLst>
                <a:ext uri="{FF2B5EF4-FFF2-40B4-BE49-F238E27FC236}">
                  <a16:creationId xmlns:a16="http://schemas.microsoft.com/office/drawing/2014/main" id="{0D67423B-6491-6D91-88ED-375EE86585DF}"/>
                </a:ext>
              </a:extLst>
            </p:cNvPr>
            <p:cNvGrpSpPr/>
            <p:nvPr/>
          </p:nvGrpSpPr>
          <p:grpSpPr>
            <a:xfrm>
              <a:off x="516363" y="1307862"/>
              <a:ext cx="10033332" cy="1641816"/>
              <a:chOff x="698090" y="3952568"/>
              <a:chExt cx="3947165" cy="2231922"/>
            </a:xfrm>
          </p:grpSpPr>
          <p:sp>
            <p:nvSpPr>
              <p:cNvPr id="6" name="矩形 5">
                <a:extLst>
                  <a:ext uri="{FF2B5EF4-FFF2-40B4-BE49-F238E27FC236}">
                    <a16:creationId xmlns:a16="http://schemas.microsoft.com/office/drawing/2014/main" id="{E709673C-02A3-3250-17B6-43631D7F63D2}"/>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49F70D5E-9B45-EAAE-2F55-7DF164016490}"/>
                  </a:ext>
                </a:extLst>
              </p:cNvPr>
              <p:cNvSpPr/>
              <p:nvPr/>
            </p:nvSpPr>
            <p:spPr>
              <a:xfrm>
                <a:off x="698090" y="3952568"/>
                <a:ext cx="3947165" cy="477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1" name="Google Shape;111;p3"/>
            <p:cNvSpPr txBox="1"/>
            <p:nvPr/>
          </p:nvSpPr>
          <p:spPr>
            <a:xfrm>
              <a:off x="-91741" y="1020318"/>
              <a:ext cx="10031994" cy="1718589"/>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WRP [Chin</a:t>
              </a:r>
              <a:r>
                <a:rPr lang="ja-JP" altLang="en-US" sz="2000" b="1" dirty="0">
                  <a:solidFill>
                    <a:schemeClr val="bg1"/>
                  </a:solidFill>
                </a:rPr>
                <a:t> </a:t>
              </a:r>
              <a:r>
                <a:rPr lang="en-US" altLang="ja-JP" sz="2000" b="1" dirty="0">
                  <a:solidFill>
                    <a:schemeClr val="bg1"/>
                  </a:solidFill>
                </a:rPr>
                <a:t>et al.,1986]</a:t>
              </a:r>
            </a:p>
            <a:p>
              <a:pPr marL="457200" lvl="2">
                <a:buClr>
                  <a:srgbClr val="C00000"/>
                </a:buClr>
                <a:buSzPts val="2800"/>
              </a:pPr>
              <a:endParaRPr lang="en-US" altLang="ja-JP" sz="2000" b="1" dirty="0">
                <a:solidFill>
                  <a:srgbClr val="C00000"/>
                </a:solidFill>
              </a:endParaRPr>
            </a:p>
            <a:p>
              <a:pPr marL="457200" lvl="2">
                <a:buClr>
                  <a:srgbClr val="C00000"/>
                </a:buClr>
                <a:buSzPts val="2800"/>
              </a:pPr>
              <a:r>
                <a:rPr lang="ja-JP" altLang="en-US" sz="1600" b="1" dirty="0">
                  <a:solidFill>
                    <a:srgbClr val="C00000"/>
                  </a:solidFill>
                </a:rPr>
                <a:t>計算幾何学における最適化問題。</a:t>
              </a:r>
              <a:r>
                <a:rPr lang="en-US" altLang="ja-JP" sz="1600" b="1" dirty="0">
                  <a:solidFill>
                    <a:srgbClr val="C00000"/>
                  </a:solidFill>
                </a:rPr>
                <a:t>NP</a:t>
              </a:r>
              <a:r>
                <a:rPr lang="ja-JP" altLang="en-US" sz="1600" b="1" dirty="0">
                  <a:solidFill>
                    <a:srgbClr val="C00000"/>
                  </a:solidFill>
                </a:rPr>
                <a:t>困難であることが証明された</a:t>
              </a: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r>
                <a:rPr lang="ja-JP" altLang="en-US" sz="1600" b="1" dirty="0">
                  <a:solidFill>
                    <a:srgbClr val="C00000"/>
                  </a:solidFill>
                </a:rPr>
                <a:t>目的は、障害物が存在する状況で与えられたエリア全体を守るために警備員がとるべき最短ルートを計算すること</a:t>
              </a:r>
              <a:r>
                <a:rPr lang="en-US" altLang="ja-JP" sz="1600" b="1" dirty="0">
                  <a:solidFill>
                    <a:srgbClr val="C00000"/>
                  </a:solidFill>
                </a:rPr>
                <a:t> </a:t>
              </a:r>
              <a:r>
                <a:rPr lang="ja-JP" altLang="en-US" sz="1600" b="1" dirty="0">
                  <a:solidFill>
                    <a:srgbClr val="C00000"/>
                  </a:solidFill>
                </a:rPr>
                <a:t>　</a:t>
              </a:r>
              <a:endParaRPr lang="en-US" altLang="ja-JP" sz="1600" b="1" dirty="0">
                <a:solidFill>
                  <a:srgbClr val="C00000"/>
                </a:solidFill>
              </a:endParaRPr>
            </a:p>
          </p:txBody>
        </p:sp>
      </p:gr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26" name="墨迹 25">
                <a:extLst>
                  <a:ext uri="{FF2B5EF4-FFF2-40B4-BE49-F238E27FC236}">
                    <a16:creationId xmlns:a16="http://schemas.microsoft.com/office/drawing/2014/main" id="{C9B13F44-246F-6596-B733-7907816508CC}"/>
                  </a:ext>
                </a:extLst>
              </p14:cNvPr>
              <p14:cNvContentPartPr/>
              <p14:nvPr/>
            </p14:nvContentPartPr>
            <p14:xfrm>
              <a:off x="9586370" y="4000076"/>
              <a:ext cx="360" cy="2160"/>
            </p14:xfrm>
          </p:contentPart>
        </mc:Choice>
        <mc:Fallback xmlns="">
          <p:pic>
            <p:nvPicPr>
              <p:cNvPr id="26" name="墨迹 25">
                <a:extLst>
                  <a:ext uri="{FF2B5EF4-FFF2-40B4-BE49-F238E27FC236}">
                    <a16:creationId xmlns:a16="http://schemas.microsoft.com/office/drawing/2014/main" id="{C9B13F44-246F-6596-B733-7907816508CC}"/>
                  </a:ext>
                </a:extLst>
              </p:cNvPr>
              <p:cNvPicPr/>
              <p:nvPr/>
            </p:nvPicPr>
            <p:blipFill>
              <a:blip r:embed="rId21"/>
              <a:stretch>
                <a:fillRect/>
              </a:stretch>
            </p:blipFill>
            <p:spPr>
              <a:xfrm>
                <a:off x="9577370" y="3991076"/>
                <a:ext cx="18000" cy="19800"/>
              </a:xfrm>
              <a:prstGeom prst="rect">
                <a:avLst/>
              </a:prstGeom>
            </p:spPr>
          </p:pic>
        </mc:Fallback>
      </mc:AlternateContent>
      <p:pic>
        <p:nvPicPr>
          <p:cNvPr id="42" name="图片 41">
            <a:extLst>
              <a:ext uri="{FF2B5EF4-FFF2-40B4-BE49-F238E27FC236}">
                <a16:creationId xmlns:a16="http://schemas.microsoft.com/office/drawing/2014/main" id="{FF49AD9B-84C7-48BA-E21B-8A4459F8C92C}"/>
              </a:ext>
            </a:extLst>
          </p:cNvPr>
          <p:cNvPicPr>
            <a:picLocks noChangeAspect="1"/>
          </p:cNvPicPr>
          <p:nvPr/>
        </p:nvPicPr>
        <p:blipFill>
          <a:blip r:embed="rId22"/>
          <a:stretch>
            <a:fillRect/>
          </a:stretch>
        </p:blipFill>
        <p:spPr>
          <a:xfrm>
            <a:off x="8074815" y="3802724"/>
            <a:ext cx="2978206" cy="2658027"/>
          </a:xfrm>
          <a:prstGeom prst="rect">
            <a:avLst/>
          </a:prstGeom>
        </p:spPr>
      </p:pic>
      <p:pic>
        <p:nvPicPr>
          <p:cNvPr id="40" name="图片 39">
            <a:extLst>
              <a:ext uri="{FF2B5EF4-FFF2-40B4-BE49-F238E27FC236}">
                <a16:creationId xmlns:a16="http://schemas.microsoft.com/office/drawing/2014/main" id="{8CFC29B7-0F7D-D07D-669E-D7B1E6C9F492}"/>
              </a:ext>
            </a:extLst>
          </p:cNvPr>
          <p:cNvPicPr>
            <a:picLocks noChangeAspect="1"/>
          </p:cNvPicPr>
          <p:nvPr/>
        </p:nvPicPr>
        <p:blipFill>
          <a:blip r:embed="rId23"/>
          <a:stretch>
            <a:fillRect/>
          </a:stretch>
        </p:blipFill>
        <p:spPr>
          <a:xfrm>
            <a:off x="8158966" y="571228"/>
            <a:ext cx="2854808" cy="2794706"/>
          </a:xfrm>
          <a:prstGeom prst="rect">
            <a:avLst/>
          </a:prstGeom>
        </p:spPr>
      </p:pic>
      <p:grpSp>
        <p:nvGrpSpPr>
          <p:cNvPr id="44" name="组合 43">
            <a:extLst>
              <a:ext uri="{FF2B5EF4-FFF2-40B4-BE49-F238E27FC236}">
                <a16:creationId xmlns:a16="http://schemas.microsoft.com/office/drawing/2014/main" id="{77EB4B12-977A-3D24-6E89-A11451A9AD43}"/>
              </a:ext>
            </a:extLst>
          </p:cNvPr>
          <p:cNvGrpSpPr/>
          <p:nvPr/>
        </p:nvGrpSpPr>
        <p:grpSpPr>
          <a:xfrm>
            <a:off x="-289817" y="970985"/>
            <a:ext cx="7454999" cy="2570423"/>
            <a:chOff x="157620" y="3429000"/>
            <a:chExt cx="7296125" cy="2841604"/>
          </a:xfrm>
        </p:grpSpPr>
        <p:grpSp>
          <p:nvGrpSpPr>
            <p:cNvPr id="45" name="组合 44">
              <a:extLst>
                <a:ext uri="{FF2B5EF4-FFF2-40B4-BE49-F238E27FC236}">
                  <a16:creationId xmlns:a16="http://schemas.microsoft.com/office/drawing/2014/main" id="{CBAC8ED6-8F30-F576-5CF8-91490CBE944F}"/>
                </a:ext>
              </a:extLst>
            </p:cNvPr>
            <p:cNvGrpSpPr/>
            <p:nvPr/>
          </p:nvGrpSpPr>
          <p:grpSpPr>
            <a:xfrm>
              <a:off x="418041" y="3429000"/>
              <a:ext cx="7035704" cy="2841604"/>
              <a:chOff x="-353052" y="3915170"/>
              <a:chExt cx="10915525" cy="2573027"/>
            </a:xfrm>
          </p:grpSpPr>
          <p:grpSp>
            <p:nvGrpSpPr>
              <p:cNvPr id="46" name="组合 45">
                <a:extLst>
                  <a:ext uri="{FF2B5EF4-FFF2-40B4-BE49-F238E27FC236}">
                    <a16:creationId xmlns:a16="http://schemas.microsoft.com/office/drawing/2014/main" id="{159D441B-2DC3-6A98-CEBD-8DF714C6532F}"/>
                  </a:ext>
                </a:extLst>
              </p:cNvPr>
              <p:cNvGrpSpPr/>
              <p:nvPr/>
            </p:nvGrpSpPr>
            <p:grpSpPr>
              <a:xfrm>
                <a:off x="418041" y="4159045"/>
                <a:ext cx="10144432" cy="2329152"/>
                <a:chOff x="698090" y="3952568"/>
                <a:chExt cx="3947165" cy="2231922"/>
              </a:xfrm>
            </p:grpSpPr>
            <p:sp>
              <p:nvSpPr>
                <p:cNvPr id="48" name="矩形 47">
                  <a:extLst>
                    <a:ext uri="{FF2B5EF4-FFF2-40B4-BE49-F238E27FC236}">
                      <a16:creationId xmlns:a16="http://schemas.microsoft.com/office/drawing/2014/main" id="{D46887B6-AD31-BE44-0CCA-44B8D14327B7}"/>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05533588-693E-B4CE-AE5F-54D3D70AADB6}"/>
                    </a:ext>
                  </a:extLst>
                </p:cNvPr>
                <p:cNvSpPr/>
                <p:nvPr/>
              </p:nvSpPr>
              <p:spPr>
                <a:xfrm>
                  <a:off x="698090" y="3952568"/>
                  <a:ext cx="3947165" cy="423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Google Shape;111;p3">
                <a:extLst>
                  <a:ext uri="{FF2B5EF4-FFF2-40B4-BE49-F238E27FC236}">
                    <a16:creationId xmlns:a16="http://schemas.microsoft.com/office/drawing/2014/main" id="{43971130-A1CE-BCE0-A9AB-B2944DF46088}"/>
                  </a:ext>
                </a:extLst>
              </p:cNvPr>
              <p:cNvSpPr txBox="1"/>
              <p:nvPr/>
            </p:nvSpPr>
            <p:spPr>
              <a:xfrm>
                <a:off x="-353052" y="3915170"/>
                <a:ext cx="10371515" cy="640943"/>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 </a:t>
                </a:r>
                <a:r>
                  <a:rPr lang="ja-JP" altLang="en-US" sz="2000" b="1" dirty="0">
                    <a:solidFill>
                      <a:schemeClr val="bg1"/>
                    </a:solidFill>
                  </a:rPr>
                  <a:t>要件定義</a:t>
                </a:r>
                <a:endParaRPr lang="en-US" altLang="ja-JP" sz="2000" b="1" dirty="0">
                  <a:solidFill>
                    <a:schemeClr val="bg1"/>
                  </a:solidFill>
                </a:endParaRPr>
              </a:p>
            </p:txBody>
          </p:sp>
        </p:grpSp>
        <p:sp>
          <p:nvSpPr>
            <p:cNvPr id="50" name="Google Shape;111;p3">
              <a:extLst>
                <a:ext uri="{FF2B5EF4-FFF2-40B4-BE49-F238E27FC236}">
                  <a16:creationId xmlns:a16="http://schemas.microsoft.com/office/drawing/2014/main" id="{6D8BA37B-B5EE-29FE-E7A3-CA940054ED48}"/>
                </a:ext>
              </a:extLst>
            </p:cNvPr>
            <p:cNvSpPr txBox="1"/>
            <p:nvPr/>
          </p:nvSpPr>
          <p:spPr>
            <a:xfrm>
              <a:off x="157620" y="4080335"/>
              <a:ext cx="3417196" cy="564217"/>
            </a:xfrm>
            <a:prstGeom prst="rect">
              <a:avLst/>
            </a:prstGeom>
            <a:noFill/>
            <a:ln>
              <a:noFill/>
            </a:ln>
          </p:spPr>
          <p:txBody>
            <a:bodyPr spcFirstLastPara="1" wrap="square" lIns="91425" tIns="45700" rIns="91425" bIns="45700" anchor="t" anchorCtr="0">
              <a:spAutoFit/>
            </a:bodyPr>
            <a:lstStyle/>
            <a:p>
              <a:pPr marL="457200" lvl="2">
                <a:buClr>
                  <a:srgbClr val="C00000"/>
                </a:buClr>
                <a:buSzPts val="2800"/>
              </a:pPr>
              <a:endParaRPr lang="en-US" altLang="ja-JP" sz="2000" b="1" dirty="0">
                <a:solidFill>
                  <a:srgbClr val="C00000"/>
                </a:solidFill>
              </a:endParaRPr>
            </a:p>
            <a:p>
              <a:pPr marL="457200" lvl="2">
                <a:buClr>
                  <a:srgbClr val="C00000"/>
                </a:buClr>
                <a:buSzPts val="2800"/>
              </a:pPr>
              <a:endParaRPr lang="en-US" altLang="ja-JP" sz="1600" b="1" baseline="30000" dirty="0">
                <a:solidFill>
                  <a:srgbClr val="C00000"/>
                </a:solidFill>
              </a:endParaRPr>
            </a:p>
          </p:txBody>
        </p:sp>
      </p:grpSp>
      <p:pic>
        <p:nvPicPr>
          <p:cNvPr id="43" name="图片 42">
            <a:extLst>
              <a:ext uri="{FF2B5EF4-FFF2-40B4-BE49-F238E27FC236}">
                <a16:creationId xmlns:a16="http://schemas.microsoft.com/office/drawing/2014/main" id="{CD4F9F77-2540-824D-9895-4221FD1132AB}"/>
              </a:ext>
            </a:extLst>
          </p:cNvPr>
          <p:cNvPicPr>
            <a:picLocks noChangeAspect="1"/>
          </p:cNvPicPr>
          <p:nvPr/>
        </p:nvPicPr>
        <p:blipFill>
          <a:blip r:embed="rId24"/>
          <a:stretch>
            <a:fillRect/>
          </a:stretch>
        </p:blipFill>
        <p:spPr>
          <a:xfrm>
            <a:off x="624738" y="1891977"/>
            <a:ext cx="6399818" cy="1402080"/>
          </a:xfrm>
          <a:prstGeom prst="rect">
            <a:avLst/>
          </a:prstGeom>
        </p:spPr>
      </p:pic>
      <p:sp>
        <p:nvSpPr>
          <p:cNvPr id="21" name="Google Shape;110;p3">
            <a:extLst>
              <a:ext uri="{FF2B5EF4-FFF2-40B4-BE49-F238E27FC236}">
                <a16:creationId xmlns:a16="http://schemas.microsoft.com/office/drawing/2014/main" id="{A1CE8685-CD6D-FE60-116F-AA955D0B2023}"/>
              </a:ext>
            </a:extLst>
          </p:cNvPr>
          <p:cNvSpPr txBox="1"/>
          <p:nvPr/>
        </p:nvSpPr>
        <p:spPr>
          <a:xfrm>
            <a:off x="8625831" y="3262094"/>
            <a:ext cx="1945990" cy="507791"/>
          </a:xfrm>
          <a:prstGeom prst="rect">
            <a:avLst/>
          </a:prstGeom>
          <a:noFill/>
          <a:ln>
            <a:noFill/>
          </a:ln>
        </p:spPr>
        <p:txBody>
          <a:bodyPr spcFirstLastPara="1" wrap="square" lIns="91425" tIns="45700" rIns="91425" bIns="45700" anchor="t" anchorCtr="0">
            <a:spAutoFit/>
          </a:bodyPr>
          <a:lstStyle/>
          <a:p>
            <a:pPr lvl="0">
              <a:lnSpc>
                <a:spcPct val="150000"/>
              </a:lnSpc>
            </a:pPr>
            <a:r>
              <a:rPr lang="en-US" altLang="ja-JP" sz="1800" b="1" dirty="0">
                <a:solidFill>
                  <a:srgbClr val="C00000"/>
                </a:solidFill>
              </a:rPr>
              <a:t>4-way-LOS</a:t>
            </a:r>
            <a:r>
              <a:rPr lang="ja-JP" altLang="en-US" sz="1800" b="1" dirty="0">
                <a:solidFill>
                  <a:srgbClr val="C00000"/>
                </a:solidFill>
              </a:rPr>
              <a:t>関数</a:t>
            </a:r>
            <a:endParaRPr lang="en-US" altLang="ja-JP" sz="1800" b="1" dirty="0">
              <a:solidFill>
                <a:srgbClr val="C00000"/>
              </a:solidFill>
            </a:endParaRPr>
          </a:p>
        </p:txBody>
      </p:sp>
    </p:spTree>
    <p:extLst>
      <p:ext uri="{BB962C8B-B14F-4D97-AF65-F5344CB8AC3E}">
        <p14:creationId xmlns:p14="http://schemas.microsoft.com/office/powerpoint/2010/main" val="246019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9188075" cy="523180"/>
          </a:xfrm>
          <a:prstGeom prst="rect">
            <a:avLst/>
          </a:prstGeom>
          <a:noFill/>
          <a:ln>
            <a:noFill/>
          </a:ln>
        </p:spPr>
        <p:txBody>
          <a:bodyPr spcFirstLastPara="1" wrap="square" lIns="91425" tIns="45700" rIns="91425" bIns="45700" anchor="t" anchorCtr="0">
            <a:spAutoFit/>
          </a:bodyPr>
          <a:lstStyle/>
          <a:p>
            <a:pPr lvl="0"/>
            <a:r>
              <a:rPr lang="en-US" altLang="ja-JP" sz="2800" b="1" dirty="0">
                <a:solidFill>
                  <a:schemeClr val="accent1"/>
                </a:solidFill>
              </a:rPr>
              <a:t>A* (A-star)</a:t>
            </a:r>
            <a:r>
              <a:rPr lang="ja-JP" altLang="en-US" sz="2800" b="1" dirty="0">
                <a:solidFill>
                  <a:schemeClr val="accent1"/>
                </a:solidFill>
              </a:rPr>
              <a:t>探索アルゴリズム</a:t>
            </a:r>
          </a:p>
        </p:txBody>
      </p:sp>
      <p:grpSp>
        <p:nvGrpSpPr>
          <p:cNvPr id="10" name="组合 9">
            <a:extLst>
              <a:ext uri="{FF2B5EF4-FFF2-40B4-BE49-F238E27FC236}">
                <a16:creationId xmlns:a16="http://schemas.microsoft.com/office/drawing/2014/main" id="{5ACC5C0B-49E0-3459-9161-2591228F0573}"/>
              </a:ext>
            </a:extLst>
          </p:cNvPr>
          <p:cNvGrpSpPr/>
          <p:nvPr/>
        </p:nvGrpSpPr>
        <p:grpSpPr>
          <a:xfrm>
            <a:off x="0" y="751383"/>
            <a:ext cx="8610600" cy="2923837"/>
            <a:chOff x="-44764" y="1118637"/>
            <a:chExt cx="10594459" cy="2196262"/>
          </a:xfrm>
        </p:grpSpPr>
        <p:grpSp>
          <p:nvGrpSpPr>
            <p:cNvPr id="7" name="组合 6">
              <a:extLst>
                <a:ext uri="{FF2B5EF4-FFF2-40B4-BE49-F238E27FC236}">
                  <a16:creationId xmlns:a16="http://schemas.microsoft.com/office/drawing/2014/main" id="{0D67423B-6491-6D91-88ED-375EE86585DF}"/>
                </a:ext>
              </a:extLst>
            </p:cNvPr>
            <p:cNvGrpSpPr/>
            <p:nvPr/>
          </p:nvGrpSpPr>
          <p:grpSpPr>
            <a:xfrm>
              <a:off x="516363" y="1307861"/>
              <a:ext cx="10033332" cy="1540644"/>
              <a:chOff x="698090" y="3952568"/>
              <a:chExt cx="3947165" cy="2094387"/>
            </a:xfrm>
          </p:grpSpPr>
          <p:sp>
            <p:nvSpPr>
              <p:cNvPr id="6" name="矩形 5">
                <a:extLst>
                  <a:ext uri="{FF2B5EF4-FFF2-40B4-BE49-F238E27FC236}">
                    <a16:creationId xmlns:a16="http://schemas.microsoft.com/office/drawing/2014/main" id="{E709673C-02A3-3250-17B6-43631D7F63D2}"/>
                  </a:ext>
                </a:extLst>
              </p:cNvPr>
              <p:cNvSpPr/>
              <p:nvPr/>
            </p:nvSpPr>
            <p:spPr>
              <a:xfrm>
                <a:off x="698090" y="3952569"/>
                <a:ext cx="3947165" cy="2094386"/>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49F70D5E-9B45-EAAE-2F55-7DF164016490}"/>
                  </a:ext>
                </a:extLst>
              </p:cNvPr>
              <p:cNvSpPr/>
              <p:nvPr/>
            </p:nvSpPr>
            <p:spPr>
              <a:xfrm>
                <a:off x="698090" y="3952568"/>
                <a:ext cx="3947165" cy="510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11" name="Google Shape;111;p3"/>
                <p:cNvSpPr txBox="1"/>
                <p:nvPr/>
              </p:nvSpPr>
              <p:spPr>
                <a:xfrm>
                  <a:off x="-44764" y="1118637"/>
                  <a:ext cx="10190408" cy="2196262"/>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ja-JP" altLang="en-US" sz="2000" b="1" dirty="0">
                      <a:solidFill>
                        <a:schemeClr val="bg1"/>
                      </a:solidFill>
                    </a:rPr>
                    <a:t>定義</a:t>
                  </a:r>
                  <a:endParaRPr lang="en-US" altLang="ja-JP" sz="2000" b="1" dirty="0">
                    <a:solidFill>
                      <a:schemeClr val="bg1"/>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r>
                    <a:rPr lang="ja-JP" altLang="en-US" sz="1600" b="1" dirty="0">
                      <a:solidFill>
                        <a:srgbClr val="C00000"/>
                      </a:solidFill>
                    </a:rPr>
                    <a:t>最短経路を見つけることができる経路探索アルゴリズム </a:t>
                  </a:r>
                  <a:r>
                    <a:rPr lang="en-US" altLang="ja-JP" sz="1600" b="1" dirty="0">
                      <a:solidFill>
                        <a:srgbClr val="C00000"/>
                      </a:solidFill>
                    </a:rPr>
                    <a:t>[Hart</a:t>
                  </a:r>
                  <a:r>
                    <a:rPr lang="ja-JP" altLang="en-US" sz="1600" b="1" dirty="0">
                      <a:solidFill>
                        <a:srgbClr val="C00000"/>
                      </a:solidFill>
                    </a:rPr>
                    <a:t> </a:t>
                  </a:r>
                  <a:r>
                    <a:rPr lang="en-US" altLang="ja-JP" sz="1600" b="1" dirty="0">
                      <a:solidFill>
                        <a:srgbClr val="C00000"/>
                      </a:solidFill>
                    </a:rPr>
                    <a:t>et al.,1968]</a:t>
                  </a:r>
                  <a:endParaRPr lang="en-US" altLang="ja-JP" sz="1600" b="1" i="1" dirty="0">
                    <a:solidFill>
                      <a:srgbClr val="C00000"/>
                    </a:solidFill>
                    <a:latin typeface="Cambria Math" panose="02040503050406030204" pitchFamily="18" charset="0"/>
                  </a:endParaRPr>
                </a:p>
                <a:p>
                  <a:pPr marL="457200" lvl="2">
                    <a:buClr>
                      <a:srgbClr val="C00000"/>
                    </a:buClr>
                    <a:buSzPts val="2800"/>
                  </a:pPr>
                  <a14:m>
                    <m:oMathPara xmlns:m="http://schemas.openxmlformats.org/officeDocument/2006/math">
                      <m:oMathParaPr>
                        <m:jc m:val="left"/>
                      </m:oMathParaPr>
                      <m:oMath xmlns:m="http://schemas.openxmlformats.org/officeDocument/2006/math">
                        <m:r>
                          <a:rPr lang="en-US" altLang="ja-JP" sz="1600" b="1" i="1" smtClean="0">
                            <a:solidFill>
                              <a:srgbClr val="C00000"/>
                            </a:solidFill>
                            <a:latin typeface="Cambria Math" panose="02040503050406030204" pitchFamily="18" charset="0"/>
                          </a:rPr>
                          <m:t>𝒇</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𝒈</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oMath>
                    </m:oMathPara>
                  </a14:m>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𝒈</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oMath>
                  </a14:m>
                  <a:r>
                    <a:rPr lang="ja-JP" altLang="en-US" sz="1600" b="1" dirty="0">
                      <a:solidFill>
                        <a:srgbClr val="C00000"/>
                      </a:solidFill>
                    </a:rPr>
                    <a:t> スタートから現地点までのコスト</a:t>
                  </a:r>
                  <a:endParaRPr lang="en-US" altLang="ja-JP" sz="1600" b="1" dirty="0">
                    <a:solidFill>
                      <a:srgbClr val="C00000"/>
                    </a:solidFill>
                  </a:endParaRP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oMath>
                  </a14:m>
                  <a:r>
                    <a:rPr lang="ja-JP" altLang="en-US" sz="1600" b="1" dirty="0">
                      <a:solidFill>
                        <a:srgbClr val="C00000"/>
                      </a:solidFill>
                    </a:rPr>
                    <a:t> 現地点からゴールまでの予想されるコストの下界</a:t>
                  </a:r>
                  <a:r>
                    <a:rPr lang="en-US" altLang="ja-JP" sz="1600" b="1" dirty="0">
                      <a:solidFill>
                        <a:srgbClr val="C00000"/>
                      </a:solidFill>
                    </a:rPr>
                    <a:t>(heuristic function)</a:t>
                  </a:r>
                  <a:endParaRPr lang="pt-BR"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p:txBody>
            </p:sp>
          </mc:Choice>
          <mc:Fallback xmlns="">
            <p:sp>
              <p:nvSpPr>
                <p:cNvPr id="111" name="Google Shape;111;p3"/>
                <p:cNvSpPr txBox="1">
                  <a:spLocks noRot="1" noChangeAspect="1" noMove="1" noResize="1" noEditPoints="1" noAdjustHandles="1" noChangeArrowheads="1" noChangeShapeType="1" noTextEdit="1"/>
                </p:cNvSpPr>
                <p:nvPr/>
              </p:nvSpPr>
              <p:spPr>
                <a:xfrm>
                  <a:off x="-44764" y="1118637"/>
                  <a:ext cx="10190408" cy="2196262"/>
                </a:xfrm>
                <a:prstGeom prst="rect">
                  <a:avLst/>
                </a:prstGeom>
                <a:blipFill>
                  <a:blip r:embed="rId3"/>
                  <a:stretch>
                    <a:fillRect/>
                  </a:stretch>
                </a:blipFill>
                <a:ln>
                  <a:noFill/>
                </a:ln>
              </p:spPr>
              <p:txBody>
                <a:bodyPr/>
                <a:lstStyle/>
                <a:p>
                  <a:r>
                    <a:rPr lang="zh-CN" altLang="en-US">
                      <a:noFill/>
                    </a:rPr>
                    <a:t> </a:t>
                  </a:r>
                </a:p>
              </p:txBody>
            </p:sp>
          </mc:Fallback>
        </mc:AlternateContent>
      </p:gr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21" name="组合 20">
            <a:extLst>
              <a:ext uri="{FF2B5EF4-FFF2-40B4-BE49-F238E27FC236}">
                <a16:creationId xmlns:a16="http://schemas.microsoft.com/office/drawing/2014/main" id="{3430E267-BF60-B261-E1DD-7D8D58063ECF}"/>
              </a:ext>
            </a:extLst>
          </p:cNvPr>
          <p:cNvGrpSpPr/>
          <p:nvPr/>
        </p:nvGrpSpPr>
        <p:grpSpPr>
          <a:xfrm>
            <a:off x="83127" y="2924818"/>
            <a:ext cx="5865091" cy="3181801"/>
            <a:chOff x="-160538" y="1104554"/>
            <a:chExt cx="10710233" cy="2082660"/>
          </a:xfrm>
        </p:grpSpPr>
        <p:grpSp>
          <p:nvGrpSpPr>
            <p:cNvPr id="22" name="组合 21">
              <a:extLst>
                <a:ext uri="{FF2B5EF4-FFF2-40B4-BE49-F238E27FC236}">
                  <a16:creationId xmlns:a16="http://schemas.microsoft.com/office/drawing/2014/main" id="{84F8B268-BD2B-4257-B1B8-BAB3D56719E8}"/>
                </a:ext>
              </a:extLst>
            </p:cNvPr>
            <p:cNvGrpSpPr/>
            <p:nvPr/>
          </p:nvGrpSpPr>
          <p:grpSpPr>
            <a:xfrm>
              <a:off x="516363" y="1307863"/>
              <a:ext cx="10033332" cy="1879351"/>
              <a:chOff x="698090" y="3952568"/>
              <a:chExt cx="3947165" cy="2554832"/>
            </a:xfrm>
          </p:grpSpPr>
          <p:sp>
            <p:nvSpPr>
              <p:cNvPr id="24" name="矩形 23">
                <a:extLst>
                  <a:ext uri="{FF2B5EF4-FFF2-40B4-BE49-F238E27FC236}">
                    <a16:creationId xmlns:a16="http://schemas.microsoft.com/office/drawing/2014/main" id="{D5F7CDBE-7018-4D20-93EA-BE405C5E09E7}"/>
                  </a:ext>
                </a:extLst>
              </p:cNvPr>
              <p:cNvSpPr/>
              <p:nvPr/>
            </p:nvSpPr>
            <p:spPr>
              <a:xfrm>
                <a:off x="698090" y="3952568"/>
                <a:ext cx="3947165" cy="255483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387C4A78-78DD-94D8-CC64-98083B34CCFD}"/>
                  </a:ext>
                </a:extLst>
              </p:cNvPr>
              <p:cNvSpPr/>
              <p:nvPr/>
            </p:nvSpPr>
            <p:spPr>
              <a:xfrm>
                <a:off x="698090" y="3952568"/>
                <a:ext cx="3947165" cy="61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23" name="Google Shape;111;p3">
                  <a:extLst>
                    <a:ext uri="{FF2B5EF4-FFF2-40B4-BE49-F238E27FC236}">
                      <a16:creationId xmlns:a16="http://schemas.microsoft.com/office/drawing/2014/main" id="{FECCB05E-CA8D-E68D-C149-F68E6D6E4C8E}"/>
                    </a:ext>
                  </a:extLst>
                </p:cNvPr>
                <p:cNvSpPr txBox="1"/>
                <p:nvPr/>
              </p:nvSpPr>
              <p:spPr>
                <a:xfrm>
                  <a:off x="-160538" y="1104554"/>
                  <a:ext cx="10592167" cy="1954100"/>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Graph heuristics </a:t>
                  </a:r>
                  <a:r>
                    <a:rPr lang="en-US" altLang="zh-CN" sz="2000" b="1" dirty="0">
                      <a:solidFill>
                        <a:schemeClr val="bg1"/>
                      </a:solidFill>
                    </a:rPr>
                    <a:t>for WRP </a:t>
                  </a:r>
                </a:p>
                <a:p>
                  <a:pPr marL="457200" lvl="2">
                    <a:buClr>
                      <a:srgbClr val="C00000"/>
                    </a:buClr>
                    <a:buSzPts val="2800"/>
                  </a:pPr>
                  <a:r>
                    <a:rPr lang="pt-BR" altLang="ja-JP" sz="2000" b="1" dirty="0">
                      <a:solidFill>
                        <a:schemeClr val="bg1"/>
                      </a:solidFill>
                    </a:rPr>
                    <a:t>[Seiref S et al., 2020]</a:t>
                  </a: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r>
                    <a:rPr lang="ja-JP" altLang="en-US" sz="1600" b="1" dirty="0">
                      <a:solidFill>
                        <a:srgbClr val="C00000"/>
                      </a:solidFill>
                    </a:rPr>
                    <a:t>素集合</a:t>
                  </a:r>
                  <a:r>
                    <a:rPr lang="en-US" altLang="ja-JP" sz="1600" b="1" dirty="0">
                      <a:solidFill>
                        <a:srgbClr val="C00000"/>
                      </a:solidFill>
                    </a:rPr>
                    <a:t>(disjoint set)</a:t>
                  </a:r>
                  <a:r>
                    <a:rPr lang="ja-JP" altLang="en-US" sz="1600" b="1" dirty="0">
                      <a:solidFill>
                        <a:srgbClr val="C00000"/>
                      </a:solidFill>
                    </a:rPr>
                    <a:t>の下で</a:t>
                  </a:r>
                  <a:r>
                    <a:rPr lang="en-US" altLang="ja-JP" sz="1600" b="1" dirty="0">
                      <a:solidFill>
                        <a:srgbClr val="C00000"/>
                      </a:solidFill>
                    </a:rPr>
                    <a:t>pivot</a:t>
                  </a:r>
                  <a:r>
                    <a:rPr lang="ja-JP" altLang="en-US" sz="1600" b="1" dirty="0">
                      <a:solidFill>
                        <a:srgbClr val="C00000"/>
                      </a:solidFill>
                    </a:rPr>
                    <a:t>数を最大化</a:t>
                  </a:r>
                  <a:endParaRPr lang="en-US" altLang="ja-JP" sz="1600" b="1" dirty="0">
                    <a:solidFill>
                      <a:srgbClr val="C00000"/>
                    </a:solidFill>
                  </a:endParaRP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oMath>
                  </a14:m>
                  <a:r>
                    <a:rPr lang="ja-JP" altLang="en-US" sz="1600" b="1" dirty="0">
                      <a:solidFill>
                        <a:srgbClr val="C00000"/>
                      </a:solidFill>
                    </a:rPr>
                    <a:t>は最小生成木</a:t>
                  </a:r>
                  <a:r>
                    <a:rPr lang="en-US" altLang="ja-JP" sz="1600" b="1" dirty="0">
                      <a:solidFill>
                        <a:srgbClr val="C00000"/>
                      </a:solidFill>
                    </a:rPr>
                    <a:t>(MST</a:t>
                  </a:r>
                  <a:r>
                    <a:rPr lang="ja-JP" altLang="en-US" sz="1600" b="1" dirty="0">
                      <a:solidFill>
                        <a:srgbClr val="C00000"/>
                      </a:solidFill>
                    </a:rPr>
                    <a:t>問題</a:t>
                  </a:r>
                  <a:r>
                    <a:rPr lang="en-US" altLang="ja-JP" sz="1600" b="1" dirty="0">
                      <a:solidFill>
                        <a:srgbClr val="C00000"/>
                      </a:solidFill>
                    </a:rPr>
                    <a:t>)</a:t>
                  </a:r>
                  <a:r>
                    <a:rPr lang="ja-JP" altLang="en-US" sz="1600" b="1" dirty="0">
                      <a:solidFill>
                        <a:srgbClr val="C00000"/>
                      </a:solidFill>
                    </a:rPr>
                    <a:t>か巡回セールスマン問題</a:t>
                  </a:r>
                  <a:r>
                    <a:rPr lang="en-US" altLang="ja-JP" sz="1600" b="1" dirty="0">
                      <a:solidFill>
                        <a:srgbClr val="C00000"/>
                      </a:solidFill>
                    </a:rPr>
                    <a:t>(TSP)</a:t>
                  </a:r>
                  <a:r>
                    <a:rPr lang="ja-JP" altLang="en-US" sz="1600" b="1" dirty="0">
                      <a:solidFill>
                        <a:srgbClr val="C00000"/>
                      </a:solidFill>
                    </a:rPr>
                    <a:t>ソルバーにより算出</a:t>
                  </a:r>
                  <a:endParaRPr lang="en-US" altLang="ja-JP" sz="1600" b="1" dirty="0">
                    <a:solidFill>
                      <a:srgbClr val="C00000"/>
                    </a:solidFill>
                  </a:endParaRPr>
                </a:p>
              </p:txBody>
            </p:sp>
          </mc:Choice>
          <mc:Fallback xmlns="">
            <p:sp>
              <p:nvSpPr>
                <p:cNvPr id="23" name="Google Shape;111;p3">
                  <a:extLst>
                    <a:ext uri="{FF2B5EF4-FFF2-40B4-BE49-F238E27FC236}">
                      <a16:creationId xmlns:a16="http://schemas.microsoft.com/office/drawing/2014/main" id="{FECCB05E-CA8D-E68D-C149-F68E6D6E4C8E}"/>
                    </a:ext>
                  </a:extLst>
                </p:cNvPr>
                <p:cNvSpPr txBox="1">
                  <a:spLocks noRot="1" noChangeAspect="1" noMove="1" noResize="1" noEditPoints="1" noAdjustHandles="1" noChangeArrowheads="1" noChangeShapeType="1" noTextEdit="1"/>
                </p:cNvSpPr>
                <p:nvPr/>
              </p:nvSpPr>
              <p:spPr>
                <a:xfrm>
                  <a:off x="-160538" y="1104554"/>
                  <a:ext cx="10592167" cy="1954100"/>
                </a:xfrm>
                <a:prstGeom prst="rect">
                  <a:avLst/>
                </a:prstGeom>
                <a:blipFill>
                  <a:blip r:embed="rId4"/>
                  <a:stretch>
                    <a:fillRect b="-1633"/>
                  </a:stretch>
                </a:blipFill>
                <a:ln>
                  <a:noFill/>
                </a:ln>
              </p:spPr>
              <p:txBody>
                <a:bodyPr/>
                <a:lstStyle/>
                <a:p>
                  <a:r>
                    <a:rPr lang="zh-CN" altLang="en-US">
                      <a:noFill/>
                    </a:rPr>
                    <a:t> </a:t>
                  </a:r>
                </a:p>
              </p:txBody>
            </p:sp>
          </mc:Fallback>
        </mc:AlternateContent>
      </p:grpSp>
      <p:pic>
        <p:nvPicPr>
          <p:cNvPr id="26" name="图片 25">
            <a:extLst>
              <a:ext uri="{FF2B5EF4-FFF2-40B4-BE49-F238E27FC236}">
                <a16:creationId xmlns:a16="http://schemas.microsoft.com/office/drawing/2014/main" id="{4E4256F7-7CB7-5878-B87A-F16367DB1701}"/>
              </a:ext>
            </a:extLst>
          </p:cNvPr>
          <p:cNvPicPr>
            <a:picLocks noChangeAspect="1"/>
          </p:cNvPicPr>
          <p:nvPr/>
        </p:nvPicPr>
        <p:blipFill>
          <a:blip r:embed="rId5"/>
          <a:stretch>
            <a:fillRect/>
          </a:stretch>
        </p:blipFill>
        <p:spPr>
          <a:xfrm>
            <a:off x="6003925" y="3074149"/>
            <a:ext cx="4962627" cy="1808149"/>
          </a:xfrm>
          <a:prstGeom prst="rect">
            <a:avLst/>
          </a:prstGeom>
        </p:spPr>
      </p:pic>
      <p:pic>
        <p:nvPicPr>
          <p:cNvPr id="9" name="图片 8">
            <a:extLst>
              <a:ext uri="{FF2B5EF4-FFF2-40B4-BE49-F238E27FC236}">
                <a16:creationId xmlns:a16="http://schemas.microsoft.com/office/drawing/2014/main" id="{80EF82CC-60C1-28CD-016F-D931FACBF965}"/>
              </a:ext>
            </a:extLst>
          </p:cNvPr>
          <p:cNvPicPr>
            <a:picLocks noChangeAspect="1"/>
          </p:cNvPicPr>
          <p:nvPr/>
        </p:nvPicPr>
        <p:blipFill rotWithShape="1">
          <a:blip r:embed="rId6"/>
          <a:srcRect t="1" r="5273" b="-1942"/>
          <a:stretch/>
        </p:blipFill>
        <p:spPr>
          <a:xfrm>
            <a:off x="546317" y="4107789"/>
            <a:ext cx="5309392" cy="774509"/>
          </a:xfrm>
          <a:prstGeom prst="rect">
            <a:avLst/>
          </a:prstGeom>
        </p:spPr>
      </p:pic>
      <p:pic>
        <p:nvPicPr>
          <p:cNvPr id="29" name="图片 28">
            <a:extLst>
              <a:ext uri="{FF2B5EF4-FFF2-40B4-BE49-F238E27FC236}">
                <a16:creationId xmlns:a16="http://schemas.microsoft.com/office/drawing/2014/main" id="{0FEFC46A-0534-5069-AF96-0B6202F68C02}"/>
              </a:ext>
            </a:extLst>
          </p:cNvPr>
          <p:cNvPicPr>
            <a:picLocks noChangeAspect="1"/>
          </p:cNvPicPr>
          <p:nvPr/>
        </p:nvPicPr>
        <p:blipFill>
          <a:blip r:embed="rId7"/>
          <a:stretch>
            <a:fillRect/>
          </a:stretch>
        </p:blipFill>
        <p:spPr>
          <a:xfrm>
            <a:off x="7688807" y="4890237"/>
            <a:ext cx="1592861" cy="1643428"/>
          </a:xfrm>
          <a:prstGeom prst="rect">
            <a:avLst/>
          </a:prstGeom>
        </p:spPr>
      </p:pic>
    </p:spTree>
    <p:extLst>
      <p:ext uri="{BB962C8B-B14F-4D97-AF65-F5344CB8AC3E}">
        <p14:creationId xmlns:p14="http://schemas.microsoft.com/office/powerpoint/2010/main" val="36681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9188075" cy="461624"/>
          </a:xfrm>
          <a:prstGeom prst="rect">
            <a:avLst/>
          </a:prstGeom>
          <a:noFill/>
          <a:ln>
            <a:noFill/>
          </a:ln>
        </p:spPr>
        <p:txBody>
          <a:bodyPr spcFirstLastPara="1" wrap="square" lIns="91425" tIns="45700" rIns="91425" bIns="45700" anchor="t" anchorCtr="0">
            <a:spAutoFit/>
          </a:bodyPr>
          <a:lstStyle/>
          <a:p>
            <a:pPr lvl="0"/>
            <a:r>
              <a:rPr lang="zh-TW" altLang="en-US" sz="2400" b="1" dirty="0">
                <a:solidFill>
                  <a:schemeClr val="accent1"/>
                </a:solidFill>
              </a:rPr>
              <a:t>多観察者路線問題（</a:t>
            </a:r>
            <a:r>
              <a:rPr lang="en-US" altLang="zh-TW" sz="2400" b="1" dirty="0">
                <a:solidFill>
                  <a:schemeClr val="accent1"/>
                </a:solidFill>
              </a:rPr>
              <a:t>Multiple Watchman Route Problem</a:t>
            </a:r>
            <a:r>
              <a:rPr lang="zh-TW" altLang="en-US" sz="2400" b="1" dirty="0">
                <a:solidFill>
                  <a:schemeClr val="accent1"/>
                </a:solidFill>
              </a:rPr>
              <a:t>）</a:t>
            </a:r>
            <a:endParaRPr lang="ja-JP" altLang="en-US" sz="2400" b="1" dirty="0">
              <a:solidFill>
                <a:schemeClr val="accent1"/>
              </a:solidFil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dirty="0"/>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35" name="组合 34">
            <a:extLst>
              <a:ext uri="{FF2B5EF4-FFF2-40B4-BE49-F238E27FC236}">
                <a16:creationId xmlns:a16="http://schemas.microsoft.com/office/drawing/2014/main" id="{16697721-200F-8129-5D46-ADFA337238E2}"/>
              </a:ext>
            </a:extLst>
          </p:cNvPr>
          <p:cNvGrpSpPr/>
          <p:nvPr/>
        </p:nvGrpSpPr>
        <p:grpSpPr>
          <a:xfrm>
            <a:off x="0" y="878159"/>
            <a:ext cx="10348938" cy="4739097"/>
            <a:chOff x="102752" y="906493"/>
            <a:chExt cx="10348938" cy="3884831"/>
          </a:xfrm>
        </p:grpSpPr>
        <p:grpSp>
          <p:nvGrpSpPr>
            <p:cNvPr id="36" name="组合 35">
              <a:extLst>
                <a:ext uri="{FF2B5EF4-FFF2-40B4-BE49-F238E27FC236}">
                  <a16:creationId xmlns:a16="http://schemas.microsoft.com/office/drawing/2014/main" id="{84897054-C944-81F6-4DB3-93E109556BCF}"/>
                </a:ext>
              </a:extLst>
            </p:cNvPr>
            <p:cNvGrpSpPr/>
            <p:nvPr/>
          </p:nvGrpSpPr>
          <p:grpSpPr>
            <a:xfrm>
              <a:off x="102752" y="906493"/>
              <a:ext cx="10348938" cy="3884831"/>
              <a:chOff x="31435" y="4067467"/>
              <a:chExt cx="10531038" cy="3009410"/>
            </a:xfrm>
          </p:grpSpPr>
          <p:grpSp>
            <p:nvGrpSpPr>
              <p:cNvPr id="39" name="组合 38">
                <a:extLst>
                  <a:ext uri="{FF2B5EF4-FFF2-40B4-BE49-F238E27FC236}">
                    <a16:creationId xmlns:a16="http://schemas.microsoft.com/office/drawing/2014/main" id="{DB92A524-F55F-B6B9-46F0-B9C4F4505457}"/>
                  </a:ext>
                </a:extLst>
              </p:cNvPr>
              <p:cNvGrpSpPr/>
              <p:nvPr/>
            </p:nvGrpSpPr>
            <p:grpSpPr>
              <a:xfrm>
                <a:off x="418041" y="4159044"/>
                <a:ext cx="10144432" cy="2917833"/>
                <a:chOff x="698090" y="3952567"/>
                <a:chExt cx="3947165" cy="2796029"/>
              </a:xfrm>
            </p:grpSpPr>
            <p:sp>
              <p:nvSpPr>
                <p:cNvPr id="41" name="矩形 40">
                  <a:extLst>
                    <a:ext uri="{FF2B5EF4-FFF2-40B4-BE49-F238E27FC236}">
                      <a16:creationId xmlns:a16="http://schemas.microsoft.com/office/drawing/2014/main" id="{033FEFDD-0A01-5A97-DF70-6CE005AFC6DE}"/>
                    </a:ext>
                  </a:extLst>
                </p:cNvPr>
                <p:cNvSpPr/>
                <p:nvPr/>
              </p:nvSpPr>
              <p:spPr>
                <a:xfrm>
                  <a:off x="698090" y="3952567"/>
                  <a:ext cx="3947165" cy="2796029"/>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9C9174A-5FDB-B39B-ABA1-2257DCA225DD}"/>
                    </a:ext>
                  </a:extLst>
                </p:cNvPr>
                <p:cNvSpPr/>
                <p:nvPr/>
              </p:nvSpPr>
              <p:spPr>
                <a:xfrm>
                  <a:off x="698090" y="3952568"/>
                  <a:ext cx="3947165" cy="423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Google Shape;111;p3">
                <a:extLst>
                  <a:ext uri="{FF2B5EF4-FFF2-40B4-BE49-F238E27FC236}">
                    <a16:creationId xmlns:a16="http://schemas.microsoft.com/office/drawing/2014/main" id="{A8F2207E-184B-BA8E-6E3F-0935DF74F74C}"/>
                  </a:ext>
                </a:extLst>
              </p:cNvPr>
              <p:cNvSpPr txBox="1"/>
              <p:nvPr/>
            </p:nvSpPr>
            <p:spPr>
              <a:xfrm>
                <a:off x="31435" y="4067467"/>
                <a:ext cx="10371514" cy="380630"/>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MWRP</a:t>
                </a:r>
                <a:r>
                  <a:rPr lang="ja-JP" altLang="en-US" sz="2000" b="1" dirty="0">
                    <a:solidFill>
                      <a:schemeClr val="bg1"/>
                    </a:solidFill>
                  </a:rPr>
                  <a:t>問題定義</a:t>
                </a:r>
                <a:endParaRPr lang="en-US" altLang="ja-JP" sz="2000" b="1" dirty="0">
                  <a:solidFill>
                    <a:schemeClr val="bg1"/>
                  </a:solidFill>
                </a:endParaRPr>
              </a:p>
            </p:txBody>
          </p:sp>
        </p:grpSp>
        <p:sp>
          <p:nvSpPr>
            <p:cNvPr id="37" name="文本框 36">
              <a:extLst>
                <a:ext uri="{FF2B5EF4-FFF2-40B4-BE49-F238E27FC236}">
                  <a16:creationId xmlns:a16="http://schemas.microsoft.com/office/drawing/2014/main" id="{BD82AA24-A53E-0DEB-3A8D-ADCE52E3A300}"/>
                </a:ext>
              </a:extLst>
            </p:cNvPr>
            <p:cNvSpPr txBox="1"/>
            <p:nvPr/>
          </p:nvSpPr>
          <p:spPr>
            <a:xfrm>
              <a:off x="102752" y="3230668"/>
              <a:ext cx="10017020" cy="1488552"/>
            </a:xfrm>
            <a:prstGeom prst="rect">
              <a:avLst/>
            </a:prstGeom>
            <a:noFill/>
          </p:spPr>
          <p:txBody>
            <a:bodyPr wrap="square">
              <a:spAutoFit/>
            </a:bodyPr>
            <a:lstStyle/>
            <a:p>
              <a:pPr marL="457200" lvl="1" algn="just">
                <a:buClr>
                  <a:srgbClr val="C00000"/>
                </a:buClr>
                <a:buSzPts val="2800"/>
              </a:pPr>
              <a:r>
                <a:rPr lang="en-US" altLang="zh-CN" sz="1600" b="1" dirty="0">
                  <a:solidFill>
                    <a:srgbClr val="C00000"/>
                  </a:solidFill>
                </a:rPr>
                <a:t>n</a:t>
              </a:r>
              <a:r>
                <a:rPr lang="ja-JP" altLang="en-US" sz="1600" b="1" dirty="0">
                  <a:solidFill>
                    <a:srgbClr val="C00000"/>
                  </a:solidFill>
                </a:rPr>
                <a:t>人の</a:t>
              </a:r>
              <a:r>
                <a:rPr lang="en-US" altLang="ja-JP" sz="1600" b="1" dirty="0">
                  <a:solidFill>
                    <a:srgbClr val="C00000"/>
                  </a:solidFill>
                </a:rPr>
                <a:t>watchman</a:t>
              </a:r>
              <a:r>
                <a:rPr lang="en-US" altLang="zh-CN" sz="1600" b="1" dirty="0">
                  <a:solidFill>
                    <a:srgbClr val="C00000"/>
                  </a:solidFill>
                  <a:sym typeface="Wingdings" panose="05000000000000000000" pitchFamily="2" charset="2"/>
                </a:rPr>
                <a:t></a:t>
              </a:r>
              <a:r>
                <a:rPr lang="ja-JP" altLang="en-US" sz="1600" b="1" dirty="0">
                  <a:solidFill>
                    <a:srgbClr val="C00000"/>
                  </a:solidFill>
                </a:rPr>
                <a:t>ｎ個のルート</a:t>
              </a:r>
              <a:endParaRPr lang="en-US" altLang="ja-JP" sz="1600" b="1" dirty="0">
                <a:solidFill>
                  <a:srgbClr val="C00000"/>
                </a:solidFill>
              </a:endParaRPr>
            </a:p>
            <a:p>
              <a:pPr marL="742950" lvl="1" indent="-285750" algn="just">
                <a:buClr>
                  <a:srgbClr val="C00000"/>
                </a:buClr>
                <a:buSzPts val="2800"/>
                <a:buFont typeface="Arial" panose="020B0604020202020204" pitchFamily="34" charset="0"/>
                <a:buChar char="•"/>
              </a:pPr>
              <a:r>
                <a:rPr lang="ja-JP" altLang="en-US" sz="1600" b="1" dirty="0">
                  <a:solidFill>
                    <a:srgbClr val="C00000"/>
                  </a:solidFill>
                </a:rPr>
                <a:t>目標：地図にある全ての</a:t>
              </a:r>
              <a:r>
                <a:rPr lang="en-US" altLang="ja-JP" sz="1600" b="1" dirty="0">
                  <a:solidFill>
                    <a:srgbClr val="C00000"/>
                  </a:solidFill>
                </a:rPr>
                <a:t>C</a:t>
              </a:r>
              <a:r>
                <a:rPr lang="en-US" altLang="zh-CN" sz="1600" b="1" dirty="0">
                  <a:solidFill>
                    <a:srgbClr val="C00000"/>
                  </a:solidFill>
                </a:rPr>
                <a:t>ell</a:t>
              </a:r>
              <a:r>
                <a:rPr lang="ja-JP" altLang="en-US" sz="1600" b="1" dirty="0">
                  <a:solidFill>
                    <a:srgbClr val="C00000"/>
                  </a:solidFill>
                </a:rPr>
                <a:t>を見守るｎ個のルートを見つける</a:t>
              </a:r>
              <a:endParaRPr lang="en-US" altLang="ja-JP" sz="1600" b="1" dirty="0">
                <a:solidFill>
                  <a:srgbClr val="C00000"/>
                </a:solidFill>
              </a:endParaRPr>
            </a:p>
            <a:p>
              <a:pPr marL="742950" lvl="1" indent="-285750" algn="just">
                <a:buClr>
                  <a:srgbClr val="C00000"/>
                </a:buClr>
                <a:buSzPts val="2800"/>
                <a:buFont typeface="Arial" panose="020B0604020202020204" pitchFamily="34" charset="0"/>
                <a:buChar char="•"/>
              </a:pPr>
              <a:r>
                <a:rPr lang="ja-JP" altLang="en-US" sz="1600" b="1" dirty="0">
                  <a:solidFill>
                    <a:srgbClr val="C00000"/>
                  </a:solidFill>
                </a:rPr>
                <a:t>セルとセルの間に移動コスト</a:t>
              </a:r>
              <a:r>
                <a:rPr lang="zh-CN" altLang="en-US" sz="1600" b="1" dirty="0">
                  <a:solidFill>
                    <a:srgbClr val="C00000"/>
                  </a:solidFill>
                </a:rPr>
                <a:t>≈ </a:t>
              </a:r>
              <a:r>
                <a:rPr lang="ja-JP" altLang="en-US" sz="1600" b="1" dirty="0">
                  <a:solidFill>
                    <a:srgbClr val="C00000"/>
                  </a:solidFill>
                </a:rPr>
                <a:t>移動エネルギー</a:t>
              </a:r>
              <a:r>
                <a:rPr lang="en-US" altLang="ja-JP" sz="1600" b="1" dirty="0">
                  <a:solidFill>
                    <a:srgbClr val="C00000"/>
                  </a:solidFill>
                </a:rPr>
                <a:t>(</a:t>
              </a:r>
              <a:r>
                <a:rPr lang="en-US" altLang="ja-JP" sz="1600" b="1" dirty="0" err="1">
                  <a:solidFill>
                    <a:srgbClr val="C00000"/>
                  </a:solidFill>
                </a:rPr>
                <a:t>MinSum</a:t>
              </a:r>
              <a:r>
                <a:rPr lang="en-US" altLang="ja-JP" sz="1600" b="1" dirty="0">
                  <a:solidFill>
                    <a:srgbClr val="C00000"/>
                  </a:solidFill>
                </a:rPr>
                <a:t>)</a:t>
              </a:r>
              <a:r>
                <a:rPr lang="zh-CN" altLang="en-US" sz="1600" b="1" dirty="0">
                  <a:solidFill>
                    <a:srgbClr val="C00000"/>
                  </a:solidFill>
                </a:rPr>
                <a:t> </a:t>
              </a:r>
              <a:r>
                <a:rPr lang="en-US" altLang="zh-CN" sz="1600" b="1" dirty="0">
                  <a:solidFill>
                    <a:srgbClr val="C00000"/>
                  </a:solidFill>
                </a:rPr>
                <a:t>or </a:t>
              </a:r>
              <a:r>
                <a:rPr lang="ja-JP" altLang="en-US" sz="1600" b="1" dirty="0">
                  <a:solidFill>
                    <a:srgbClr val="C00000"/>
                  </a:solidFill>
                </a:rPr>
                <a:t>時間</a:t>
              </a:r>
              <a:r>
                <a:rPr lang="en-US" altLang="ja-JP" sz="1600" b="1" dirty="0">
                  <a:solidFill>
                    <a:srgbClr val="C00000"/>
                  </a:solidFill>
                </a:rPr>
                <a:t>(</a:t>
              </a:r>
              <a:r>
                <a:rPr lang="en-US" altLang="ja-JP" sz="1600" b="1" dirty="0" err="1">
                  <a:solidFill>
                    <a:srgbClr val="C00000"/>
                  </a:solidFill>
                </a:rPr>
                <a:t>MinMax</a:t>
              </a:r>
              <a:r>
                <a:rPr lang="en-US" altLang="ja-JP" sz="1600" b="1" dirty="0">
                  <a:solidFill>
                    <a:srgbClr val="C00000"/>
                  </a:solidFill>
                </a:rPr>
                <a:t>)</a:t>
              </a:r>
            </a:p>
            <a:p>
              <a:pPr marL="742950" lvl="1" indent="-285750" algn="just">
                <a:buClr>
                  <a:srgbClr val="C00000"/>
                </a:buClr>
                <a:buSzPts val="2800"/>
                <a:buFont typeface="Arial" panose="020B0604020202020204" pitchFamily="34" charset="0"/>
                <a:buChar char="•"/>
              </a:pPr>
              <a:r>
                <a:rPr lang="ja-JP" altLang="en-US" sz="1600" b="1" dirty="0">
                  <a:solidFill>
                    <a:srgbClr val="C00000"/>
                  </a:solidFill>
                </a:rPr>
                <a:t>評価基準：</a:t>
              </a:r>
              <a:endParaRPr lang="en-US" altLang="ja-JP" sz="1600" b="1" dirty="0">
                <a:solidFill>
                  <a:srgbClr val="C00000"/>
                </a:solidFill>
              </a:endParaRPr>
            </a:p>
            <a:p>
              <a:pPr marL="457200" lvl="1" algn="just">
                <a:buClr>
                  <a:srgbClr val="C00000"/>
                </a:buClr>
                <a:buSzPts val="2800"/>
              </a:pPr>
              <a:r>
                <a:rPr lang="en-US" altLang="ja-JP" sz="1600" b="1" dirty="0">
                  <a:solidFill>
                    <a:srgbClr val="C00000"/>
                  </a:solidFill>
                </a:rPr>
                <a:t>	</a:t>
              </a:r>
              <a:r>
                <a:rPr lang="en-US" altLang="ja-JP" sz="1600" b="1" dirty="0" err="1">
                  <a:solidFill>
                    <a:srgbClr val="C00000"/>
                  </a:solidFill>
                </a:rPr>
                <a:t>MinSum</a:t>
              </a:r>
              <a:r>
                <a:rPr lang="en-US" altLang="ja-JP" sz="1600" b="1" dirty="0">
                  <a:solidFill>
                    <a:srgbClr val="C00000"/>
                  </a:solidFill>
                </a:rPr>
                <a:t>:</a:t>
              </a:r>
              <a:r>
                <a:rPr lang="ja-JP" altLang="en-US" sz="1600" b="1" dirty="0">
                  <a:solidFill>
                    <a:srgbClr val="C00000"/>
                  </a:solidFill>
                </a:rPr>
                <a:t>ｎ個のルートの総合的な長さを最小化する　</a:t>
              </a:r>
              <a:endParaRPr lang="en-US" altLang="ja-JP" sz="1600" b="1" dirty="0">
                <a:solidFill>
                  <a:srgbClr val="C00000"/>
                </a:solidFill>
              </a:endParaRPr>
            </a:p>
            <a:p>
              <a:pPr marL="457200" lvl="2" algn="just">
                <a:buClr>
                  <a:srgbClr val="C00000"/>
                </a:buClr>
                <a:buSzPts val="2800"/>
              </a:pPr>
              <a:r>
                <a:rPr lang="en-US" altLang="ja-JP" sz="1600" b="1" dirty="0">
                  <a:solidFill>
                    <a:srgbClr val="C00000"/>
                  </a:solidFill>
                </a:rPr>
                <a:t>	</a:t>
              </a:r>
              <a:r>
                <a:rPr lang="en-US" altLang="ja-JP" sz="1600" b="1" dirty="0" err="1">
                  <a:solidFill>
                    <a:srgbClr val="C00000"/>
                  </a:solidFill>
                </a:rPr>
                <a:t>MinMax</a:t>
              </a:r>
              <a:r>
                <a:rPr lang="en-US" altLang="ja-JP" sz="1600" b="1" dirty="0">
                  <a:solidFill>
                    <a:srgbClr val="C00000"/>
                  </a:solidFill>
                </a:rPr>
                <a:t>:</a:t>
              </a:r>
              <a:r>
                <a:rPr lang="ja-JP" altLang="en-US" sz="1600" b="1" dirty="0">
                  <a:solidFill>
                    <a:srgbClr val="C00000"/>
                  </a:solidFill>
                </a:rPr>
                <a:t>ｎ個のルートの中に一番長いほうを最小化する</a:t>
              </a:r>
              <a:endParaRPr lang="en-US" altLang="ja-JP" sz="1600" b="1" dirty="0">
                <a:solidFill>
                  <a:srgbClr val="C00000"/>
                </a:solidFill>
              </a:endParaRPr>
            </a:p>
            <a:p>
              <a:pPr marL="457200" lvl="2">
                <a:buClr>
                  <a:srgbClr val="C00000"/>
                </a:buClr>
                <a:buSzPts val="2800"/>
              </a:pPr>
              <a:r>
                <a:rPr lang="en-US" altLang="ja-JP" sz="1600" b="1" dirty="0">
                  <a:solidFill>
                    <a:srgbClr val="C00000"/>
                  </a:solidFill>
                </a:rPr>
                <a:t>	</a:t>
              </a:r>
              <a:endParaRPr lang="en-US" altLang="zh-CN" sz="1600" b="1" dirty="0">
                <a:solidFill>
                  <a:srgbClr val="C00000"/>
                </a:solidFill>
              </a:endParaRPr>
            </a:p>
          </p:txBody>
        </p:sp>
        <p:pic>
          <p:nvPicPr>
            <p:cNvPr id="38" name="图片 37">
              <a:extLst>
                <a:ext uri="{FF2B5EF4-FFF2-40B4-BE49-F238E27FC236}">
                  <a16:creationId xmlns:a16="http://schemas.microsoft.com/office/drawing/2014/main" id="{88A66807-8334-3685-CB65-A48D042329F0}"/>
                </a:ext>
              </a:extLst>
            </p:cNvPr>
            <p:cNvPicPr>
              <a:picLocks noChangeAspect="1"/>
            </p:cNvPicPr>
            <p:nvPr/>
          </p:nvPicPr>
          <p:blipFill>
            <a:blip r:embed="rId3"/>
            <a:stretch>
              <a:fillRect/>
            </a:stretch>
          </p:blipFill>
          <p:spPr>
            <a:xfrm>
              <a:off x="596309" y="1749388"/>
              <a:ext cx="9741744" cy="1359515"/>
            </a:xfrm>
            <a:prstGeom prst="rect">
              <a:avLst/>
            </a:prstGeom>
          </p:spPr>
        </p:pic>
      </p:grpSp>
    </p:spTree>
    <p:extLst>
      <p:ext uri="{BB962C8B-B14F-4D97-AF65-F5344CB8AC3E}">
        <p14:creationId xmlns:p14="http://schemas.microsoft.com/office/powerpoint/2010/main" val="316857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既存</a:t>
            </a:r>
            <a:r>
              <a:rPr lang="ja-JP" altLang="en-US" sz="3200" b="1" i="0" u="none" strike="noStrike" cap="none" dirty="0">
                <a:solidFill>
                  <a:schemeClr val="accent1"/>
                </a:solidFill>
                <a:latin typeface="Arial"/>
                <a:ea typeface="Arial"/>
                <a:cs typeface="Arial"/>
                <a:sym typeface="Arial"/>
              </a:rPr>
              <a:t>研究</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dirty="0"/>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6" name="组合 5">
            <a:extLst>
              <a:ext uri="{FF2B5EF4-FFF2-40B4-BE49-F238E27FC236}">
                <a16:creationId xmlns:a16="http://schemas.microsoft.com/office/drawing/2014/main" id="{5502CCF7-D7AD-7112-4725-02E3AE9D5294}"/>
              </a:ext>
            </a:extLst>
          </p:cNvPr>
          <p:cNvGrpSpPr/>
          <p:nvPr/>
        </p:nvGrpSpPr>
        <p:grpSpPr>
          <a:xfrm>
            <a:off x="254427" y="1118496"/>
            <a:ext cx="5730736" cy="2482836"/>
            <a:chOff x="698090" y="3952568"/>
            <a:chExt cx="3947165" cy="2231922"/>
          </a:xfrm>
        </p:grpSpPr>
        <p:sp>
          <p:nvSpPr>
            <p:cNvPr id="7" name="矩形 6">
              <a:extLst>
                <a:ext uri="{FF2B5EF4-FFF2-40B4-BE49-F238E27FC236}">
                  <a16:creationId xmlns:a16="http://schemas.microsoft.com/office/drawing/2014/main" id="{1FC52DE2-6D5A-8515-4130-22A8F45ADB4F}"/>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3586E337-9D47-66CD-0A8D-35D8A7F9C36D}"/>
                </a:ext>
              </a:extLst>
            </p:cNvPr>
            <p:cNvSpPr/>
            <p:nvPr/>
          </p:nvSpPr>
          <p:spPr>
            <a:xfrm>
              <a:off x="698090" y="3952568"/>
              <a:ext cx="3947165" cy="47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a:extLst>
              <a:ext uri="{FF2B5EF4-FFF2-40B4-BE49-F238E27FC236}">
                <a16:creationId xmlns:a16="http://schemas.microsoft.com/office/drawing/2014/main" id="{1B6D2D1D-AB16-1E2A-F1C3-7D78B505235C}"/>
              </a:ext>
            </a:extLst>
          </p:cNvPr>
          <p:cNvGrpSpPr/>
          <p:nvPr/>
        </p:nvGrpSpPr>
        <p:grpSpPr>
          <a:xfrm>
            <a:off x="0" y="3601337"/>
            <a:ext cx="10562473" cy="2657097"/>
            <a:chOff x="0" y="3876368"/>
            <a:chExt cx="10562473" cy="2657097"/>
          </a:xfrm>
        </p:grpSpPr>
        <p:grpSp>
          <p:nvGrpSpPr>
            <p:cNvPr id="12" name="组合 11">
              <a:extLst>
                <a:ext uri="{FF2B5EF4-FFF2-40B4-BE49-F238E27FC236}">
                  <a16:creationId xmlns:a16="http://schemas.microsoft.com/office/drawing/2014/main" id="{957BC713-F442-A5FF-23C6-0F9B49F72A4C}"/>
                </a:ext>
              </a:extLst>
            </p:cNvPr>
            <p:cNvGrpSpPr/>
            <p:nvPr/>
          </p:nvGrpSpPr>
          <p:grpSpPr>
            <a:xfrm>
              <a:off x="418041" y="4159045"/>
              <a:ext cx="10144432" cy="2329152"/>
              <a:chOff x="698090" y="3952568"/>
              <a:chExt cx="3947165" cy="2231922"/>
            </a:xfrm>
          </p:grpSpPr>
          <p:sp>
            <p:nvSpPr>
              <p:cNvPr id="14" name="矩形 13">
                <a:extLst>
                  <a:ext uri="{FF2B5EF4-FFF2-40B4-BE49-F238E27FC236}">
                    <a16:creationId xmlns:a16="http://schemas.microsoft.com/office/drawing/2014/main" id="{258B8961-9E8B-086F-31C1-12AB3DE2EC80}"/>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C4C29DE2-D19A-4FE5-D30C-519B6116E592}"/>
                  </a:ext>
                </a:extLst>
              </p:cNvPr>
              <p:cNvSpPr/>
              <p:nvPr/>
            </p:nvSpPr>
            <p:spPr>
              <a:xfrm>
                <a:off x="698090" y="3952568"/>
                <a:ext cx="3947165" cy="47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Google Shape;111;p3">
              <a:extLst>
                <a:ext uri="{FF2B5EF4-FFF2-40B4-BE49-F238E27FC236}">
                  <a16:creationId xmlns:a16="http://schemas.microsoft.com/office/drawing/2014/main" id="{0C8143CF-D936-266F-A11A-73C537E1A255}"/>
                </a:ext>
              </a:extLst>
            </p:cNvPr>
            <p:cNvSpPr txBox="1"/>
            <p:nvPr/>
          </p:nvSpPr>
          <p:spPr>
            <a:xfrm>
              <a:off x="0" y="3876368"/>
              <a:ext cx="10371514" cy="2657097"/>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MWRP</a:t>
              </a:r>
              <a:r>
                <a:rPr lang="ja-JP" altLang="en-US" sz="2000" b="1" dirty="0">
                  <a:solidFill>
                    <a:schemeClr val="bg1"/>
                  </a:solidFill>
                </a:rPr>
                <a:t>既存アルゴリズム</a:t>
              </a:r>
              <a:endParaRPr lang="en-US" altLang="ja-JP" sz="2000" b="1" dirty="0">
                <a:solidFill>
                  <a:schemeClr val="bg1"/>
                </a:solidFill>
              </a:endParaRPr>
            </a:p>
            <a:p>
              <a:pPr marL="457200" lvl="2">
                <a:buClr>
                  <a:srgbClr val="C00000"/>
                </a:buClr>
                <a:buSzPts val="2800"/>
              </a:pPr>
              <a:endParaRPr lang="en-US" altLang="ja-JP" sz="2000" b="1" dirty="0">
                <a:solidFill>
                  <a:srgbClr val="C00000"/>
                </a:solidFill>
              </a:endParaRPr>
            </a:p>
            <a:p>
              <a:pPr marL="742950" lvl="2" indent="-285750">
                <a:buClr>
                  <a:srgbClr val="C00000"/>
                </a:buClr>
                <a:buSzPts val="2800"/>
                <a:buFont typeface="Arial" panose="020B0604020202020204" pitchFamily="34" charset="0"/>
                <a:buChar char="•"/>
              </a:pPr>
              <a:r>
                <a:rPr lang="en-US" altLang="ja-JP" sz="1600" b="1" dirty="0">
                  <a:solidFill>
                    <a:srgbClr val="C00000"/>
                  </a:solidFill>
                </a:rPr>
                <a:t>Using AGP+TSP algorithm to solve MWRP [T. Danner</a:t>
              </a:r>
              <a:r>
                <a:rPr lang="ja-JP" altLang="en-US" sz="1600" b="1" dirty="0">
                  <a:solidFill>
                    <a:srgbClr val="C00000"/>
                  </a:solidFill>
                </a:rPr>
                <a:t> </a:t>
              </a:r>
              <a:r>
                <a:rPr lang="en-US" altLang="ja-JP" sz="1600" b="1" dirty="0">
                  <a:solidFill>
                    <a:srgbClr val="C00000"/>
                  </a:solidFill>
                </a:rPr>
                <a:t>et al.,2000] </a:t>
              </a:r>
            </a:p>
            <a:p>
              <a:pPr marL="742950" lvl="2" indent="-285750">
                <a:buClr>
                  <a:srgbClr val="C00000"/>
                </a:buClr>
                <a:buSzPts val="2800"/>
                <a:buFont typeface="Arial" panose="020B0604020202020204" pitchFamily="34" charset="0"/>
                <a:buChar char="•"/>
              </a:pPr>
              <a:endParaRPr lang="en-US" altLang="ja-JP" sz="1600" b="1" dirty="0">
                <a:solidFill>
                  <a:srgbClr val="C00000"/>
                </a:solidFill>
              </a:endParaRPr>
            </a:p>
            <a:p>
              <a:pPr marL="742950" lvl="2" indent="-285750">
                <a:buClr>
                  <a:srgbClr val="C00000"/>
                </a:buClr>
                <a:buSzPts val="2800"/>
                <a:buFont typeface="Arial" panose="020B0604020202020204" pitchFamily="34" charset="0"/>
                <a:buChar char="•"/>
              </a:pPr>
              <a:r>
                <a:rPr lang="en-US" altLang="ja-JP" sz="1600" b="1" dirty="0">
                  <a:solidFill>
                    <a:srgbClr val="C00000"/>
                  </a:solidFill>
                </a:rPr>
                <a:t>Using (Self-organizing map)SOM to solve MWRP with restricted visibility range [</a:t>
              </a:r>
              <a:r>
                <a:rPr lang="en-US" altLang="ja-JP" sz="1600" b="1" dirty="0" err="1">
                  <a:solidFill>
                    <a:srgbClr val="C00000"/>
                  </a:solidFill>
                </a:rPr>
                <a:t>Faigl</a:t>
              </a:r>
              <a:r>
                <a:rPr lang="ja-JP" altLang="en-US" sz="1600" b="1" dirty="0">
                  <a:solidFill>
                    <a:srgbClr val="C00000"/>
                  </a:solidFill>
                </a:rPr>
                <a:t> </a:t>
              </a:r>
              <a:r>
                <a:rPr lang="en-US" altLang="ja-JP" sz="1600" b="1" dirty="0">
                  <a:solidFill>
                    <a:srgbClr val="C00000"/>
                  </a:solidFill>
                </a:rPr>
                <a:t>et al.,2010] </a:t>
              </a:r>
              <a:endParaRPr lang="en-US" altLang="ja-JP" sz="1600" b="1" baseline="30000" dirty="0">
                <a:solidFill>
                  <a:srgbClr val="C00000"/>
                </a:solidFill>
              </a:endParaRPr>
            </a:p>
            <a:p>
              <a:pPr marL="742950" lvl="2" indent="-285750">
                <a:buClr>
                  <a:srgbClr val="C00000"/>
                </a:buClr>
                <a:buSzPts val="2800"/>
                <a:buFont typeface="Arial" panose="020B0604020202020204" pitchFamily="34" charset="0"/>
                <a:buChar char="•"/>
              </a:pPr>
              <a:endParaRPr lang="en-US" altLang="ja-JP" sz="1600" b="1" baseline="30000" dirty="0">
                <a:solidFill>
                  <a:srgbClr val="C00000"/>
                </a:solidFill>
              </a:endParaRPr>
            </a:p>
            <a:p>
              <a:pPr marL="457200" lvl="2">
                <a:buClr>
                  <a:srgbClr val="C00000"/>
                </a:buClr>
                <a:buSzPts val="2800"/>
              </a:pPr>
              <a:endParaRPr lang="en-US" altLang="ja-JP" sz="1600" b="1" dirty="0">
                <a:solidFill>
                  <a:srgbClr val="C00000"/>
                </a:solidFill>
              </a:endParaRPr>
            </a:p>
            <a:p>
              <a:pPr marL="742950" lvl="2" indent="-285750">
                <a:buClr>
                  <a:srgbClr val="C00000"/>
                </a:buClr>
                <a:buSzPts val="2800"/>
                <a:buFont typeface="Arial" panose="020B0604020202020204" pitchFamily="34" charset="0"/>
                <a:buChar char="•"/>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p:txBody>
        </p:sp>
      </p:grpSp>
      <p:pic>
        <p:nvPicPr>
          <p:cNvPr id="18" name="图片 17">
            <a:extLst>
              <a:ext uri="{FF2B5EF4-FFF2-40B4-BE49-F238E27FC236}">
                <a16:creationId xmlns:a16="http://schemas.microsoft.com/office/drawing/2014/main" id="{66A2F725-651F-E724-CAEA-A9EEA0FBA67F}"/>
              </a:ext>
            </a:extLst>
          </p:cNvPr>
          <p:cNvPicPr>
            <a:picLocks noChangeAspect="1"/>
          </p:cNvPicPr>
          <p:nvPr/>
        </p:nvPicPr>
        <p:blipFill rotWithShape="1">
          <a:blip r:embed="rId3"/>
          <a:srcRect l="6629" t="3823" r="4602"/>
          <a:stretch/>
        </p:blipFill>
        <p:spPr>
          <a:xfrm>
            <a:off x="6096000" y="596288"/>
            <a:ext cx="2811755" cy="3082749"/>
          </a:xfrm>
          <a:prstGeom prst="rect">
            <a:avLst/>
          </a:prstGeom>
        </p:spPr>
      </p:pic>
      <p:sp>
        <p:nvSpPr>
          <p:cNvPr id="17" name="文本框 16">
            <a:extLst>
              <a:ext uri="{FF2B5EF4-FFF2-40B4-BE49-F238E27FC236}">
                <a16:creationId xmlns:a16="http://schemas.microsoft.com/office/drawing/2014/main" id="{40770472-D5B2-0377-5CAD-66037B8743CE}"/>
              </a:ext>
            </a:extLst>
          </p:cNvPr>
          <p:cNvSpPr txBox="1"/>
          <p:nvPr/>
        </p:nvSpPr>
        <p:spPr>
          <a:xfrm>
            <a:off x="-110837" y="1209048"/>
            <a:ext cx="6096000" cy="1938992"/>
          </a:xfrm>
          <a:prstGeom prst="rect">
            <a:avLst/>
          </a:prstGeom>
          <a:noFill/>
        </p:spPr>
        <p:txBody>
          <a:bodyPr wrap="square">
            <a:spAutoFit/>
          </a:bodyPr>
          <a:lstStyle/>
          <a:p>
            <a:pPr marL="457200" lvl="2">
              <a:buClr>
                <a:srgbClr val="C00000"/>
              </a:buClr>
              <a:buSzPts val="2800"/>
            </a:pPr>
            <a:r>
              <a:rPr lang="ja-JP" altLang="en-US" sz="1800" b="1" dirty="0">
                <a:solidFill>
                  <a:schemeClr val="bg1"/>
                </a:solidFill>
              </a:rPr>
              <a:t>関連問題</a:t>
            </a:r>
            <a:endParaRPr lang="en-US" altLang="ja-JP" sz="1800" b="1" dirty="0">
              <a:solidFill>
                <a:schemeClr val="bg1"/>
              </a:solidFill>
            </a:endParaRPr>
          </a:p>
          <a:p>
            <a:pPr marL="457200" lvl="2">
              <a:buClr>
                <a:srgbClr val="C00000"/>
              </a:buClr>
              <a:buSzPts val="2800"/>
            </a:pPr>
            <a:endParaRPr lang="en-US" altLang="ja-JP" sz="1800" b="1" dirty="0">
              <a:solidFill>
                <a:srgbClr val="C00000"/>
              </a:solidFill>
            </a:endParaRPr>
          </a:p>
          <a:p>
            <a:pPr marL="742950" lvl="2" indent="-285750">
              <a:buClr>
                <a:srgbClr val="C00000"/>
              </a:buClr>
              <a:buSzPts val="2800"/>
              <a:buFont typeface="Arial" panose="020B0604020202020204" pitchFamily="34" charset="0"/>
              <a:buChar char="•"/>
            </a:pPr>
            <a:r>
              <a:rPr lang="en-US" altLang="ja-JP" sz="1400" b="1" dirty="0">
                <a:solidFill>
                  <a:srgbClr val="C00000"/>
                </a:solidFill>
              </a:rPr>
              <a:t>Art Gallery</a:t>
            </a:r>
            <a:r>
              <a:rPr lang="ja-JP" altLang="en-US" sz="1400" b="1" dirty="0">
                <a:solidFill>
                  <a:srgbClr val="C00000"/>
                </a:solidFill>
              </a:rPr>
              <a:t> </a:t>
            </a:r>
            <a:r>
              <a:rPr lang="en-US" altLang="ja-JP" sz="1400" b="1" dirty="0">
                <a:solidFill>
                  <a:srgbClr val="C00000"/>
                </a:solidFill>
              </a:rPr>
              <a:t>Problem(AGP) [K</a:t>
            </a:r>
            <a:r>
              <a:rPr lang="en-US" altLang="zh-CN" sz="1400" b="1" dirty="0">
                <a:solidFill>
                  <a:srgbClr val="C00000"/>
                </a:solidFill>
              </a:rPr>
              <a:t>lee</a:t>
            </a:r>
            <a:r>
              <a:rPr lang="ja-JP" altLang="en-US" b="1" dirty="0">
                <a:solidFill>
                  <a:srgbClr val="C00000"/>
                </a:solidFill>
              </a:rPr>
              <a:t> </a:t>
            </a:r>
            <a:r>
              <a:rPr lang="en-US" altLang="ja-JP" b="1" dirty="0">
                <a:solidFill>
                  <a:srgbClr val="C00000"/>
                </a:solidFill>
              </a:rPr>
              <a:t>et al.</a:t>
            </a:r>
            <a:r>
              <a:rPr lang="en-US" altLang="ja-JP" sz="1400" b="1" dirty="0">
                <a:solidFill>
                  <a:srgbClr val="C00000"/>
                </a:solidFill>
              </a:rPr>
              <a:t>,1973]</a:t>
            </a:r>
            <a:r>
              <a:rPr lang="ja-JP" altLang="en-US" sz="1400" b="1" dirty="0">
                <a:solidFill>
                  <a:srgbClr val="C00000"/>
                </a:solidFill>
              </a:rPr>
              <a:t> </a:t>
            </a:r>
            <a:endParaRPr lang="en-US" altLang="ja-JP" sz="1400" b="1" baseline="30000" dirty="0">
              <a:solidFill>
                <a:srgbClr val="C00000"/>
              </a:solidFill>
            </a:endParaRPr>
          </a:p>
          <a:p>
            <a:pPr marL="457200" lvl="2">
              <a:buClr>
                <a:srgbClr val="C00000"/>
              </a:buClr>
              <a:buSzPts val="2800"/>
            </a:pPr>
            <a:r>
              <a:rPr lang="ja-JP" altLang="en-US" sz="1400" b="1" dirty="0">
                <a:solidFill>
                  <a:srgbClr val="C00000"/>
                </a:solidFill>
              </a:rPr>
              <a:t>障害物が存在する状況で与えられたエリア全体を守るために必要な最小警備員数</a:t>
            </a:r>
            <a:endParaRPr lang="en-US" altLang="ja-JP" sz="1400" b="1" dirty="0">
              <a:solidFill>
                <a:srgbClr val="C00000"/>
              </a:solidFill>
            </a:endParaRPr>
          </a:p>
          <a:p>
            <a:pPr marL="742950" lvl="2" indent="-285750">
              <a:buClr>
                <a:srgbClr val="C00000"/>
              </a:buClr>
              <a:buSzPts val="2800"/>
              <a:buFont typeface="Arial" panose="020B0604020202020204" pitchFamily="34" charset="0"/>
              <a:buChar char="•"/>
            </a:pPr>
            <a:r>
              <a:rPr lang="en-US" altLang="ja-JP" sz="1400" b="1" dirty="0">
                <a:solidFill>
                  <a:srgbClr val="C00000"/>
                </a:solidFill>
              </a:rPr>
              <a:t>T</a:t>
            </a:r>
            <a:r>
              <a:rPr lang="en-US" altLang="zh-CN" sz="1400" b="1" dirty="0">
                <a:solidFill>
                  <a:srgbClr val="C00000"/>
                </a:solidFill>
              </a:rPr>
              <a:t>ravelling Salesman Problem(TSP</a:t>
            </a:r>
            <a:r>
              <a:rPr lang="en-US" altLang="ja-JP" sz="1400" b="1" dirty="0">
                <a:solidFill>
                  <a:srgbClr val="C00000"/>
                </a:solidFill>
              </a:rPr>
              <a:t>)</a:t>
            </a:r>
          </a:p>
          <a:p>
            <a:pPr marL="457200" lvl="2">
              <a:buClr>
                <a:srgbClr val="C00000"/>
              </a:buClr>
              <a:buSzPts val="2800"/>
            </a:pPr>
            <a:r>
              <a:rPr lang="ja-JP" altLang="en-US" sz="1400" b="1" dirty="0">
                <a:solidFill>
                  <a:srgbClr val="C00000"/>
                </a:solidFill>
              </a:rPr>
              <a:t>ある都市を出発したセールスマンがすべての都市を一度ずつ訪問し、出発点に戻る最短経路を求める</a:t>
            </a:r>
            <a:endParaRPr lang="en-US" altLang="ja-JP" sz="1400" b="1" dirty="0">
              <a:solidFill>
                <a:srgbClr val="C00000"/>
              </a:solidFill>
            </a:endParaRPr>
          </a:p>
        </p:txBody>
      </p:sp>
      <p:pic>
        <p:nvPicPr>
          <p:cNvPr id="16" name="图片 15">
            <a:extLst>
              <a:ext uri="{FF2B5EF4-FFF2-40B4-BE49-F238E27FC236}">
                <a16:creationId xmlns:a16="http://schemas.microsoft.com/office/drawing/2014/main" id="{A1143DB4-003D-5847-DBE4-463995B8AF0F}"/>
              </a:ext>
            </a:extLst>
          </p:cNvPr>
          <p:cNvPicPr>
            <a:picLocks noChangeAspect="1"/>
          </p:cNvPicPr>
          <p:nvPr/>
        </p:nvPicPr>
        <p:blipFill>
          <a:blip r:embed="rId4"/>
          <a:stretch>
            <a:fillRect/>
          </a:stretch>
        </p:blipFill>
        <p:spPr>
          <a:xfrm>
            <a:off x="8959367" y="800126"/>
            <a:ext cx="2978206" cy="2703295"/>
          </a:xfrm>
          <a:prstGeom prst="rect">
            <a:avLst/>
          </a:prstGeom>
        </p:spPr>
      </p:pic>
    </p:spTree>
    <p:extLst>
      <p:ext uri="{BB962C8B-B14F-4D97-AF65-F5344CB8AC3E}">
        <p14:creationId xmlns:p14="http://schemas.microsoft.com/office/powerpoint/2010/main" val="280784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提案手法</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dirty="0"/>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3" name="文本框 22">
            <a:extLst>
              <a:ext uri="{FF2B5EF4-FFF2-40B4-BE49-F238E27FC236}">
                <a16:creationId xmlns:a16="http://schemas.microsoft.com/office/drawing/2014/main" id="{DDF6EDF1-121F-5871-9C7C-07D4E33CF11D}"/>
              </a:ext>
            </a:extLst>
          </p:cNvPr>
          <p:cNvSpPr txBox="1"/>
          <p:nvPr/>
        </p:nvSpPr>
        <p:spPr>
          <a:xfrm>
            <a:off x="0" y="3846138"/>
            <a:ext cx="10717161" cy="2062103"/>
          </a:xfrm>
          <a:prstGeom prst="rect">
            <a:avLst/>
          </a:prstGeom>
          <a:noFill/>
        </p:spPr>
        <p:txBody>
          <a:bodyPr wrap="square">
            <a:spAutoFit/>
          </a:bodyPr>
          <a:lstStyle/>
          <a:p>
            <a:pPr marL="457200" lvl="1" algn="just">
              <a:buClr>
                <a:srgbClr val="C00000"/>
              </a:buClr>
              <a:buSzPts val="2800"/>
            </a:pPr>
            <a:r>
              <a:rPr lang="ja-JP" altLang="en-US" sz="1600" b="1" dirty="0">
                <a:solidFill>
                  <a:srgbClr val="C00000"/>
                </a:solidFill>
              </a:rPr>
              <a:t>二段階の処理に分ける</a:t>
            </a: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a:p>
            <a:pPr marL="742950" lvl="1" indent="-285750" algn="just">
              <a:buClr>
                <a:srgbClr val="C00000"/>
              </a:buClr>
              <a:buSzPts val="2800"/>
              <a:buFont typeface="Wingdings" panose="05000000000000000000" pitchFamily="2" charset="2"/>
              <a:buChar char="Ø"/>
            </a:pPr>
            <a:r>
              <a:rPr lang="ja-JP" altLang="en-US" sz="1600" b="1" dirty="0">
                <a:solidFill>
                  <a:srgbClr val="C00000"/>
                </a:solidFill>
              </a:rPr>
              <a:t>第一段階：平衡連通クラスタリング</a:t>
            </a:r>
            <a:r>
              <a:rPr lang="en-US" altLang="ja-JP" sz="1600" b="1" dirty="0">
                <a:solidFill>
                  <a:srgbClr val="C00000"/>
                </a:solidFill>
              </a:rPr>
              <a:t>(balanced and connected k-means) [CAO</a:t>
            </a:r>
            <a:r>
              <a:rPr lang="ja-JP" altLang="en-US" sz="1600" b="1" dirty="0">
                <a:solidFill>
                  <a:srgbClr val="C00000"/>
                </a:solidFill>
              </a:rPr>
              <a:t> </a:t>
            </a:r>
            <a:r>
              <a:rPr lang="en-US" altLang="ja-JP" sz="1600" b="1" dirty="0">
                <a:solidFill>
                  <a:srgbClr val="C00000"/>
                </a:solidFill>
              </a:rPr>
              <a:t>et al.,2010]</a:t>
            </a:r>
          </a:p>
          <a:p>
            <a:pPr marL="457200" lvl="1" algn="just">
              <a:buClr>
                <a:srgbClr val="C00000"/>
              </a:buClr>
              <a:buSzPts val="2800"/>
            </a:pPr>
            <a:r>
              <a:rPr lang="ja-JP" altLang="en-US" sz="1600" b="1" dirty="0">
                <a:solidFill>
                  <a:srgbClr val="C00000"/>
                </a:solidFill>
              </a:rPr>
              <a:t>観察者ごとに担当エリアを割り当てる</a:t>
            </a: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a:p>
            <a:pPr marL="742950" lvl="1" indent="-285750" algn="just">
              <a:buClr>
                <a:srgbClr val="C00000"/>
              </a:buClr>
              <a:buSzPts val="2800"/>
              <a:buFont typeface="Wingdings" panose="05000000000000000000" pitchFamily="2" charset="2"/>
              <a:buChar char="Ø"/>
            </a:pPr>
            <a:r>
              <a:rPr lang="ja-JP" altLang="en-US" sz="1600" b="1" dirty="0">
                <a:solidFill>
                  <a:srgbClr val="C00000"/>
                </a:solidFill>
              </a:rPr>
              <a:t>第二段階：</a:t>
            </a:r>
            <a:r>
              <a:rPr lang="en-US" altLang="ja-JP" sz="1600" b="1" dirty="0">
                <a:solidFill>
                  <a:srgbClr val="C00000"/>
                </a:solidFill>
              </a:rPr>
              <a:t>2-</a:t>
            </a:r>
            <a:r>
              <a:rPr lang="ja-JP" altLang="en-US" sz="1600" b="1" dirty="0">
                <a:solidFill>
                  <a:srgbClr val="C00000"/>
                </a:solidFill>
              </a:rPr>
              <a:t>レベル　</a:t>
            </a:r>
            <a:r>
              <a:rPr lang="en-US" altLang="zh-CN" sz="1600" b="1" dirty="0">
                <a:solidFill>
                  <a:srgbClr val="C00000"/>
                </a:solidFill>
              </a:rPr>
              <a:t>primal dual algorithm</a:t>
            </a:r>
            <a:endParaRPr lang="en-US" altLang="ja-JP" sz="1600" b="1" dirty="0">
              <a:solidFill>
                <a:srgbClr val="C00000"/>
              </a:solidFill>
            </a:endParaRPr>
          </a:p>
          <a:p>
            <a:pPr marL="457200" lvl="1" algn="just">
              <a:buClr>
                <a:srgbClr val="C00000"/>
              </a:buClr>
              <a:buSzPts val="2800"/>
            </a:pPr>
            <a:r>
              <a:rPr lang="en-US" altLang="ja-JP" sz="1600" b="1" dirty="0">
                <a:solidFill>
                  <a:srgbClr val="C00000"/>
                </a:solidFill>
              </a:rPr>
              <a:t>1</a:t>
            </a:r>
            <a:r>
              <a:rPr lang="en-US" altLang="zh-CN" sz="1600" b="1" baseline="30000" dirty="0">
                <a:solidFill>
                  <a:srgbClr val="C00000"/>
                </a:solidFill>
              </a:rPr>
              <a:t>st</a:t>
            </a:r>
            <a:r>
              <a:rPr lang="en-US" altLang="zh-CN" sz="1600" b="1" dirty="0">
                <a:solidFill>
                  <a:srgbClr val="C00000"/>
                </a:solidFill>
              </a:rPr>
              <a:t> level: </a:t>
            </a:r>
            <a:r>
              <a:rPr lang="ja-JP" altLang="en-US" sz="1600" b="1" dirty="0">
                <a:solidFill>
                  <a:srgbClr val="C00000"/>
                </a:solidFill>
              </a:rPr>
              <a:t>観察者それぞれ担当エリアに対して</a:t>
            </a:r>
            <a:r>
              <a:rPr lang="en-US" altLang="ja-JP" sz="1600" b="1" dirty="0">
                <a:solidFill>
                  <a:srgbClr val="C00000"/>
                </a:solidFill>
              </a:rPr>
              <a:t>WRP</a:t>
            </a:r>
            <a:r>
              <a:rPr lang="ja-JP" altLang="en-US" sz="1600" b="1" dirty="0">
                <a:solidFill>
                  <a:srgbClr val="C00000"/>
                </a:solidFill>
              </a:rPr>
              <a:t>ソルバーを応用し、ルートを見つける</a:t>
            </a:r>
            <a:endParaRPr lang="en-US" altLang="ja-JP" sz="1600" b="1" dirty="0">
              <a:solidFill>
                <a:srgbClr val="C00000"/>
              </a:solidFill>
            </a:endParaRPr>
          </a:p>
          <a:p>
            <a:pPr marL="457200" lvl="1" algn="just">
              <a:buClr>
                <a:srgbClr val="C00000"/>
              </a:buClr>
              <a:buSzPts val="2800"/>
            </a:pPr>
            <a:r>
              <a:rPr lang="en-US" altLang="ja-JP" sz="1600" b="1" dirty="0">
                <a:solidFill>
                  <a:srgbClr val="C00000"/>
                </a:solidFill>
              </a:rPr>
              <a:t>2</a:t>
            </a:r>
            <a:r>
              <a:rPr lang="en-US" altLang="ja-JP" sz="1600" b="1" baseline="30000" dirty="0">
                <a:solidFill>
                  <a:srgbClr val="C00000"/>
                </a:solidFill>
              </a:rPr>
              <a:t>nd</a:t>
            </a:r>
            <a:r>
              <a:rPr lang="zh-CN" altLang="en-US" sz="1600" b="1" baseline="30000" dirty="0">
                <a:solidFill>
                  <a:srgbClr val="C00000"/>
                </a:solidFill>
              </a:rPr>
              <a:t> </a:t>
            </a:r>
            <a:r>
              <a:rPr lang="en-US" altLang="ja-JP" sz="1600" b="1" dirty="0">
                <a:solidFill>
                  <a:srgbClr val="C00000"/>
                </a:solidFill>
              </a:rPr>
              <a:t>level:</a:t>
            </a:r>
            <a:r>
              <a:rPr lang="ja-JP" altLang="en-US" sz="1600" b="1" dirty="0">
                <a:solidFill>
                  <a:srgbClr val="C00000"/>
                </a:solidFill>
              </a:rPr>
              <a:t> </a:t>
            </a:r>
            <a:r>
              <a:rPr lang="en-US" altLang="ja-JP" sz="1600" b="1" dirty="0">
                <a:solidFill>
                  <a:srgbClr val="C00000"/>
                </a:solidFill>
              </a:rPr>
              <a:t>1</a:t>
            </a:r>
            <a:r>
              <a:rPr lang="en-US" altLang="zh-CN" sz="1600" b="1" baseline="30000" dirty="0">
                <a:solidFill>
                  <a:srgbClr val="C00000"/>
                </a:solidFill>
              </a:rPr>
              <a:t>st</a:t>
            </a:r>
            <a:r>
              <a:rPr lang="en-US" altLang="zh-CN" sz="1600" b="1" dirty="0">
                <a:solidFill>
                  <a:srgbClr val="C00000"/>
                </a:solidFill>
              </a:rPr>
              <a:t> level</a:t>
            </a:r>
            <a:r>
              <a:rPr lang="ja-JP" altLang="en-US" sz="1600" b="1" dirty="0">
                <a:solidFill>
                  <a:srgbClr val="C00000"/>
                </a:solidFill>
              </a:rPr>
              <a:t>で選出したルートの全体の状態を評価して、ルートを改善</a:t>
            </a:r>
            <a:r>
              <a:rPr lang="en-US" altLang="ja-JP" sz="1600" b="1" dirty="0">
                <a:solidFill>
                  <a:srgbClr val="C00000"/>
                </a:solidFill>
              </a:rPr>
              <a:t>(repair)</a:t>
            </a:r>
            <a:r>
              <a:rPr lang="ja-JP" altLang="en-US" sz="1600" b="1" dirty="0">
                <a:solidFill>
                  <a:srgbClr val="C00000"/>
                </a:solidFill>
              </a:rPr>
              <a:t>する</a:t>
            </a:r>
            <a:endParaRPr lang="en-US" altLang="ja-JP" sz="1600" b="1" dirty="0">
              <a:solidFill>
                <a:srgbClr val="C00000"/>
              </a:solidFill>
            </a:endParaRPr>
          </a:p>
        </p:txBody>
      </p:sp>
      <p:grpSp>
        <p:nvGrpSpPr>
          <p:cNvPr id="16" name="组合 15">
            <a:extLst>
              <a:ext uri="{FF2B5EF4-FFF2-40B4-BE49-F238E27FC236}">
                <a16:creationId xmlns:a16="http://schemas.microsoft.com/office/drawing/2014/main" id="{68C3059E-85EC-8D83-C36D-CDA4A7F13E06}"/>
              </a:ext>
            </a:extLst>
          </p:cNvPr>
          <p:cNvGrpSpPr/>
          <p:nvPr/>
        </p:nvGrpSpPr>
        <p:grpSpPr>
          <a:xfrm>
            <a:off x="-76032" y="970822"/>
            <a:ext cx="5856743" cy="2739171"/>
            <a:chOff x="-332585" y="3892045"/>
            <a:chExt cx="10895058" cy="2637127"/>
          </a:xfrm>
        </p:grpSpPr>
        <p:grpSp>
          <p:nvGrpSpPr>
            <p:cNvPr id="17" name="组合 16">
              <a:extLst>
                <a:ext uri="{FF2B5EF4-FFF2-40B4-BE49-F238E27FC236}">
                  <a16:creationId xmlns:a16="http://schemas.microsoft.com/office/drawing/2014/main" id="{2AF2CF07-5B1E-4543-136B-32F5F509D26A}"/>
                </a:ext>
              </a:extLst>
            </p:cNvPr>
            <p:cNvGrpSpPr/>
            <p:nvPr/>
          </p:nvGrpSpPr>
          <p:grpSpPr>
            <a:xfrm>
              <a:off x="418041" y="4159045"/>
              <a:ext cx="10144432" cy="2329152"/>
              <a:chOff x="698090" y="3952568"/>
              <a:chExt cx="3947165" cy="2231922"/>
            </a:xfrm>
          </p:grpSpPr>
          <p:sp>
            <p:nvSpPr>
              <p:cNvPr id="19" name="矩形 18">
                <a:extLst>
                  <a:ext uri="{FF2B5EF4-FFF2-40B4-BE49-F238E27FC236}">
                    <a16:creationId xmlns:a16="http://schemas.microsoft.com/office/drawing/2014/main" id="{9C1D0F66-7F53-9DCC-9A2D-0DB833CF81A5}"/>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6A8B203C-325B-3267-623E-24779260B4A7}"/>
                  </a:ext>
                </a:extLst>
              </p:cNvPr>
              <p:cNvSpPr/>
              <p:nvPr/>
            </p:nvSpPr>
            <p:spPr>
              <a:xfrm>
                <a:off x="698090" y="3952568"/>
                <a:ext cx="3947165" cy="47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Google Shape;111;p3">
              <a:extLst>
                <a:ext uri="{FF2B5EF4-FFF2-40B4-BE49-F238E27FC236}">
                  <a16:creationId xmlns:a16="http://schemas.microsoft.com/office/drawing/2014/main" id="{F9DC7A47-28D5-CB8A-312C-A106C88F8DF6}"/>
                </a:ext>
              </a:extLst>
            </p:cNvPr>
            <p:cNvSpPr txBox="1"/>
            <p:nvPr/>
          </p:nvSpPr>
          <p:spPr>
            <a:xfrm>
              <a:off x="-332585" y="3892045"/>
              <a:ext cx="10371514" cy="2637127"/>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ja-JP" altLang="en-US" sz="2000" b="1" dirty="0">
                  <a:solidFill>
                    <a:schemeClr val="bg1"/>
                  </a:solidFill>
                </a:rPr>
                <a:t>既存研究手法の欠点</a:t>
              </a:r>
              <a:endParaRPr lang="en-US" altLang="ja-JP" sz="2000" b="1" dirty="0">
                <a:solidFill>
                  <a:schemeClr val="bg1"/>
                </a:solidFill>
              </a:endParaRPr>
            </a:p>
            <a:p>
              <a:pPr marL="457200" lvl="2">
                <a:buClr>
                  <a:srgbClr val="C00000"/>
                </a:buClr>
                <a:buSzPts val="2800"/>
              </a:pPr>
              <a:endParaRPr lang="en-US" altLang="ja-JP" sz="2000" b="1" dirty="0">
                <a:solidFill>
                  <a:srgbClr val="C00000"/>
                </a:solidFill>
              </a:endParaRPr>
            </a:p>
            <a:p>
              <a:pPr marL="742950" lvl="2" indent="-285750">
                <a:buClr>
                  <a:srgbClr val="C00000"/>
                </a:buClr>
                <a:buSzPts val="2800"/>
                <a:buFont typeface="Arial" panose="020B0604020202020204" pitchFamily="34" charset="0"/>
                <a:buChar char="•"/>
              </a:pPr>
              <a:r>
                <a:rPr lang="en-US" altLang="ja-JP" sz="1600" b="1" dirty="0">
                  <a:solidFill>
                    <a:srgbClr val="C00000"/>
                  </a:solidFill>
                </a:rPr>
                <a:t>AGP+TSP </a:t>
              </a:r>
            </a:p>
            <a:p>
              <a:pPr marL="457200" lvl="2">
                <a:buClr>
                  <a:srgbClr val="C00000"/>
                </a:buClr>
                <a:buSzPts val="2800"/>
              </a:pPr>
              <a:r>
                <a:rPr lang="en-US" altLang="ja-JP" sz="1600" b="1" dirty="0">
                  <a:solidFill>
                    <a:srgbClr val="C00000"/>
                  </a:solidFill>
                </a:rPr>
                <a:t>	LOS</a:t>
              </a:r>
              <a:r>
                <a:rPr lang="ja-JP" altLang="en-US" sz="1600" b="1" dirty="0">
                  <a:solidFill>
                    <a:srgbClr val="C00000"/>
                  </a:solidFill>
                </a:rPr>
                <a:t>関数制限あり、基本的に</a:t>
              </a:r>
              <a:r>
                <a:rPr lang="en-US" altLang="ja-JP" sz="1600" b="1" dirty="0">
                  <a:solidFill>
                    <a:srgbClr val="C00000"/>
                  </a:solidFill>
                </a:rPr>
                <a:t>4-way-LOS</a:t>
              </a:r>
              <a:r>
                <a:rPr lang="ja-JP" altLang="en-US" sz="1600" b="1" dirty="0">
                  <a:solidFill>
                    <a:srgbClr val="C00000"/>
                  </a:solidFill>
                </a:rPr>
                <a:t>関数しか適用できない</a:t>
              </a:r>
              <a:endParaRPr lang="en-US" altLang="ja-JP" sz="1600" b="1" dirty="0">
                <a:solidFill>
                  <a:srgbClr val="C00000"/>
                </a:solidFill>
              </a:endParaRPr>
            </a:p>
            <a:p>
              <a:pPr marL="457200" lvl="2">
                <a:buClr>
                  <a:srgbClr val="C00000"/>
                </a:buClr>
                <a:buSzPts val="2800"/>
              </a:pPr>
              <a:r>
                <a:rPr lang="en-US" altLang="ja-JP" sz="1600" b="1" dirty="0">
                  <a:solidFill>
                    <a:srgbClr val="C00000"/>
                  </a:solidFill>
                </a:rPr>
                <a:t>	</a:t>
              </a:r>
              <a:r>
                <a:rPr lang="ja-JP" altLang="en-US" sz="1600" b="1" dirty="0">
                  <a:solidFill>
                    <a:srgbClr val="C00000"/>
                  </a:solidFill>
                </a:rPr>
                <a:t>警備員の</a:t>
              </a:r>
              <a:r>
                <a:rPr lang="en-US" altLang="ja-JP" sz="1600" b="1" dirty="0">
                  <a:solidFill>
                    <a:srgbClr val="C00000"/>
                  </a:solidFill>
                </a:rPr>
                <a:t>Start</a:t>
              </a:r>
              <a:r>
                <a:rPr lang="ja-JP" altLang="en-US" sz="1600" b="1" dirty="0">
                  <a:solidFill>
                    <a:srgbClr val="C00000"/>
                  </a:solidFill>
                </a:rPr>
                <a:t>地点が決まっている場合に対応していない</a:t>
              </a:r>
              <a:r>
                <a:rPr lang="en-US" altLang="ja-JP" sz="1600" b="1" dirty="0">
                  <a:solidFill>
                    <a:srgbClr val="C00000"/>
                  </a:solidFill>
                </a:rPr>
                <a:t>	</a:t>
              </a:r>
            </a:p>
            <a:p>
              <a:pPr marL="457200" lvl="2">
                <a:buClr>
                  <a:srgbClr val="C00000"/>
                </a:buClr>
                <a:buSzPts val="2800"/>
              </a:pPr>
              <a:r>
                <a:rPr lang="en-US" altLang="ja-JP" sz="1600" b="1" dirty="0">
                  <a:solidFill>
                    <a:srgbClr val="C00000"/>
                  </a:solidFill>
                </a:rPr>
                <a:t>	</a:t>
              </a:r>
              <a:r>
                <a:rPr lang="ja-JP" altLang="en-US" sz="1600" b="1" dirty="0">
                  <a:solidFill>
                    <a:srgbClr val="C00000"/>
                  </a:solidFill>
                </a:rPr>
                <a:t>移動の間で見えるものは考慮に入れていない</a:t>
              </a:r>
              <a:r>
                <a:rPr lang="en-US" altLang="ja-JP" sz="1600" b="1" baseline="30000" dirty="0">
                  <a:solidFill>
                    <a:srgbClr val="C00000"/>
                  </a:solidFill>
                </a:rPr>
                <a:t>	</a:t>
              </a:r>
              <a:endParaRPr lang="en-US" altLang="ja-JP" sz="1600" b="1" dirty="0">
                <a:solidFill>
                  <a:srgbClr val="C00000"/>
                </a:solidFill>
              </a:endParaRPr>
            </a:p>
          </p:txBody>
        </p:sp>
      </p:grpSp>
      <p:pic>
        <p:nvPicPr>
          <p:cNvPr id="6" name="图片 5">
            <a:extLst>
              <a:ext uri="{FF2B5EF4-FFF2-40B4-BE49-F238E27FC236}">
                <a16:creationId xmlns:a16="http://schemas.microsoft.com/office/drawing/2014/main" id="{8A6B4104-71BF-6899-46DE-771DF4D5B038}"/>
              </a:ext>
            </a:extLst>
          </p:cNvPr>
          <p:cNvPicPr>
            <a:picLocks noChangeAspect="1"/>
          </p:cNvPicPr>
          <p:nvPr/>
        </p:nvPicPr>
        <p:blipFill>
          <a:blip r:embed="rId3"/>
          <a:stretch>
            <a:fillRect/>
          </a:stretch>
        </p:blipFill>
        <p:spPr>
          <a:xfrm>
            <a:off x="6411288" y="369803"/>
            <a:ext cx="4988642" cy="3658337"/>
          </a:xfrm>
          <a:prstGeom prst="rect">
            <a:avLst/>
          </a:prstGeom>
        </p:spPr>
      </p:pic>
    </p:spTree>
    <p:extLst>
      <p:ext uri="{BB962C8B-B14F-4D97-AF65-F5344CB8AC3E}">
        <p14:creationId xmlns:p14="http://schemas.microsoft.com/office/powerpoint/2010/main" val="245489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提案手法</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3" name="组合 2">
            <a:extLst>
              <a:ext uri="{FF2B5EF4-FFF2-40B4-BE49-F238E27FC236}">
                <a16:creationId xmlns:a16="http://schemas.microsoft.com/office/drawing/2014/main" id="{22155C03-FC02-801D-F585-0BA8F75FD1C4}"/>
              </a:ext>
            </a:extLst>
          </p:cNvPr>
          <p:cNvGrpSpPr/>
          <p:nvPr/>
        </p:nvGrpSpPr>
        <p:grpSpPr>
          <a:xfrm>
            <a:off x="205505" y="908746"/>
            <a:ext cx="10737798" cy="5447604"/>
            <a:chOff x="96218" y="3941935"/>
            <a:chExt cx="10466255" cy="2637802"/>
          </a:xfrm>
        </p:grpSpPr>
        <p:grpSp>
          <p:nvGrpSpPr>
            <p:cNvPr id="5" name="组合 4">
              <a:extLst>
                <a:ext uri="{FF2B5EF4-FFF2-40B4-BE49-F238E27FC236}">
                  <a16:creationId xmlns:a16="http://schemas.microsoft.com/office/drawing/2014/main" id="{BEA2F0C5-5921-3706-DBE7-7D560EAA1F3B}"/>
                </a:ext>
              </a:extLst>
            </p:cNvPr>
            <p:cNvGrpSpPr/>
            <p:nvPr/>
          </p:nvGrpSpPr>
          <p:grpSpPr>
            <a:xfrm>
              <a:off x="418041" y="4021820"/>
              <a:ext cx="10144432" cy="2466376"/>
              <a:chOff x="698090" y="3821072"/>
              <a:chExt cx="3947165" cy="2363418"/>
            </a:xfrm>
          </p:grpSpPr>
          <p:sp>
            <p:nvSpPr>
              <p:cNvPr id="8" name="矩形 7">
                <a:extLst>
                  <a:ext uri="{FF2B5EF4-FFF2-40B4-BE49-F238E27FC236}">
                    <a16:creationId xmlns:a16="http://schemas.microsoft.com/office/drawing/2014/main" id="{3D098B7C-07FF-20FB-563B-64029957386B}"/>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5528334-D5E1-EE3A-7667-3F7CB9EC9A3C}"/>
                  </a:ext>
                </a:extLst>
              </p:cNvPr>
              <p:cNvSpPr/>
              <p:nvPr/>
            </p:nvSpPr>
            <p:spPr>
              <a:xfrm>
                <a:off x="698090" y="3821072"/>
                <a:ext cx="3947165" cy="288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Google Shape;111;p3">
              <a:extLst>
                <a:ext uri="{FF2B5EF4-FFF2-40B4-BE49-F238E27FC236}">
                  <a16:creationId xmlns:a16="http://schemas.microsoft.com/office/drawing/2014/main" id="{72F4F1B8-C881-8E21-AF84-508DA83AA33A}"/>
                </a:ext>
              </a:extLst>
            </p:cNvPr>
            <p:cNvSpPr txBox="1"/>
            <p:nvPr/>
          </p:nvSpPr>
          <p:spPr>
            <a:xfrm>
              <a:off x="96218" y="3941935"/>
              <a:ext cx="10371514" cy="2637802"/>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ja-JP" altLang="en-US" sz="2000" b="1" dirty="0">
                  <a:solidFill>
                    <a:schemeClr val="bg1"/>
                  </a:solidFill>
                </a:rPr>
                <a:t>平衡連通クラスタリング</a:t>
              </a:r>
              <a:endParaRPr lang="en-US" altLang="ja-JP" sz="2000" b="1" dirty="0">
                <a:solidFill>
                  <a:schemeClr val="bg1"/>
                </a:solidFill>
              </a:endParaRPr>
            </a:p>
            <a:p>
              <a:pPr marL="457200" lvl="2">
                <a:buClr>
                  <a:srgbClr val="C00000"/>
                </a:buClr>
                <a:buSzPts val="2800"/>
              </a:pPr>
              <a:endParaRPr lang="en-US" altLang="ja-JP" sz="2000" b="1" dirty="0">
                <a:solidFill>
                  <a:srgbClr val="C00000"/>
                </a:solidFill>
              </a:endParaRPr>
            </a:p>
            <a:p>
              <a:pPr marL="457200" lvl="2">
                <a:buClr>
                  <a:srgbClr val="C00000"/>
                </a:buClr>
                <a:buSzPts val="2800"/>
              </a:pPr>
              <a:r>
                <a:rPr lang="ja-JP" altLang="en-US" sz="1600" b="1" dirty="0">
                  <a:solidFill>
                    <a:srgbClr val="C00000"/>
                  </a:solidFill>
                </a:rPr>
                <a:t>クラスター数＝観察者数</a:t>
              </a:r>
            </a:p>
            <a:p>
              <a:pPr marL="457200" lvl="2">
                <a:buClr>
                  <a:srgbClr val="C00000"/>
                </a:buClr>
                <a:buSzPts val="2800"/>
              </a:pPr>
              <a:r>
                <a:rPr lang="ja-JP" altLang="en-US" sz="1600" b="1" dirty="0">
                  <a:solidFill>
                    <a:srgbClr val="C00000"/>
                  </a:solidFill>
                </a:rPr>
                <a:t>一般的なクラスタリングと比較すると、各クラスター内部の連通性を保証する上で、できるだけ平衡性の調整を行うことが特徴になる</a:t>
              </a:r>
            </a:p>
            <a:p>
              <a:pPr marL="457200" lvl="2">
                <a:buClr>
                  <a:srgbClr val="C00000"/>
                </a:buClr>
                <a:buSzPts val="2800"/>
              </a:pPr>
              <a:endParaRPr lang="ja-JP" altLang="en-US" sz="1600" b="1" dirty="0">
                <a:solidFill>
                  <a:srgbClr val="C00000"/>
                </a:solidFill>
              </a:endParaRPr>
            </a:p>
            <a:p>
              <a:pPr marL="457200" lvl="2">
                <a:buClr>
                  <a:srgbClr val="C00000"/>
                </a:buClr>
                <a:buSzPts val="2800"/>
              </a:pPr>
              <a:r>
                <a:rPr lang="ja-JP" altLang="en-US" sz="1600" b="1" dirty="0">
                  <a:solidFill>
                    <a:srgbClr val="C00000"/>
                  </a:solidFill>
                </a:rPr>
                <a:t>準備：セルは一つのサンプルで、他のセルとの最短距離</a:t>
              </a:r>
              <a:r>
                <a:rPr lang="en-US" altLang="ja-JP" sz="1600" b="1" dirty="0">
                  <a:solidFill>
                    <a:srgbClr val="C00000"/>
                  </a:solidFill>
                </a:rPr>
                <a:t>(APSP</a:t>
              </a:r>
              <a:r>
                <a:rPr lang="ja-JP" altLang="en-US" sz="1600" b="1" dirty="0">
                  <a:solidFill>
                    <a:srgbClr val="C00000"/>
                  </a:solidFill>
                </a:rPr>
                <a:t>で算出</a:t>
              </a:r>
              <a:r>
                <a:rPr lang="en-US" altLang="ja-JP" sz="1600" b="1" dirty="0">
                  <a:solidFill>
                    <a:srgbClr val="C00000"/>
                  </a:solidFill>
                </a:rPr>
                <a:t>)</a:t>
              </a:r>
              <a:r>
                <a:rPr lang="ja-JP" altLang="en-US" sz="1600" b="1" dirty="0">
                  <a:solidFill>
                    <a:srgbClr val="C00000"/>
                  </a:solidFill>
                </a:rPr>
                <a:t>を特徴とし、行列を作る</a:t>
              </a:r>
            </a:p>
            <a:p>
              <a:pPr marL="457200" lvl="2">
                <a:buClr>
                  <a:srgbClr val="C00000"/>
                </a:buClr>
                <a:buSzPts val="2800"/>
              </a:pPr>
              <a:r>
                <a:rPr lang="ja-JP" altLang="en-US" sz="1600" b="1" dirty="0">
                  <a:solidFill>
                    <a:srgbClr val="C00000"/>
                  </a:solidFill>
                </a:rPr>
                <a:t>フロー：</a:t>
              </a:r>
            </a:p>
            <a:p>
              <a:pPr marL="457200" lvl="2">
                <a:buClr>
                  <a:srgbClr val="C00000"/>
                </a:buClr>
                <a:buSzPts val="2800"/>
              </a:pPr>
              <a:r>
                <a:rPr lang="en-US" altLang="ja-JP" sz="1600" b="1" dirty="0">
                  <a:solidFill>
                    <a:srgbClr val="C00000"/>
                  </a:solidFill>
                </a:rPr>
                <a:t>1. </a:t>
              </a:r>
              <a:r>
                <a:rPr lang="ja-JP" altLang="en-US" sz="1600" b="1" dirty="0">
                  <a:solidFill>
                    <a:srgbClr val="C00000"/>
                  </a:solidFill>
                </a:rPr>
                <a:t>各エージェントの出発地を最初の各クラスターの中心とする</a:t>
              </a:r>
            </a:p>
            <a:p>
              <a:pPr marL="457200" lvl="2">
                <a:buClr>
                  <a:srgbClr val="C00000"/>
                </a:buClr>
                <a:buSzPts val="2800"/>
              </a:pPr>
              <a:r>
                <a:rPr lang="ja-JP" altLang="en-US" sz="1600" b="1" dirty="0">
                  <a:solidFill>
                    <a:srgbClr val="C00000"/>
                  </a:solidFill>
                </a:rPr>
                <a:t>　クラスターごとに生成木構造を準備、最初の中心を根にする</a:t>
              </a:r>
            </a:p>
            <a:p>
              <a:pPr marL="457200" lvl="2">
                <a:buClr>
                  <a:srgbClr val="C00000"/>
                </a:buClr>
                <a:buSzPts val="2800"/>
              </a:pPr>
              <a:endParaRPr lang="ja-JP" altLang="en-US" sz="1600" b="1" dirty="0">
                <a:solidFill>
                  <a:srgbClr val="C00000"/>
                </a:solidFill>
              </a:endParaRPr>
            </a:p>
            <a:p>
              <a:pPr marL="457200" lvl="2">
                <a:buClr>
                  <a:srgbClr val="C00000"/>
                </a:buClr>
                <a:buSzPts val="2800"/>
              </a:pPr>
              <a:r>
                <a:rPr lang="en-US" altLang="ja-JP" sz="1600" b="1" dirty="0">
                  <a:solidFill>
                    <a:srgbClr val="C00000"/>
                  </a:solidFill>
                </a:rPr>
                <a:t>2. </a:t>
              </a:r>
              <a:r>
                <a:rPr lang="ja-JP" altLang="en-US" sz="1600" b="1" dirty="0">
                  <a:solidFill>
                    <a:srgbClr val="C00000"/>
                  </a:solidFill>
                </a:rPr>
                <a:t>距離を基準に各クラスタが隣接セル</a:t>
              </a:r>
              <a:r>
                <a:rPr lang="en-US" altLang="ja-JP" sz="1600" b="1" dirty="0">
                  <a:solidFill>
                    <a:srgbClr val="C00000"/>
                  </a:solidFill>
                </a:rPr>
                <a:t>(</a:t>
              </a:r>
              <a:r>
                <a:rPr lang="ja-JP" altLang="en-US" sz="1600" b="1" dirty="0">
                  <a:solidFill>
                    <a:srgbClr val="C00000"/>
                  </a:solidFill>
                </a:rPr>
                <a:t>連通性保証</a:t>
              </a:r>
              <a:r>
                <a:rPr lang="en-US" altLang="ja-JP" sz="1600" b="1" dirty="0">
                  <a:solidFill>
                    <a:srgbClr val="C00000"/>
                  </a:solidFill>
                </a:rPr>
                <a:t>)</a:t>
              </a:r>
              <a:r>
                <a:rPr lang="ja-JP" altLang="en-US" sz="1600" b="1" dirty="0">
                  <a:solidFill>
                    <a:srgbClr val="C00000"/>
                  </a:solidFill>
                </a:rPr>
                <a:t>を新たなメンバーとして取り込む同時に、</a:t>
              </a:r>
            </a:p>
            <a:p>
              <a:pPr marL="457200" lvl="2">
                <a:buClr>
                  <a:srgbClr val="C00000"/>
                </a:buClr>
                <a:buSzPts val="2800"/>
              </a:pPr>
              <a:r>
                <a:rPr lang="ja-JP" altLang="en-US" sz="1600" b="1" dirty="0">
                  <a:solidFill>
                    <a:srgbClr val="C00000"/>
                  </a:solidFill>
                </a:rPr>
                <a:t>生成木を更新する</a:t>
              </a:r>
            </a:p>
            <a:p>
              <a:pPr marL="457200" lvl="2">
                <a:buClr>
                  <a:srgbClr val="C00000"/>
                </a:buClr>
                <a:buSzPts val="2800"/>
              </a:pPr>
              <a:endParaRPr lang="ja-JP" altLang="en-US" sz="1600" b="1" dirty="0">
                <a:solidFill>
                  <a:srgbClr val="C00000"/>
                </a:solidFill>
              </a:endParaRPr>
            </a:p>
            <a:p>
              <a:pPr marL="457200" lvl="2">
                <a:buClr>
                  <a:srgbClr val="C00000"/>
                </a:buClr>
                <a:buSzPts val="2800"/>
              </a:pPr>
              <a:r>
                <a:rPr lang="en-US" altLang="ja-JP" sz="1600" b="1" dirty="0">
                  <a:solidFill>
                    <a:srgbClr val="C00000"/>
                  </a:solidFill>
                </a:rPr>
                <a:t>3. </a:t>
              </a:r>
              <a:r>
                <a:rPr lang="ja-JP" altLang="en-US" sz="1600" b="1" dirty="0">
                  <a:solidFill>
                    <a:srgbClr val="C00000"/>
                  </a:solidFill>
                </a:rPr>
                <a:t>新たなクラスター中心を計算し、リセット</a:t>
              </a:r>
            </a:p>
            <a:p>
              <a:pPr marL="457200" lvl="2">
                <a:buClr>
                  <a:srgbClr val="C00000"/>
                </a:buClr>
                <a:buSzPts val="2800"/>
              </a:pPr>
              <a:endParaRPr lang="ja-JP" altLang="en-US" sz="1600" b="1" dirty="0">
                <a:solidFill>
                  <a:srgbClr val="C00000"/>
                </a:solidFill>
              </a:endParaRPr>
            </a:p>
            <a:p>
              <a:pPr marL="457200" lvl="2">
                <a:buClr>
                  <a:srgbClr val="C00000"/>
                </a:buClr>
                <a:buSzPts val="2800"/>
              </a:pPr>
              <a:r>
                <a:rPr lang="en-US" altLang="ja-JP" sz="1600" b="1" dirty="0">
                  <a:solidFill>
                    <a:srgbClr val="C00000"/>
                  </a:solidFill>
                </a:rPr>
                <a:t>4. </a:t>
              </a:r>
              <a:r>
                <a:rPr lang="ja-JP" altLang="en-US" sz="1600" b="1" dirty="0">
                  <a:solidFill>
                    <a:srgbClr val="C00000"/>
                  </a:solidFill>
                </a:rPr>
                <a:t>中心が変わらなくまで</a:t>
              </a:r>
              <a:r>
                <a:rPr lang="en-US" altLang="ja-JP" sz="1600" b="1" dirty="0">
                  <a:solidFill>
                    <a:srgbClr val="C00000"/>
                  </a:solidFill>
                </a:rPr>
                <a:t>2</a:t>
              </a:r>
              <a:r>
                <a:rPr lang="ja-JP" altLang="en-US" sz="1600" b="1" dirty="0">
                  <a:solidFill>
                    <a:srgbClr val="C00000"/>
                  </a:solidFill>
                </a:rPr>
                <a:t>と</a:t>
              </a:r>
              <a:r>
                <a:rPr lang="en-US" altLang="ja-JP" sz="1600" b="1" dirty="0">
                  <a:solidFill>
                    <a:srgbClr val="C00000"/>
                  </a:solidFill>
                </a:rPr>
                <a:t>3</a:t>
              </a:r>
              <a:r>
                <a:rPr lang="ja-JP" altLang="en-US" sz="1600" b="1" dirty="0">
                  <a:solidFill>
                    <a:srgbClr val="C00000"/>
                  </a:solidFill>
                </a:rPr>
                <a:t>ステップを繰り返す</a:t>
              </a:r>
            </a:p>
            <a:p>
              <a:pPr marL="457200" lvl="2">
                <a:buClr>
                  <a:srgbClr val="C00000"/>
                </a:buClr>
                <a:buSzPts val="2800"/>
              </a:pPr>
              <a:endParaRPr lang="ja-JP" altLang="en-US" sz="1600" b="1" dirty="0">
                <a:solidFill>
                  <a:srgbClr val="C00000"/>
                </a:solidFill>
              </a:endParaRPr>
            </a:p>
            <a:p>
              <a:pPr marL="457200" lvl="2">
                <a:buClr>
                  <a:srgbClr val="C00000"/>
                </a:buClr>
                <a:buSzPts val="2800"/>
              </a:pPr>
              <a:r>
                <a:rPr lang="en-US" altLang="ja-JP" sz="1600" b="1" dirty="0">
                  <a:solidFill>
                    <a:srgbClr val="C00000"/>
                  </a:solidFill>
                </a:rPr>
                <a:t>5. </a:t>
              </a:r>
              <a:r>
                <a:rPr lang="ja-JP" altLang="en-US" sz="1600" b="1" dirty="0">
                  <a:solidFill>
                    <a:srgbClr val="C00000"/>
                  </a:solidFill>
                </a:rPr>
                <a:t>理想サイズ</a:t>
              </a:r>
              <a:r>
                <a:rPr lang="en-US" altLang="ja-JP" sz="1600" b="1" dirty="0">
                  <a:solidFill>
                    <a:srgbClr val="C00000"/>
                  </a:solidFill>
                </a:rPr>
                <a:t>(=</a:t>
              </a:r>
              <a:r>
                <a:rPr lang="ja-JP" altLang="en-US" sz="1600" b="1" dirty="0">
                  <a:solidFill>
                    <a:srgbClr val="C00000"/>
                  </a:solidFill>
                </a:rPr>
                <a:t>セル数</a:t>
              </a:r>
              <a:r>
                <a:rPr lang="en-US" altLang="ja-JP" sz="1600" b="1" dirty="0">
                  <a:solidFill>
                    <a:srgbClr val="C00000"/>
                  </a:solidFill>
                </a:rPr>
                <a:t>/</a:t>
              </a:r>
              <a:r>
                <a:rPr lang="ja-JP" altLang="en-US" sz="1600" b="1" dirty="0">
                  <a:solidFill>
                    <a:srgbClr val="C00000"/>
                  </a:solidFill>
                </a:rPr>
                <a:t>クラスター数</a:t>
              </a:r>
              <a:r>
                <a:rPr lang="en-US" altLang="ja-JP" sz="1600" b="1" dirty="0">
                  <a:solidFill>
                    <a:srgbClr val="C00000"/>
                  </a:solidFill>
                </a:rPr>
                <a:t>)</a:t>
              </a:r>
              <a:r>
                <a:rPr lang="ja-JP" altLang="en-US" sz="1600" b="1" dirty="0">
                  <a:solidFill>
                    <a:srgbClr val="C00000"/>
                  </a:solidFill>
                </a:rPr>
                <a:t>と各クラスターのサイズの差をベースに、平衡性の調整を行う</a:t>
              </a:r>
            </a:p>
            <a:p>
              <a:pPr marL="457200" lvl="2">
                <a:buClr>
                  <a:srgbClr val="C00000"/>
                </a:buClr>
                <a:buSzPts val="2800"/>
              </a:pPr>
              <a:endParaRPr lang="en-US" altLang="ja-JP" sz="1600" b="1" dirty="0">
                <a:solidFill>
                  <a:srgbClr val="C00000"/>
                </a:solidFill>
              </a:endParaRPr>
            </a:p>
          </p:txBody>
        </p:sp>
      </p:grpSp>
    </p:spTree>
    <p:extLst>
      <p:ext uri="{BB962C8B-B14F-4D97-AF65-F5344CB8AC3E}">
        <p14:creationId xmlns:p14="http://schemas.microsoft.com/office/powerpoint/2010/main" val="379689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8195</TotalTime>
  <Words>1926</Words>
  <Application>Microsoft Office PowerPoint</Application>
  <PresentationFormat>宽屏</PresentationFormat>
  <Paragraphs>225</Paragraphs>
  <Slides>20</Slides>
  <Notes>19</Notes>
  <HiddenSlides>0</HiddenSlides>
  <MMClips>1</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20</vt:i4>
      </vt:variant>
    </vt:vector>
  </HeadingPairs>
  <TitlesOfParts>
    <vt:vector size="24" baseType="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Presentation Group: Rakuten Card  </dc:title>
  <dc:creator>劉　冠廷</dc:creator>
  <cp:lastModifiedBy>劉　冠廷</cp:lastModifiedBy>
  <cp:revision>1</cp:revision>
  <dcterms:created xsi:type="dcterms:W3CDTF">2021-12-06T09:59:34Z</dcterms:created>
  <dcterms:modified xsi:type="dcterms:W3CDTF">2022-11-28T11:22:39Z</dcterms:modified>
</cp:coreProperties>
</file>