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9D36C-2FE9-F27C-0B08-F3D57941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28462A-D460-6EAA-43ED-AED34115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29054-C7AE-CE1C-DA9A-AE3FD78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E9E18-7DE7-1330-83B1-0BE805CB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11E46-058C-18FB-916F-096D86A6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256E-E4FD-5E68-D881-E7841556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76294-52B9-ACA1-E688-B860F642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CFE2A-856B-11AB-5C38-D21BD0A4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50174-61EF-3ADF-7EC1-99D97B89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10584-FB2A-3C48-10FA-96E5325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7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4013AC-DEF8-AAA3-5FFD-B3950ACE3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374D3-0EE8-E72E-27D9-D6AEE89FB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41C0-0E5C-3031-CD79-2339B740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6363E9-7234-BB74-DA64-964CE733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A1517-B35D-E1F3-F91F-15619B5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70D6-8A41-EB75-1CC0-71090194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37F6F-C802-9E91-A3F0-E596F551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C84B7-E265-9171-163E-DEDBE4AC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B61DC-3CA9-0DA3-C034-D1A7B806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07A5F-36A2-0A33-B6C4-B1A23ADC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3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24455-49AF-9A20-0A63-6AB90B7A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29A47-814F-3EA3-27D3-7CB58186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7C59E-2DA8-89B4-E866-FE40EB8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2200-7913-5300-D761-12644169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E5740-56BE-9E7F-84BD-2DEEA228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0263D-05C7-E4B6-16F8-60E27638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4660D-233C-3B5D-F293-18E9064DE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45E92-FB0D-7AE1-06CC-7C55196D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9A09D-831B-2D5A-EEFC-8027BFE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3B17F-1BB1-2B6F-DBED-218023B7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F2069-CC91-1D11-A109-1CBD157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F893A-0AC8-928E-6692-4D4A6EFF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029EB-CF36-77D2-B7BD-F1C82F0A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24DDB-EC43-D56B-D443-301AC7EB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25411-4E61-F5F3-C288-0A75C610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AB17EB-0584-9409-C80A-26C43B54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A64692-42D2-8C28-134B-FFBBB75A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95666-C142-756D-1425-F8AF3749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AEFD16-BDD3-1CE9-B67A-7222AB55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3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58F86-70C5-2162-0F8C-0A79623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AC859F-2AB5-6115-55EE-5CE473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3C3C3-0BA9-7ABD-2DBF-F1A8F173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19939-8885-EAF3-CEF3-81927D9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5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732267-B64C-FAA9-65D4-4A4A6CA6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5AA5B9-5535-12F2-488B-528660C4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B461D-E099-C88E-7B81-64CBDAA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B6B0-E3AA-0F30-F714-FF19C17F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58FEB-4355-5D5E-C546-58B70CDC2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E0BAE7-9D14-8669-D90F-B7750EDC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E5565-EB79-0486-D2B4-8F2A4902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3DBB0-AB27-C9AF-CC66-F4907F3E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70B7B-A9CB-F891-0BD9-2FF955D5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2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1C62-82E0-6091-6A60-F41588D3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9A5DC-9DD8-202D-F635-207021836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69BE8A-CBC1-C9EC-2B7F-44A03033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34925D-1AD7-22CD-A1F9-E1BD0F3D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CAFF9-3BFA-F362-2F5A-A4E2B53D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AAB27-AB26-AFD0-FF68-B6F3D6C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B164B-6797-6151-5072-165BD1B2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06CF4-3EA1-0864-947D-D2F13656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AE727-9310-61A2-FB72-0C20E9E5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103F-1AE2-4930-BBFE-3A42DF67505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24E11-299A-A540-D27E-7E52330E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0E7A3-D5BB-54AD-90BF-1773B434D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36A9-0A5A-4301-AF28-79B406899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44253"/>
            <a:ext cx="426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numba</a:t>
            </a:r>
            <a:r>
              <a:rPr lang="zh-CN" altLang="en-US" dirty="0"/>
              <a:t>：</a:t>
            </a:r>
            <a:r>
              <a:rPr lang="en-US" altLang="zh-CN" dirty="0"/>
              <a:t>60-》70s</a:t>
            </a:r>
          </a:p>
          <a:p>
            <a:endParaRPr lang="en-US" altLang="ja-JP" dirty="0"/>
          </a:p>
          <a:p>
            <a:r>
              <a:rPr lang="en-US" altLang="zh-CN" dirty="0"/>
              <a:t>auto experiment function complete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0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2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non-optimal situation-1</a:t>
            </a:r>
          </a:p>
          <a:p>
            <a:r>
              <a:rPr lang="en-US" altLang="ja-JP" dirty="0"/>
              <a:t>about speed-up options: IW, WR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8AF5CA-9CD5-40A0-B051-BE1275BA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758" y="1382651"/>
            <a:ext cx="4195847" cy="4225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CB1DC8-272E-3137-3498-8D2DC7F0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6" y="1567317"/>
            <a:ext cx="4196375" cy="42250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2DB1EA-C223-F243-7DA2-3CE06DFAF29F}"/>
              </a:ext>
            </a:extLst>
          </p:cNvPr>
          <p:cNvSpPr txBox="1"/>
          <p:nvPr/>
        </p:nvSpPr>
        <p:spPr>
          <a:xfrm>
            <a:off x="1131454" y="1197985"/>
            <a:ext cx="426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</a:rPr>
              <a:t>57</a:t>
            </a:r>
            <a:r>
              <a:rPr lang="en-US" altLang="ja-JP" dirty="0"/>
              <a:t>, 75, 29, 36, 50]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93D221-98A3-0402-4B42-62027A57C31F}"/>
              </a:ext>
            </a:extLst>
          </p:cNvPr>
          <p:cNvSpPr txBox="1"/>
          <p:nvPr/>
        </p:nvSpPr>
        <p:spPr>
          <a:xfrm>
            <a:off x="6336146" y="1197985"/>
            <a:ext cx="426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</a:rPr>
              <a:t>47</a:t>
            </a:r>
            <a:r>
              <a:rPr lang="en-US" altLang="ja-JP" dirty="0"/>
              <a:t>, 75, 27, 36, 50]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19DD74-423E-3328-CE2F-4E74F335C105}"/>
              </a:ext>
            </a:extLst>
          </p:cNvPr>
          <p:cNvSpPr txBox="1"/>
          <p:nvPr/>
        </p:nvSpPr>
        <p:spPr>
          <a:xfrm>
            <a:off x="4404788" y="144808"/>
            <a:ext cx="426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map:21*21</a:t>
            </a:r>
          </a:p>
          <a:p>
            <a:r>
              <a:rPr lang="en-US" altLang="ja-JP" dirty="0"/>
              <a:t>IW: Ignoring White cells</a:t>
            </a:r>
          </a:p>
          <a:p>
            <a:r>
              <a:rPr lang="en-US" altLang="ja-JP" dirty="0"/>
              <a:t>WR: Removing Likely Redundant Pivots</a:t>
            </a:r>
          </a:p>
        </p:txBody>
      </p:sp>
    </p:spTree>
    <p:extLst>
      <p:ext uri="{BB962C8B-B14F-4D97-AF65-F5344CB8AC3E}">
        <p14:creationId xmlns:p14="http://schemas.microsoft.com/office/powerpoint/2010/main" val="28418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2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non-optimal situation-2</a:t>
            </a:r>
          </a:p>
          <a:p>
            <a:r>
              <a:rPr lang="en-US" altLang="ja-JP" dirty="0"/>
              <a:t>about speed-up options: IW, WR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19DD74-423E-3328-CE2F-4E74F335C105}"/>
              </a:ext>
            </a:extLst>
          </p:cNvPr>
          <p:cNvSpPr txBox="1"/>
          <p:nvPr/>
        </p:nvSpPr>
        <p:spPr>
          <a:xfrm>
            <a:off x="4404788" y="144808"/>
            <a:ext cx="426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map:21*21</a:t>
            </a:r>
          </a:p>
          <a:p>
            <a:r>
              <a:rPr lang="en-US" altLang="ja-JP" dirty="0"/>
              <a:t>IW: Ignoring White cells</a:t>
            </a:r>
          </a:p>
          <a:p>
            <a:r>
              <a:rPr lang="en-US" altLang="ja-JP" dirty="0"/>
              <a:t>WR: Removing Likely Redundant Pivots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E3CF65-00F3-24E4-9582-C423EE96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0" y="1571710"/>
            <a:ext cx="4446248" cy="43138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820ABE-91A7-A4FA-7CDF-B356E955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7" y="1450873"/>
            <a:ext cx="4278163" cy="418532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C084BE-9E9A-9217-F168-6658BE8363C5}"/>
              </a:ext>
            </a:extLst>
          </p:cNvPr>
          <p:cNvCxnSpPr/>
          <p:nvPr/>
        </p:nvCxnSpPr>
        <p:spPr>
          <a:xfrm>
            <a:off x="4821382" y="3343564"/>
            <a:ext cx="1089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C7E76B3-6F4C-7CF8-BD1A-46621894978E}"/>
              </a:ext>
            </a:extLst>
          </p:cNvPr>
          <p:cNvSpPr txBox="1"/>
          <p:nvPr/>
        </p:nvSpPr>
        <p:spPr>
          <a:xfrm>
            <a:off x="4404788" y="2505865"/>
            <a:ext cx="42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should be the same, </a:t>
            </a:r>
          </a:p>
          <a:p>
            <a:r>
              <a:rPr lang="en-US" altLang="zh-CN" dirty="0"/>
              <a:t>but become worse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42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681575" y="316543"/>
            <a:ext cx="426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non-optimal situation-2</a:t>
            </a:r>
          </a:p>
          <a:p>
            <a:r>
              <a:rPr lang="en-US" altLang="ja-JP" dirty="0"/>
              <a:t>about heuristic function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49B695-6E58-B5BA-662D-8D6BB8B0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32" y="1671895"/>
            <a:ext cx="4176264" cy="42250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9D2FB3-C041-D93A-1FA8-AB6C0909E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94" y="1639804"/>
            <a:ext cx="4161905" cy="42571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0023E1-9A7E-25A3-53D4-E8CCD60BF338}"/>
              </a:ext>
            </a:extLst>
          </p:cNvPr>
          <p:cNvSpPr txBox="1"/>
          <p:nvPr/>
        </p:nvSpPr>
        <p:spPr>
          <a:xfrm>
            <a:off x="6096000" y="1197985"/>
            <a:ext cx="426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MST:[55, 55, 27, 34, 50]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0AB599-B274-0F2B-3BFA-BB4CD3AF2C8C}"/>
              </a:ext>
            </a:extLst>
          </p:cNvPr>
          <p:cNvSpPr txBox="1"/>
          <p:nvPr/>
        </p:nvSpPr>
        <p:spPr>
          <a:xfrm>
            <a:off x="1131454" y="1197985"/>
            <a:ext cx="426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agg_h</a:t>
            </a:r>
            <a:r>
              <a:rPr lang="en-US" altLang="ja-JP" dirty="0"/>
              <a:t>: [57, 55, 27, 36, 50]</a:t>
            </a:r>
          </a:p>
        </p:txBody>
      </p:sp>
    </p:spTree>
    <p:extLst>
      <p:ext uri="{BB962C8B-B14F-4D97-AF65-F5344CB8AC3E}">
        <p14:creationId xmlns:p14="http://schemas.microsoft.com/office/powerpoint/2010/main" val="9569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EF4878-B2C2-8132-4F07-84B5A66726A3}"/>
              </a:ext>
            </a:extLst>
          </p:cNvPr>
          <p:cNvSpPr txBox="1"/>
          <p:nvPr/>
        </p:nvSpPr>
        <p:spPr>
          <a:xfrm>
            <a:off x="552266" y="353489"/>
            <a:ext cx="4269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hyper-parameter choose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altLang="ja-JP" dirty="0"/>
              <a:t>map:11*11</a:t>
            </a:r>
          </a:p>
          <a:p>
            <a:r>
              <a:rPr lang="en-US" altLang="ja-JP" dirty="0"/>
              <a:t>IW: Ignoring White cells</a:t>
            </a:r>
          </a:p>
          <a:p>
            <a:r>
              <a:rPr lang="en-US" altLang="ja-JP" dirty="0"/>
              <a:t>WR: Removing Likely Redundant Pivots</a:t>
            </a:r>
          </a:p>
          <a:p>
            <a:r>
              <a:rPr lang="en-US" altLang="ja-JP" dirty="0"/>
              <a:t>test time: 33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4FC6EB-93AF-0F4C-31CA-B9B8CAED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8" y="2055636"/>
            <a:ext cx="9400000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138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劉　冠廷</dc:creator>
  <cp:lastModifiedBy>劉　冠廷</cp:lastModifiedBy>
  <cp:revision>7</cp:revision>
  <dcterms:created xsi:type="dcterms:W3CDTF">2022-11-08T01:44:39Z</dcterms:created>
  <dcterms:modified xsi:type="dcterms:W3CDTF">2022-11-22T04:52:50Z</dcterms:modified>
</cp:coreProperties>
</file>