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
  </p:notesMasterIdLst>
  <p:sldIdLst>
    <p:sldId id="287" r:id="rId2"/>
    <p:sldId id="288" r:id="rId3"/>
    <p:sldId id="259" r:id="rId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uBhfU2ewNmlOFpwLF0OdWMRVZP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22E921-AE26-46C1-AE4E-15D7C32E5AB6}" v="699" dt="2022-06-06T08:07:43.183"/>
  </p1510:revLst>
</p1510:revInfo>
</file>

<file path=ppt/tableStyles.xml><?xml version="1.0" encoding="utf-8"?>
<a:tblStyleLst xmlns:a="http://schemas.openxmlformats.org/drawingml/2006/main" def="{3019E4AB-AEF1-49FA-BF49-2351A9983638}">
  <a:tblStyle styleId="{3019E4AB-AEF1-49FA-BF49-2351A9983638}" styleName="Table_0">
    <a:wholeTbl>
      <a:tcTxStyle b="off" i="off">
        <a:font>
          <a:latin typeface="等线"/>
          <a:ea typeface="等线"/>
          <a:cs typeface="等线"/>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等线"/>
          <a:ea typeface="等线"/>
          <a:cs typeface="等线"/>
        </a:font>
        <a:schemeClr val="lt1"/>
      </a:tcTxStyle>
      <a:tcStyle>
        <a:tcBdr/>
        <a:fill>
          <a:solidFill>
            <a:schemeClr val="accent1"/>
          </a:solidFill>
        </a:fill>
      </a:tcStyle>
    </a:lastCol>
    <a:firstCol>
      <a:tcTxStyle b="on" i="off">
        <a:font>
          <a:latin typeface="等线"/>
          <a:ea typeface="等线"/>
          <a:cs typeface="等线"/>
        </a:font>
        <a:schemeClr val="lt1"/>
      </a:tcTxStyle>
      <a:tcStyle>
        <a:tcBdr/>
        <a:fill>
          <a:solidFill>
            <a:schemeClr val="accent1"/>
          </a:solidFill>
        </a:fill>
      </a:tcStyle>
    </a:firstCol>
    <a:lastRow>
      <a:tcTxStyle b="on" i="off">
        <a:font>
          <a:latin typeface="等线"/>
          <a:ea typeface="等线"/>
          <a:cs typeface="等线"/>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等线"/>
          <a:ea typeface="等线"/>
          <a:cs typeface="等线"/>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34" Type="http://schemas.openxmlformats.org/officeDocument/2006/relationships/theme" Target="theme/theme1.xml"/><Relationship Id="rId33"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notesMaster" Target="notesMasters/notesMaster1.xml"/><Relationship Id="rId36" Type="http://schemas.microsoft.com/office/2016/11/relationships/changesInfo" Target="changesInfos/changesInfo1.xml"/><Relationship Id="rId31" Type="http://customschemas.google.com/relationships/presentationmetadata" Target="metadata"/><Relationship Id="rId4" Type="http://schemas.openxmlformats.org/officeDocument/2006/relationships/slide" Target="slides/slide3.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劉　冠廷" userId="157cb8b2-10c8-4c98-be2a-24a6fef27960" providerId="ADAL" clId="{BB371BA9-58B2-4CA2-B3E7-84C0A53D4005}"/>
    <pc:docChg chg="modSld">
      <pc:chgData name="劉　冠廷" userId="157cb8b2-10c8-4c98-be2a-24a6fef27960" providerId="ADAL" clId="{BB371BA9-58B2-4CA2-B3E7-84C0A53D4005}" dt="2021-12-18T03:57:15.381" v="9" actId="20577"/>
      <pc:docMkLst>
        <pc:docMk/>
      </pc:docMkLst>
      <pc:sldChg chg="modSp mod">
        <pc:chgData name="劉　冠廷" userId="157cb8b2-10c8-4c98-be2a-24a6fef27960" providerId="ADAL" clId="{BB371BA9-58B2-4CA2-B3E7-84C0A53D4005}" dt="2021-12-18T03:57:15.381" v="9" actId="20577"/>
        <pc:sldMkLst>
          <pc:docMk/>
          <pc:sldMk cId="0" sldId="271"/>
        </pc:sldMkLst>
        <pc:spChg chg="mod">
          <ac:chgData name="劉　冠廷" userId="157cb8b2-10c8-4c98-be2a-24a6fef27960" providerId="ADAL" clId="{BB371BA9-58B2-4CA2-B3E7-84C0A53D4005}" dt="2021-12-18T03:57:15.381" v="9" actId="20577"/>
          <ac:spMkLst>
            <pc:docMk/>
            <pc:sldMk cId="0" sldId="271"/>
            <ac:spMk id="224" creationId="{00000000-0000-0000-0000-000000000000}"/>
          </ac:spMkLst>
        </pc:spChg>
      </pc:sldChg>
    </pc:docChg>
  </pc:docChgLst>
  <pc:docChgLst>
    <pc:chgData name="劉　冠廷" userId="157cb8b2-10c8-4c98-be2a-24a6fef27960" providerId="ADAL" clId="{88BA0F28-F26F-48A0-9DC1-56A19E4BC4E4}"/>
    <pc:docChg chg="undo custSel addSld delSld modSld">
      <pc:chgData name="劉　冠廷" userId="157cb8b2-10c8-4c98-be2a-24a6fef27960" providerId="ADAL" clId="{88BA0F28-F26F-48A0-9DC1-56A19E4BC4E4}" dt="2022-01-10T04:32:41.700" v="4258" actId="3626"/>
      <pc:docMkLst>
        <pc:docMk/>
      </pc:docMkLst>
      <pc:sldChg chg="addSp delSp modSp del mod">
        <pc:chgData name="劉　冠廷" userId="157cb8b2-10c8-4c98-be2a-24a6fef27960" providerId="ADAL" clId="{88BA0F28-F26F-48A0-9DC1-56A19E4BC4E4}" dt="2022-01-09T02:40:52.354" v="3" actId="2696"/>
        <pc:sldMkLst>
          <pc:docMk/>
          <pc:sldMk cId="0" sldId="256"/>
        </pc:sldMkLst>
        <pc:spChg chg="add del mod">
          <ac:chgData name="劉　冠廷" userId="157cb8b2-10c8-4c98-be2a-24a6fef27960" providerId="ADAL" clId="{88BA0F28-F26F-48A0-9DC1-56A19E4BC4E4}" dt="2022-01-09T02:40:30.433" v="1" actId="478"/>
          <ac:spMkLst>
            <pc:docMk/>
            <pc:sldMk cId="0" sldId="256"/>
            <ac:spMk id="3" creationId="{03ACEC5F-AE17-46AF-AF0B-5BCEA81C1BFC}"/>
          </ac:spMkLst>
        </pc:spChg>
        <pc:spChg chg="del">
          <ac:chgData name="劉　冠廷" userId="157cb8b2-10c8-4c98-be2a-24a6fef27960" providerId="ADAL" clId="{88BA0F28-F26F-48A0-9DC1-56A19E4BC4E4}" dt="2022-01-09T02:40:28.821" v="0" actId="478"/>
          <ac:spMkLst>
            <pc:docMk/>
            <pc:sldMk cId="0" sldId="256"/>
            <ac:spMk id="84" creationId="{00000000-0000-0000-0000-000000000000}"/>
          </ac:spMkLst>
        </pc:spChg>
        <pc:graphicFrameChg chg="del">
          <ac:chgData name="劉　冠廷" userId="157cb8b2-10c8-4c98-be2a-24a6fef27960" providerId="ADAL" clId="{88BA0F28-F26F-48A0-9DC1-56A19E4BC4E4}" dt="2022-01-09T02:40:32.500" v="2" actId="478"/>
          <ac:graphicFrameMkLst>
            <pc:docMk/>
            <pc:sldMk cId="0" sldId="256"/>
            <ac:graphicFrameMk id="85" creationId="{00000000-0000-0000-0000-000000000000}"/>
          </ac:graphicFrameMkLst>
        </pc:graphicFrameChg>
      </pc:sldChg>
      <pc:sldChg chg="del">
        <pc:chgData name="劉　冠廷" userId="157cb8b2-10c8-4c98-be2a-24a6fef27960" providerId="ADAL" clId="{88BA0F28-F26F-48A0-9DC1-56A19E4BC4E4}" dt="2022-01-09T02:41:00.243" v="4" actId="2696"/>
        <pc:sldMkLst>
          <pc:docMk/>
          <pc:sldMk cId="0" sldId="257"/>
        </pc:sldMkLst>
      </pc:sldChg>
      <pc:sldChg chg="addSp delSp modSp mod modAnim">
        <pc:chgData name="劉　冠廷" userId="157cb8b2-10c8-4c98-be2a-24a6fef27960" providerId="ADAL" clId="{88BA0F28-F26F-48A0-9DC1-56A19E4BC4E4}" dt="2022-01-10T04:29:06.914" v="4238" actId="3626"/>
        <pc:sldMkLst>
          <pc:docMk/>
          <pc:sldMk cId="0" sldId="258"/>
        </pc:sldMkLst>
        <pc:spChg chg="add mod">
          <ac:chgData name="劉　冠廷" userId="157cb8b2-10c8-4c98-be2a-24a6fef27960" providerId="ADAL" clId="{88BA0F28-F26F-48A0-9DC1-56A19E4BC4E4}" dt="2022-01-09T03:16:21.934" v="677" actId="20577"/>
          <ac:spMkLst>
            <pc:docMk/>
            <pc:sldMk cId="0" sldId="258"/>
            <ac:spMk id="2" creationId="{D16696F6-F72A-4595-B4B3-96949ECCC180}"/>
          </ac:spMkLst>
        </pc:spChg>
        <pc:spChg chg="add del">
          <ac:chgData name="劉　冠廷" userId="157cb8b2-10c8-4c98-be2a-24a6fef27960" providerId="ADAL" clId="{88BA0F28-F26F-48A0-9DC1-56A19E4BC4E4}" dt="2022-01-09T03:17:04.444" v="679"/>
          <ac:spMkLst>
            <pc:docMk/>
            <pc:sldMk cId="0" sldId="258"/>
            <ac:spMk id="3" creationId="{382AD413-195C-481F-AB34-04DF3DCE100B}"/>
          </ac:spMkLst>
        </pc:spChg>
        <pc:spChg chg="mod">
          <ac:chgData name="劉　冠廷" userId="157cb8b2-10c8-4c98-be2a-24a6fef27960" providerId="ADAL" clId="{88BA0F28-F26F-48A0-9DC1-56A19E4BC4E4}" dt="2022-01-10T04:29:06.914" v="4238" actId="3626"/>
          <ac:spMkLst>
            <pc:docMk/>
            <pc:sldMk cId="0" sldId="258"/>
            <ac:spMk id="110" creationId="{00000000-0000-0000-0000-000000000000}"/>
          </ac:spMkLst>
        </pc:spChg>
        <pc:spChg chg="mod">
          <ac:chgData name="劉　冠廷" userId="157cb8b2-10c8-4c98-be2a-24a6fef27960" providerId="ADAL" clId="{88BA0F28-F26F-48A0-9DC1-56A19E4BC4E4}" dt="2022-01-10T04:28:59.386" v="4237" actId="3626"/>
          <ac:spMkLst>
            <pc:docMk/>
            <pc:sldMk cId="0" sldId="258"/>
            <ac:spMk id="111" creationId="{00000000-0000-0000-0000-000000000000}"/>
          </ac:spMkLst>
        </pc:spChg>
        <pc:picChg chg="del">
          <ac:chgData name="劉　冠廷" userId="157cb8b2-10c8-4c98-be2a-24a6fef27960" providerId="ADAL" clId="{88BA0F28-F26F-48A0-9DC1-56A19E4BC4E4}" dt="2022-01-09T02:41:19.598" v="13" actId="478"/>
          <ac:picMkLst>
            <pc:docMk/>
            <pc:sldMk cId="0" sldId="258"/>
            <ac:picMk id="112" creationId="{00000000-0000-0000-0000-000000000000}"/>
          </ac:picMkLst>
        </pc:picChg>
        <pc:picChg chg="del">
          <ac:chgData name="劉　冠廷" userId="157cb8b2-10c8-4c98-be2a-24a6fef27960" providerId="ADAL" clId="{88BA0F28-F26F-48A0-9DC1-56A19E4BC4E4}" dt="2022-01-09T02:41:20.199" v="14" actId="478"/>
          <ac:picMkLst>
            <pc:docMk/>
            <pc:sldMk cId="0" sldId="258"/>
            <ac:picMk id="113" creationId="{00000000-0000-0000-0000-000000000000}"/>
          </ac:picMkLst>
        </pc:picChg>
      </pc:sldChg>
      <pc:sldChg chg="del">
        <pc:chgData name="劉　冠廷" userId="157cb8b2-10c8-4c98-be2a-24a6fef27960" providerId="ADAL" clId="{88BA0F28-F26F-48A0-9DC1-56A19E4BC4E4}" dt="2022-01-10T03:02:29.955" v="2808" actId="2696"/>
        <pc:sldMkLst>
          <pc:docMk/>
          <pc:sldMk cId="0" sldId="259"/>
        </pc:sldMkLst>
      </pc:sldChg>
      <pc:sldChg chg="modSp del mod">
        <pc:chgData name="劉　冠廷" userId="157cb8b2-10c8-4c98-be2a-24a6fef27960" providerId="ADAL" clId="{88BA0F28-F26F-48A0-9DC1-56A19E4BC4E4}" dt="2022-01-10T03:02:29.955" v="2808" actId="2696"/>
        <pc:sldMkLst>
          <pc:docMk/>
          <pc:sldMk cId="0" sldId="260"/>
        </pc:sldMkLst>
        <pc:picChg chg="mod">
          <ac:chgData name="劉　冠廷" userId="157cb8b2-10c8-4c98-be2a-24a6fef27960" providerId="ADAL" clId="{88BA0F28-F26F-48A0-9DC1-56A19E4BC4E4}" dt="2022-01-10T02:43:19.265" v="1366" actId="1076"/>
          <ac:picMkLst>
            <pc:docMk/>
            <pc:sldMk cId="0" sldId="260"/>
            <ac:picMk id="128" creationId="{00000000-0000-0000-0000-000000000000}"/>
          </ac:picMkLst>
        </pc:picChg>
      </pc:sldChg>
      <pc:sldChg chg="del">
        <pc:chgData name="劉　冠廷" userId="157cb8b2-10c8-4c98-be2a-24a6fef27960" providerId="ADAL" clId="{88BA0F28-F26F-48A0-9DC1-56A19E4BC4E4}" dt="2022-01-10T03:02:29.955" v="2808" actId="2696"/>
        <pc:sldMkLst>
          <pc:docMk/>
          <pc:sldMk cId="0" sldId="261"/>
        </pc:sldMkLst>
      </pc:sldChg>
      <pc:sldChg chg="del">
        <pc:chgData name="劉　冠廷" userId="157cb8b2-10c8-4c98-be2a-24a6fef27960" providerId="ADAL" clId="{88BA0F28-F26F-48A0-9DC1-56A19E4BC4E4}" dt="2022-01-10T03:02:41.106" v="2809" actId="2696"/>
        <pc:sldMkLst>
          <pc:docMk/>
          <pc:sldMk cId="0" sldId="262"/>
        </pc:sldMkLst>
      </pc:sldChg>
      <pc:sldChg chg="del">
        <pc:chgData name="劉　冠廷" userId="157cb8b2-10c8-4c98-be2a-24a6fef27960" providerId="ADAL" clId="{88BA0F28-F26F-48A0-9DC1-56A19E4BC4E4}" dt="2022-01-10T03:02:41.106" v="2809" actId="2696"/>
        <pc:sldMkLst>
          <pc:docMk/>
          <pc:sldMk cId="0" sldId="263"/>
        </pc:sldMkLst>
      </pc:sldChg>
      <pc:sldChg chg="del">
        <pc:chgData name="劉　冠廷" userId="157cb8b2-10c8-4c98-be2a-24a6fef27960" providerId="ADAL" clId="{88BA0F28-F26F-48A0-9DC1-56A19E4BC4E4}" dt="2022-01-10T03:02:48.877" v="2810" actId="2696"/>
        <pc:sldMkLst>
          <pc:docMk/>
          <pc:sldMk cId="0" sldId="264"/>
        </pc:sldMkLst>
      </pc:sldChg>
      <pc:sldChg chg="del">
        <pc:chgData name="劉　冠廷" userId="157cb8b2-10c8-4c98-be2a-24a6fef27960" providerId="ADAL" clId="{88BA0F28-F26F-48A0-9DC1-56A19E4BC4E4}" dt="2022-01-10T03:02:48.877" v="2810" actId="2696"/>
        <pc:sldMkLst>
          <pc:docMk/>
          <pc:sldMk cId="0" sldId="265"/>
        </pc:sldMkLst>
      </pc:sldChg>
      <pc:sldChg chg="del">
        <pc:chgData name="劉　冠廷" userId="157cb8b2-10c8-4c98-be2a-24a6fef27960" providerId="ADAL" clId="{88BA0F28-F26F-48A0-9DC1-56A19E4BC4E4}" dt="2022-01-10T03:45:36.102" v="2813" actId="2696"/>
        <pc:sldMkLst>
          <pc:docMk/>
          <pc:sldMk cId="0" sldId="266"/>
        </pc:sldMkLst>
      </pc:sldChg>
      <pc:sldChg chg="del">
        <pc:chgData name="劉　冠廷" userId="157cb8b2-10c8-4c98-be2a-24a6fef27960" providerId="ADAL" clId="{88BA0F28-F26F-48A0-9DC1-56A19E4BC4E4}" dt="2022-01-10T03:45:17.350" v="2812" actId="2696"/>
        <pc:sldMkLst>
          <pc:docMk/>
          <pc:sldMk cId="0" sldId="267"/>
        </pc:sldMkLst>
      </pc:sldChg>
      <pc:sldChg chg="del">
        <pc:chgData name="劉　冠廷" userId="157cb8b2-10c8-4c98-be2a-24a6fef27960" providerId="ADAL" clId="{88BA0F28-F26F-48A0-9DC1-56A19E4BC4E4}" dt="2022-01-10T03:45:06.874" v="2811" actId="2696"/>
        <pc:sldMkLst>
          <pc:docMk/>
          <pc:sldMk cId="0" sldId="268"/>
        </pc:sldMkLst>
      </pc:sldChg>
      <pc:sldChg chg="del">
        <pc:chgData name="劉　冠廷" userId="157cb8b2-10c8-4c98-be2a-24a6fef27960" providerId="ADAL" clId="{88BA0F28-F26F-48A0-9DC1-56A19E4BC4E4}" dt="2022-01-10T03:45:06.874" v="2811" actId="2696"/>
        <pc:sldMkLst>
          <pc:docMk/>
          <pc:sldMk cId="0" sldId="269"/>
        </pc:sldMkLst>
      </pc:sldChg>
      <pc:sldChg chg="del">
        <pc:chgData name="劉　冠廷" userId="157cb8b2-10c8-4c98-be2a-24a6fef27960" providerId="ADAL" clId="{88BA0F28-F26F-48A0-9DC1-56A19E4BC4E4}" dt="2022-01-10T03:45:06.874" v="2811" actId="2696"/>
        <pc:sldMkLst>
          <pc:docMk/>
          <pc:sldMk cId="0" sldId="270"/>
        </pc:sldMkLst>
      </pc:sldChg>
      <pc:sldChg chg="del">
        <pc:chgData name="劉　冠廷" userId="157cb8b2-10c8-4c98-be2a-24a6fef27960" providerId="ADAL" clId="{88BA0F28-F26F-48A0-9DC1-56A19E4BC4E4}" dt="2022-01-10T03:55:13.406" v="2851" actId="2696"/>
        <pc:sldMkLst>
          <pc:docMk/>
          <pc:sldMk cId="0" sldId="271"/>
        </pc:sldMkLst>
      </pc:sldChg>
      <pc:sldChg chg="del">
        <pc:chgData name="劉　冠廷" userId="157cb8b2-10c8-4c98-be2a-24a6fef27960" providerId="ADAL" clId="{88BA0F28-F26F-48A0-9DC1-56A19E4BC4E4}" dt="2022-01-10T04:22:33.955" v="4141" actId="2696"/>
        <pc:sldMkLst>
          <pc:docMk/>
          <pc:sldMk cId="0" sldId="272"/>
        </pc:sldMkLst>
      </pc:sldChg>
      <pc:sldChg chg="del">
        <pc:chgData name="劉　冠廷" userId="157cb8b2-10c8-4c98-be2a-24a6fef27960" providerId="ADAL" clId="{88BA0F28-F26F-48A0-9DC1-56A19E4BC4E4}" dt="2022-01-10T04:22:33.955" v="4141" actId="2696"/>
        <pc:sldMkLst>
          <pc:docMk/>
          <pc:sldMk cId="0" sldId="273"/>
        </pc:sldMkLst>
      </pc:sldChg>
      <pc:sldChg chg="del">
        <pc:chgData name="劉　冠廷" userId="157cb8b2-10c8-4c98-be2a-24a6fef27960" providerId="ADAL" clId="{88BA0F28-F26F-48A0-9DC1-56A19E4BC4E4}" dt="2022-01-10T04:22:33.955" v="4141" actId="2696"/>
        <pc:sldMkLst>
          <pc:docMk/>
          <pc:sldMk cId="0" sldId="274"/>
        </pc:sldMkLst>
      </pc:sldChg>
      <pc:sldChg chg="del">
        <pc:chgData name="劉　冠廷" userId="157cb8b2-10c8-4c98-be2a-24a6fef27960" providerId="ADAL" clId="{88BA0F28-F26F-48A0-9DC1-56A19E4BC4E4}" dt="2022-01-10T04:22:33.955" v="4141" actId="2696"/>
        <pc:sldMkLst>
          <pc:docMk/>
          <pc:sldMk cId="0" sldId="275"/>
        </pc:sldMkLst>
      </pc:sldChg>
      <pc:sldChg chg="del">
        <pc:chgData name="劉　冠廷" userId="157cb8b2-10c8-4c98-be2a-24a6fef27960" providerId="ADAL" clId="{88BA0F28-F26F-48A0-9DC1-56A19E4BC4E4}" dt="2022-01-10T04:22:33.955" v="4141" actId="2696"/>
        <pc:sldMkLst>
          <pc:docMk/>
          <pc:sldMk cId="0" sldId="276"/>
        </pc:sldMkLst>
      </pc:sldChg>
      <pc:sldChg chg="del">
        <pc:chgData name="劉　冠廷" userId="157cb8b2-10c8-4c98-be2a-24a6fef27960" providerId="ADAL" clId="{88BA0F28-F26F-48A0-9DC1-56A19E4BC4E4}" dt="2022-01-10T04:22:33.955" v="4141" actId="2696"/>
        <pc:sldMkLst>
          <pc:docMk/>
          <pc:sldMk cId="0" sldId="277"/>
        </pc:sldMkLst>
      </pc:sldChg>
      <pc:sldChg chg="del">
        <pc:chgData name="劉　冠廷" userId="157cb8b2-10c8-4c98-be2a-24a6fef27960" providerId="ADAL" clId="{88BA0F28-F26F-48A0-9DC1-56A19E4BC4E4}" dt="2022-01-10T04:22:33.955" v="4141" actId="2696"/>
        <pc:sldMkLst>
          <pc:docMk/>
          <pc:sldMk cId="0" sldId="278"/>
        </pc:sldMkLst>
      </pc:sldChg>
      <pc:sldChg chg="del">
        <pc:chgData name="劉　冠廷" userId="157cb8b2-10c8-4c98-be2a-24a6fef27960" providerId="ADAL" clId="{88BA0F28-F26F-48A0-9DC1-56A19E4BC4E4}" dt="2022-01-10T04:22:33.955" v="4141" actId="2696"/>
        <pc:sldMkLst>
          <pc:docMk/>
          <pc:sldMk cId="0" sldId="279"/>
        </pc:sldMkLst>
      </pc:sldChg>
      <pc:sldChg chg="del">
        <pc:chgData name="劉　冠廷" userId="157cb8b2-10c8-4c98-be2a-24a6fef27960" providerId="ADAL" clId="{88BA0F28-F26F-48A0-9DC1-56A19E4BC4E4}" dt="2022-01-10T04:22:33.955" v="4141" actId="2696"/>
        <pc:sldMkLst>
          <pc:docMk/>
          <pc:sldMk cId="0" sldId="280"/>
        </pc:sldMkLst>
      </pc:sldChg>
      <pc:sldChg chg="add del">
        <pc:chgData name="劉　冠廷" userId="157cb8b2-10c8-4c98-be2a-24a6fef27960" providerId="ADAL" clId="{88BA0F28-F26F-48A0-9DC1-56A19E4BC4E4}" dt="2022-01-10T03:02:41.106" v="2809" actId="2696"/>
        <pc:sldMkLst>
          <pc:docMk/>
          <pc:sldMk cId="3079017330" sldId="281"/>
        </pc:sldMkLst>
      </pc:sldChg>
      <pc:sldChg chg="addSp delSp modSp add mod modAnim">
        <pc:chgData name="劉　冠廷" userId="157cb8b2-10c8-4c98-be2a-24a6fef27960" providerId="ADAL" clId="{88BA0F28-F26F-48A0-9DC1-56A19E4BC4E4}" dt="2022-01-10T04:32:41.700" v="4258" actId="3626"/>
        <pc:sldMkLst>
          <pc:docMk/>
          <pc:sldMk cId="1890377942" sldId="282"/>
        </pc:sldMkLst>
        <pc:spChg chg="add del mod">
          <ac:chgData name="劉　冠廷" userId="157cb8b2-10c8-4c98-be2a-24a6fef27960" providerId="ADAL" clId="{88BA0F28-F26F-48A0-9DC1-56A19E4BC4E4}" dt="2022-01-09T03:18:23.054" v="723"/>
          <ac:spMkLst>
            <pc:docMk/>
            <pc:sldMk cId="1890377942" sldId="282"/>
            <ac:spMk id="3" creationId="{1F764461-274A-48A4-86E4-690E76E2B1FF}"/>
          </ac:spMkLst>
        </pc:spChg>
        <pc:spChg chg="add mod">
          <ac:chgData name="劉　冠廷" userId="157cb8b2-10c8-4c98-be2a-24a6fef27960" providerId="ADAL" clId="{88BA0F28-F26F-48A0-9DC1-56A19E4BC4E4}" dt="2022-01-10T04:29:24.280" v="4242" actId="3626"/>
          <ac:spMkLst>
            <pc:docMk/>
            <pc:sldMk cId="1890377942" sldId="282"/>
            <ac:spMk id="6" creationId="{9667C3B9-C208-41A1-8942-BBAA423164DA}"/>
          </ac:spMkLst>
        </pc:spChg>
        <pc:spChg chg="add del">
          <ac:chgData name="劉　冠廷" userId="157cb8b2-10c8-4c98-be2a-24a6fef27960" providerId="ADAL" clId="{88BA0F28-F26F-48A0-9DC1-56A19E4BC4E4}" dt="2022-01-09T03:18:51.733" v="728" actId="22"/>
          <ac:spMkLst>
            <pc:docMk/>
            <pc:sldMk cId="1890377942" sldId="282"/>
            <ac:spMk id="9" creationId="{E5A9A3ED-A714-471C-B1E3-96DE8BF37456}"/>
          </ac:spMkLst>
        </pc:spChg>
        <pc:spChg chg="add mod">
          <ac:chgData name="劉　冠廷" userId="157cb8b2-10c8-4c98-be2a-24a6fef27960" providerId="ADAL" clId="{88BA0F28-F26F-48A0-9DC1-56A19E4BC4E4}" dt="2022-01-10T04:29:12.978" v="4240" actId="3626"/>
          <ac:spMkLst>
            <pc:docMk/>
            <pc:sldMk cId="1890377942" sldId="282"/>
            <ac:spMk id="10" creationId="{1126F97D-A819-4C9D-BED8-66CD0519BB31}"/>
          </ac:spMkLst>
        </pc:spChg>
        <pc:spChg chg="mod">
          <ac:chgData name="劉　冠廷" userId="157cb8b2-10c8-4c98-be2a-24a6fef27960" providerId="ADAL" clId="{88BA0F28-F26F-48A0-9DC1-56A19E4BC4E4}" dt="2022-01-10T04:29:10.929" v="4239" actId="3626"/>
          <ac:spMkLst>
            <pc:docMk/>
            <pc:sldMk cId="1890377942" sldId="282"/>
            <ac:spMk id="110" creationId="{00000000-0000-0000-0000-000000000000}"/>
          </ac:spMkLst>
        </pc:spChg>
        <pc:spChg chg="mod">
          <ac:chgData name="劉　冠廷" userId="157cb8b2-10c8-4c98-be2a-24a6fef27960" providerId="ADAL" clId="{88BA0F28-F26F-48A0-9DC1-56A19E4BC4E4}" dt="2022-01-10T04:32:41.700" v="4258" actId="3626"/>
          <ac:spMkLst>
            <pc:docMk/>
            <pc:sldMk cId="1890377942" sldId="282"/>
            <ac:spMk id="111" creationId="{00000000-0000-0000-0000-000000000000}"/>
          </ac:spMkLst>
        </pc:spChg>
        <pc:picChg chg="add mod">
          <ac:chgData name="劉　冠廷" userId="157cb8b2-10c8-4c98-be2a-24a6fef27960" providerId="ADAL" clId="{88BA0F28-F26F-48A0-9DC1-56A19E4BC4E4}" dt="2022-01-10T02:38:23.642" v="1024" actId="1076"/>
          <ac:picMkLst>
            <pc:docMk/>
            <pc:sldMk cId="1890377942" sldId="282"/>
            <ac:picMk id="4" creationId="{6CA59AC4-2CAE-4A8A-AEC6-48D3CCD0B9DE}"/>
          </ac:picMkLst>
        </pc:picChg>
        <pc:picChg chg="add mod">
          <ac:chgData name="劉　冠廷" userId="157cb8b2-10c8-4c98-be2a-24a6fef27960" providerId="ADAL" clId="{88BA0F28-F26F-48A0-9DC1-56A19E4BC4E4}" dt="2022-01-10T02:38:56.882" v="1036" actId="1076"/>
          <ac:picMkLst>
            <pc:docMk/>
            <pc:sldMk cId="1890377942" sldId="282"/>
            <ac:picMk id="7" creationId="{6D3DF227-5649-46E5-ABF9-C4E6C3BCEB16}"/>
          </ac:picMkLst>
        </pc:picChg>
        <pc:picChg chg="add mod">
          <ac:chgData name="劉　冠廷" userId="157cb8b2-10c8-4c98-be2a-24a6fef27960" providerId="ADAL" clId="{88BA0F28-F26F-48A0-9DC1-56A19E4BC4E4}" dt="2022-01-10T02:38:42.113" v="1030" actId="1076"/>
          <ac:picMkLst>
            <pc:docMk/>
            <pc:sldMk cId="1890377942" sldId="282"/>
            <ac:picMk id="9" creationId="{7BCA274F-BA8A-43BD-B035-C87DF06EDCC0}"/>
          </ac:picMkLst>
        </pc:picChg>
      </pc:sldChg>
      <pc:sldChg chg="addSp delSp modSp add mod modAnim">
        <pc:chgData name="劉　冠廷" userId="157cb8b2-10c8-4c98-be2a-24a6fef27960" providerId="ADAL" clId="{88BA0F28-F26F-48A0-9DC1-56A19E4BC4E4}" dt="2022-01-10T04:32:37.131" v="4257" actId="3626"/>
        <pc:sldMkLst>
          <pc:docMk/>
          <pc:sldMk cId="3949656781" sldId="283"/>
        </pc:sldMkLst>
        <pc:spChg chg="mod">
          <ac:chgData name="劉　冠廷" userId="157cb8b2-10c8-4c98-be2a-24a6fef27960" providerId="ADAL" clId="{88BA0F28-F26F-48A0-9DC1-56A19E4BC4E4}" dt="2022-01-10T04:29:20.049" v="4241" actId="3626"/>
          <ac:spMkLst>
            <pc:docMk/>
            <pc:sldMk cId="3949656781" sldId="283"/>
            <ac:spMk id="6" creationId="{9667C3B9-C208-41A1-8942-BBAA423164DA}"/>
          </ac:spMkLst>
        </pc:spChg>
        <pc:spChg chg="mod">
          <ac:chgData name="劉　冠廷" userId="157cb8b2-10c8-4c98-be2a-24a6fef27960" providerId="ADAL" clId="{88BA0F28-F26F-48A0-9DC1-56A19E4BC4E4}" dt="2022-01-10T04:29:56.844" v="4246" actId="3626"/>
          <ac:spMkLst>
            <pc:docMk/>
            <pc:sldMk cId="3949656781" sldId="283"/>
            <ac:spMk id="10" creationId="{1126F97D-A819-4C9D-BED8-66CD0519BB31}"/>
          </ac:spMkLst>
        </pc:spChg>
        <pc:spChg chg="add mod">
          <ac:chgData name="劉　冠廷" userId="157cb8b2-10c8-4c98-be2a-24a6fef27960" providerId="ADAL" clId="{88BA0F28-F26F-48A0-9DC1-56A19E4BC4E4}" dt="2022-01-10T03:55:49.484" v="2855" actId="1076"/>
          <ac:spMkLst>
            <pc:docMk/>
            <pc:sldMk cId="3949656781" sldId="283"/>
            <ac:spMk id="13" creationId="{DEF601AF-08AF-40BD-8EAD-DE9FE3187B1A}"/>
          </ac:spMkLst>
        </pc:spChg>
        <pc:spChg chg="add mod">
          <ac:chgData name="劉　冠廷" userId="157cb8b2-10c8-4c98-be2a-24a6fef27960" providerId="ADAL" clId="{88BA0F28-F26F-48A0-9DC1-56A19E4BC4E4}" dt="2022-01-10T02:54:21.703" v="2417" actId="1076"/>
          <ac:spMkLst>
            <pc:docMk/>
            <pc:sldMk cId="3949656781" sldId="283"/>
            <ac:spMk id="14" creationId="{80F350DB-935D-4937-9345-7CA8FE239593}"/>
          </ac:spMkLst>
        </pc:spChg>
        <pc:spChg chg="mod">
          <ac:chgData name="劉　冠廷" userId="157cb8b2-10c8-4c98-be2a-24a6fef27960" providerId="ADAL" clId="{88BA0F28-F26F-48A0-9DC1-56A19E4BC4E4}" dt="2022-01-10T04:29:50.334" v="4245" actId="3626"/>
          <ac:spMkLst>
            <pc:docMk/>
            <pc:sldMk cId="3949656781" sldId="283"/>
            <ac:spMk id="110" creationId="{00000000-0000-0000-0000-000000000000}"/>
          </ac:spMkLst>
        </pc:spChg>
        <pc:spChg chg="mod">
          <ac:chgData name="劉　冠廷" userId="157cb8b2-10c8-4c98-be2a-24a6fef27960" providerId="ADAL" clId="{88BA0F28-F26F-48A0-9DC1-56A19E4BC4E4}" dt="2022-01-10T04:32:37.131" v="4257" actId="3626"/>
          <ac:spMkLst>
            <pc:docMk/>
            <pc:sldMk cId="3949656781" sldId="283"/>
            <ac:spMk id="111" creationId="{00000000-0000-0000-0000-000000000000}"/>
          </ac:spMkLst>
        </pc:spChg>
        <pc:spChg chg="add del">
          <ac:chgData name="劉　冠廷" userId="157cb8b2-10c8-4c98-be2a-24a6fef27960" providerId="ADAL" clId="{88BA0F28-F26F-48A0-9DC1-56A19E4BC4E4}" dt="2022-01-10T02:54:25.004" v="2419" actId="478"/>
          <ac:spMkLst>
            <pc:docMk/>
            <pc:sldMk cId="3949656781" sldId="283"/>
            <ac:spMk id="114" creationId="{00000000-0000-0000-0000-000000000000}"/>
          </ac:spMkLst>
        </pc:spChg>
        <pc:picChg chg="add mod">
          <ac:chgData name="劉　冠廷" userId="157cb8b2-10c8-4c98-be2a-24a6fef27960" providerId="ADAL" clId="{88BA0F28-F26F-48A0-9DC1-56A19E4BC4E4}" dt="2022-01-10T02:53:18.215" v="2362" actId="1076"/>
          <ac:picMkLst>
            <pc:docMk/>
            <pc:sldMk cId="3949656781" sldId="283"/>
            <ac:picMk id="4" creationId="{D3B245E4-6626-4A70-BD70-9EF23AB17F76}"/>
          </ac:picMkLst>
        </pc:picChg>
        <pc:picChg chg="add mod">
          <ac:chgData name="劉　冠廷" userId="157cb8b2-10c8-4c98-be2a-24a6fef27960" providerId="ADAL" clId="{88BA0F28-F26F-48A0-9DC1-56A19E4BC4E4}" dt="2022-01-10T02:53:19.343" v="2363" actId="1076"/>
          <ac:picMkLst>
            <pc:docMk/>
            <pc:sldMk cId="3949656781" sldId="283"/>
            <ac:picMk id="7" creationId="{AE91DED8-9215-43BD-82E6-E8D36B9BA6A7}"/>
          </ac:picMkLst>
        </pc:picChg>
      </pc:sldChg>
      <pc:sldChg chg="addSp delSp modSp add mod modAnim">
        <pc:chgData name="劉　冠廷" userId="157cb8b2-10c8-4c98-be2a-24a6fef27960" providerId="ADAL" clId="{88BA0F28-F26F-48A0-9DC1-56A19E4BC4E4}" dt="2022-01-10T04:32:31.452" v="4256" actId="3626"/>
        <pc:sldMkLst>
          <pc:docMk/>
          <pc:sldMk cId="45206685" sldId="284"/>
        </pc:sldMkLst>
        <pc:spChg chg="mod">
          <ac:chgData name="劉　冠廷" userId="157cb8b2-10c8-4c98-be2a-24a6fef27960" providerId="ADAL" clId="{88BA0F28-F26F-48A0-9DC1-56A19E4BC4E4}" dt="2022-01-10T04:30:02.714" v="4247" actId="3626"/>
          <ac:spMkLst>
            <pc:docMk/>
            <pc:sldMk cId="45206685" sldId="284"/>
            <ac:spMk id="6" creationId="{9667C3B9-C208-41A1-8942-BBAA423164DA}"/>
          </ac:spMkLst>
        </pc:spChg>
        <pc:spChg chg="mod">
          <ac:chgData name="劉　冠廷" userId="157cb8b2-10c8-4c98-be2a-24a6fef27960" providerId="ADAL" clId="{88BA0F28-F26F-48A0-9DC1-56A19E4BC4E4}" dt="2022-01-10T04:30:07.678" v="4249" actId="3626"/>
          <ac:spMkLst>
            <pc:docMk/>
            <pc:sldMk cId="45206685" sldId="284"/>
            <ac:spMk id="10" creationId="{1126F97D-A819-4C9D-BED8-66CD0519BB31}"/>
          </ac:spMkLst>
        </pc:spChg>
        <pc:spChg chg="add del">
          <ac:chgData name="劉　冠廷" userId="157cb8b2-10c8-4c98-be2a-24a6fef27960" providerId="ADAL" clId="{88BA0F28-F26F-48A0-9DC1-56A19E4BC4E4}" dt="2022-01-10T04:02:24.142" v="2919" actId="478"/>
          <ac:spMkLst>
            <pc:docMk/>
            <pc:sldMk cId="45206685" sldId="284"/>
            <ac:spMk id="11" creationId="{DE65A3FB-5FD8-4C33-B2A0-C19EC34F3580}"/>
          </ac:spMkLst>
        </pc:spChg>
        <pc:spChg chg="mod">
          <ac:chgData name="劉　冠廷" userId="157cb8b2-10c8-4c98-be2a-24a6fef27960" providerId="ADAL" clId="{88BA0F28-F26F-48A0-9DC1-56A19E4BC4E4}" dt="2022-01-10T04:30:05.198" v="4248" actId="3626"/>
          <ac:spMkLst>
            <pc:docMk/>
            <pc:sldMk cId="45206685" sldId="284"/>
            <ac:spMk id="110" creationId="{00000000-0000-0000-0000-000000000000}"/>
          </ac:spMkLst>
        </pc:spChg>
        <pc:spChg chg="mod">
          <ac:chgData name="劉　冠廷" userId="157cb8b2-10c8-4c98-be2a-24a6fef27960" providerId="ADAL" clId="{88BA0F28-F26F-48A0-9DC1-56A19E4BC4E4}" dt="2022-01-10T04:32:31.452" v="4256" actId="3626"/>
          <ac:spMkLst>
            <pc:docMk/>
            <pc:sldMk cId="45206685" sldId="284"/>
            <ac:spMk id="111" creationId="{00000000-0000-0000-0000-000000000000}"/>
          </ac:spMkLst>
        </pc:spChg>
        <pc:picChg chg="del">
          <ac:chgData name="劉　冠廷" userId="157cb8b2-10c8-4c98-be2a-24a6fef27960" providerId="ADAL" clId="{88BA0F28-F26F-48A0-9DC1-56A19E4BC4E4}" dt="2022-01-10T02:52:30.866" v="2347" actId="478"/>
          <ac:picMkLst>
            <pc:docMk/>
            <pc:sldMk cId="45206685" sldId="284"/>
            <ac:picMk id="4" creationId="{D3B245E4-6626-4A70-BD70-9EF23AB17F76}"/>
          </ac:picMkLst>
        </pc:picChg>
        <pc:picChg chg="add mod">
          <ac:chgData name="劉　冠廷" userId="157cb8b2-10c8-4c98-be2a-24a6fef27960" providerId="ADAL" clId="{88BA0F28-F26F-48A0-9DC1-56A19E4BC4E4}" dt="2022-01-10T02:57:46.815" v="2807" actId="1076"/>
          <ac:picMkLst>
            <pc:docMk/>
            <pc:sldMk cId="45206685" sldId="284"/>
            <ac:picMk id="9" creationId="{5B4538A1-8130-4785-8CC4-9642F4002EF6}"/>
          </ac:picMkLst>
        </pc:picChg>
      </pc:sldChg>
      <pc:sldChg chg="delSp modSp add mod delAnim">
        <pc:chgData name="劉　冠廷" userId="157cb8b2-10c8-4c98-be2a-24a6fef27960" providerId="ADAL" clId="{88BA0F28-F26F-48A0-9DC1-56A19E4BC4E4}" dt="2022-01-10T04:30:45.858" v="4255" actId="3626"/>
        <pc:sldMkLst>
          <pc:docMk/>
          <pc:sldMk cId="3736855782" sldId="285"/>
        </pc:sldMkLst>
        <pc:spChg chg="mod">
          <ac:chgData name="劉　冠廷" userId="157cb8b2-10c8-4c98-be2a-24a6fef27960" providerId="ADAL" clId="{88BA0F28-F26F-48A0-9DC1-56A19E4BC4E4}" dt="2022-01-10T04:30:45.858" v="4255" actId="3626"/>
          <ac:spMkLst>
            <pc:docMk/>
            <pc:sldMk cId="3736855782" sldId="285"/>
            <ac:spMk id="6" creationId="{9667C3B9-C208-41A1-8942-BBAA423164DA}"/>
          </ac:spMkLst>
        </pc:spChg>
        <pc:spChg chg="mod">
          <ac:chgData name="劉　冠廷" userId="157cb8b2-10c8-4c98-be2a-24a6fef27960" providerId="ADAL" clId="{88BA0F28-F26F-48A0-9DC1-56A19E4BC4E4}" dt="2022-01-10T04:30:28.204" v="4253" actId="3626"/>
          <ac:spMkLst>
            <pc:docMk/>
            <pc:sldMk cId="3736855782" sldId="285"/>
            <ac:spMk id="10" creationId="{1126F97D-A819-4C9D-BED8-66CD0519BB31}"/>
          </ac:spMkLst>
        </pc:spChg>
        <pc:spChg chg="del">
          <ac:chgData name="劉　冠廷" userId="157cb8b2-10c8-4c98-be2a-24a6fef27960" providerId="ADAL" clId="{88BA0F28-F26F-48A0-9DC1-56A19E4BC4E4}" dt="2022-01-10T04:02:21.519" v="2918" actId="478"/>
          <ac:spMkLst>
            <pc:docMk/>
            <pc:sldMk cId="3736855782" sldId="285"/>
            <ac:spMk id="11" creationId="{DE65A3FB-5FD8-4C33-B2A0-C19EC34F3580}"/>
          </ac:spMkLst>
        </pc:spChg>
        <pc:spChg chg="mod">
          <ac:chgData name="劉　冠廷" userId="157cb8b2-10c8-4c98-be2a-24a6fef27960" providerId="ADAL" clId="{88BA0F28-F26F-48A0-9DC1-56A19E4BC4E4}" dt="2022-01-10T04:30:12.069" v="4250" actId="3626"/>
          <ac:spMkLst>
            <pc:docMk/>
            <pc:sldMk cId="3736855782" sldId="285"/>
            <ac:spMk id="110" creationId="{00000000-0000-0000-0000-000000000000}"/>
          </ac:spMkLst>
        </pc:spChg>
        <pc:spChg chg="mod">
          <ac:chgData name="劉　冠廷" userId="157cb8b2-10c8-4c98-be2a-24a6fef27960" providerId="ADAL" clId="{88BA0F28-F26F-48A0-9DC1-56A19E4BC4E4}" dt="2022-01-10T04:30:31.861" v="4254" actId="3626"/>
          <ac:spMkLst>
            <pc:docMk/>
            <pc:sldMk cId="3736855782" sldId="285"/>
            <ac:spMk id="111" creationId="{00000000-0000-0000-0000-000000000000}"/>
          </ac:spMkLst>
        </pc:spChg>
        <pc:picChg chg="del">
          <ac:chgData name="劉　冠廷" userId="157cb8b2-10c8-4c98-be2a-24a6fef27960" providerId="ADAL" clId="{88BA0F28-F26F-48A0-9DC1-56A19E4BC4E4}" dt="2022-01-10T04:02:20.184" v="2917" actId="478"/>
          <ac:picMkLst>
            <pc:docMk/>
            <pc:sldMk cId="3736855782" sldId="285"/>
            <ac:picMk id="9" creationId="{5B4538A1-8130-4785-8CC4-9642F4002EF6}"/>
          </ac:picMkLst>
        </pc:picChg>
      </pc:sldChg>
      <pc:sldChg chg="modSp add del mod">
        <pc:chgData name="劉　冠廷" userId="157cb8b2-10c8-4c98-be2a-24a6fef27960" providerId="ADAL" clId="{88BA0F28-F26F-48A0-9DC1-56A19E4BC4E4}" dt="2022-01-10T04:24:08.308" v="4236" actId="2696"/>
        <pc:sldMkLst>
          <pc:docMk/>
          <pc:sldMk cId="3967689780" sldId="286"/>
        </pc:sldMkLst>
        <pc:spChg chg="mod">
          <ac:chgData name="劉　冠廷" userId="157cb8b2-10c8-4c98-be2a-24a6fef27960" providerId="ADAL" clId="{88BA0F28-F26F-48A0-9DC1-56A19E4BC4E4}" dt="2022-01-10T04:23:46.522" v="4186" actId="20577"/>
          <ac:spMkLst>
            <pc:docMk/>
            <pc:sldMk cId="3967689780" sldId="286"/>
            <ac:spMk id="6" creationId="{9667C3B9-C208-41A1-8942-BBAA423164DA}"/>
          </ac:spMkLst>
        </pc:spChg>
        <pc:spChg chg="mod">
          <ac:chgData name="劉　冠廷" userId="157cb8b2-10c8-4c98-be2a-24a6fef27960" providerId="ADAL" clId="{88BA0F28-F26F-48A0-9DC1-56A19E4BC4E4}" dt="2022-01-10T04:24:04.743" v="4235" actId="20577"/>
          <ac:spMkLst>
            <pc:docMk/>
            <pc:sldMk cId="3967689780" sldId="286"/>
            <ac:spMk id="10" creationId="{1126F97D-A819-4C9D-BED8-66CD0519BB31}"/>
          </ac:spMkLst>
        </pc:spChg>
        <pc:spChg chg="mod">
          <ac:chgData name="劉　冠廷" userId="157cb8b2-10c8-4c98-be2a-24a6fef27960" providerId="ADAL" clId="{88BA0F28-F26F-48A0-9DC1-56A19E4BC4E4}" dt="2022-01-10T04:23:36.265" v="4179" actId="20577"/>
          <ac:spMkLst>
            <pc:docMk/>
            <pc:sldMk cId="3967689780" sldId="286"/>
            <ac:spMk id="110" creationId="{00000000-0000-0000-0000-000000000000}"/>
          </ac:spMkLst>
        </pc:spChg>
      </pc:sldChg>
      <pc:sldMasterChg chg="delSldLayout">
        <pc:chgData name="劉　冠廷" userId="157cb8b2-10c8-4c98-be2a-24a6fef27960" providerId="ADAL" clId="{88BA0F28-F26F-48A0-9DC1-56A19E4BC4E4}" dt="2022-01-09T02:40:52.354" v="3" actId="2696"/>
        <pc:sldMasterMkLst>
          <pc:docMk/>
          <pc:sldMasterMk cId="0" sldId="2147483648"/>
        </pc:sldMasterMkLst>
        <pc:sldLayoutChg chg="del">
          <pc:chgData name="劉　冠廷" userId="157cb8b2-10c8-4c98-be2a-24a6fef27960" providerId="ADAL" clId="{88BA0F28-F26F-48A0-9DC1-56A19E4BC4E4}" dt="2022-01-09T02:40:52.354" v="3" actId="2696"/>
          <pc:sldLayoutMkLst>
            <pc:docMk/>
            <pc:sldMasterMk cId="0" sldId="2147483648"/>
            <pc:sldLayoutMk cId="0" sldId="2147483649"/>
          </pc:sldLayoutMkLst>
        </pc:sldLayoutChg>
      </pc:sldMasterChg>
    </pc:docChg>
  </pc:docChgLst>
  <pc:docChgLst>
    <pc:chgData name="劉　冠廷" userId="157cb8b2-10c8-4c98-be2a-24a6fef27960" providerId="ADAL" clId="{6622E921-AE26-46C1-AE4E-15D7C32E5AB6}"/>
    <pc:docChg chg="undo custSel addSld delSld modSld sldOrd">
      <pc:chgData name="劉　冠廷" userId="157cb8b2-10c8-4c98-be2a-24a6fef27960" providerId="ADAL" clId="{6622E921-AE26-46C1-AE4E-15D7C32E5AB6}" dt="2022-06-06T08:07:43.183" v="747" actId="20577"/>
      <pc:docMkLst>
        <pc:docMk/>
      </pc:docMkLst>
      <pc:sldChg chg="del">
        <pc:chgData name="劉　冠廷" userId="157cb8b2-10c8-4c98-be2a-24a6fef27960" providerId="ADAL" clId="{6622E921-AE26-46C1-AE4E-15D7C32E5AB6}" dt="2022-06-06T07:07:37.208" v="4" actId="2696"/>
        <pc:sldMkLst>
          <pc:docMk/>
          <pc:sldMk cId="0" sldId="258"/>
        </pc:sldMkLst>
      </pc:sldChg>
      <pc:sldChg chg="modSp add ord">
        <pc:chgData name="劉　冠廷" userId="157cb8b2-10c8-4c98-be2a-24a6fef27960" providerId="ADAL" clId="{6622E921-AE26-46C1-AE4E-15D7C32E5AB6}" dt="2022-06-06T07:21:17.787" v="449"/>
        <pc:sldMkLst>
          <pc:docMk/>
          <pc:sldMk cId="0" sldId="259"/>
        </pc:sldMkLst>
        <pc:spChg chg="mod">
          <ac:chgData name="劉　冠廷" userId="157cb8b2-10c8-4c98-be2a-24a6fef27960" providerId="ADAL" clId="{6622E921-AE26-46C1-AE4E-15D7C32E5AB6}" dt="2022-06-06T07:20:10.313" v="437" actId="20577"/>
          <ac:spMkLst>
            <pc:docMk/>
            <pc:sldMk cId="0" sldId="259"/>
            <ac:spMk id="110" creationId="{00000000-0000-0000-0000-000000000000}"/>
          </ac:spMkLst>
        </pc:spChg>
      </pc:sldChg>
      <pc:sldChg chg="add del">
        <pc:chgData name="劉　冠廷" userId="157cb8b2-10c8-4c98-be2a-24a6fef27960" providerId="ADAL" clId="{6622E921-AE26-46C1-AE4E-15D7C32E5AB6}" dt="2022-06-06T07:06:18.140" v="2" actId="2696"/>
        <pc:sldMkLst>
          <pc:docMk/>
          <pc:sldMk cId="1890377942" sldId="282"/>
        </pc:sldMkLst>
      </pc:sldChg>
      <pc:sldChg chg="add del">
        <pc:chgData name="劉　冠廷" userId="157cb8b2-10c8-4c98-be2a-24a6fef27960" providerId="ADAL" clId="{6622E921-AE26-46C1-AE4E-15D7C32E5AB6}" dt="2022-06-06T07:06:18.140" v="2" actId="2696"/>
        <pc:sldMkLst>
          <pc:docMk/>
          <pc:sldMk cId="3949656781" sldId="283"/>
        </pc:sldMkLst>
      </pc:sldChg>
      <pc:sldChg chg="add del">
        <pc:chgData name="劉　冠廷" userId="157cb8b2-10c8-4c98-be2a-24a6fef27960" providerId="ADAL" clId="{6622E921-AE26-46C1-AE4E-15D7C32E5AB6}" dt="2022-06-06T07:06:18.140" v="2" actId="2696"/>
        <pc:sldMkLst>
          <pc:docMk/>
          <pc:sldMk cId="45206685" sldId="284"/>
        </pc:sldMkLst>
      </pc:sldChg>
      <pc:sldChg chg="add del">
        <pc:chgData name="劉　冠廷" userId="157cb8b2-10c8-4c98-be2a-24a6fef27960" providerId="ADAL" clId="{6622E921-AE26-46C1-AE4E-15D7C32E5AB6}" dt="2022-06-06T07:06:18.140" v="2" actId="2696"/>
        <pc:sldMkLst>
          <pc:docMk/>
          <pc:sldMk cId="3736855782" sldId="285"/>
        </pc:sldMkLst>
      </pc:sldChg>
      <pc:sldChg chg="add del">
        <pc:chgData name="劉　冠廷" userId="157cb8b2-10c8-4c98-be2a-24a6fef27960" providerId="ADAL" clId="{6622E921-AE26-46C1-AE4E-15D7C32E5AB6}" dt="2022-06-06T07:20:34.556" v="438" actId="2696"/>
        <pc:sldMkLst>
          <pc:docMk/>
          <pc:sldMk cId="3280963881" sldId="286"/>
        </pc:sldMkLst>
      </pc:sldChg>
      <pc:sldChg chg="addSp delSp modSp new mod ord modAnim">
        <pc:chgData name="劉　冠廷" userId="157cb8b2-10c8-4c98-be2a-24a6fef27960" providerId="ADAL" clId="{6622E921-AE26-46C1-AE4E-15D7C32E5AB6}" dt="2022-06-06T08:07:43.183" v="747" actId="20577"/>
        <pc:sldMkLst>
          <pc:docMk/>
          <pc:sldMk cId="2726167223" sldId="287"/>
        </pc:sldMkLst>
        <pc:spChg chg="del">
          <ac:chgData name="劉　冠廷" userId="157cb8b2-10c8-4c98-be2a-24a6fef27960" providerId="ADAL" clId="{6622E921-AE26-46C1-AE4E-15D7C32E5AB6}" dt="2022-06-06T07:07:55.983" v="9" actId="478"/>
          <ac:spMkLst>
            <pc:docMk/>
            <pc:sldMk cId="2726167223" sldId="287"/>
            <ac:spMk id="2" creationId="{50C19F49-A77B-7D06-1B86-4E09BACE9420}"/>
          </ac:spMkLst>
        </pc:spChg>
        <pc:spChg chg="del">
          <ac:chgData name="劉　冠廷" userId="157cb8b2-10c8-4c98-be2a-24a6fef27960" providerId="ADAL" clId="{6622E921-AE26-46C1-AE4E-15D7C32E5AB6}" dt="2022-06-06T07:07:57.628" v="10" actId="478"/>
          <ac:spMkLst>
            <pc:docMk/>
            <pc:sldMk cId="2726167223" sldId="287"/>
            <ac:spMk id="3" creationId="{8DE273E5-90F5-519F-B0E2-ADDB7F5D44CF}"/>
          </ac:spMkLst>
        </pc:spChg>
        <pc:spChg chg="add mod">
          <ac:chgData name="劉　冠廷" userId="157cb8b2-10c8-4c98-be2a-24a6fef27960" providerId="ADAL" clId="{6622E921-AE26-46C1-AE4E-15D7C32E5AB6}" dt="2022-06-06T08:07:43.183" v="747" actId="20577"/>
          <ac:spMkLst>
            <pc:docMk/>
            <pc:sldMk cId="2726167223" sldId="287"/>
            <ac:spMk id="4" creationId="{BB41B11D-8A7B-ED04-0DA5-F6E11042C02C}"/>
          </ac:spMkLst>
        </pc:spChg>
        <pc:spChg chg="add mod">
          <ac:chgData name="劉　冠廷" userId="157cb8b2-10c8-4c98-be2a-24a6fef27960" providerId="ADAL" clId="{6622E921-AE26-46C1-AE4E-15D7C32E5AB6}" dt="2022-06-06T07:45:16.444" v="746" actId="20577"/>
          <ac:spMkLst>
            <pc:docMk/>
            <pc:sldMk cId="2726167223" sldId="287"/>
            <ac:spMk id="5" creationId="{931F4166-E2B8-CC38-0C1A-A068FD2A1D58}"/>
          </ac:spMkLst>
        </pc:spChg>
        <pc:spChg chg="add mod">
          <ac:chgData name="劉　冠廷" userId="157cb8b2-10c8-4c98-be2a-24a6fef27960" providerId="ADAL" clId="{6622E921-AE26-46C1-AE4E-15D7C32E5AB6}" dt="2022-06-06T07:42:52.513" v="742" actId="1076"/>
          <ac:spMkLst>
            <pc:docMk/>
            <pc:sldMk cId="2726167223" sldId="287"/>
            <ac:spMk id="9" creationId="{CA3ED756-8E31-9890-0ACA-16D11762FF34}"/>
          </ac:spMkLst>
        </pc:spChg>
        <pc:cxnChg chg="add mod">
          <ac:chgData name="劉　冠廷" userId="157cb8b2-10c8-4c98-be2a-24a6fef27960" providerId="ADAL" clId="{6622E921-AE26-46C1-AE4E-15D7C32E5AB6}" dt="2022-06-06T07:42:40.007" v="738" actId="1076"/>
          <ac:cxnSpMkLst>
            <pc:docMk/>
            <pc:sldMk cId="2726167223" sldId="287"/>
            <ac:cxnSpMk id="7" creationId="{BCFB6E4E-C7A8-BFB3-FC99-8F1E84541D2E}"/>
          </ac:cxnSpMkLst>
        </pc:cxnChg>
      </pc:sldChg>
      <pc:sldChg chg="addSp delSp modSp add mod">
        <pc:chgData name="劉　冠廷" userId="157cb8b2-10c8-4c98-be2a-24a6fef27960" providerId="ADAL" clId="{6622E921-AE26-46C1-AE4E-15D7C32E5AB6}" dt="2022-06-06T07:25:58.498" v="485" actId="403"/>
        <pc:sldMkLst>
          <pc:docMk/>
          <pc:sldMk cId="4032392650" sldId="288"/>
        </pc:sldMkLst>
        <pc:spChg chg="add del">
          <ac:chgData name="劉　冠廷" userId="157cb8b2-10c8-4c98-be2a-24a6fef27960" providerId="ADAL" clId="{6622E921-AE26-46C1-AE4E-15D7C32E5AB6}" dt="2022-06-06T07:22:27.136" v="476" actId="478"/>
          <ac:spMkLst>
            <pc:docMk/>
            <pc:sldMk cId="4032392650" sldId="288"/>
            <ac:spMk id="9" creationId="{948218A8-4E27-5C54-CC6E-FF9EC2E80F05}"/>
          </ac:spMkLst>
        </pc:spChg>
        <pc:spChg chg="mod">
          <ac:chgData name="劉　冠廷" userId="157cb8b2-10c8-4c98-be2a-24a6fef27960" providerId="ADAL" clId="{6622E921-AE26-46C1-AE4E-15D7C32E5AB6}" dt="2022-06-06T07:25:58.498" v="485" actId="403"/>
          <ac:spMkLst>
            <pc:docMk/>
            <pc:sldMk cId="4032392650" sldId="288"/>
            <ac:spMk id="111" creationId="{00000000-0000-0000-0000-000000000000}"/>
          </ac:spMkLst>
        </pc:spChg>
        <pc:picChg chg="del mod">
          <ac:chgData name="劉　冠廷" userId="157cb8b2-10c8-4c98-be2a-24a6fef27960" providerId="ADAL" clId="{6622E921-AE26-46C1-AE4E-15D7C32E5AB6}" dt="2022-06-06T07:22:24.970" v="475" actId="478"/>
          <ac:picMkLst>
            <pc:docMk/>
            <pc:sldMk cId="4032392650" sldId="288"/>
            <ac:picMk id="5" creationId="{2F0F60C2-AF6C-FD47-CEA2-8F572457769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0879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4"/>
        <p:cNvGrpSpPr/>
        <p:nvPr/>
      </p:nvGrpSpPr>
      <p:grpSpPr>
        <a:xfrm>
          <a:off x="0" y="0"/>
          <a:ext cx="0" cy="0"/>
          <a:chOff x="0" y="0"/>
          <a:chExt cx="0" cy="0"/>
        </a:xfrm>
      </p:grpSpPr>
      <p:sp>
        <p:nvSpPr>
          <p:cNvPr id="75" name="Google Shape;75;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3"/>
        <p:cNvGrpSpPr/>
        <p:nvPr/>
      </p:nvGrpSpPr>
      <p:grpSpPr>
        <a:xfrm>
          <a:off x="0" y="0"/>
          <a:ext cx="0" cy="0"/>
          <a:chOff x="0" y="0"/>
          <a:chExt cx="0" cy="0"/>
        </a:xfrm>
      </p:grpSpPr>
      <p:sp>
        <p:nvSpPr>
          <p:cNvPr id="24" name="Google Shape;24;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29"/>
        <p:cNvGrpSpPr/>
        <p:nvPr/>
      </p:nvGrpSpPr>
      <p:grpSpPr>
        <a:xfrm>
          <a:off x="0" y="0"/>
          <a:ext cx="0" cy="0"/>
          <a:chOff x="0" y="0"/>
          <a:chExt cx="0" cy="0"/>
        </a:xfrm>
      </p:grpSpPr>
      <p:sp>
        <p:nvSpPr>
          <p:cNvPr id="30" name="Google Shape;3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36"/>
        <p:cNvGrpSpPr/>
        <p:nvPr/>
      </p:nvGrpSpPr>
      <p:grpSpPr>
        <a:xfrm>
          <a:off x="0" y="0"/>
          <a:ext cx="0" cy="0"/>
          <a:chOff x="0" y="0"/>
          <a:chExt cx="0" cy="0"/>
        </a:xfrm>
      </p:grpSpPr>
      <p:sp>
        <p:nvSpPr>
          <p:cNvPr id="37" name="Google Shape;37;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5"/>
        <p:cNvGrpSpPr/>
        <p:nvPr/>
      </p:nvGrpSpPr>
      <p:grpSpPr>
        <a:xfrm>
          <a:off x="0" y="0"/>
          <a:ext cx="0" cy="0"/>
          <a:chOff x="0" y="0"/>
          <a:chExt cx="0" cy="0"/>
        </a:xfrm>
      </p:grpSpPr>
      <p:sp>
        <p:nvSpPr>
          <p:cNvPr id="46" name="Google Shape;46;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1"/>
        <p:cNvGrpSpPr/>
        <p:nvPr/>
      </p:nvGrpSpPr>
      <p:grpSpPr>
        <a:xfrm>
          <a:off x="0" y="0"/>
          <a:ext cx="0" cy="0"/>
          <a:chOff x="0" y="0"/>
          <a:chExt cx="0" cy="0"/>
        </a:xfrm>
      </p:grpSpPr>
      <p:sp>
        <p:nvSpPr>
          <p:cNvPr id="62" name="Google Shape;62;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4"/>
          <p:cNvSpPr>
            <a:spLocks noGrp="1"/>
          </p:cNvSpPr>
          <p:nvPr>
            <p:ph type="pic" idx="2"/>
          </p:nvPr>
        </p:nvSpPr>
        <p:spPr>
          <a:xfrm>
            <a:off x="5183188" y="987425"/>
            <a:ext cx="6172200" cy="4873625"/>
          </a:xfrm>
          <a:prstGeom prst="rect">
            <a:avLst/>
          </a:prstGeom>
          <a:noFill/>
          <a:ln>
            <a:noFill/>
          </a:ln>
        </p:spPr>
      </p:sp>
      <p:sp>
        <p:nvSpPr>
          <p:cNvPr id="64" name="Google Shape;64;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68"/>
        <p:cNvGrpSpPr/>
        <p:nvPr/>
      </p:nvGrpSpPr>
      <p:grpSpPr>
        <a:xfrm>
          <a:off x="0" y="0"/>
          <a:ext cx="0" cy="0"/>
          <a:chOff x="0" y="0"/>
          <a:chExt cx="0" cy="0"/>
        </a:xfrm>
      </p:grpSpPr>
      <p:sp>
        <p:nvSpPr>
          <p:cNvPr id="69" name="Google Shape;69;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0;p3">
            <a:extLst>
              <a:ext uri="{FF2B5EF4-FFF2-40B4-BE49-F238E27FC236}">
                <a16:creationId xmlns:a16="http://schemas.microsoft.com/office/drawing/2014/main" id="{BB41B11D-8A7B-ED04-0DA5-F6E11042C02C}"/>
              </a:ext>
            </a:extLst>
          </p:cNvPr>
          <p:cNvSpPr txBox="1"/>
          <p:nvPr/>
        </p:nvSpPr>
        <p:spPr>
          <a:xfrm>
            <a:off x="540857" y="2069110"/>
            <a:ext cx="11110285"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ja-JP" sz="3600" b="1" i="0" u="none" strike="noStrike" cap="none" dirty="0">
                <a:solidFill>
                  <a:schemeClr val="accent1"/>
                </a:solidFill>
                <a:latin typeface="Arial"/>
                <a:ea typeface="Arial"/>
                <a:cs typeface="Arial"/>
                <a:sym typeface="Arial"/>
              </a:rPr>
              <a:t>Sub-optimally Solving the Multi-Agent Watchman Route Problem(MAWRP) with Heuristic Search</a:t>
            </a:r>
            <a:endParaRPr sz="3600" b="1" i="0" u="none" strike="noStrike" cap="none" dirty="0">
              <a:solidFill>
                <a:schemeClr val="accent1"/>
              </a:solidFill>
              <a:latin typeface="Arial"/>
              <a:ea typeface="Arial"/>
              <a:cs typeface="Arial"/>
              <a:sym typeface="Arial"/>
            </a:endParaRPr>
          </a:p>
        </p:txBody>
      </p:sp>
      <p:sp>
        <p:nvSpPr>
          <p:cNvPr id="5" name="Google Shape;110;p3">
            <a:extLst>
              <a:ext uri="{FF2B5EF4-FFF2-40B4-BE49-F238E27FC236}">
                <a16:creationId xmlns:a16="http://schemas.microsoft.com/office/drawing/2014/main" id="{931F4166-E2B8-CC38-0C1A-A068FD2A1D58}"/>
              </a:ext>
            </a:extLst>
          </p:cNvPr>
          <p:cNvSpPr txBox="1"/>
          <p:nvPr/>
        </p:nvSpPr>
        <p:spPr>
          <a:xfrm>
            <a:off x="649096" y="4104797"/>
            <a:ext cx="10274543" cy="923289"/>
          </a:xfrm>
          <a:prstGeom prst="rect">
            <a:avLst/>
          </a:prstGeom>
          <a:noFill/>
          <a:ln>
            <a:noFill/>
          </a:ln>
        </p:spPr>
        <p:txBody>
          <a:bodyPr spcFirstLastPara="1" wrap="square" lIns="91425" tIns="45700" rIns="91425" bIns="45700" anchor="t" anchorCtr="0">
            <a:spAutoFit/>
          </a:bodyPr>
          <a:lstStyle/>
          <a:p>
            <a:pPr lvl="0">
              <a:lnSpc>
                <a:spcPct val="150000"/>
              </a:lnSpc>
            </a:pPr>
            <a:r>
              <a:rPr lang="ja-JP" altLang="en-US" sz="1800" b="1" dirty="0">
                <a:solidFill>
                  <a:srgbClr val="C00000"/>
                </a:solidFill>
              </a:rPr>
              <a:t>総合文化研究科</a:t>
            </a:r>
            <a:r>
              <a:rPr lang="ja-JP" altLang="en-US" sz="1800" b="1" i="0" u="none" strike="noStrike" cap="none" dirty="0">
                <a:solidFill>
                  <a:srgbClr val="C00000"/>
                </a:solidFill>
                <a:latin typeface="Arial"/>
                <a:ea typeface="Arial"/>
                <a:cs typeface="Arial"/>
                <a:sym typeface="Arial"/>
              </a:rPr>
              <a:t>広域科学専攻修士</a:t>
            </a:r>
            <a:r>
              <a:rPr lang="ja-JP" altLang="en-US" sz="1800" b="1" dirty="0">
                <a:solidFill>
                  <a:srgbClr val="C00000"/>
                </a:solidFill>
              </a:rPr>
              <a:t>二年　福永研究室　</a:t>
            </a:r>
            <a:r>
              <a:rPr lang="ja-JP" altLang="en-US" sz="1800" b="1" i="0" u="none" strike="noStrike" cap="none" dirty="0">
                <a:solidFill>
                  <a:srgbClr val="C00000"/>
                </a:solidFill>
                <a:latin typeface="Arial"/>
                <a:ea typeface="Arial"/>
                <a:cs typeface="Arial"/>
                <a:sym typeface="Arial"/>
              </a:rPr>
              <a:t>劉冠廷　</a:t>
            </a:r>
            <a:endParaRPr lang="en-US" altLang="ja-JP" sz="1800" b="1" dirty="0">
              <a:solidFill>
                <a:srgbClr val="C00000"/>
              </a:solidFill>
            </a:endParaRPr>
          </a:p>
          <a:p>
            <a:pPr marL="0" marR="0" lvl="0" indent="0" algn="l" rtl="0">
              <a:lnSpc>
                <a:spcPct val="150000"/>
              </a:lnSpc>
              <a:spcBef>
                <a:spcPts val="0"/>
              </a:spcBef>
              <a:spcAft>
                <a:spcPts val="0"/>
              </a:spcAft>
              <a:buNone/>
            </a:pPr>
            <a:r>
              <a:rPr lang="ja-JP" altLang="en-US" sz="1800" b="1" dirty="0">
                <a:solidFill>
                  <a:srgbClr val="C00000"/>
                </a:solidFill>
              </a:rPr>
              <a:t>研究方向：組み合わせ最適化</a:t>
            </a:r>
            <a:endParaRPr lang="en-US" altLang="ja-JP" sz="1800" b="1" dirty="0">
              <a:solidFill>
                <a:srgbClr val="C00000"/>
              </a:solidFill>
            </a:endParaRPr>
          </a:p>
        </p:txBody>
      </p:sp>
      <p:cxnSp>
        <p:nvCxnSpPr>
          <p:cNvPr id="7" name="直接连接符 6">
            <a:extLst>
              <a:ext uri="{FF2B5EF4-FFF2-40B4-BE49-F238E27FC236}">
                <a16:creationId xmlns:a16="http://schemas.microsoft.com/office/drawing/2014/main" id="{BCFB6E4E-C7A8-BFB3-FC99-8F1E84541D2E}"/>
              </a:ext>
            </a:extLst>
          </p:cNvPr>
          <p:cNvCxnSpPr>
            <a:cxnSpLocks/>
          </p:cNvCxnSpPr>
          <p:nvPr/>
        </p:nvCxnSpPr>
        <p:spPr>
          <a:xfrm>
            <a:off x="649096" y="3687097"/>
            <a:ext cx="6302477" cy="0"/>
          </a:xfrm>
          <a:prstGeom prst="line">
            <a:avLst/>
          </a:prstGeom>
          <a:ln w="57150"/>
        </p:spPr>
        <p:style>
          <a:lnRef idx="2">
            <a:schemeClr val="dk1"/>
          </a:lnRef>
          <a:fillRef idx="0">
            <a:schemeClr val="dk1"/>
          </a:fillRef>
          <a:effectRef idx="1">
            <a:schemeClr val="dk1"/>
          </a:effectRef>
          <a:fontRef idx="minor">
            <a:schemeClr val="tx1"/>
          </a:fontRef>
        </p:style>
      </p:cxnSp>
      <p:sp>
        <p:nvSpPr>
          <p:cNvPr id="9" name="Google Shape;110;p3">
            <a:extLst>
              <a:ext uri="{FF2B5EF4-FFF2-40B4-BE49-F238E27FC236}">
                <a16:creationId xmlns:a16="http://schemas.microsoft.com/office/drawing/2014/main" id="{CA3ED756-8E31-9890-0ACA-16D11762FF34}"/>
              </a:ext>
            </a:extLst>
          </p:cNvPr>
          <p:cNvSpPr txBox="1"/>
          <p:nvPr/>
        </p:nvSpPr>
        <p:spPr>
          <a:xfrm>
            <a:off x="540857" y="1306324"/>
            <a:ext cx="655303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1800" b="1" i="0" u="none" strike="noStrike" cap="none" dirty="0">
                <a:solidFill>
                  <a:schemeClr val="accent1"/>
                </a:solidFill>
                <a:latin typeface="Arial"/>
                <a:ea typeface="Arial"/>
                <a:cs typeface="Arial"/>
                <a:sym typeface="Arial"/>
              </a:rPr>
              <a:t>修士論文中間発表</a:t>
            </a:r>
            <a:endParaRPr sz="1800" b="1" i="0" u="none" strike="noStrike" cap="none" dirty="0">
              <a:solidFill>
                <a:schemeClr val="accent1"/>
              </a:solidFill>
              <a:latin typeface="Arial"/>
              <a:ea typeface="Arial"/>
              <a:cs typeface="Arial"/>
              <a:sym typeface="Arial"/>
            </a:endParaRPr>
          </a:p>
        </p:txBody>
      </p:sp>
    </p:spTree>
    <p:extLst>
      <p:ext uri="{BB962C8B-B14F-4D97-AF65-F5344CB8AC3E}">
        <p14:creationId xmlns:p14="http://schemas.microsoft.com/office/powerpoint/2010/main" val="272616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i="0" u="none" strike="noStrike" cap="none" dirty="0">
                <a:solidFill>
                  <a:schemeClr val="accent1"/>
                </a:solidFill>
                <a:latin typeface="Arial"/>
                <a:ea typeface="Arial"/>
                <a:cs typeface="Arial"/>
                <a:sym typeface="Arial"/>
              </a:rPr>
              <a:t>研究方向概要</a:t>
            </a:r>
            <a:endParaRPr sz="3200" b="1" i="0" u="none" strike="noStrike" cap="none" dirty="0">
              <a:solidFill>
                <a:schemeClr val="accent1"/>
              </a:solidFill>
              <a:latin typeface="Arial"/>
              <a:ea typeface="Arial"/>
              <a:cs typeface="Arial"/>
              <a:sym typeface="Arial"/>
            </a:endParaRPr>
          </a:p>
        </p:txBody>
      </p:sp>
      <p:sp>
        <p:nvSpPr>
          <p:cNvPr id="111" name="Google Shape;111;p3"/>
          <p:cNvSpPr txBox="1"/>
          <p:nvPr/>
        </p:nvSpPr>
        <p:spPr>
          <a:xfrm>
            <a:off x="0" y="963911"/>
            <a:ext cx="11148295" cy="3046948"/>
          </a:xfrm>
          <a:prstGeom prst="rect">
            <a:avLst/>
          </a:prstGeom>
          <a:noFill/>
          <a:ln>
            <a:noFill/>
          </a:ln>
        </p:spPr>
        <p:txBody>
          <a:bodyPr spcFirstLastPara="1" wrap="square" lIns="91425" tIns="45700" rIns="91425" bIns="45700" anchor="t" anchorCtr="0">
            <a:spAutoFit/>
          </a:bodyPr>
          <a:lstStyle/>
          <a:p>
            <a:pPr marL="457200" lvl="1">
              <a:buClr>
                <a:srgbClr val="C00000"/>
              </a:buClr>
              <a:buSzPts val="2800"/>
            </a:pPr>
            <a:endParaRPr lang="en-US" altLang="ja-JP" sz="2000" b="1" dirty="0">
              <a:solidFill>
                <a:srgbClr val="C00000"/>
              </a:solidFill>
            </a:endParaRPr>
          </a:p>
          <a:p>
            <a:pPr marL="742950" lvl="2" indent="-285750">
              <a:buClr>
                <a:srgbClr val="C00000"/>
              </a:buClr>
              <a:buSzPts val="2800"/>
              <a:buFont typeface="Arial" panose="020B0604020202020204" pitchFamily="34" charset="0"/>
              <a:buChar char="•"/>
            </a:pPr>
            <a:r>
              <a:rPr lang="en-US" altLang="ja-JP" sz="2000" b="1" dirty="0">
                <a:solidFill>
                  <a:srgbClr val="C00000"/>
                </a:solidFill>
              </a:rPr>
              <a:t> </a:t>
            </a:r>
            <a:r>
              <a:rPr lang="ja-JP" altLang="en-US" sz="2000" b="1" dirty="0">
                <a:solidFill>
                  <a:srgbClr val="C00000"/>
                </a:solidFill>
              </a:rPr>
              <a:t>組み合わせ最適化　</a:t>
            </a:r>
            <a:br>
              <a:rPr lang="en-US" altLang="ja-JP" sz="2000" b="1" dirty="0">
                <a:solidFill>
                  <a:srgbClr val="C00000"/>
                </a:solidFill>
              </a:rPr>
            </a:br>
            <a:endParaRPr lang="en-US" altLang="ja-JP" sz="2000" b="1" dirty="0">
              <a:solidFill>
                <a:srgbClr val="C00000"/>
              </a:solidFill>
            </a:endParaRPr>
          </a:p>
          <a:p>
            <a:pPr marL="742950" lvl="2" indent="-285750">
              <a:buClr>
                <a:srgbClr val="C00000"/>
              </a:buClr>
              <a:buSzPts val="2800"/>
              <a:buFont typeface="Arial" panose="020B0604020202020204" pitchFamily="34" charset="0"/>
              <a:buChar char="•"/>
            </a:pPr>
            <a:r>
              <a:rPr lang="ja-JP" altLang="en-US" sz="2000" b="1" dirty="0">
                <a:solidFill>
                  <a:srgbClr val="C00000"/>
                </a:solidFill>
              </a:rPr>
              <a:t>典型問題：ナップサック問題、巡回セールスマン問題、最短経路問題など</a:t>
            </a:r>
            <a:endParaRPr lang="en-US" altLang="ja-JP" sz="2000" b="1" dirty="0">
              <a:solidFill>
                <a:srgbClr val="C00000"/>
              </a:solidFill>
            </a:endParaRPr>
          </a:p>
          <a:p>
            <a:pPr marL="742950" lvl="2" indent="-285750">
              <a:buClr>
                <a:srgbClr val="C00000"/>
              </a:buClr>
              <a:buSzPts val="2800"/>
              <a:buFont typeface="Arial" panose="020B0604020202020204" pitchFamily="34" charset="0"/>
              <a:buChar char="•"/>
            </a:pPr>
            <a:endParaRPr lang="en-US" altLang="ja-JP" sz="2000" b="1" dirty="0">
              <a:solidFill>
                <a:srgbClr val="C00000"/>
              </a:solidFill>
              <a:sym typeface="Wingdings" panose="05000000000000000000" pitchFamily="2" charset="2"/>
            </a:endParaRPr>
          </a:p>
          <a:p>
            <a:pPr marL="457200" lvl="2">
              <a:buClr>
                <a:srgbClr val="C00000"/>
              </a:buClr>
              <a:buSzPts val="2800"/>
            </a:pPr>
            <a:r>
              <a:rPr lang="en-US" altLang="ja-JP" sz="2000" b="1" dirty="0">
                <a:solidFill>
                  <a:srgbClr val="C00000"/>
                </a:solidFill>
                <a:sym typeface="Wingdings" panose="05000000000000000000" pitchFamily="2" charset="2"/>
              </a:rPr>
              <a:t>     NP</a:t>
            </a:r>
            <a:r>
              <a:rPr lang="ja-JP" altLang="en-US" sz="2000" b="1" dirty="0">
                <a:solidFill>
                  <a:srgbClr val="C00000"/>
                </a:solidFill>
                <a:sym typeface="Wingdings" panose="05000000000000000000" pitchFamily="2" charset="2"/>
              </a:rPr>
              <a:t>困難</a:t>
            </a:r>
            <a:br>
              <a:rPr lang="en-US" altLang="ja-JP" sz="2000" b="1" dirty="0">
                <a:solidFill>
                  <a:srgbClr val="C00000"/>
                </a:solidFill>
                <a:sym typeface="Wingdings" panose="05000000000000000000" pitchFamily="2" charset="2"/>
              </a:rPr>
            </a:br>
            <a:endParaRPr lang="en-US" altLang="ja-JP" sz="2000" b="1" dirty="0">
              <a:solidFill>
                <a:srgbClr val="C00000"/>
              </a:solidFill>
              <a:sym typeface="Wingdings" panose="05000000000000000000" pitchFamily="2" charset="2"/>
            </a:endParaRPr>
          </a:p>
          <a:p>
            <a:pPr marL="742950" lvl="2" indent="-285750">
              <a:buClr>
                <a:srgbClr val="C00000"/>
              </a:buClr>
              <a:buSzPts val="2800"/>
              <a:buFont typeface="Arial" panose="020B0604020202020204" pitchFamily="34" charset="0"/>
              <a:buChar char="•"/>
            </a:pPr>
            <a:r>
              <a:rPr lang="ja-JP" altLang="en-US" sz="2000" b="1" dirty="0">
                <a:solidFill>
                  <a:srgbClr val="C00000"/>
                </a:solidFill>
                <a:sym typeface="Wingdings" panose="05000000000000000000" pitchFamily="2" charset="2"/>
              </a:rPr>
              <a:t>解決手法：</a:t>
            </a:r>
            <a:r>
              <a:rPr lang="ja-JP" altLang="en-US" sz="2000" b="1" dirty="0">
                <a:solidFill>
                  <a:srgbClr val="C00000"/>
                </a:solidFill>
              </a:rPr>
              <a:t>ヒューリスティックス関数と制約伝播などの効率化手法</a:t>
            </a:r>
            <a:endParaRPr lang="en-US" altLang="ja-JP" sz="2000" b="1" dirty="0">
              <a:solidFill>
                <a:srgbClr val="C00000"/>
              </a:solidFill>
            </a:endParaRPr>
          </a:p>
          <a:p>
            <a:pPr marL="457200" lvl="1" algn="just">
              <a:buClr>
                <a:srgbClr val="C00000"/>
              </a:buClr>
              <a:buSzPts val="2800"/>
            </a:pPr>
            <a:r>
              <a:rPr lang="ja-JP" altLang="en-US" sz="1600" b="1" dirty="0">
                <a:solidFill>
                  <a:srgbClr val="C00000"/>
                </a:solidFill>
              </a:rPr>
              <a:t>　　　</a:t>
            </a: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endParaRPr lang="en-US" altLang="ja-JP" sz="1600" b="1" dirty="0">
              <a:solidFill>
                <a:srgbClr val="C00000"/>
              </a:solidFil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239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1"/>
                                        </p:tgtEl>
                                        <p:attrNameLst>
                                          <p:attrName>style.visibility</p:attrName>
                                        </p:attrNameLst>
                                      </p:cBhvr>
                                      <p:to>
                                        <p:strVal val="visible"/>
                                      </p:to>
                                    </p:set>
                                    <p:animEffect transition="in" filter="fade">
                                      <p:cBhvr>
                                        <p:cTn id="11"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418041" y="369803"/>
            <a:ext cx="5677959"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3200" b="1" i="0" u="none" strike="noStrike" cap="none" dirty="0">
                <a:solidFill>
                  <a:schemeClr val="accent1"/>
                </a:solidFill>
                <a:latin typeface="Arial"/>
                <a:ea typeface="Arial"/>
                <a:cs typeface="Arial"/>
                <a:sym typeface="Arial"/>
              </a:rPr>
              <a:t>研究方向概要</a:t>
            </a:r>
            <a:endParaRPr sz="3200" b="1" i="0" u="none" strike="noStrike" cap="none" dirty="0">
              <a:solidFill>
                <a:schemeClr val="accent1"/>
              </a:solidFill>
              <a:latin typeface="Arial"/>
              <a:ea typeface="Arial"/>
              <a:cs typeface="Arial"/>
              <a:sym typeface="Arial"/>
            </a:endParaRPr>
          </a:p>
        </p:txBody>
      </p:sp>
      <p:sp>
        <p:nvSpPr>
          <p:cNvPr id="111" name="Google Shape;111;p3"/>
          <p:cNvSpPr txBox="1"/>
          <p:nvPr/>
        </p:nvSpPr>
        <p:spPr>
          <a:xfrm>
            <a:off x="0" y="963911"/>
            <a:ext cx="11148295" cy="3354724"/>
          </a:xfrm>
          <a:prstGeom prst="rect">
            <a:avLst/>
          </a:prstGeom>
          <a:noFill/>
          <a:ln>
            <a:noFill/>
          </a:ln>
        </p:spPr>
        <p:txBody>
          <a:bodyPr spcFirstLastPara="1" wrap="square" lIns="91425" tIns="45700" rIns="91425" bIns="45700" anchor="t" anchorCtr="0">
            <a:spAutoFit/>
          </a:bodyPr>
          <a:lstStyle/>
          <a:p>
            <a:pPr marL="457200" lvl="1" algn="just">
              <a:buClr>
                <a:srgbClr val="C00000"/>
              </a:buClr>
              <a:buSzPts val="2800"/>
            </a:pPr>
            <a:endParaRPr lang="ja-JP" altLang="en-US" b="1" dirty="0">
              <a:solidFill>
                <a:srgbClr val="C00000"/>
              </a:solidFill>
            </a:endParaRPr>
          </a:p>
          <a:p>
            <a:pPr marL="742950" lvl="1" indent="-285750">
              <a:buClr>
                <a:srgbClr val="C00000"/>
              </a:buClr>
              <a:buSzPts val="2800"/>
              <a:buFont typeface="Arial" panose="020B0604020202020204" pitchFamily="34" charset="0"/>
              <a:buChar char="•"/>
            </a:pPr>
            <a:r>
              <a:rPr lang="ja-JP" altLang="en-US" b="1" dirty="0">
                <a:solidFill>
                  <a:srgbClr val="C00000"/>
                </a:solidFill>
              </a:rPr>
              <a:t>研究方向概要</a:t>
            </a:r>
            <a:r>
              <a:rPr lang="en-US" altLang="ja-JP" b="1" dirty="0">
                <a:solidFill>
                  <a:srgbClr val="C00000"/>
                </a:solidFill>
              </a:rPr>
              <a:t>: </a:t>
            </a:r>
            <a:r>
              <a:rPr lang="ja-JP" altLang="en-US" b="1" dirty="0">
                <a:solidFill>
                  <a:srgbClr val="C00000"/>
                </a:solidFill>
              </a:rPr>
              <a:t>組み合わせ最適化</a:t>
            </a:r>
            <a:br>
              <a:rPr lang="en-US" altLang="ja-JP" b="1" dirty="0">
                <a:solidFill>
                  <a:srgbClr val="C00000"/>
                </a:solidFill>
              </a:rPr>
            </a:br>
            <a:r>
              <a:rPr lang="ja-JP" altLang="en-US" b="1" dirty="0">
                <a:solidFill>
                  <a:srgbClr val="C00000"/>
                </a:solidFill>
              </a:rPr>
              <a:t>典型問題：ナップサック問題、巡回セールスマン問題、最短経路問題など</a:t>
            </a:r>
            <a:r>
              <a:rPr lang="en-US" altLang="ja-JP" b="1" dirty="0">
                <a:solidFill>
                  <a:srgbClr val="C00000"/>
                </a:solidFill>
                <a:sym typeface="Wingdings" panose="05000000000000000000" pitchFamily="2" charset="2"/>
              </a:rPr>
              <a:t>NP</a:t>
            </a:r>
            <a:r>
              <a:rPr lang="ja-JP" altLang="en-US" b="1" dirty="0">
                <a:solidFill>
                  <a:srgbClr val="C00000"/>
                </a:solidFill>
                <a:sym typeface="Wingdings" panose="05000000000000000000" pitchFamily="2" charset="2"/>
              </a:rPr>
              <a:t>困難</a:t>
            </a:r>
            <a:br>
              <a:rPr lang="en-US" altLang="ja-JP" b="1" dirty="0">
                <a:solidFill>
                  <a:srgbClr val="C00000"/>
                </a:solidFill>
                <a:sym typeface="Wingdings" panose="05000000000000000000" pitchFamily="2" charset="2"/>
              </a:rPr>
            </a:br>
            <a:r>
              <a:rPr lang="ja-JP" altLang="en-US" b="1" dirty="0">
                <a:solidFill>
                  <a:srgbClr val="C00000"/>
                </a:solidFill>
                <a:sym typeface="Wingdings" panose="05000000000000000000" pitchFamily="2" charset="2"/>
              </a:rPr>
              <a:t>解決手法：</a:t>
            </a:r>
            <a:r>
              <a:rPr lang="ja-JP" altLang="en-US" b="1" dirty="0">
                <a:solidFill>
                  <a:srgbClr val="C00000"/>
                </a:solidFill>
              </a:rPr>
              <a:t>ヒューリスティックス関数と制約伝播などの効率化手法</a:t>
            </a:r>
            <a:endParaRPr lang="en-US" altLang="ja-JP" b="1" dirty="0">
              <a:solidFill>
                <a:srgbClr val="C00000"/>
              </a:solidFill>
            </a:endParaRPr>
          </a:p>
          <a:p>
            <a:pPr marL="457200" lvl="1" algn="just">
              <a:buClr>
                <a:srgbClr val="C00000"/>
              </a:buClr>
              <a:buSzPts val="2800"/>
            </a:pPr>
            <a:endParaRPr lang="en-US" altLang="ja-JP" sz="1200" b="1" dirty="0">
              <a:solidFill>
                <a:srgbClr val="C00000"/>
              </a:solidFill>
            </a:endParaRPr>
          </a:p>
          <a:p>
            <a:pPr marL="742950" lvl="1" indent="-285750" algn="just">
              <a:buClr>
                <a:srgbClr val="C00000"/>
              </a:buClr>
              <a:buSzPts val="2800"/>
              <a:buFont typeface="Arial" panose="020B0604020202020204" pitchFamily="34" charset="0"/>
              <a:buChar char="•"/>
            </a:pPr>
            <a:r>
              <a:rPr lang="ja-JP" altLang="en-US" b="1" dirty="0">
                <a:solidFill>
                  <a:srgbClr val="C00000"/>
                </a:solidFill>
              </a:rPr>
              <a:t>研究テーマ：</a:t>
            </a:r>
            <a:r>
              <a:rPr lang="en-US" altLang="ja-JP" b="1" dirty="0">
                <a:solidFill>
                  <a:srgbClr val="C00000"/>
                </a:solidFill>
              </a:rPr>
              <a:t>Multi-agent </a:t>
            </a:r>
            <a:r>
              <a:rPr lang="en-US" altLang="ja-JP" b="1" dirty="0" err="1">
                <a:solidFill>
                  <a:srgbClr val="C00000"/>
                </a:solidFill>
              </a:rPr>
              <a:t>WatchMan</a:t>
            </a:r>
            <a:r>
              <a:rPr lang="en-US" altLang="ja-JP" b="1" dirty="0">
                <a:solidFill>
                  <a:srgbClr val="C00000"/>
                </a:solidFill>
              </a:rPr>
              <a:t> R</a:t>
            </a:r>
            <a:r>
              <a:rPr lang="en-US" altLang="zh-CN" b="1" dirty="0">
                <a:solidFill>
                  <a:srgbClr val="C00000"/>
                </a:solidFill>
              </a:rPr>
              <a:t>oute P</a:t>
            </a:r>
            <a:r>
              <a:rPr lang="en-US" altLang="ja-JP" b="1" dirty="0">
                <a:solidFill>
                  <a:srgbClr val="C00000"/>
                </a:solidFill>
              </a:rPr>
              <a:t>roblem(WRP)</a:t>
            </a:r>
          </a:p>
          <a:p>
            <a:pPr marL="457200" lvl="1" algn="just">
              <a:buClr>
                <a:srgbClr val="C00000"/>
              </a:buClr>
              <a:buSzPts val="2800"/>
            </a:pPr>
            <a:endParaRPr lang="en-US" altLang="ja-JP" b="1" dirty="0">
              <a:solidFill>
                <a:srgbClr val="C00000"/>
              </a:solidFill>
            </a:endParaRPr>
          </a:p>
          <a:p>
            <a:pPr marL="457200" lvl="1" algn="just">
              <a:buClr>
                <a:srgbClr val="C00000"/>
              </a:buClr>
              <a:buSzPts val="2800"/>
            </a:pPr>
            <a:r>
              <a:rPr lang="ja-JP" altLang="en-US" b="1" dirty="0">
                <a:solidFill>
                  <a:srgbClr val="C00000"/>
                </a:solidFill>
              </a:rPr>
              <a:t>目標：複数のエージェントが障害物がいる状況の下に与えられたエリア全体を見回すための最短ルートの算出</a:t>
            </a:r>
            <a:endParaRPr lang="en-US" altLang="ja-JP" b="1" dirty="0">
              <a:solidFill>
                <a:srgbClr val="C00000"/>
              </a:solidFill>
            </a:endParaRPr>
          </a:p>
          <a:p>
            <a:pPr marL="457200" lvl="1" algn="just">
              <a:buClr>
                <a:srgbClr val="C00000"/>
              </a:buClr>
              <a:buSzPts val="2800"/>
            </a:pPr>
            <a:endParaRPr lang="en-US" altLang="ja-JP" b="1" dirty="0">
              <a:solidFill>
                <a:srgbClr val="C00000"/>
              </a:solidFill>
            </a:endParaRPr>
          </a:p>
          <a:p>
            <a:pPr marL="457200" lvl="1" algn="just">
              <a:buClr>
                <a:srgbClr val="C00000"/>
              </a:buClr>
              <a:buSzPts val="2800"/>
            </a:pPr>
            <a:r>
              <a:rPr lang="ja-JP" altLang="en-US" b="1" dirty="0">
                <a:solidFill>
                  <a:srgbClr val="C00000"/>
                </a:solidFill>
              </a:rPr>
              <a:t>応用例：パトロールの最短ルート、事故海域での人員救出ルート</a:t>
            </a:r>
            <a:endParaRPr lang="en-US" altLang="ja-JP" b="1" dirty="0">
              <a:solidFill>
                <a:srgbClr val="C00000"/>
              </a:solidFill>
            </a:endParaRPr>
          </a:p>
          <a:p>
            <a:pPr marL="457200" lvl="1" algn="just">
              <a:buClr>
                <a:srgbClr val="C00000"/>
              </a:buClr>
              <a:buSzPts val="2800"/>
            </a:pPr>
            <a:endParaRPr lang="en-US" altLang="ja-JP" b="1" dirty="0">
              <a:solidFill>
                <a:srgbClr val="C00000"/>
              </a:solidFill>
            </a:endParaRPr>
          </a:p>
          <a:p>
            <a:pPr marL="457200" lvl="1" algn="just">
              <a:buClr>
                <a:srgbClr val="C00000"/>
              </a:buClr>
              <a:buSzPts val="2800"/>
            </a:pPr>
            <a:r>
              <a:rPr lang="ja-JP" altLang="en-US" b="1" dirty="0">
                <a:solidFill>
                  <a:srgbClr val="C00000"/>
                </a:solidFill>
              </a:rPr>
              <a:t>こだわり：最適解を求める同時にアルゴリズムの効率を向上する</a:t>
            </a:r>
            <a:endParaRPr lang="en-US" altLang="ja-JP" b="1" dirty="0">
              <a:solidFill>
                <a:srgbClr val="C00000"/>
              </a:solidFill>
            </a:endParaRPr>
          </a:p>
          <a:p>
            <a:pPr marL="457200" lvl="1" algn="just">
              <a:buClr>
                <a:srgbClr val="C00000"/>
              </a:buClr>
              <a:buSzPts val="2800"/>
            </a:pPr>
            <a:endParaRPr lang="en-US" altLang="ja-JP" b="1" dirty="0">
              <a:solidFill>
                <a:srgbClr val="C00000"/>
              </a:solidFill>
            </a:endParaRPr>
          </a:p>
          <a:p>
            <a:pPr marL="457200" lvl="1" algn="just">
              <a:buClr>
                <a:srgbClr val="C00000"/>
              </a:buClr>
              <a:buSzPts val="2800"/>
            </a:pPr>
            <a:r>
              <a:rPr lang="ja-JP" altLang="en-US" b="1" dirty="0">
                <a:solidFill>
                  <a:srgbClr val="C00000"/>
                </a:solidFill>
              </a:rPr>
              <a:t>オリジナル：マルチエージェント</a:t>
            </a:r>
            <a:r>
              <a:rPr lang="en-US" altLang="ja-JP" b="1" dirty="0">
                <a:solidFill>
                  <a:srgbClr val="C00000"/>
                </a:solidFill>
              </a:rPr>
              <a:t>WRP</a:t>
            </a:r>
            <a:r>
              <a:rPr lang="ja-JP" altLang="en-US" b="1" dirty="0">
                <a:solidFill>
                  <a:srgbClr val="C00000"/>
                </a:solidFill>
              </a:rPr>
              <a:t>、ヒューリスティックス関数設計　</a:t>
            </a:r>
            <a:r>
              <a:rPr lang="ja-JP" altLang="en-US" sz="1600" b="1" dirty="0">
                <a:solidFill>
                  <a:srgbClr val="C00000"/>
                </a:solidFill>
              </a:rPr>
              <a:t>　　　</a:t>
            </a:r>
            <a:endParaRPr lang="en-US" altLang="ja-JP" sz="1600" b="1" dirty="0">
              <a:solidFill>
                <a:srgbClr val="C00000"/>
              </a:solidFill>
            </a:endParaRPr>
          </a:p>
          <a:p>
            <a:pPr marL="742950" lvl="1" indent="-285750" algn="just">
              <a:buClr>
                <a:srgbClr val="C00000"/>
              </a:buClr>
              <a:buSzPts val="2800"/>
              <a:buFont typeface="Arial" panose="020B0604020202020204" pitchFamily="34" charset="0"/>
              <a:buChar char="•"/>
            </a:pPr>
            <a:endParaRPr lang="en-US" altLang="ja-JP" sz="1600" b="1" dirty="0">
              <a:solidFill>
                <a:srgbClr val="C00000"/>
              </a:solidFill>
            </a:endParaRPr>
          </a:p>
        </p:txBody>
      </p:sp>
      <p:sp>
        <p:nvSpPr>
          <p:cNvPr id="114" name="Google Shape;114;p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
        <p:nvSpPr>
          <p:cNvPr id="2" name="Rectangle 1">
            <a:extLst>
              <a:ext uri="{FF2B5EF4-FFF2-40B4-BE49-F238E27FC236}">
                <a16:creationId xmlns:a16="http://schemas.microsoft.com/office/drawing/2014/main" id="{D16696F6-F72A-4595-B4B3-96949ECCC180}"/>
              </a:ext>
            </a:extLst>
          </p:cNvPr>
          <p:cNvSpPr>
            <a:spLocks noChangeArrowheads="1"/>
          </p:cNvSpPr>
          <p:nvPr/>
        </p:nvSpPr>
        <p:spPr bwMode="auto">
          <a:xfrm>
            <a:off x="0" y="-92333"/>
            <a:ext cx="2055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2F0F60C2-AF6C-FD47-CEA2-8F5724577698}"/>
              </a:ext>
            </a:extLst>
          </p:cNvPr>
          <p:cNvPicPr>
            <a:picLocks noChangeAspect="1"/>
          </p:cNvPicPr>
          <p:nvPr/>
        </p:nvPicPr>
        <p:blipFill>
          <a:blip r:embed="rId3"/>
          <a:stretch>
            <a:fillRect/>
          </a:stretch>
        </p:blipFill>
        <p:spPr>
          <a:xfrm>
            <a:off x="7248857" y="2853124"/>
            <a:ext cx="2603066" cy="2800767"/>
          </a:xfrm>
          <a:prstGeom prst="rect">
            <a:avLst/>
          </a:prstGeom>
        </p:spPr>
      </p:pic>
      <p:sp>
        <p:nvSpPr>
          <p:cNvPr id="9" name="文本框 8">
            <a:extLst>
              <a:ext uri="{FF2B5EF4-FFF2-40B4-BE49-F238E27FC236}">
                <a16:creationId xmlns:a16="http://schemas.microsoft.com/office/drawing/2014/main" id="{948218A8-4E27-5C54-CC6E-FF9EC2E80F05}"/>
              </a:ext>
            </a:extLst>
          </p:cNvPr>
          <p:cNvSpPr txBox="1"/>
          <p:nvPr/>
        </p:nvSpPr>
        <p:spPr>
          <a:xfrm>
            <a:off x="408525" y="6175163"/>
            <a:ext cx="10331244" cy="523220"/>
          </a:xfrm>
          <a:prstGeom prst="rect">
            <a:avLst/>
          </a:prstGeom>
          <a:noFill/>
        </p:spPr>
        <p:txBody>
          <a:bodyPr wrap="square">
            <a:spAutoFit/>
          </a:bodyPr>
          <a:lstStyle/>
          <a:p>
            <a:r>
              <a:rPr lang="en-US" altLang="zh-CN" b="0" i="0" dirty="0">
                <a:solidFill>
                  <a:schemeClr val="tx1"/>
                </a:solidFill>
                <a:effectLst/>
                <a:latin typeface="Arial" panose="020B0604020202020204" pitchFamily="34" charset="0"/>
              </a:rPr>
              <a:t>[1] </a:t>
            </a:r>
            <a:r>
              <a:rPr lang="en-US" altLang="zh-CN" i="0" dirty="0" err="1">
                <a:solidFill>
                  <a:schemeClr val="tx1"/>
                </a:solidFill>
                <a:effectLst/>
                <a:latin typeface="+mj-lt"/>
              </a:rPr>
              <a:t>Seiref</a:t>
            </a:r>
            <a:r>
              <a:rPr lang="en-US" altLang="zh-CN" i="0" dirty="0">
                <a:solidFill>
                  <a:schemeClr val="tx1"/>
                </a:solidFill>
                <a:effectLst/>
                <a:latin typeface="+mj-lt"/>
              </a:rPr>
              <a:t>, Shawn, et al. "Solving the watchman route problem on a grid with heuristic search." </a:t>
            </a:r>
            <a:r>
              <a:rPr lang="en-US" altLang="zh-CN" i="1" dirty="0">
                <a:solidFill>
                  <a:schemeClr val="tx1"/>
                </a:solidFill>
                <a:effectLst/>
                <a:latin typeface="+mj-lt"/>
              </a:rPr>
              <a:t>Proceedings of the International Conference on Automated Planning and Scheduling</a:t>
            </a:r>
            <a:r>
              <a:rPr lang="en-US" altLang="zh-CN" i="0" dirty="0">
                <a:solidFill>
                  <a:schemeClr val="tx1"/>
                </a:solidFill>
                <a:effectLst/>
                <a:latin typeface="+mj-lt"/>
              </a:rPr>
              <a:t>. Vol. 30. 2020.</a:t>
            </a:r>
            <a:endParaRPr lang="zh-CN" altLang="en-US" dirty="0">
              <a:solidFill>
                <a:schemeClr val="tx1"/>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1"/>
                                        </p:tgtEl>
                                        <p:attrNameLst>
                                          <p:attrName>style.visibility</p:attrName>
                                        </p:attrNameLst>
                                      </p:cBhvr>
                                      <p:to>
                                        <p:strVal val="visible"/>
                                      </p:to>
                                    </p:set>
                                    <p:animEffect transition="in" filter="fade">
                                      <p:cBhvr>
                                        <p:cTn id="11"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307</Words>
  <Application>Microsoft Office PowerPoint</Application>
  <PresentationFormat>宽屏</PresentationFormat>
  <Paragraphs>30</Paragraphs>
  <Slides>3</Slides>
  <Notes>2</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3</vt:i4>
      </vt:variant>
    </vt:vector>
  </HeadingPairs>
  <TitlesOfParts>
    <vt:vector size="5" baseType="lpstr">
      <vt:lpstr>Arial</vt:lpstr>
      <vt:lpstr>Office 主题​​</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Presentation Group: Rakuten Card  </dc:title>
  <dc:creator>劉　冠廷</dc:creator>
  <cp:lastModifiedBy>劉　冠廷</cp:lastModifiedBy>
  <cp:revision>1</cp:revision>
  <dcterms:created xsi:type="dcterms:W3CDTF">2021-12-06T09:59:34Z</dcterms:created>
  <dcterms:modified xsi:type="dcterms:W3CDTF">2022-06-06T08:07:52Z</dcterms:modified>
</cp:coreProperties>
</file>