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87" r:id="rId2"/>
    <p:sldId id="289" r:id="rId3"/>
    <p:sldId id="299" r:id="rId4"/>
    <p:sldId id="298" r:id="rId5"/>
    <p:sldId id="292" r:id="rId6"/>
    <p:sldId id="291" r:id="rId7"/>
    <p:sldId id="294" r:id="rId8"/>
    <p:sldId id="296" r:id="rId9"/>
    <p:sldId id="297" r:id="rId10"/>
    <p:sldId id="300" r:id="rId11"/>
    <p:sldId id="29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uBhfU2ewNmlOFpwLF0OdWMRVZP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FA4874-CF30-4070-90AC-0B3F45796603}" v="369" dt="2022-06-29T08:42:17.769"/>
  </p1510:revLst>
</p1510:revInfo>
</file>

<file path=ppt/tableStyles.xml><?xml version="1.0" encoding="utf-8"?>
<a:tblStyleLst xmlns:a="http://schemas.openxmlformats.org/drawingml/2006/main" def="{3019E4AB-AEF1-49FA-BF49-2351A9983638}">
  <a:tblStyle styleId="{3019E4AB-AEF1-49FA-BF49-2351A9983638}" styleName="Table_0">
    <a:wholeTbl>
      <a:tcTxStyle b="off" i="off">
        <a:font>
          <a:latin typeface="等线"/>
          <a:ea typeface="等线"/>
          <a:cs typeface="等线"/>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等线"/>
          <a:ea typeface="等线"/>
          <a:cs typeface="等线"/>
        </a:font>
        <a:schemeClr val="lt1"/>
      </a:tcTxStyle>
      <a:tcStyle>
        <a:tcBdr/>
        <a:fill>
          <a:solidFill>
            <a:schemeClr val="accent1"/>
          </a:solidFill>
        </a:fill>
      </a:tcStyle>
    </a:lastCol>
    <a:firstCol>
      <a:tcTxStyle b="on" i="off">
        <a:font>
          <a:latin typeface="等线"/>
          <a:ea typeface="等线"/>
          <a:cs typeface="等线"/>
        </a:font>
        <a:schemeClr val="lt1"/>
      </a:tcTxStyle>
      <a:tcStyle>
        <a:tcBdr/>
        <a:fill>
          <a:solidFill>
            <a:schemeClr val="accent1"/>
          </a:solidFill>
        </a:fill>
      </a:tcStyle>
    </a:firstCol>
    <a:lastRow>
      <a:tcTxStyle b="on" i="off">
        <a:font>
          <a:latin typeface="等线"/>
          <a:ea typeface="等线"/>
          <a:cs typeface="等线"/>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等线"/>
          <a:ea typeface="等线"/>
          <a:cs typeface="等线"/>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36" Type="http://schemas.microsoft.com/office/2016/11/relationships/changesInfo" Target="changesInfos/changesInfo1.xml"/><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劉　冠廷" userId="157cb8b2-10c8-4c98-be2a-24a6fef27960" providerId="ADAL" clId="{BB371BA9-58B2-4CA2-B3E7-84C0A53D4005}"/>
    <pc:docChg chg="modSld">
      <pc:chgData name="劉　冠廷" userId="157cb8b2-10c8-4c98-be2a-24a6fef27960" providerId="ADAL" clId="{BB371BA9-58B2-4CA2-B3E7-84C0A53D4005}" dt="2021-12-18T03:57:15.381" v="9" actId="20577"/>
      <pc:docMkLst>
        <pc:docMk/>
      </pc:docMkLst>
      <pc:sldChg chg="modSp mod">
        <pc:chgData name="劉　冠廷" userId="157cb8b2-10c8-4c98-be2a-24a6fef27960" providerId="ADAL" clId="{BB371BA9-58B2-4CA2-B3E7-84C0A53D4005}" dt="2021-12-18T03:57:15.381" v="9" actId="20577"/>
        <pc:sldMkLst>
          <pc:docMk/>
          <pc:sldMk cId="0" sldId="271"/>
        </pc:sldMkLst>
        <pc:spChg chg="mod">
          <ac:chgData name="劉　冠廷" userId="157cb8b2-10c8-4c98-be2a-24a6fef27960" providerId="ADAL" clId="{BB371BA9-58B2-4CA2-B3E7-84C0A53D4005}" dt="2021-12-18T03:57:15.381" v="9" actId="20577"/>
          <ac:spMkLst>
            <pc:docMk/>
            <pc:sldMk cId="0" sldId="271"/>
            <ac:spMk id="224" creationId="{00000000-0000-0000-0000-000000000000}"/>
          </ac:spMkLst>
        </pc:spChg>
      </pc:sldChg>
    </pc:docChg>
  </pc:docChgLst>
  <pc:docChgLst>
    <pc:chgData name="劉　冠廷" userId="157cb8b2-10c8-4c98-be2a-24a6fef27960" providerId="ADAL" clId="{88BA0F28-F26F-48A0-9DC1-56A19E4BC4E4}"/>
    <pc:docChg chg="undo custSel addSld delSld modSld">
      <pc:chgData name="劉　冠廷" userId="157cb8b2-10c8-4c98-be2a-24a6fef27960" providerId="ADAL" clId="{88BA0F28-F26F-48A0-9DC1-56A19E4BC4E4}" dt="2022-01-10T04:32:41.700" v="4258" actId="3626"/>
      <pc:docMkLst>
        <pc:docMk/>
      </pc:docMkLst>
      <pc:sldChg chg="addSp delSp modSp del mod">
        <pc:chgData name="劉　冠廷" userId="157cb8b2-10c8-4c98-be2a-24a6fef27960" providerId="ADAL" clId="{88BA0F28-F26F-48A0-9DC1-56A19E4BC4E4}" dt="2022-01-09T02:40:52.354" v="3" actId="2696"/>
        <pc:sldMkLst>
          <pc:docMk/>
          <pc:sldMk cId="0" sldId="256"/>
        </pc:sldMkLst>
        <pc:spChg chg="add del mod">
          <ac:chgData name="劉　冠廷" userId="157cb8b2-10c8-4c98-be2a-24a6fef27960" providerId="ADAL" clId="{88BA0F28-F26F-48A0-9DC1-56A19E4BC4E4}" dt="2022-01-09T02:40:30.433" v="1" actId="478"/>
          <ac:spMkLst>
            <pc:docMk/>
            <pc:sldMk cId="0" sldId="256"/>
            <ac:spMk id="3" creationId="{03ACEC5F-AE17-46AF-AF0B-5BCEA81C1BFC}"/>
          </ac:spMkLst>
        </pc:spChg>
        <pc:spChg chg="del">
          <ac:chgData name="劉　冠廷" userId="157cb8b2-10c8-4c98-be2a-24a6fef27960" providerId="ADAL" clId="{88BA0F28-F26F-48A0-9DC1-56A19E4BC4E4}" dt="2022-01-09T02:40:28.821" v="0" actId="478"/>
          <ac:spMkLst>
            <pc:docMk/>
            <pc:sldMk cId="0" sldId="256"/>
            <ac:spMk id="84" creationId="{00000000-0000-0000-0000-000000000000}"/>
          </ac:spMkLst>
        </pc:spChg>
        <pc:graphicFrameChg chg="del">
          <ac:chgData name="劉　冠廷" userId="157cb8b2-10c8-4c98-be2a-24a6fef27960" providerId="ADAL" clId="{88BA0F28-F26F-48A0-9DC1-56A19E4BC4E4}" dt="2022-01-09T02:40:32.500" v="2" actId="478"/>
          <ac:graphicFrameMkLst>
            <pc:docMk/>
            <pc:sldMk cId="0" sldId="256"/>
            <ac:graphicFrameMk id="85" creationId="{00000000-0000-0000-0000-000000000000}"/>
          </ac:graphicFrameMkLst>
        </pc:graphicFrameChg>
      </pc:sldChg>
      <pc:sldChg chg="del">
        <pc:chgData name="劉　冠廷" userId="157cb8b2-10c8-4c98-be2a-24a6fef27960" providerId="ADAL" clId="{88BA0F28-F26F-48A0-9DC1-56A19E4BC4E4}" dt="2022-01-09T02:41:00.243" v="4" actId="2696"/>
        <pc:sldMkLst>
          <pc:docMk/>
          <pc:sldMk cId="0" sldId="257"/>
        </pc:sldMkLst>
      </pc:sldChg>
      <pc:sldChg chg="addSp delSp modSp mod modAnim">
        <pc:chgData name="劉　冠廷" userId="157cb8b2-10c8-4c98-be2a-24a6fef27960" providerId="ADAL" clId="{88BA0F28-F26F-48A0-9DC1-56A19E4BC4E4}" dt="2022-01-10T04:29:06.914" v="4238" actId="3626"/>
        <pc:sldMkLst>
          <pc:docMk/>
          <pc:sldMk cId="0" sldId="258"/>
        </pc:sldMkLst>
        <pc:spChg chg="add mod">
          <ac:chgData name="劉　冠廷" userId="157cb8b2-10c8-4c98-be2a-24a6fef27960" providerId="ADAL" clId="{88BA0F28-F26F-48A0-9DC1-56A19E4BC4E4}" dt="2022-01-09T03:16:21.934" v="677" actId="20577"/>
          <ac:spMkLst>
            <pc:docMk/>
            <pc:sldMk cId="0" sldId="258"/>
            <ac:spMk id="2" creationId="{D16696F6-F72A-4595-B4B3-96949ECCC180}"/>
          </ac:spMkLst>
        </pc:spChg>
        <pc:spChg chg="add del">
          <ac:chgData name="劉　冠廷" userId="157cb8b2-10c8-4c98-be2a-24a6fef27960" providerId="ADAL" clId="{88BA0F28-F26F-48A0-9DC1-56A19E4BC4E4}" dt="2022-01-09T03:17:04.444" v="679"/>
          <ac:spMkLst>
            <pc:docMk/>
            <pc:sldMk cId="0" sldId="258"/>
            <ac:spMk id="3" creationId="{382AD413-195C-481F-AB34-04DF3DCE100B}"/>
          </ac:spMkLst>
        </pc:spChg>
        <pc:spChg chg="mod">
          <ac:chgData name="劉　冠廷" userId="157cb8b2-10c8-4c98-be2a-24a6fef27960" providerId="ADAL" clId="{88BA0F28-F26F-48A0-9DC1-56A19E4BC4E4}" dt="2022-01-10T04:29:06.914" v="4238" actId="3626"/>
          <ac:spMkLst>
            <pc:docMk/>
            <pc:sldMk cId="0" sldId="258"/>
            <ac:spMk id="110" creationId="{00000000-0000-0000-0000-000000000000}"/>
          </ac:spMkLst>
        </pc:spChg>
        <pc:spChg chg="mod">
          <ac:chgData name="劉　冠廷" userId="157cb8b2-10c8-4c98-be2a-24a6fef27960" providerId="ADAL" clId="{88BA0F28-F26F-48A0-9DC1-56A19E4BC4E4}" dt="2022-01-10T04:28:59.386" v="4237" actId="3626"/>
          <ac:spMkLst>
            <pc:docMk/>
            <pc:sldMk cId="0" sldId="258"/>
            <ac:spMk id="111" creationId="{00000000-0000-0000-0000-000000000000}"/>
          </ac:spMkLst>
        </pc:spChg>
        <pc:picChg chg="del">
          <ac:chgData name="劉　冠廷" userId="157cb8b2-10c8-4c98-be2a-24a6fef27960" providerId="ADAL" clId="{88BA0F28-F26F-48A0-9DC1-56A19E4BC4E4}" dt="2022-01-09T02:41:19.598" v="13" actId="478"/>
          <ac:picMkLst>
            <pc:docMk/>
            <pc:sldMk cId="0" sldId="258"/>
            <ac:picMk id="112" creationId="{00000000-0000-0000-0000-000000000000}"/>
          </ac:picMkLst>
        </pc:picChg>
        <pc:picChg chg="del">
          <ac:chgData name="劉　冠廷" userId="157cb8b2-10c8-4c98-be2a-24a6fef27960" providerId="ADAL" clId="{88BA0F28-F26F-48A0-9DC1-56A19E4BC4E4}" dt="2022-01-09T02:41:20.199" v="14" actId="478"/>
          <ac:picMkLst>
            <pc:docMk/>
            <pc:sldMk cId="0" sldId="258"/>
            <ac:picMk id="113"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59"/>
        </pc:sldMkLst>
      </pc:sldChg>
      <pc:sldChg chg="modSp del mod">
        <pc:chgData name="劉　冠廷" userId="157cb8b2-10c8-4c98-be2a-24a6fef27960" providerId="ADAL" clId="{88BA0F28-F26F-48A0-9DC1-56A19E4BC4E4}" dt="2022-01-10T03:02:29.955" v="2808" actId="2696"/>
        <pc:sldMkLst>
          <pc:docMk/>
          <pc:sldMk cId="0" sldId="260"/>
        </pc:sldMkLst>
        <pc:picChg chg="mod">
          <ac:chgData name="劉　冠廷" userId="157cb8b2-10c8-4c98-be2a-24a6fef27960" providerId="ADAL" clId="{88BA0F28-F26F-48A0-9DC1-56A19E4BC4E4}" dt="2022-01-10T02:43:19.265" v="1366" actId="1076"/>
          <ac:picMkLst>
            <pc:docMk/>
            <pc:sldMk cId="0" sldId="260"/>
            <ac:picMk id="128"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61"/>
        </pc:sldMkLst>
      </pc:sldChg>
      <pc:sldChg chg="del">
        <pc:chgData name="劉　冠廷" userId="157cb8b2-10c8-4c98-be2a-24a6fef27960" providerId="ADAL" clId="{88BA0F28-F26F-48A0-9DC1-56A19E4BC4E4}" dt="2022-01-10T03:02:41.106" v="2809" actId="2696"/>
        <pc:sldMkLst>
          <pc:docMk/>
          <pc:sldMk cId="0" sldId="262"/>
        </pc:sldMkLst>
      </pc:sldChg>
      <pc:sldChg chg="del">
        <pc:chgData name="劉　冠廷" userId="157cb8b2-10c8-4c98-be2a-24a6fef27960" providerId="ADAL" clId="{88BA0F28-F26F-48A0-9DC1-56A19E4BC4E4}" dt="2022-01-10T03:02:41.106" v="2809" actId="2696"/>
        <pc:sldMkLst>
          <pc:docMk/>
          <pc:sldMk cId="0" sldId="263"/>
        </pc:sldMkLst>
      </pc:sldChg>
      <pc:sldChg chg="del">
        <pc:chgData name="劉　冠廷" userId="157cb8b2-10c8-4c98-be2a-24a6fef27960" providerId="ADAL" clId="{88BA0F28-F26F-48A0-9DC1-56A19E4BC4E4}" dt="2022-01-10T03:02:48.877" v="2810" actId="2696"/>
        <pc:sldMkLst>
          <pc:docMk/>
          <pc:sldMk cId="0" sldId="264"/>
        </pc:sldMkLst>
      </pc:sldChg>
      <pc:sldChg chg="del">
        <pc:chgData name="劉　冠廷" userId="157cb8b2-10c8-4c98-be2a-24a6fef27960" providerId="ADAL" clId="{88BA0F28-F26F-48A0-9DC1-56A19E4BC4E4}" dt="2022-01-10T03:02:48.877" v="2810" actId="2696"/>
        <pc:sldMkLst>
          <pc:docMk/>
          <pc:sldMk cId="0" sldId="265"/>
        </pc:sldMkLst>
      </pc:sldChg>
      <pc:sldChg chg="del">
        <pc:chgData name="劉　冠廷" userId="157cb8b2-10c8-4c98-be2a-24a6fef27960" providerId="ADAL" clId="{88BA0F28-F26F-48A0-9DC1-56A19E4BC4E4}" dt="2022-01-10T03:45:36.102" v="2813" actId="2696"/>
        <pc:sldMkLst>
          <pc:docMk/>
          <pc:sldMk cId="0" sldId="266"/>
        </pc:sldMkLst>
      </pc:sldChg>
      <pc:sldChg chg="del">
        <pc:chgData name="劉　冠廷" userId="157cb8b2-10c8-4c98-be2a-24a6fef27960" providerId="ADAL" clId="{88BA0F28-F26F-48A0-9DC1-56A19E4BC4E4}" dt="2022-01-10T03:45:17.350" v="2812" actId="2696"/>
        <pc:sldMkLst>
          <pc:docMk/>
          <pc:sldMk cId="0" sldId="267"/>
        </pc:sldMkLst>
      </pc:sldChg>
      <pc:sldChg chg="del">
        <pc:chgData name="劉　冠廷" userId="157cb8b2-10c8-4c98-be2a-24a6fef27960" providerId="ADAL" clId="{88BA0F28-F26F-48A0-9DC1-56A19E4BC4E4}" dt="2022-01-10T03:45:06.874" v="2811" actId="2696"/>
        <pc:sldMkLst>
          <pc:docMk/>
          <pc:sldMk cId="0" sldId="268"/>
        </pc:sldMkLst>
      </pc:sldChg>
      <pc:sldChg chg="del">
        <pc:chgData name="劉　冠廷" userId="157cb8b2-10c8-4c98-be2a-24a6fef27960" providerId="ADAL" clId="{88BA0F28-F26F-48A0-9DC1-56A19E4BC4E4}" dt="2022-01-10T03:45:06.874" v="2811" actId="2696"/>
        <pc:sldMkLst>
          <pc:docMk/>
          <pc:sldMk cId="0" sldId="269"/>
        </pc:sldMkLst>
      </pc:sldChg>
      <pc:sldChg chg="del">
        <pc:chgData name="劉　冠廷" userId="157cb8b2-10c8-4c98-be2a-24a6fef27960" providerId="ADAL" clId="{88BA0F28-F26F-48A0-9DC1-56A19E4BC4E4}" dt="2022-01-10T03:45:06.874" v="2811" actId="2696"/>
        <pc:sldMkLst>
          <pc:docMk/>
          <pc:sldMk cId="0" sldId="270"/>
        </pc:sldMkLst>
      </pc:sldChg>
      <pc:sldChg chg="del">
        <pc:chgData name="劉　冠廷" userId="157cb8b2-10c8-4c98-be2a-24a6fef27960" providerId="ADAL" clId="{88BA0F28-F26F-48A0-9DC1-56A19E4BC4E4}" dt="2022-01-10T03:55:13.406" v="2851" actId="2696"/>
        <pc:sldMkLst>
          <pc:docMk/>
          <pc:sldMk cId="0" sldId="271"/>
        </pc:sldMkLst>
      </pc:sldChg>
      <pc:sldChg chg="del">
        <pc:chgData name="劉　冠廷" userId="157cb8b2-10c8-4c98-be2a-24a6fef27960" providerId="ADAL" clId="{88BA0F28-F26F-48A0-9DC1-56A19E4BC4E4}" dt="2022-01-10T04:22:33.955" v="4141" actId="2696"/>
        <pc:sldMkLst>
          <pc:docMk/>
          <pc:sldMk cId="0" sldId="272"/>
        </pc:sldMkLst>
      </pc:sldChg>
      <pc:sldChg chg="del">
        <pc:chgData name="劉　冠廷" userId="157cb8b2-10c8-4c98-be2a-24a6fef27960" providerId="ADAL" clId="{88BA0F28-F26F-48A0-9DC1-56A19E4BC4E4}" dt="2022-01-10T04:22:33.955" v="4141" actId="2696"/>
        <pc:sldMkLst>
          <pc:docMk/>
          <pc:sldMk cId="0" sldId="273"/>
        </pc:sldMkLst>
      </pc:sldChg>
      <pc:sldChg chg="del">
        <pc:chgData name="劉　冠廷" userId="157cb8b2-10c8-4c98-be2a-24a6fef27960" providerId="ADAL" clId="{88BA0F28-F26F-48A0-9DC1-56A19E4BC4E4}" dt="2022-01-10T04:22:33.955" v="4141" actId="2696"/>
        <pc:sldMkLst>
          <pc:docMk/>
          <pc:sldMk cId="0" sldId="274"/>
        </pc:sldMkLst>
      </pc:sldChg>
      <pc:sldChg chg="del">
        <pc:chgData name="劉　冠廷" userId="157cb8b2-10c8-4c98-be2a-24a6fef27960" providerId="ADAL" clId="{88BA0F28-F26F-48A0-9DC1-56A19E4BC4E4}" dt="2022-01-10T04:22:33.955" v="4141" actId="2696"/>
        <pc:sldMkLst>
          <pc:docMk/>
          <pc:sldMk cId="0" sldId="275"/>
        </pc:sldMkLst>
      </pc:sldChg>
      <pc:sldChg chg="del">
        <pc:chgData name="劉　冠廷" userId="157cb8b2-10c8-4c98-be2a-24a6fef27960" providerId="ADAL" clId="{88BA0F28-F26F-48A0-9DC1-56A19E4BC4E4}" dt="2022-01-10T04:22:33.955" v="4141" actId="2696"/>
        <pc:sldMkLst>
          <pc:docMk/>
          <pc:sldMk cId="0" sldId="276"/>
        </pc:sldMkLst>
      </pc:sldChg>
      <pc:sldChg chg="del">
        <pc:chgData name="劉　冠廷" userId="157cb8b2-10c8-4c98-be2a-24a6fef27960" providerId="ADAL" clId="{88BA0F28-F26F-48A0-9DC1-56A19E4BC4E4}" dt="2022-01-10T04:22:33.955" v="4141" actId="2696"/>
        <pc:sldMkLst>
          <pc:docMk/>
          <pc:sldMk cId="0" sldId="277"/>
        </pc:sldMkLst>
      </pc:sldChg>
      <pc:sldChg chg="del">
        <pc:chgData name="劉　冠廷" userId="157cb8b2-10c8-4c98-be2a-24a6fef27960" providerId="ADAL" clId="{88BA0F28-F26F-48A0-9DC1-56A19E4BC4E4}" dt="2022-01-10T04:22:33.955" v="4141" actId="2696"/>
        <pc:sldMkLst>
          <pc:docMk/>
          <pc:sldMk cId="0" sldId="278"/>
        </pc:sldMkLst>
      </pc:sldChg>
      <pc:sldChg chg="del">
        <pc:chgData name="劉　冠廷" userId="157cb8b2-10c8-4c98-be2a-24a6fef27960" providerId="ADAL" clId="{88BA0F28-F26F-48A0-9DC1-56A19E4BC4E4}" dt="2022-01-10T04:22:33.955" v="4141" actId="2696"/>
        <pc:sldMkLst>
          <pc:docMk/>
          <pc:sldMk cId="0" sldId="279"/>
        </pc:sldMkLst>
      </pc:sldChg>
      <pc:sldChg chg="del">
        <pc:chgData name="劉　冠廷" userId="157cb8b2-10c8-4c98-be2a-24a6fef27960" providerId="ADAL" clId="{88BA0F28-F26F-48A0-9DC1-56A19E4BC4E4}" dt="2022-01-10T04:22:33.955" v="4141" actId="2696"/>
        <pc:sldMkLst>
          <pc:docMk/>
          <pc:sldMk cId="0" sldId="280"/>
        </pc:sldMkLst>
      </pc:sldChg>
      <pc:sldChg chg="add del">
        <pc:chgData name="劉　冠廷" userId="157cb8b2-10c8-4c98-be2a-24a6fef27960" providerId="ADAL" clId="{88BA0F28-F26F-48A0-9DC1-56A19E4BC4E4}" dt="2022-01-10T03:02:41.106" v="2809" actId="2696"/>
        <pc:sldMkLst>
          <pc:docMk/>
          <pc:sldMk cId="3079017330" sldId="281"/>
        </pc:sldMkLst>
      </pc:sldChg>
      <pc:sldChg chg="addSp delSp modSp add mod modAnim">
        <pc:chgData name="劉　冠廷" userId="157cb8b2-10c8-4c98-be2a-24a6fef27960" providerId="ADAL" clId="{88BA0F28-F26F-48A0-9DC1-56A19E4BC4E4}" dt="2022-01-10T04:32:41.700" v="4258" actId="3626"/>
        <pc:sldMkLst>
          <pc:docMk/>
          <pc:sldMk cId="1890377942" sldId="282"/>
        </pc:sldMkLst>
        <pc:spChg chg="add del mod">
          <ac:chgData name="劉　冠廷" userId="157cb8b2-10c8-4c98-be2a-24a6fef27960" providerId="ADAL" clId="{88BA0F28-F26F-48A0-9DC1-56A19E4BC4E4}" dt="2022-01-09T03:18:23.054" v="723"/>
          <ac:spMkLst>
            <pc:docMk/>
            <pc:sldMk cId="1890377942" sldId="282"/>
            <ac:spMk id="3" creationId="{1F764461-274A-48A4-86E4-690E76E2B1FF}"/>
          </ac:spMkLst>
        </pc:spChg>
        <pc:spChg chg="add mod">
          <ac:chgData name="劉　冠廷" userId="157cb8b2-10c8-4c98-be2a-24a6fef27960" providerId="ADAL" clId="{88BA0F28-F26F-48A0-9DC1-56A19E4BC4E4}" dt="2022-01-10T04:29:24.280" v="4242" actId="3626"/>
          <ac:spMkLst>
            <pc:docMk/>
            <pc:sldMk cId="1890377942" sldId="282"/>
            <ac:spMk id="6" creationId="{9667C3B9-C208-41A1-8942-BBAA423164DA}"/>
          </ac:spMkLst>
        </pc:spChg>
        <pc:spChg chg="add del">
          <ac:chgData name="劉　冠廷" userId="157cb8b2-10c8-4c98-be2a-24a6fef27960" providerId="ADAL" clId="{88BA0F28-F26F-48A0-9DC1-56A19E4BC4E4}" dt="2022-01-09T03:18:51.733" v="728" actId="22"/>
          <ac:spMkLst>
            <pc:docMk/>
            <pc:sldMk cId="1890377942" sldId="282"/>
            <ac:spMk id="9" creationId="{E5A9A3ED-A714-471C-B1E3-96DE8BF37456}"/>
          </ac:spMkLst>
        </pc:spChg>
        <pc:spChg chg="add mod">
          <ac:chgData name="劉　冠廷" userId="157cb8b2-10c8-4c98-be2a-24a6fef27960" providerId="ADAL" clId="{88BA0F28-F26F-48A0-9DC1-56A19E4BC4E4}" dt="2022-01-10T04:29:12.978" v="4240" actId="3626"/>
          <ac:spMkLst>
            <pc:docMk/>
            <pc:sldMk cId="1890377942" sldId="282"/>
            <ac:spMk id="10" creationId="{1126F97D-A819-4C9D-BED8-66CD0519BB31}"/>
          </ac:spMkLst>
        </pc:spChg>
        <pc:spChg chg="mod">
          <ac:chgData name="劉　冠廷" userId="157cb8b2-10c8-4c98-be2a-24a6fef27960" providerId="ADAL" clId="{88BA0F28-F26F-48A0-9DC1-56A19E4BC4E4}" dt="2022-01-10T04:29:10.929" v="4239" actId="3626"/>
          <ac:spMkLst>
            <pc:docMk/>
            <pc:sldMk cId="1890377942" sldId="282"/>
            <ac:spMk id="110" creationId="{00000000-0000-0000-0000-000000000000}"/>
          </ac:spMkLst>
        </pc:spChg>
        <pc:spChg chg="mod">
          <ac:chgData name="劉　冠廷" userId="157cb8b2-10c8-4c98-be2a-24a6fef27960" providerId="ADAL" clId="{88BA0F28-F26F-48A0-9DC1-56A19E4BC4E4}" dt="2022-01-10T04:32:41.700" v="4258" actId="3626"/>
          <ac:spMkLst>
            <pc:docMk/>
            <pc:sldMk cId="1890377942" sldId="282"/>
            <ac:spMk id="111" creationId="{00000000-0000-0000-0000-000000000000}"/>
          </ac:spMkLst>
        </pc:spChg>
        <pc:picChg chg="add mod">
          <ac:chgData name="劉　冠廷" userId="157cb8b2-10c8-4c98-be2a-24a6fef27960" providerId="ADAL" clId="{88BA0F28-F26F-48A0-9DC1-56A19E4BC4E4}" dt="2022-01-10T02:38:23.642" v="1024" actId="1076"/>
          <ac:picMkLst>
            <pc:docMk/>
            <pc:sldMk cId="1890377942" sldId="282"/>
            <ac:picMk id="4" creationId="{6CA59AC4-2CAE-4A8A-AEC6-48D3CCD0B9DE}"/>
          </ac:picMkLst>
        </pc:picChg>
        <pc:picChg chg="add mod">
          <ac:chgData name="劉　冠廷" userId="157cb8b2-10c8-4c98-be2a-24a6fef27960" providerId="ADAL" clId="{88BA0F28-F26F-48A0-9DC1-56A19E4BC4E4}" dt="2022-01-10T02:38:56.882" v="1036" actId="1076"/>
          <ac:picMkLst>
            <pc:docMk/>
            <pc:sldMk cId="1890377942" sldId="282"/>
            <ac:picMk id="7" creationId="{6D3DF227-5649-46E5-ABF9-C4E6C3BCEB16}"/>
          </ac:picMkLst>
        </pc:picChg>
        <pc:picChg chg="add mod">
          <ac:chgData name="劉　冠廷" userId="157cb8b2-10c8-4c98-be2a-24a6fef27960" providerId="ADAL" clId="{88BA0F28-F26F-48A0-9DC1-56A19E4BC4E4}" dt="2022-01-10T02:38:42.113" v="1030" actId="1076"/>
          <ac:picMkLst>
            <pc:docMk/>
            <pc:sldMk cId="1890377942" sldId="282"/>
            <ac:picMk id="9" creationId="{7BCA274F-BA8A-43BD-B035-C87DF06EDCC0}"/>
          </ac:picMkLst>
        </pc:picChg>
      </pc:sldChg>
      <pc:sldChg chg="addSp delSp modSp add mod modAnim">
        <pc:chgData name="劉　冠廷" userId="157cb8b2-10c8-4c98-be2a-24a6fef27960" providerId="ADAL" clId="{88BA0F28-F26F-48A0-9DC1-56A19E4BC4E4}" dt="2022-01-10T04:32:37.131" v="4257" actId="3626"/>
        <pc:sldMkLst>
          <pc:docMk/>
          <pc:sldMk cId="3949656781" sldId="283"/>
        </pc:sldMkLst>
        <pc:spChg chg="mod">
          <ac:chgData name="劉　冠廷" userId="157cb8b2-10c8-4c98-be2a-24a6fef27960" providerId="ADAL" clId="{88BA0F28-F26F-48A0-9DC1-56A19E4BC4E4}" dt="2022-01-10T04:29:20.049" v="4241" actId="3626"/>
          <ac:spMkLst>
            <pc:docMk/>
            <pc:sldMk cId="3949656781" sldId="283"/>
            <ac:spMk id="6" creationId="{9667C3B9-C208-41A1-8942-BBAA423164DA}"/>
          </ac:spMkLst>
        </pc:spChg>
        <pc:spChg chg="mod">
          <ac:chgData name="劉　冠廷" userId="157cb8b2-10c8-4c98-be2a-24a6fef27960" providerId="ADAL" clId="{88BA0F28-F26F-48A0-9DC1-56A19E4BC4E4}" dt="2022-01-10T04:29:56.844" v="4246" actId="3626"/>
          <ac:spMkLst>
            <pc:docMk/>
            <pc:sldMk cId="3949656781" sldId="283"/>
            <ac:spMk id="10" creationId="{1126F97D-A819-4C9D-BED8-66CD0519BB31}"/>
          </ac:spMkLst>
        </pc:spChg>
        <pc:spChg chg="add mod">
          <ac:chgData name="劉　冠廷" userId="157cb8b2-10c8-4c98-be2a-24a6fef27960" providerId="ADAL" clId="{88BA0F28-F26F-48A0-9DC1-56A19E4BC4E4}" dt="2022-01-10T03:55:49.484" v="2855" actId="1076"/>
          <ac:spMkLst>
            <pc:docMk/>
            <pc:sldMk cId="3949656781" sldId="283"/>
            <ac:spMk id="13" creationId="{DEF601AF-08AF-40BD-8EAD-DE9FE3187B1A}"/>
          </ac:spMkLst>
        </pc:spChg>
        <pc:spChg chg="add mod">
          <ac:chgData name="劉　冠廷" userId="157cb8b2-10c8-4c98-be2a-24a6fef27960" providerId="ADAL" clId="{88BA0F28-F26F-48A0-9DC1-56A19E4BC4E4}" dt="2022-01-10T02:54:21.703" v="2417" actId="1076"/>
          <ac:spMkLst>
            <pc:docMk/>
            <pc:sldMk cId="3949656781" sldId="283"/>
            <ac:spMk id="14" creationId="{80F350DB-935D-4937-9345-7CA8FE239593}"/>
          </ac:spMkLst>
        </pc:spChg>
        <pc:spChg chg="mod">
          <ac:chgData name="劉　冠廷" userId="157cb8b2-10c8-4c98-be2a-24a6fef27960" providerId="ADAL" clId="{88BA0F28-F26F-48A0-9DC1-56A19E4BC4E4}" dt="2022-01-10T04:29:50.334" v="4245" actId="3626"/>
          <ac:spMkLst>
            <pc:docMk/>
            <pc:sldMk cId="3949656781" sldId="283"/>
            <ac:spMk id="110" creationId="{00000000-0000-0000-0000-000000000000}"/>
          </ac:spMkLst>
        </pc:spChg>
        <pc:spChg chg="mod">
          <ac:chgData name="劉　冠廷" userId="157cb8b2-10c8-4c98-be2a-24a6fef27960" providerId="ADAL" clId="{88BA0F28-F26F-48A0-9DC1-56A19E4BC4E4}" dt="2022-01-10T04:32:37.131" v="4257" actId="3626"/>
          <ac:spMkLst>
            <pc:docMk/>
            <pc:sldMk cId="3949656781" sldId="283"/>
            <ac:spMk id="111" creationId="{00000000-0000-0000-0000-000000000000}"/>
          </ac:spMkLst>
        </pc:spChg>
        <pc:spChg chg="add del">
          <ac:chgData name="劉　冠廷" userId="157cb8b2-10c8-4c98-be2a-24a6fef27960" providerId="ADAL" clId="{88BA0F28-F26F-48A0-9DC1-56A19E4BC4E4}" dt="2022-01-10T02:54:25.004" v="2419" actId="478"/>
          <ac:spMkLst>
            <pc:docMk/>
            <pc:sldMk cId="3949656781" sldId="283"/>
            <ac:spMk id="114" creationId="{00000000-0000-0000-0000-000000000000}"/>
          </ac:spMkLst>
        </pc:spChg>
        <pc:picChg chg="add mod">
          <ac:chgData name="劉　冠廷" userId="157cb8b2-10c8-4c98-be2a-24a6fef27960" providerId="ADAL" clId="{88BA0F28-F26F-48A0-9DC1-56A19E4BC4E4}" dt="2022-01-10T02:53:18.215" v="2362" actId="1076"/>
          <ac:picMkLst>
            <pc:docMk/>
            <pc:sldMk cId="3949656781" sldId="283"/>
            <ac:picMk id="4" creationId="{D3B245E4-6626-4A70-BD70-9EF23AB17F76}"/>
          </ac:picMkLst>
        </pc:picChg>
        <pc:picChg chg="add mod">
          <ac:chgData name="劉　冠廷" userId="157cb8b2-10c8-4c98-be2a-24a6fef27960" providerId="ADAL" clId="{88BA0F28-F26F-48A0-9DC1-56A19E4BC4E4}" dt="2022-01-10T02:53:19.343" v="2363" actId="1076"/>
          <ac:picMkLst>
            <pc:docMk/>
            <pc:sldMk cId="3949656781" sldId="283"/>
            <ac:picMk id="7" creationId="{AE91DED8-9215-43BD-82E6-E8D36B9BA6A7}"/>
          </ac:picMkLst>
        </pc:picChg>
      </pc:sldChg>
      <pc:sldChg chg="addSp delSp modSp add mod modAnim">
        <pc:chgData name="劉　冠廷" userId="157cb8b2-10c8-4c98-be2a-24a6fef27960" providerId="ADAL" clId="{88BA0F28-F26F-48A0-9DC1-56A19E4BC4E4}" dt="2022-01-10T04:32:31.452" v="4256" actId="3626"/>
        <pc:sldMkLst>
          <pc:docMk/>
          <pc:sldMk cId="45206685" sldId="284"/>
        </pc:sldMkLst>
        <pc:spChg chg="mod">
          <ac:chgData name="劉　冠廷" userId="157cb8b2-10c8-4c98-be2a-24a6fef27960" providerId="ADAL" clId="{88BA0F28-F26F-48A0-9DC1-56A19E4BC4E4}" dt="2022-01-10T04:30:02.714" v="4247" actId="3626"/>
          <ac:spMkLst>
            <pc:docMk/>
            <pc:sldMk cId="45206685" sldId="284"/>
            <ac:spMk id="6" creationId="{9667C3B9-C208-41A1-8942-BBAA423164DA}"/>
          </ac:spMkLst>
        </pc:spChg>
        <pc:spChg chg="mod">
          <ac:chgData name="劉　冠廷" userId="157cb8b2-10c8-4c98-be2a-24a6fef27960" providerId="ADAL" clId="{88BA0F28-F26F-48A0-9DC1-56A19E4BC4E4}" dt="2022-01-10T04:30:07.678" v="4249" actId="3626"/>
          <ac:spMkLst>
            <pc:docMk/>
            <pc:sldMk cId="45206685" sldId="284"/>
            <ac:spMk id="10" creationId="{1126F97D-A819-4C9D-BED8-66CD0519BB31}"/>
          </ac:spMkLst>
        </pc:spChg>
        <pc:spChg chg="add del">
          <ac:chgData name="劉　冠廷" userId="157cb8b2-10c8-4c98-be2a-24a6fef27960" providerId="ADAL" clId="{88BA0F28-F26F-48A0-9DC1-56A19E4BC4E4}" dt="2022-01-10T04:02:24.142" v="2919" actId="478"/>
          <ac:spMkLst>
            <pc:docMk/>
            <pc:sldMk cId="45206685" sldId="284"/>
            <ac:spMk id="11" creationId="{DE65A3FB-5FD8-4C33-B2A0-C19EC34F3580}"/>
          </ac:spMkLst>
        </pc:spChg>
        <pc:spChg chg="mod">
          <ac:chgData name="劉　冠廷" userId="157cb8b2-10c8-4c98-be2a-24a6fef27960" providerId="ADAL" clId="{88BA0F28-F26F-48A0-9DC1-56A19E4BC4E4}" dt="2022-01-10T04:30:05.198" v="4248" actId="3626"/>
          <ac:spMkLst>
            <pc:docMk/>
            <pc:sldMk cId="45206685" sldId="284"/>
            <ac:spMk id="110" creationId="{00000000-0000-0000-0000-000000000000}"/>
          </ac:spMkLst>
        </pc:spChg>
        <pc:spChg chg="mod">
          <ac:chgData name="劉　冠廷" userId="157cb8b2-10c8-4c98-be2a-24a6fef27960" providerId="ADAL" clId="{88BA0F28-F26F-48A0-9DC1-56A19E4BC4E4}" dt="2022-01-10T04:32:31.452" v="4256" actId="3626"/>
          <ac:spMkLst>
            <pc:docMk/>
            <pc:sldMk cId="45206685" sldId="284"/>
            <ac:spMk id="111" creationId="{00000000-0000-0000-0000-000000000000}"/>
          </ac:spMkLst>
        </pc:spChg>
        <pc:picChg chg="del">
          <ac:chgData name="劉　冠廷" userId="157cb8b2-10c8-4c98-be2a-24a6fef27960" providerId="ADAL" clId="{88BA0F28-F26F-48A0-9DC1-56A19E4BC4E4}" dt="2022-01-10T02:52:30.866" v="2347" actId="478"/>
          <ac:picMkLst>
            <pc:docMk/>
            <pc:sldMk cId="45206685" sldId="284"/>
            <ac:picMk id="4" creationId="{D3B245E4-6626-4A70-BD70-9EF23AB17F76}"/>
          </ac:picMkLst>
        </pc:picChg>
        <pc:picChg chg="add mod">
          <ac:chgData name="劉　冠廷" userId="157cb8b2-10c8-4c98-be2a-24a6fef27960" providerId="ADAL" clId="{88BA0F28-F26F-48A0-9DC1-56A19E4BC4E4}" dt="2022-01-10T02:57:46.815" v="2807" actId="1076"/>
          <ac:picMkLst>
            <pc:docMk/>
            <pc:sldMk cId="45206685" sldId="284"/>
            <ac:picMk id="9" creationId="{5B4538A1-8130-4785-8CC4-9642F4002EF6}"/>
          </ac:picMkLst>
        </pc:picChg>
      </pc:sldChg>
      <pc:sldChg chg="delSp modSp add mod delAnim">
        <pc:chgData name="劉　冠廷" userId="157cb8b2-10c8-4c98-be2a-24a6fef27960" providerId="ADAL" clId="{88BA0F28-F26F-48A0-9DC1-56A19E4BC4E4}" dt="2022-01-10T04:30:45.858" v="4255" actId="3626"/>
        <pc:sldMkLst>
          <pc:docMk/>
          <pc:sldMk cId="3736855782" sldId="285"/>
        </pc:sldMkLst>
        <pc:spChg chg="mod">
          <ac:chgData name="劉　冠廷" userId="157cb8b2-10c8-4c98-be2a-24a6fef27960" providerId="ADAL" clId="{88BA0F28-F26F-48A0-9DC1-56A19E4BC4E4}" dt="2022-01-10T04:30:45.858" v="4255" actId="3626"/>
          <ac:spMkLst>
            <pc:docMk/>
            <pc:sldMk cId="3736855782" sldId="285"/>
            <ac:spMk id="6" creationId="{9667C3B9-C208-41A1-8942-BBAA423164DA}"/>
          </ac:spMkLst>
        </pc:spChg>
        <pc:spChg chg="mod">
          <ac:chgData name="劉　冠廷" userId="157cb8b2-10c8-4c98-be2a-24a6fef27960" providerId="ADAL" clId="{88BA0F28-F26F-48A0-9DC1-56A19E4BC4E4}" dt="2022-01-10T04:30:28.204" v="4253" actId="3626"/>
          <ac:spMkLst>
            <pc:docMk/>
            <pc:sldMk cId="3736855782" sldId="285"/>
            <ac:spMk id="10" creationId="{1126F97D-A819-4C9D-BED8-66CD0519BB31}"/>
          </ac:spMkLst>
        </pc:spChg>
        <pc:spChg chg="del">
          <ac:chgData name="劉　冠廷" userId="157cb8b2-10c8-4c98-be2a-24a6fef27960" providerId="ADAL" clId="{88BA0F28-F26F-48A0-9DC1-56A19E4BC4E4}" dt="2022-01-10T04:02:21.519" v="2918" actId="478"/>
          <ac:spMkLst>
            <pc:docMk/>
            <pc:sldMk cId="3736855782" sldId="285"/>
            <ac:spMk id="11" creationId="{DE65A3FB-5FD8-4C33-B2A0-C19EC34F3580}"/>
          </ac:spMkLst>
        </pc:spChg>
        <pc:spChg chg="mod">
          <ac:chgData name="劉　冠廷" userId="157cb8b2-10c8-4c98-be2a-24a6fef27960" providerId="ADAL" clId="{88BA0F28-F26F-48A0-9DC1-56A19E4BC4E4}" dt="2022-01-10T04:30:12.069" v="4250" actId="3626"/>
          <ac:spMkLst>
            <pc:docMk/>
            <pc:sldMk cId="3736855782" sldId="285"/>
            <ac:spMk id="110" creationId="{00000000-0000-0000-0000-000000000000}"/>
          </ac:spMkLst>
        </pc:spChg>
        <pc:spChg chg="mod">
          <ac:chgData name="劉　冠廷" userId="157cb8b2-10c8-4c98-be2a-24a6fef27960" providerId="ADAL" clId="{88BA0F28-F26F-48A0-9DC1-56A19E4BC4E4}" dt="2022-01-10T04:30:31.861" v="4254" actId="3626"/>
          <ac:spMkLst>
            <pc:docMk/>
            <pc:sldMk cId="3736855782" sldId="285"/>
            <ac:spMk id="111" creationId="{00000000-0000-0000-0000-000000000000}"/>
          </ac:spMkLst>
        </pc:spChg>
        <pc:picChg chg="del">
          <ac:chgData name="劉　冠廷" userId="157cb8b2-10c8-4c98-be2a-24a6fef27960" providerId="ADAL" clId="{88BA0F28-F26F-48A0-9DC1-56A19E4BC4E4}" dt="2022-01-10T04:02:20.184" v="2917" actId="478"/>
          <ac:picMkLst>
            <pc:docMk/>
            <pc:sldMk cId="3736855782" sldId="285"/>
            <ac:picMk id="9" creationId="{5B4538A1-8130-4785-8CC4-9642F4002EF6}"/>
          </ac:picMkLst>
        </pc:picChg>
      </pc:sldChg>
      <pc:sldChg chg="modSp add del mod">
        <pc:chgData name="劉　冠廷" userId="157cb8b2-10c8-4c98-be2a-24a6fef27960" providerId="ADAL" clId="{88BA0F28-F26F-48A0-9DC1-56A19E4BC4E4}" dt="2022-01-10T04:24:08.308" v="4236" actId="2696"/>
        <pc:sldMkLst>
          <pc:docMk/>
          <pc:sldMk cId="3967689780" sldId="286"/>
        </pc:sldMkLst>
        <pc:spChg chg="mod">
          <ac:chgData name="劉　冠廷" userId="157cb8b2-10c8-4c98-be2a-24a6fef27960" providerId="ADAL" clId="{88BA0F28-F26F-48A0-9DC1-56A19E4BC4E4}" dt="2022-01-10T04:23:46.522" v="4186" actId="20577"/>
          <ac:spMkLst>
            <pc:docMk/>
            <pc:sldMk cId="3967689780" sldId="286"/>
            <ac:spMk id="6" creationId="{9667C3B9-C208-41A1-8942-BBAA423164DA}"/>
          </ac:spMkLst>
        </pc:spChg>
        <pc:spChg chg="mod">
          <ac:chgData name="劉　冠廷" userId="157cb8b2-10c8-4c98-be2a-24a6fef27960" providerId="ADAL" clId="{88BA0F28-F26F-48A0-9DC1-56A19E4BC4E4}" dt="2022-01-10T04:24:04.743" v="4235" actId="20577"/>
          <ac:spMkLst>
            <pc:docMk/>
            <pc:sldMk cId="3967689780" sldId="286"/>
            <ac:spMk id="10" creationId="{1126F97D-A819-4C9D-BED8-66CD0519BB31}"/>
          </ac:spMkLst>
        </pc:spChg>
        <pc:spChg chg="mod">
          <ac:chgData name="劉　冠廷" userId="157cb8b2-10c8-4c98-be2a-24a6fef27960" providerId="ADAL" clId="{88BA0F28-F26F-48A0-9DC1-56A19E4BC4E4}" dt="2022-01-10T04:23:36.265" v="4179" actId="20577"/>
          <ac:spMkLst>
            <pc:docMk/>
            <pc:sldMk cId="3967689780" sldId="286"/>
            <ac:spMk id="110" creationId="{00000000-0000-0000-0000-000000000000}"/>
          </ac:spMkLst>
        </pc:spChg>
      </pc:sldChg>
      <pc:sldMasterChg chg="delSldLayout">
        <pc:chgData name="劉　冠廷" userId="157cb8b2-10c8-4c98-be2a-24a6fef27960" providerId="ADAL" clId="{88BA0F28-F26F-48A0-9DC1-56A19E4BC4E4}" dt="2022-01-09T02:40:52.354" v="3" actId="2696"/>
        <pc:sldMasterMkLst>
          <pc:docMk/>
          <pc:sldMasterMk cId="0" sldId="2147483648"/>
        </pc:sldMasterMkLst>
        <pc:sldLayoutChg chg="del">
          <pc:chgData name="劉　冠廷" userId="157cb8b2-10c8-4c98-be2a-24a6fef27960" providerId="ADAL" clId="{88BA0F28-F26F-48A0-9DC1-56A19E4BC4E4}" dt="2022-01-09T02:40:52.354" v="3" actId="2696"/>
          <pc:sldLayoutMkLst>
            <pc:docMk/>
            <pc:sldMasterMk cId="0" sldId="2147483648"/>
            <pc:sldLayoutMk cId="0" sldId="2147483649"/>
          </pc:sldLayoutMkLst>
        </pc:sldLayoutChg>
      </pc:sldMasterChg>
    </pc:docChg>
  </pc:docChgLst>
  <pc:docChgLst>
    <pc:chgData name="劉　冠廷" userId="157cb8b2-10c8-4c98-be2a-24a6fef27960" providerId="ADAL" clId="{6622E921-AE26-46C1-AE4E-15D7C32E5AB6}"/>
    <pc:docChg chg="undo redo custSel addSld delSld modSld sldOrd">
      <pc:chgData name="劉　冠廷" userId="157cb8b2-10c8-4c98-be2a-24a6fef27960" providerId="ADAL" clId="{6622E921-AE26-46C1-AE4E-15D7C32E5AB6}" dt="2022-06-27T10:20:31.653" v="11100" actId="20577"/>
      <pc:docMkLst>
        <pc:docMk/>
      </pc:docMkLst>
      <pc:sldChg chg="del">
        <pc:chgData name="劉　冠廷" userId="157cb8b2-10c8-4c98-be2a-24a6fef27960" providerId="ADAL" clId="{6622E921-AE26-46C1-AE4E-15D7C32E5AB6}" dt="2022-06-06T07:07:37.208" v="4" actId="2696"/>
        <pc:sldMkLst>
          <pc:docMk/>
          <pc:sldMk cId="0" sldId="258"/>
        </pc:sldMkLst>
      </pc:sldChg>
      <pc:sldChg chg="addSp delSp modSp add del mod ord modAnim">
        <pc:chgData name="劉　冠廷" userId="157cb8b2-10c8-4c98-be2a-24a6fef27960" providerId="ADAL" clId="{6622E921-AE26-46C1-AE4E-15D7C32E5AB6}" dt="2022-06-21T04:40:12.569" v="8797" actId="2696"/>
        <pc:sldMkLst>
          <pc:docMk/>
          <pc:sldMk cId="0" sldId="259"/>
        </pc:sldMkLst>
        <pc:spChg chg="add del mod">
          <ac:chgData name="劉　冠廷" userId="157cb8b2-10c8-4c98-be2a-24a6fef27960" providerId="ADAL" clId="{6622E921-AE26-46C1-AE4E-15D7C32E5AB6}" dt="2022-06-14T03:43:48.327" v="3405"/>
          <ac:spMkLst>
            <pc:docMk/>
            <pc:sldMk cId="0" sldId="259"/>
            <ac:spMk id="7" creationId="{BB226F0D-6D9F-F9B6-75F2-2CC85483A277}"/>
          </ac:spMkLst>
        </pc:spChg>
        <pc:spChg chg="mod">
          <ac:chgData name="劉　冠廷" userId="157cb8b2-10c8-4c98-be2a-24a6fef27960" providerId="ADAL" clId="{6622E921-AE26-46C1-AE4E-15D7C32E5AB6}" dt="2022-06-20T05:51:15.805" v="4603"/>
          <ac:spMkLst>
            <pc:docMk/>
            <pc:sldMk cId="0" sldId="259"/>
            <ac:spMk id="8" creationId="{ED5F66FB-B68D-758D-A7FE-4A8861A9082B}"/>
          </ac:spMkLst>
        </pc:spChg>
        <pc:spChg chg="del">
          <ac:chgData name="劉　冠廷" userId="157cb8b2-10c8-4c98-be2a-24a6fef27960" providerId="ADAL" clId="{6622E921-AE26-46C1-AE4E-15D7C32E5AB6}" dt="2022-06-11T04:57:23.233" v="968" actId="478"/>
          <ac:spMkLst>
            <pc:docMk/>
            <pc:sldMk cId="0" sldId="259"/>
            <ac:spMk id="9" creationId="{948218A8-4E27-5C54-CC6E-FF9EC2E80F05}"/>
          </ac:spMkLst>
        </pc:spChg>
        <pc:spChg chg="mod">
          <ac:chgData name="劉　冠廷" userId="157cb8b2-10c8-4c98-be2a-24a6fef27960" providerId="ADAL" clId="{6622E921-AE26-46C1-AE4E-15D7C32E5AB6}" dt="2022-06-20T05:51:15.805" v="4603"/>
          <ac:spMkLst>
            <pc:docMk/>
            <pc:sldMk cId="0" sldId="259"/>
            <ac:spMk id="9" creationId="{EC661128-2A75-6814-123F-5EAB6C18FA58}"/>
          </ac:spMkLst>
        </pc:spChg>
        <pc:spChg chg="mod">
          <ac:chgData name="劉　冠廷" userId="157cb8b2-10c8-4c98-be2a-24a6fef27960" providerId="ADAL" clId="{6622E921-AE26-46C1-AE4E-15D7C32E5AB6}" dt="2022-06-20T05:51:15.805" v="4603"/>
          <ac:spMkLst>
            <pc:docMk/>
            <pc:sldMk cId="0" sldId="259"/>
            <ac:spMk id="10" creationId="{6ECC0CD6-03A4-4668-D86D-233046130A3C}"/>
          </ac:spMkLst>
        </pc:spChg>
        <pc:spChg chg="mod">
          <ac:chgData name="劉　冠廷" userId="157cb8b2-10c8-4c98-be2a-24a6fef27960" providerId="ADAL" clId="{6622E921-AE26-46C1-AE4E-15D7C32E5AB6}" dt="2022-06-14T00:47:17.914" v="3344" actId="20577"/>
          <ac:spMkLst>
            <pc:docMk/>
            <pc:sldMk cId="0" sldId="259"/>
            <ac:spMk id="110" creationId="{00000000-0000-0000-0000-000000000000}"/>
          </ac:spMkLst>
        </pc:spChg>
        <pc:spChg chg="mod">
          <ac:chgData name="劉　冠廷" userId="157cb8b2-10c8-4c98-be2a-24a6fef27960" providerId="ADAL" clId="{6622E921-AE26-46C1-AE4E-15D7C32E5AB6}" dt="2022-06-14T03:46:45.560" v="3531" actId="20577"/>
          <ac:spMkLst>
            <pc:docMk/>
            <pc:sldMk cId="0" sldId="259"/>
            <ac:spMk id="111" creationId="{00000000-0000-0000-0000-000000000000}"/>
          </ac:spMkLst>
        </pc:spChg>
        <pc:grpChg chg="add del mod">
          <ac:chgData name="劉　冠廷" userId="157cb8b2-10c8-4c98-be2a-24a6fef27960" providerId="ADAL" clId="{6622E921-AE26-46C1-AE4E-15D7C32E5AB6}" dt="2022-06-20T05:52:41.752" v="4624" actId="478"/>
          <ac:grpSpMkLst>
            <pc:docMk/>
            <pc:sldMk cId="0" sldId="259"/>
            <ac:grpSpMk id="6" creationId="{C98E1534-4A06-A2B3-7D16-0053F18D2104}"/>
          </ac:grpSpMkLst>
        </pc:grpChg>
        <pc:grpChg chg="mod">
          <ac:chgData name="劉　冠廷" userId="157cb8b2-10c8-4c98-be2a-24a6fef27960" providerId="ADAL" clId="{6622E921-AE26-46C1-AE4E-15D7C32E5AB6}" dt="2022-06-20T05:51:15.805" v="4603"/>
          <ac:grpSpMkLst>
            <pc:docMk/>
            <pc:sldMk cId="0" sldId="259"/>
            <ac:grpSpMk id="7" creationId="{39A108E1-4C91-9C3B-1F07-FB02F0739C36}"/>
          </ac:grpSpMkLst>
        </pc:grpChg>
        <pc:picChg chg="del">
          <ac:chgData name="劉　冠廷" userId="157cb8b2-10c8-4c98-be2a-24a6fef27960" providerId="ADAL" clId="{6622E921-AE26-46C1-AE4E-15D7C32E5AB6}" dt="2022-06-14T00:47:19.760" v="3345" actId="478"/>
          <ac:picMkLst>
            <pc:docMk/>
            <pc:sldMk cId="0" sldId="259"/>
            <ac:picMk id="5" creationId="{2F0F60C2-AF6C-FD47-CEA2-8F5724577698}"/>
          </ac:picMkLst>
        </pc:picChg>
      </pc:sldChg>
      <pc:sldChg chg="add del">
        <pc:chgData name="劉　冠廷" userId="157cb8b2-10c8-4c98-be2a-24a6fef27960" providerId="ADAL" clId="{6622E921-AE26-46C1-AE4E-15D7C32E5AB6}" dt="2022-06-06T07:06:18.140" v="2" actId="2696"/>
        <pc:sldMkLst>
          <pc:docMk/>
          <pc:sldMk cId="1890377942" sldId="282"/>
        </pc:sldMkLst>
      </pc:sldChg>
      <pc:sldChg chg="add del">
        <pc:chgData name="劉　冠廷" userId="157cb8b2-10c8-4c98-be2a-24a6fef27960" providerId="ADAL" clId="{6622E921-AE26-46C1-AE4E-15D7C32E5AB6}" dt="2022-06-06T07:06:18.140" v="2" actId="2696"/>
        <pc:sldMkLst>
          <pc:docMk/>
          <pc:sldMk cId="3949656781" sldId="283"/>
        </pc:sldMkLst>
      </pc:sldChg>
      <pc:sldChg chg="add del">
        <pc:chgData name="劉　冠廷" userId="157cb8b2-10c8-4c98-be2a-24a6fef27960" providerId="ADAL" clId="{6622E921-AE26-46C1-AE4E-15D7C32E5AB6}" dt="2022-06-06T07:06:18.140" v="2" actId="2696"/>
        <pc:sldMkLst>
          <pc:docMk/>
          <pc:sldMk cId="45206685" sldId="284"/>
        </pc:sldMkLst>
      </pc:sldChg>
      <pc:sldChg chg="add del">
        <pc:chgData name="劉　冠廷" userId="157cb8b2-10c8-4c98-be2a-24a6fef27960" providerId="ADAL" clId="{6622E921-AE26-46C1-AE4E-15D7C32E5AB6}" dt="2022-06-06T07:06:18.140" v="2" actId="2696"/>
        <pc:sldMkLst>
          <pc:docMk/>
          <pc:sldMk cId="3736855782" sldId="285"/>
        </pc:sldMkLst>
      </pc:sldChg>
      <pc:sldChg chg="add del">
        <pc:chgData name="劉　冠廷" userId="157cb8b2-10c8-4c98-be2a-24a6fef27960" providerId="ADAL" clId="{6622E921-AE26-46C1-AE4E-15D7C32E5AB6}" dt="2022-06-06T07:20:34.556" v="438" actId="2696"/>
        <pc:sldMkLst>
          <pc:docMk/>
          <pc:sldMk cId="3280963881" sldId="286"/>
        </pc:sldMkLst>
      </pc:sldChg>
      <pc:sldChg chg="addSp delSp modSp new mod ord modAnim">
        <pc:chgData name="劉　冠廷" userId="157cb8b2-10c8-4c98-be2a-24a6fef27960" providerId="ADAL" clId="{6622E921-AE26-46C1-AE4E-15D7C32E5AB6}" dt="2022-06-18T01:31:04.932" v="3741" actId="20577"/>
        <pc:sldMkLst>
          <pc:docMk/>
          <pc:sldMk cId="2726167223" sldId="287"/>
        </pc:sldMkLst>
        <pc:spChg chg="del">
          <ac:chgData name="劉　冠廷" userId="157cb8b2-10c8-4c98-be2a-24a6fef27960" providerId="ADAL" clId="{6622E921-AE26-46C1-AE4E-15D7C32E5AB6}" dt="2022-06-06T07:07:55.983" v="9" actId="478"/>
          <ac:spMkLst>
            <pc:docMk/>
            <pc:sldMk cId="2726167223" sldId="287"/>
            <ac:spMk id="2" creationId="{50C19F49-A77B-7D06-1B86-4E09BACE9420}"/>
          </ac:spMkLst>
        </pc:spChg>
        <pc:spChg chg="del">
          <ac:chgData name="劉　冠廷" userId="157cb8b2-10c8-4c98-be2a-24a6fef27960" providerId="ADAL" clId="{6622E921-AE26-46C1-AE4E-15D7C32E5AB6}" dt="2022-06-06T07:07:57.628" v="10" actId="478"/>
          <ac:spMkLst>
            <pc:docMk/>
            <pc:sldMk cId="2726167223" sldId="287"/>
            <ac:spMk id="3" creationId="{8DE273E5-90F5-519F-B0E2-ADDB7F5D44CF}"/>
          </ac:spMkLst>
        </pc:spChg>
        <pc:spChg chg="add mod">
          <ac:chgData name="劉　冠廷" userId="157cb8b2-10c8-4c98-be2a-24a6fef27960" providerId="ADAL" clId="{6622E921-AE26-46C1-AE4E-15D7C32E5AB6}" dt="2022-06-18T01:31:04.932" v="3741" actId="20577"/>
          <ac:spMkLst>
            <pc:docMk/>
            <pc:sldMk cId="2726167223" sldId="287"/>
            <ac:spMk id="4" creationId="{BB41B11D-8A7B-ED04-0DA5-F6E11042C02C}"/>
          </ac:spMkLst>
        </pc:spChg>
        <pc:spChg chg="add mod">
          <ac:chgData name="劉　冠廷" userId="157cb8b2-10c8-4c98-be2a-24a6fef27960" providerId="ADAL" clId="{6622E921-AE26-46C1-AE4E-15D7C32E5AB6}" dt="2022-06-11T05:14:00.651" v="1120" actId="207"/>
          <ac:spMkLst>
            <pc:docMk/>
            <pc:sldMk cId="2726167223" sldId="287"/>
            <ac:spMk id="5" creationId="{931F4166-E2B8-CC38-0C1A-A068FD2A1D58}"/>
          </ac:spMkLst>
        </pc:spChg>
        <pc:spChg chg="add mod">
          <ac:chgData name="劉　冠廷" userId="157cb8b2-10c8-4c98-be2a-24a6fef27960" providerId="ADAL" clId="{6622E921-AE26-46C1-AE4E-15D7C32E5AB6}" dt="2022-06-11T05:14:19.977" v="1122" actId="207"/>
          <ac:spMkLst>
            <pc:docMk/>
            <pc:sldMk cId="2726167223" sldId="287"/>
            <ac:spMk id="9" creationId="{CA3ED756-8E31-9890-0ACA-16D11762FF34}"/>
          </ac:spMkLst>
        </pc:spChg>
        <pc:cxnChg chg="add mod">
          <ac:chgData name="劉　冠廷" userId="157cb8b2-10c8-4c98-be2a-24a6fef27960" providerId="ADAL" clId="{6622E921-AE26-46C1-AE4E-15D7C32E5AB6}" dt="2022-06-06T07:42:40.007" v="738" actId="1076"/>
          <ac:cxnSpMkLst>
            <pc:docMk/>
            <pc:sldMk cId="2726167223" sldId="287"/>
            <ac:cxnSpMk id="7" creationId="{BCFB6E4E-C7A8-BFB3-FC99-8F1E84541D2E}"/>
          </ac:cxnSpMkLst>
        </pc:cxnChg>
      </pc:sldChg>
      <pc:sldChg chg="addSp delSp modSp add mod ord modShow">
        <pc:chgData name="劉　冠廷" userId="157cb8b2-10c8-4c98-be2a-24a6fef27960" providerId="ADAL" clId="{6622E921-AE26-46C1-AE4E-15D7C32E5AB6}" dt="2022-06-14T04:46:37.976" v="3732" actId="729"/>
        <pc:sldMkLst>
          <pc:docMk/>
          <pc:sldMk cId="4032392650" sldId="288"/>
        </pc:sldMkLst>
        <pc:spChg chg="add del">
          <ac:chgData name="劉　冠廷" userId="157cb8b2-10c8-4c98-be2a-24a6fef27960" providerId="ADAL" clId="{6622E921-AE26-46C1-AE4E-15D7C32E5AB6}" dt="2022-06-06T07:22:27.136" v="476" actId="478"/>
          <ac:spMkLst>
            <pc:docMk/>
            <pc:sldMk cId="4032392650" sldId="288"/>
            <ac:spMk id="9" creationId="{948218A8-4E27-5C54-CC6E-FF9EC2E80F05}"/>
          </ac:spMkLst>
        </pc:spChg>
        <pc:spChg chg="mod">
          <ac:chgData name="劉　冠廷" userId="157cb8b2-10c8-4c98-be2a-24a6fef27960" providerId="ADAL" clId="{6622E921-AE26-46C1-AE4E-15D7C32E5AB6}" dt="2022-06-14T04:46:03.375" v="3727" actId="20577"/>
          <ac:spMkLst>
            <pc:docMk/>
            <pc:sldMk cId="4032392650" sldId="288"/>
            <ac:spMk id="110" creationId="{00000000-0000-0000-0000-000000000000}"/>
          </ac:spMkLst>
        </pc:spChg>
        <pc:spChg chg="mod">
          <ac:chgData name="劉　冠廷" userId="157cb8b2-10c8-4c98-be2a-24a6fef27960" providerId="ADAL" clId="{6622E921-AE26-46C1-AE4E-15D7C32E5AB6}" dt="2022-06-14T04:45:33.664" v="3725" actId="20577"/>
          <ac:spMkLst>
            <pc:docMk/>
            <pc:sldMk cId="4032392650" sldId="288"/>
            <ac:spMk id="111" creationId="{00000000-0000-0000-0000-000000000000}"/>
          </ac:spMkLst>
        </pc:spChg>
        <pc:picChg chg="del mod">
          <ac:chgData name="劉　冠廷" userId="157cb8b2-10c8-4c98-be2a-24a6fef27960" providerId="ADAL" clId="{6622E921-AE26-46C1-AE4E-15D7C32E5AB6}" dt="2022-06-06T07:22:24.970" v="475" actId="478"/>
          <ac:picMkLst>
            <pc:docMk/>
            <pc:sldMk cId="4032392650" sldId="288"/>
            <ac:picMk id="5" creationId="{2F0F60C2-AF6C-FD47-CEA2-8F5724577698}"/>
          </ac:picMkLst>
        </pc:picChg>
      </pc:sldChg>
      <pc:sldChg chg="addSp delSp modSp add mod addAnim delAnim modAnim">
        <pc:chgData name="劉　冠廷" userId="157cb8b2-10c8-4c98-be2a-24a6fef27960" providerId="ADAL" clId="{6622E921-AE26-46C1-AE4E-15D7C32E5AB6}" dt="2022-06-27T06:34:32.889" v="10902" actId="1076"/>
        <pc:sldMkLst>
          <pc:docMk/>
          <pc:sldMk cId="3602405841" sldId="289"/>
        </pc:sldMkLst>
        <pc:spChg chg="add del mod ord topLvl">
          <ac:chgData name="劉　冠廷" userId="157cb8b2-10c8-4c98-be2a-24a6fef27960" providerId="ADAL" clId="{6622E921-AE26-46C1-AE4E-15D7C32E5AB6}" dt="2022-06-11T05:16:22.391" v="1138" actId="478"/>
          <ac:spMkLst>
            <pc:docMk/>
            <pc:sldMk cId="3602405841" sldId="289"/>
            <ac:spMk id="3" creationId="{B9FED372-E01E-3137-C883-66DCB0709493}"/>
          </ac:spMkLst>
        </pc:spChg>
        <pc:spChg chg="add del mod topLvl">
          <ac:chgData name="劉　冠廷" userId="157cb8b2-10c8-4c98-be2a-24a6fef27960" providerId="ADAL" clId="{6622E921-AE26-46C1-AE4E-15D7C32E5AB6}" dt="2022-06-11T06:22:28.404" v="1711" actId="1076"/>
          <ac:spMkLst>
            <pc:docMk/>
            <pc:sldMk cId="3602405841" sldId="289"/>
            <ac:spMk id="4" creationId="{49F70D5E-9B45-EAAE-2F55-7DF164016490}"/>
          </ac:spMkLst>
        </pc:spChg>
        <pc:spChg chg="add del">
          <ac:chgData name="劉　冠廷" userId="157cb8b2-10c8-4c98-be2a-24a6fef27960" providerId="ADAL" clId="{6622E921-AE26-46C1-AE4E-15D7C32E5AB6}" dt="2022-06-21T03:59:34.312" v="8220" actId="478"/>
          <ac:spMkLst>
            <pc:docMk/>
            <pc:sldMk cId="3602405841" sldId="289"/>
            <ac:spMk id="6" creationId="{1072D838-1340-9A4A-178A-9E3724C5287B}"/>
          </ac:spMkLst>
        </pc:spChg>
        <pc:spChg chg="add mod ord">
          <ac:chgData name="劉　冠廷" userId="157cb8b2-10c8-4c98-be2a-24a6fef27960" providerId="ADAL" clId="{6622E921-AE26-46C1-AE4E-15D7C32E5AB6}" dt="2022-06-11T05:16:58.736" v="1153" actId="164"/>
          <ac:spMkLst>
            <pc:docMk/>
            <pc:sldMk cId="3602405841" sldId="289"/>
            <ac:spMk id="6" creationId="{E709673C-02A3-3250-17B6-43631D7F63D2}"/>
          </ac:spMkLst>
        </pc:spChg>
        <pc:spChg chg="mod">
          <ac:chgData name="劉　冠廷" userId="157cb8b2-10c8-4c98-be2a-24a6fef27960" providerId="ADAL" clId="{6622E921-AE26-46C1-AE4E-15D7C32E5AB6}" dt="2022-06-11T14:15:14.585" v="1839" actId="20577"/>
          <ac:spMkLst>
            <pc:docMk/>
            <pc:sldMk cId="3602405841" sldId="289"/>
            <ac:spMk id="14" creationId="{B17168A2-D93C-84FF-2CBF-8A868BBA1CBE}"/>
          </ac:spMkLst>
        </pc:spChg>
        <pc:spChg chg="mod">
          <ac:chgData name="劉　冠廷" userId="157cb8b2-10c8-4c98-be2a-24a6fef27960" providerId="ADAL" clId="{6622E921-AE26-46C1-AE4E-15D7C32E5AB6}" dt="2022-06-11T14:15:14.585" v="1839" actId="20577"/>
          <ac:spMkLst>
            <pc:docMk/>
            <pc:sldMk cId="3602405841" sldId="289"/>
            <ac:spMk id="15" creationId="{7F8C7691-C29C-CDA0-A0D6-4A34DED8643B}"/>
          </ac:spMkLst>
        </pc:spChg>
        <pc:spChg chg="add del mod">
          <ac:chgData name="劉　冠廷" userId="157cb8b2-10c8-4c98-be2a-24a6fef27960" providerId="ADAL" clId="{6622E921-AE26-46C1-AE4E-15D7C32E5AB6}" dt="2022-06-11T14:15:14.585" v="1839" actId="20577"/>
          <ac:spMkLst>
            <pc:docMk/>
            <pc:sldMk cId="3602405841" sldId="289"/>
            <ac:spMk id="16" creationId="{0C7793C7-FEBB-934C-A652-E862F093A0D0}"/>
          </ac:spMkLst>
        </pc:spChg>
        <pc:spChg chg="add del mod">
          <ac:chgData name="劉　冠廷" userId="157cb8b2-10c8-4c98-be2a-24a6fef27960" providerId="ADAL" clId="{6622E921-AE26-46C1-AE4E-15D7C32E5AB6}" dt="2022-06-13T23:42:47.595" v="1910" actId="478"/>
          <ac:spMkLst>
            <pc:docMk/>
            <pc:sldMk cId="3602405841" sldId="289"/>
            <ac:spMk id="19" creationId="{BBD1CAC7-CC03-AAFB-2FB3-4E83CAC42FD9}"/>
          </ac:spMkLst>
        </pc:spChg>
        <pc:spChg chg="mod">
          <ac:chgData name="劉　冠廷" userId="157cb8b2-10c8-4c98-be2a-24a6fef27960" providerId="ADAL" clId="{6622E921-AE26-46C1-AE4E-15D7C32E5AB6}" dt="2022-06-14T04:46:55.873" v="3739" actId="20577"/>
          <ac:spMkLst>
            <pc:docMk/>
            <pc:sldMk cId="3602405841" sldId="289"/>
            <ac:spMk id="110" creationId="{00000000-0000-0000-0000-000000000000}"/>
          </ac:spMkLst>
        </pc:spChg>
        <pc:spChg chg="add del mod topLvl">
          <ac:chgData name="劉　冠廷" userId="157cb8b2-10c8-4c98-be2a-24a6fef27960" providerId="ADAL" clId="{6622E921-AE26-46C1-AE4E-15D7C32E5AB6}" dt="2022-06-13T23:42:48.682" v="1911" actId="478"/>
          <ac:spMkLst>
            <pc:docMk/>
            <pc:sldMk cId="3602405841" sldId="289"/>
            <ac:spMk id="111" creationId="{00000000-0000-0000-0000-000000000000}"/>
          </ac:spMkLst>
        </pc:spChg>
        <pc:grpChg chg="add del mod ord">
          <ac:chgData name="劉　冠廷" userId="157cb8b2-10c8-4c98-be2a-24a6fef27960" providerId="ADAL" clId="{6622E921-AE26-46C1-AE4E-15D7C32E5AB6}" dt="2022-06-11T05:14:49.997" v="1125" actId="165"/>
          <ac:grpSpMkLst>
            <pc:docMk/>
            <pc:sldMk cId="3602405841" sldId="289"/>
            <ac:grpSpMk id="5" creationId="{0398115F-A412-2660-921A-7C30A6933336}"/>
          </ac:grpSpMkLst>
        </pc:grpChg>
        <pc:grpChg chg="add del mod topLvl">
          <ac:chgData name="劉　冠廷" userId="157cb8b2-10c8-4c98-be2a-24a6fef27960" providerId="ADAL" clId="{6622E921-AE26-46C1-AE4E-15D7C32E5AB6}" dt="2022-06-13T23:42:49.493" v="1912" actId="478"/>
          <ac:grpSpMkLst>
            <pc:docMk/>
            <pc:sldMk cId="3602405841" sldId="289"/>
            <ac:grpSpMk id="7" creationId="{0D67423B-6491-6D91-88ED-375EE86585DF}"/>
          </ac:grpSpMkLst>
        </pc:grpChg>
        <pc:grpChg chg="add del mod">
          <ac:chgData name="劉　冠廷" userId="157cb8b2-10c8-4c98-be2a-24a6fef27960" providerId="ADAL" clId="{6622E921-AE26-46C1-AE4E-15D7C32E5AB6}" dt="2022-06-13T23:42:48.682" v="1911" actId="478"/>
          <ac:grpSpMkLst>
            <pc:docMk/>
            <pc:sldMk cId="3602405841" sldId="289"/>
            <ac:grpSpMk id="10" creationId="{5ACC5C0B-49E0-3459-9161-2591228F0573}"/>
          </ac:grpSpMkLst>
        </pc:grpChg>
        <pc:grpChg chg="add del mod">
          <ac:chgData name="劉　冠廷" userId="157cb8b2-10c8-4c98-be2a-24a6fef27960" providerId="ADAL" clId="{6622E921-AE26-46C1-AE4E-15D7C32E5AB6}" dt="2022-06-13T23:42:51.230" v="1913" actId="478"/>
          <ac:grpSpMkLst>
            <pc:docMk/>
            <pc:sldMk cId="3602405841" sldId="289"/>
            <ac:grpSpMk id="11" creationId="{AB8464BD-BD07-66FB-4284-2F662E046089}"/>
          </ac:grpSpMkLst>
        </pc:grpChg>
        <pc:grpChg chg="add del mod">
          <ac:chgData name="劉　冠廷" userId="157cb8b2-10c8-4c98-be2a-24a6fef27960" providerId="ADAL" clId="{6622E921-AE26-46C1-AE4E-15D7C32E5AB6}" dt="2022-06-11T14:15:14.585" v="1839" actId="20577"/>
          <ac:grpSpMkLst>
            <pc:docMk/>
            <pc:sldMk cId="3602405841" sldId="289"/>
            <ac:grpSpMk id="13" creationId="{1DAB8E0F-1F89-562A-1BC0-A38736CFD036}"/>
          </ac:grpSpMkLst>
        </pc:grpChg>
        <pc:picChg chg="add del mod">
          <ac:chgData name="劉　冠廷" userId="157cb8b2-10c8-4c98-be2a-24a6fef27960" providerId="ADAL" clId="{6622E921-AE26-46C1-AE4E-15D7C32E5AB6}" dt="2022-06-27T06:27:35.402" v="10872" actId="478"/>
          <ac:picMkLst>
            <pc:docMk/>
            <pc:sldMk cId="3602405841" sldId="289"/>
            <ac:picMk id="4" creationId="{10206195-5FEB-BCE3-0E11-0918CBD77CB0}"/>
          </ac:picMkLst>
        </pc:picChg>
        <pc:picChg chg="add del mod">
          <ac:chgData name="劉　冠廷" userId="157cb8b2-10c8-4c98-be2a-24a6fef27960" providerId="ADAL" clId="{6622E921-AE26-46C1-AE4E-15D7C32E5AB6}" dt="2022-06-14T01:53:01.216" v="3385" actId="478"/>
          <ac:picMkLst>
            <pc:docMk/>
            <pc:sldMk cId="3602405841" sldId="289"/>
            <ac:picMk id="5" creationId="{3BCEA18D-FD95-CA1F-7CF4-6989692480A6}"/>
          </ac:picMkLst>
        </pc:picChg>
        <pc:picChg chg="add mod">
          <ac:chgData name="劉　冠廷" userId="157cb8b2-10c8-4c98-be2a-24a6fef27960" providerId="ADAL" clId="{6622E921-AE26-46C1-AE4E-15D7C32E5AB6}" dt="2022-06-27T06:30:45.813" v="10895" actId="1076"/>
          <ac:picMkLst>
            <pc:docMk/>
            <pc:sldMk cId="3602405841" sldId="289"/>
            <ac:picMk id="5" creationId="{65BBF683-5A4C-D25A-4BBB-1FC5FD7665E9}"/>
          </ac:picMkLst>
        </pc:picChg>
        <pc:picChg chg="add del mod">
          <ac:chgData name="劉　冠廷" userId="157cb8b2-10c8-4c98-be2a-24a6fef27960" providerId="ADAL" clId="{6622E921-AE26-46C1-AE4E-15D7C32E5AB6}" dt="2022-06-27T06:28:48.727" v="10883" actId="478"/>
          <ac:picMkLst>
            <pc:docMk/>
            <pc:sldMk cId="3602405841" sldId="289"/>
            <ac:picMk id="7" creationId="{D85D1826-A46E-702E-CC89-4C132C6C0F62}"/>
          </ac:picMkLst>
        </pc:picChg>
        <pc:picChg chg="add del mod">
          <ac:chgData name="劉　冠廷" userId="157cb8b2-10c8-4c98-be2a-24a6fef27960" providerId="ADAL" clId="{6622E921-AE26-46C1-AE4E-15D7C32E5AB6}" dt="2022-06-13T23:42:52.169" v="1914" actId="478"/>
          <ac:picMkLst>
            <pc:docMk/>
            <pc:sldMk cId="3602405841" sldId="289"/>
            <ac:picMk id="9" creationId="{4859A1A4-3B1A-8BE6-22DE-C4023F1FF771}"/>
          </ac:picMkLst>
        </pc:picChg>
        <pc:picChg chg="add mod">
          <ac:chgData name="劉　冠廷" userId="157cb8b2-10c8-4c98-be2a-24a6fef27960" providerId="ADAL" clId="{6622E921-AE26-46C1-AE4E-15D7C32E5AB6}" dt="2022-06-27T06:34:29.276" v="10899" actId="1076"/>
          <ac:picMkLst>
            <pc:docMk/>
            <pc:sldMk cId="3602405841" sldId="289"/>
            <ac:picMk id="9" creationId="{6A507045-551A-FD89-ADC7-73067464F41C}"/>
          </ac:picMkLst>
        </pc:picChg>
        <pc:picChg chg="add mod">
          <ac:chgData name="劉　冠廷" userId="157cb8b2-10c8-4c98-be2a-24a6fef27960" providerId="ADAL" clId="{6622E921-AE26-46C1-AE4E-15D7C32E5AB6}" dt="2022-06-27T06:34:32.889" v="10902" actId="1076"/>
          <ac:picMkLst>
            <pc:docMk/>
            <pc:sldMk cId="3602405841" sldId="289"/>
            <ac:picMk id="10" creationId="{9183E3D0-BD1D-7715-6187-314236600D30}"/>
          </ac:picMkLst>
        </pc:picChg>
        <pc:picChg chg="add del mod">
          <ac:chgData name="劉　冠廷" userId="157cb8b2-10c8-4c98-be2a-24a6fef27960" providerId="ADAL" clId="{6622E921-AE26-46C1-AE4E-15D7C32E5AB6}" dt="2022-06-14T01:53:22.745" v="3396" actId="478"/>
          <ac:picMkLst>
            <pc:docMk/>
            <pc:sldMk cId="3602405841" sldId="289"/>
            <ac:picMk id="12" creationId="{10147C98-E190-95A7-6B34-7B3811A170F6}"/>
          </ac:picMkLst>
        </pc:picChg>
        <pc:picChg chg="add del mod">
          <ac:chgData name="劉　冠廷" userId="157cb8b2-10c8-4c98-be2a-24a6fef27960" providerId="ADAL" clId="{6622E921-AE26-46C1-AE4E-15D7C32E5AB6}" dt="2022-06-14T01:48:48.362" v="3378" actId="478"/>
          <ac:picMkLst>
            <pc:docMk/>
            <pc:sldMk cId="3602405841" sldId="289"/>
            <ac:picMk id="18" creationId="{396C3FFE-91DE-7AE7-1C06-3C9D96004CDF}"/>
          </ac:picMkLst>
        </pc:picChg>
        <pc:picChg chg="add del mod">
          <ac:chgData name="劉　冠廷" userId="157cb8b2-10c8-4c98-be2a-24a6fef27960" providerId="ADAL" clId="{6622E921-AE26-46C1-AE4E-15D7C32E5AB6}" dt="2022-06-14T04:46:52.837" v="3734" actId="478"/>
          <ac:picMkLst>
            <pc:docMk/>
            <pc:sldMk cId="3602405841" sldId="289"/>
            <ac:picMk id="21" creationId="{B67F731E-858E-7965-61D8-D1AEE779F526}"/>
          </ac:picMkLst>
        </pc:picChg>
        <pc:picChg chg="add del mod">
          <ac:chgData name="劉　冠廷" userId="157cb8b2-10c8-4c98-be2a-24a6fef27960" providerId="ADAL" clId="{6622E921-AE26-46C1-AE4E-15D7C32E5AB6}" dt="2022-06-14T01:53:11.791" v="3391" actId="478"/>
          <ac:picMkLst>
            <pc:docMk/>
            <pc:sldMk cId="3602405841" sldId="289"/>
            <ac:picMk id="23" creationId="{EF8C0440-CE95-49CA-A9CA-1A309F252DDE}"/>
          </ac:picMkLst>
        </pc:picChg>
        <pc:picChg chg="add del mod modCrop">
          <ac:chgData name="劉　冠廷" userId="157cb8b2-10c8-4c98-be2a-24a6fef27960" providerId="ADAL" clId="{6622E921-AE26-46C1-AE4E-15D7C32E5AB6}" dt="2022-06-14T04:46:53.130" v="3735" actId="478"/>
          <ac:picMkLst>
            <pc:docMk/>
            <pc:sldMk cId="3602405841" sldId="289"/>
            <ac:picMk id="25" creationId="{AAF33C87-BFA3-3A8D-7382-3BE5910E9146}"/>
          </ac:picMkLst>
        </pc:picChg>
        <pc:picChg chg="add del mod">
          <ac:chgData name="劉　冠廷" userId="157cb8b2-10c8-4c98-be2a-24a6fef27960" providerId="ADAL" clId="{6622E921-AE26-46C1-AE4E-15D7C32E5AB6}" dt="2022-06-14T04:46:52.521" v="3733" actId="478"/>
          <ac:picMkLst>
            <pc:docMk/>
            <pc:sldMk cId="3602405841" sldId="289"/>
            <ac:picMk id="27" creationId="{F96DCC60-CD71-FDF8-B1E4-2AB3317EF698}"/>
          </ac:picMkLst>
        </pc:picChg>
      </pc:sldChg>
      <pc:sldChg chg="addSp delSp modSp add mod delAnim modAnim">
        <pc:chgData name="劉　冠廷" userId="157cb8b2-10c8-4c98-be2a-24a6fef27960" providerId="ADAL" clId="{6622E921-AE26-46C1-AE4E-15D7C32E5AB6}" dt="2022-06-27T02:21:22.656" v="10871"/>
        <pc:sldMkLst>
          <pc:docMk/>
          <pc:sldMk cId="1428105522" sldId="290"/>
        </pc:sldMkLst>
        <pc:spChg chg="add mod">
          <ac:chgData name="劉　冠廷" userId="157cb8b2-10c8-4c98-be2a-24a6fef27960" providerId="ADAL" clId="{6622E921-AE26-46C1-AE4E-15D7C32E5AB6}" dt="2022-06-27T02:21:22.656" v="10871"/>
          <ac:spMkLst>
            <pc:docMk/>
            <pc:sldMk cId="1428105522" sldId="290"/>
            <ac:spMk id="8" creationId="{DBDE80DD-3E64-7C76-4815-2B40F2EB8C70}"/>
          </ac:spMkLst>
        </pc:spChg>
        <pc:spChg chg="del mod">
          <ac:chgData name="劉　冠廷" userId="157cb8b2-10c8-4c98-be2a-24a6fef27960" providerId="ADAL" clId="{6622E921-AE26-46C1-AE4E-15D7C32E5AB6}" dt="2022-06-11T04:58:09.580" v="987" actId="478"/>
          <ac:spMkLst>
            <pc:docMk/>
            <pc:sldMk cId="1428105522" sldId="290"/>
            <ac:spMk id="9" creationId="{948218A8-4E27-5C54-CC6E-FF9EC2E80F05}"/>
          </ac:spMkLst>
        </pc:spChg>
        <pc:spChg chg="mod">
          <ac:chgData name="劉　冠廷" userId="157cb8b2-10c8-4c98-be2a-24a6fef27960" providerId="ADAL" clId="{6622E921-AE26-46C1-AE4E-15D7C32E5AB6}" dt="2022-06-11T04:57:30.658" v="971" actId="1076"/>
          <ac:spMkLst>
            <pc:docMk/>
            <pc:sldMk cId="1428105522" sldId="290"/>
            <ac:spMk id="110" creationId="{00000000-0000-0000-0000-000000000000}"/>
          </ac:spMkLst>
        </pc:spChg>
        <pc:spChg chg="del">
          <ac:chgData name="劉　冠廷" userId="157cb8b2-10c8-4c98-be2a-24a6fef27960" providerId="ADAL" clId="{6622E921-AE26-46C1-AE4E-15D7C32E5AB6}" dt="2022-06-11T04:56:16.196" v="932" actId="478"/>
          <ac:spMkLst>
            <pc:docMk/>
            <pc:sldMk cId="1428105522" sldId="290"/>
            <ac:spMk id="111" creationId="{00000000-0000-0000-0000-000000000000}"/>
          </ac:spMkLst>
        </pc:spChg>
        <pc:picChg chg="del">
          <ac:chgData name="劉　冠廷" userId="157cb8b2-10c8-4c98-be2a-24a6fef27960" providerId="ADAL" clId="{6622E921-AE26-46C1-AE4E-15D7C32E5AB6}" dt="2022-06-11T04:56:16.547" v="933" actId="478"/>
          <ac:picMkLst>
            <pc:docMk/>
            <pc:sldMk cId="1428105522" sldId="290"/>
            <ac:picMk id="5" creationId="{2F0F60C2-AF6C-FD47-CEA2-8F5724577698}"/>
          </ac:picMkLst>
        </pc:picChg>
      </pc:sldChg>
      <pc:sldChg chg="addSp delSp modSp add mod ord delAnim modAnim">
        <pc:chgData name="劉　冠廷" userId="157cb8b2-10c8-4c98-be2a-24a6fef27960" providerId="ADAL" clId="{6622E921-AE26-46C1-AE4E-15D7C32E5AB6}" dt="2022-06-27T08:04:14.205" v="10984" actId="20577"/>
        <pc:sldMkLst>
          <pc:docMk/>
          <pc:sldMk cId="2807844247" sldId="291"/>
        </pc:sldMkLst>
        <pc:spChg chg="mod">
          <ac:chgData name="劉　冠廷" userId="157cb8b2-10c8-4c98-be2a-24a6fef27960" providerId="ADAL" clId="{6622E921-AE26-46C1-AE4E-15D7C32E5AB6}" dt="2022-06-14T00:21:10.065" v="2746" actId="20577"/>
          <ac:spMkLst>
            <pc:docMk/>
            <pc:sldMk cId="2807844247" sldId="291"/>
            <ac:spMk id="7" creationId="{1FC52DE2-6D5A-8515-4130-22A8F45ADB4F}"/>
          </ac:spMkLst>
        </pc:spChg>
        <pc:spChg chg="del mod">
          <ac:chgData name="劉　冠廷" userId="157cb8b2-10c8-4c98-be2a-24a6fef27960" providerId="ADAL" clId="{6622E921-AE26-46C1-AE4E-15D7C32E5AB6}" dt="2022-06-13T23:39:29.627" v="1862" actId="478"/>
          <ac:spMkLst>
            <pc:docMk/>
            <pc:sldMk cId="2807844247" sldId="291"/>
            <ac:spMk id="8" creationId="{DBDE80DD-3E64-7C76-4815-2B40F2EB8C70}"/>
          </ac:spMkLst>
        </pc:spChg>
        <pc:spChg chg="mod">
          <ac:chgData name="劉　冠廷" userId="157cb8b2-10c8-4c98-be2a-24a6fef27960" providerId="ADAL" clId="{6622E921-AE26-46C1-AE4E-15D7C32E5AB6}" dt="2022-06-14T00:21:10.065" v="2746" actId="20577"/>
          <ac:spMkLst>
            <pc:docMk/>
            <pc:sldMk cId="2807844247" sldId="291"/>
            <ac:spMk id="9" creationId="{3586E337-9D47-66CD-0A8D-35D8A7F9C36D}"/>
          </ac:spMkLst>
        </pc:spChg>
        <pc:spChg chg="add mod">
          <ac:chgData name="劉　冠廷" userId="157cb8b2-10c8-4c98-be2a-24a6fef27960" providerId="ADAL" clId="{6622E921-AE26-46C1-AE4E-15D7C32E5AB6}" dt="2022-06-27T08:00:27.014" v="10956" actId="20577"/>
          <ac:spMkLst>
            <pc:docMk/>
            <pc:sldMk cId="2807844247" sldId="291"/>
            <ac:spMk id="10" creationId="{B762CAB6-DA24-5CE1-A3CF-7F524CB7F5BF}"/>
          </ac:spMkLst>
        </pc:spChg>
        <pc:spChg chg="mod">
          <ac:chgData name="劉　冠廷" userId="157cb8b2-10c8-4c98-be2a-24a6fef27960" providerId="ADAL" clId="{6622E921-AE26-46C1-AE4E-15D7C32E5AB6}" dt="2022-06-27T08:04:14.205" v="10984" actId="20577"/>
          <ac:spMkLst>
            <pc:docMk/>
            <pc:sldMk cId="2807844247" sldId="291"/>
            <ac:spMk id="13" creationId="{0C8143CF-D936-266F-A11A-73C537E1A255}"/>
          </ac:spMkLst>
        </pc:spChg>
        <pc:spChg chg="mod">
          <ac:chgData name="劉　冠廷" userId="157cb8b2-10c8-4c98-be2a-24a6fef27960" providerId="ADAL" clId="{6622E921-AE26-46C1-AE4E-15D7C32E5AB6}" dt="2022-06-13T23:40:13.092" v="1878"/>
          <ac:spMkLst>
            <pc:docMk/>
            <pc:sldMk cId="2807844247" sldId="291"/>
            <ac:spMk id="14" creationId="{258B8961-9E8B-086F-31C1-12AB3DE2EC80}"/>
          </ac:spMkLst>
        </pc:spChg>
        <pc:spChg chg="mod">
          <ac:chgData name="劉　冠廷" userId="157cb8b2-10c8-4c98-be2a-24a6fef27960" providerId="ADAL" clId="{6622E921-AE26-46C1-AE4E-15D7C32E5AB6}" dt="2022-06-13T23:40:13.092" v="1878"/>
          <ac:spMkLst>
            <pc:docMk/>
            <pc:sldMk cId="2807844247" sldId="291"/>
            <ac:spMk id="15" creationId="{C4C29DE2-D19A-4FE5-D30C-519B6116E592}"/>
          </ac:spMkLst>
        </pc:spChg>
        <pc:spChg chg="mod">
          <ac:chgData name="劉　冠廷" userId="157cb8b2-10c8-4c98-be2a-24a6fef27960" providerId="ADAL" clId="{6622E921-AE26-46C1-AE4E-15D7C32E5AB6}" dt="2022-06-14T04:38:34.560" v="3705" actId="20577"/>
          <ac:spMkLst>
            <pc:docMk/>
            <pc:sldMk cId="2807844247" sldId="291"/>
            <ac:spMk id="110" creationId="{00000000-0000-0000-0000-000000000000}"/>
          </ac:spMkLst>
        </pc:spChg>
        <pc:grpChg chg="add mod">
          <ac:chgData name="劉　冠廷" userId="157cb8b2-10c8-4c98-be2a-24a6fef27960" providerId="ADAL" clId="{6622E921-AE26-46C1-AE4E-15D7C32E5AB6}" dt="2022-06-14T00:21:24.695" v="2749" actId="14100"/>
          <ac:grpSpMkLst>
            <pc:docMk/>
            <pc:sldMk cId="2807844247" sldId="291"/>
            <ac:grpSpMk id="3" creationId="{09E42043-D148-4FDE-4F97-3790E6B7C525}"/>
          </ac:grpSpMkLst>
        </pc:grpChg>
        <pc:grpChg chg="add mod">
          <ac:chgData name="劉　冠廷" userId="157cb8b2-10c8-4c98-be2a-24a6fef27960" providerId="ADAL" clId="{6622E921-AE26-46C1-AE4E-15D7C32E5AB6}" dt="2022-06-14T00:21:10.065" v="2746" actId="20577"/>
          <ac:grpSpMkLst>
            <pc:docMk/>
            <pc:sldMk cId="2807844247" sldId="291"/>
            <ac:grpSpMk id="6" creationId="{5502CCF7-D7AD-7112-4725-02E3AE9D5294}"/>
          </ac:grpSpMkLst>
        </pc:grpChg>
        <pc:grpChg chg="add mod">
          <ac:chgData name="劉　冠廷" userId="157cb8b2-10c8-4c98-be2a-24a6fef27960" providerId="ADAL" clId="{6622E921-AE26-46C1-AE4E-15D7C32E5AB6}" dt="2022-06-14T00:20:02.327" v="2708" actId="1076"/>
          <ac:grpSpMkLst>
            <pc:docMk/>
            <pc:sldMk cId="2807844247" sldId="291"/>
            <ac:grpSpMk id="11" creationId="{1B6D2D1D-AB16-1E2A-F1C3-7D78B505235C}"/>
          </ac:grpSpMkLst>
        </pc:grpChg>
        <pc:grpChg chg="mod">
          <ac:chgData name="劉　冠廷" userId="157cb8b2-10c8-4c98-be2a-24a6fef27960" providerId="ADAL" clId="{6622E921-AE26-46C1-AE4E-15D7C32E5AB6}" dt="2022-06-13T23:40:13.092" v="1878"/>
          <ac:grpSpMkLst>
            <pc:docMk/>
            <pc:sldMk cId="2807844247" sldId="291"/>
            <ac:grpSpMk id="12" creationId="{957BC713-F442-A5FF-23C6-0F9B49F72A4C}"/>
          </ac:grpSpMkLst>
        </pc:grpChg>
        <pc:picChg chg="add del mod">
          <ac:chgData name="劉　冠廷" userId="157cb8b2-10c8-4c98-be2a-24a6fef27960" providerId="ADAL" clId="{6622E921-AE26-46C1-AE4E-15D7C32E5AB6}" dt="2022-06-27T07:32:39.719" v="10940" actId="478"/>
          <ac:picMkLst>
            <pc:docMk/>
            <pc:sldMk cId="2807844247" sldId="291"/>
            <ac:picMk id="5" creationId="{49415641-97F6-47A6-2D3F-732C5A1F27A8}"/>
          </ac:picMkLst>
        </pc:picChg>
        <pc:picChg chg="add del mod">
          <ac:chgData name="劉　冠廷" userId="157cb8b2-10c8-4c98-be2a-24a6fef27960" providerId="ADAL" clId="{6622E921-AE26-46C1-AE4E-15D7C32E5AB6}" dt="2022-06-27T07:32:52.864" v="10945" actId="478"/>
          <ac:picMkLst>
            <pc:docMk/>
            <pc:sldMk cId="2807844247" sldId="291"/>
            <ac:picMk id="16" creationId="{A83A5F48-DF80-475F-387D-CC0466C64369}"/>
          </ac:picMkLst>
        </pc:picChg>
        <pc:picChg chg="add mod modCrop">
          <ac:chgData name="劉　冠廷" userId="157cb8b2-10c8-4c98-be2a-24a6fef27960" providerId="ADAL" clId="{6622E921-AE26-46C1-AE4E-15D7C32E5AB6}" dt="2022-06-27T07:34:33.569" v="10954" actId="732"/>
          <ac:picMkLst>
            <pc:docMk/>
            <pc:sldMk cId="2807844247" sldId="291"/>
            <ac:picMk id="18" creationId="{66A2F725-651F-E724-CAEA-A9EEA0FBA67F}"/>
          </ac:picMkLst>
        </pc:picChg>
      </pc:sldChg>
      <pc:sldChg chg="addSp delSp modSp add mod">
        <pc:chgData name="劉　冠廷" userId="157cb8b2-10c8-4c98-be2a-24a6fef27960" providerId="ADAL" clId="{6622E921-AE26-46C1-AE4E-15D7C32E5AB6}" dt="2022-06-27T08:31:21.096" v="11012" actId="20577"/>
        <pc:sldMkLst>
          <pc:docMk/>
          <pc:sldMk cId="3168577595" sldId="292"/>
        </pc:sldMkLst>
        <pc:spChg chg="mod">
          <ac:chgData name="劉　冠廷" userId="157cb8b2-10c8-4c98-be2a-24a6fef27960" providerId="ADAL" clId="{6622E921-AE26-46C1-AE4E-15D7C32E5AB6}" dt="2022-06-25T02:51:19.346" v="10181" actId="14100"/>
          <ac:spMkLst>
            <pc:docMk/>
            <pc:sldMk cId="3168577595" sldId="292"/>
            <ac:spMk id="14" creationId="{B17168A2-D93C-84FF-2CBF-8A868BBA1CBE}"/>
          </ac:spMkLst>
        </pc:spChg>
        <pc:spChg chg="mod">
          <ac:chgData name="劉　冠廷" userId="157cb8b2-10c8-4c98-be2a-24a6fef27960" providerId="ADAL" clId="{6622E921-AE26-46C1-AE4E-15D7C32E5AB6}" dt="2022-06-25T05:37:51.255" v="10341" actId="20577"/>
          <ac:spMkLst>
            <pc:docMk/>
            <pc:sldMk cId="3168577595" sldId="292"/>
            <ac:spMk id="16" creationId="{0C7793C7-FEBB-934C-A652-E862F093A0D0}"/>
          </ac:spMkLst>
        </pc:spChg>
        <pc:spChg chg="mod">
          <ac:chgData name="劉　冠廷" userId="157cb8b2-10c8-4c98-be2a-24a6fef27960" providerId="ADAL" clId="{6622E921-AE26-46C1-AE4E-15D7C32E5AB6}" dt="2022-06-25T00:34:41.034" v="9787" actId="1076"/>
          <ac:spMkLst>
            <pc:docMk/>
            <pc:sldMk cId="3168577595" sldId="292"/>
            <ac:spMk id="19" creationId="{BBD1CAC7-CC03-AAFB-2FB3-4E83CAC42FD9}"/>
          </ac:spMkLst>
        </pc:spChg>
        <pc:spChg chg="mod">
          <ac:chgData name="劉　冠廷" userId="157cb8b2-10c8-4c98-be2a-24a6fef27960" providerId="ADAL" clId="{6622E921-AE26-46C1-AE4E-15D7C32E5AB6}" dt="2022-06-25T00:31:01.767" v="9667"/>
          <ac:spMkLst>
            <pc:docMk/>
            <pc:sldMk cId="3168577595" sldId="292"/>
            <ac:spMk id="32" creationId="{F3632C9D-85B9-49B8-CEA0-3C8E3C19073E}"/>
          </ac:spMkLst>
        </pc:spChg>
        <pc:spChg chg="mod">
          <ac:chgData name="劉　冠廷" userId="157cb8b2-10c8-4c98-be2a-24a6fef27960" providerId="ADAL" clId="{6622E921-AE26-46C1-AE4E-15D7C32E5AB6}" dt="2022-06-25T00:31:01.767" v="9667"/>
          <ac:spMkLst>
            <pc:docMk/>
            <pc:sldMk cId="3168577595" sldId="292"/>
            <ac:spMk id="33" creationId="{5CD17962-CB80-7D93-2F5A-063BF9675518}"/>
          </ac:spMkLst>
        </pc:spChg>
        <pc:spChg chg="mod">
          <ac:chgData name="劉　冠廷" userId="157cb8b2-10c8-4c98-be2a-24a6fef27960" providerId="ADAL" clId="{6622E921-AE26-46C1-AE4E-15D7C32E5AB6}" dt="2022-06-25T00:31:01.767" v="9667"/>
          <ac:spMkLst>
            <pc:docMk/>
            <pc:sldMk cId="3168577595" sldId="292"/>
            <ac:spMk id="34" creationId="{34276DA8-FD59-3FDB-0810-16D8DDF97974}"/>
          </ac:spMkLst>
        </pc:spChg>
        <pc:spChg chg="mod">
          <ac:chgData name="劉　冠廷" userId="157cb8b2-10c8-4c98-be2a-24a6fef27960" providerId="ADAL" clId="{6622E921-AE26-46C1-AE4E-15D7C32E5AB6}" dt="2022-06-27T08:31:21.096" v="11012" actId="20577"/>
          <ac:spMkLst>
            <pc:docMk/>
            <pc:sldMk cId="3168577595" sldId="292"/>
            <ac:spMk id="37" creationId="{BD82AA24-A53E-0DEB-3A8D-ADCE52E3A300}"/>
          </ac:spMkLst>
        </pc:spChg>
        <pc:spChg chg="mod">
          <ac:chgData name="劉　冠廷" userId="157cb8b2-10c8-4c98-be2a-24a6fef27960" providerId="ADAL" clId="{6622E921-AE26-46C1-AE4E-15D7C32E5AB6}" dt="2022-06-25T00:31:14.366" v="9670"/>
          <ac:spMkLst>
            <pc:docMk/>
            <pc:sldMk cId="3168577595" sldId="292"/>
            <ac:spMk id="40" creationId="{A8F2207E-184B-BA8E-6E3F-0935DF74F74C}"/>
          </ac:spMkLst>
        </pc:spChg>
        <pc:spChg chg="mod">
          <ac:chgData name="劉　冠廷" userId="157cb8b2-10c8-4c98-be2a-24a6fef27960" providerId="ADAL" clId="{6622E921-AE26-46C1-AE4E-15D7C32E5AB6}" dt="2022-06-25T00:32:44.937" v="9750" actId="14100"/>
          <ac:spMkLst>
            <pc:docMk/>
            <pc:sldMk cId="3168577595" sldId="292"/>
            <ac:spMk id="41" creationId="{033FEFDD-0A01-5A97-DF70-6CE005AFC6DE}"/>
          </ac:spMkLst>
        </pc:spChg>
        <pc:spChg chg="mod">
          <ac:chgData name="劉　冠廷" userId="157cb8b2-10c8-4c98-be2a-24a6fef27960" providerId="ADAL" clId="{6622E921-AE26-46C1-AE4E-15D7C32E5AB6}" dt="2022-06-25T00:31:14.366" v="9670"/>
          <ac:spMkLst>
            <pc:docMk/>
            <pc:sldMk cId="3168577595" sldId="292"/>
            <ac:spMk id="42" creationId="{29C9174A-5FDB-B39B-ABA1-2257DCA225DD}"/>
          </ac:spMkLst>
        </pc:spChg>
        <pc:spChg chg="mod">
          <ac:chgData name="劉　冠廷" userId="157cb8b2-10c8-4c98-be2a-24a6fef27960" providerId="ADAL" clId="{6622E921-AE26-46C1-AE4E-15D7C32E5AB6}" dt="2022-06-24T14:08:03.458" v="9654" actId="20577"/>
          <ac:spMkLst>
            <pc:docMk/>
            <pc:sldMk cId="3168577595" sldId="292"/>
            <ac:spMk id="110" creationId="{00000000-0000-0000-0000-000000000000}"/>
          </ac:spMkLst>
        </pc:spChg>
        <pc:spChg chg="mod">
          <ac:chgData name="劉　冠廷" userId="157cb8b2-10c8-4c98-be2a-24a6fef27960" providerId="ADAL" clId="{6622E921-AE26-46C1-AE4E-15D7C32E5AB6}" dt="2022-06-21T04:31:21.260" v="8582"/>
          <ac:spMkLst>
            <pc:docMk/>
            <pc:sldMk cId="3168577595" sldId="292"/>
            <ac:spMk id="111" creationId="{00000000-0000-0000-0000-000000000000}"/>
          </ac:spMkLst>
        </pc:spChg>
        <pc:grpChg chg="add del mod">
          <ac:chgData name="劉　冠廷" userId="157cb8b2-10c8-4c98-be2a-24a6fef27960" providerId="ADAL" clId="{6622E921-AE26-46C1-AE4E-15D7C32E5AB6}" dt="2022-06-25T00:32:31.531" v="9747" actId="478"/>
          <ac:grpSpMkLst>
            <pc:docMk/>
            <pc:sldMk cId="3168577595" sldId="292"/>
            <ac:grpSpMk id="10" creationId="{5ACC5C0B-49E0-3459-9161-2591228F0573}"/>
          </ac:grpSpMkLst>
        </pc:grpChg>
        <pc:grpChg chg="mod ord">
          <ac:chgData name="劉　冠廷" userId="157cb8b2-10c8-4c98-be2a-24a6fef27960" providerId="ADAL" clId="{6622E921-AE26-46C1-AE4E-15D7C32E5AB6}" dt="2022-06-25T00:38:40.940" v="9919" actId="1076"/>
          <ac:grpSpMkLst>
            <pc:docMk/>
            <pc:sldMk cId="3168577595" sldId="292"/>
            <ac:grpSpMk id="11" creationId="{AB8464BD-BD07-66FB-4284-2F662E046089}"/>
          </ac:grpSpMkLst>
        </pc:grpChg>
        <pc:grpChg chg="del mod">
          <ac:chgData name="劉　冠廷" userId="157cb8b2-10c8-4c98-be2a-24a6fef27960" providerId="ADAL" clId="{6622E921-AE26-46C1-AE4E-15D7C32E5AB6}" dt="2022-06-24T14:08:23.536" v="9657" actId="478"/>
          <ac:grpSpMkLst>
            <pc:docMk/>
            <pc:sldMk cId="3168577595" sldId="292"/>
            <ac:grpSpMk id="21" creationId="{1C779E7C-9A14-D598-A0C9-C26AC492860E}"/>
          </ac:grpSpMkLst>
        </pc:grpChg>
        <pc:grpChg chg="del mod">
          <ac:chgData name="劉　冠廷" userId="157cb8b2-10c8-4c98-be2a-24a6fef27960" providerId="ADAL" clId="{6622E921-AE26-46C1-AE4E-15D7C32E5AB6}" dt="2022-06-24T14:08:24.047" v="9658" actId="478"/>
          <ac:grpSpMkLst>
            <pc:docMk/>
            <pc:sldMk cId="3168577595" sldId="292"/>
            <ac:grpSpMk id="22" creationId="{6A91FF7A-9FDE-C84F-6EBC-DA0755504890}"/>
          </ac:grpSpMkLst>
        </pc:grpChg>
        <pc:grpChg chg="del mod">
          <ac:chgData name="劉　冠廷" userId="157cb8b2-10c8-4c98-be2a-24a6fef27960" providerId="ADAL" clId="{6622E921-AE26-46C1-AE4E-15D7C32E5AB6}" dt="2022-06-24T14:08:23.202" v="9656" actId="478"/>
          <ac:grpSpMkLst>
            <pc:docMk/>
            <pc:sldMk cId="3168577595" sldId="292"/>
            <ac:grpSpMk id="25" creationId="{E88A806F-4DFD-2909-2DAB-65F986E1C7CB}"/>
          </ac:grpSpMkLst>
        </pc:grpChg>
        <pc:grpChg chg="add del mod">
          <ac:chgData name="劉　冠廷" userId="157cb8b2-10c8-4c98-be2a-24a6fef27960" providerId="ADAL" clId="{6622E921-AE26-46C1-AE4E-15D7C32E5AB6}" dt="2022-06-25T00:31:04.534" v="9668"/>
          <ac:grpSpMkLst>
            <pc:docMk/>
            <pc:sldMk cId="3168577595" sldId="292"/>
            <ac:grpSpMk id="30" creationId="{61961840-E3FF-67C1-48FB-E96B1F28E670}"/>
          </ac:grpSpMkLst>
        </pc:grpChg>
        <pc:grpChg chg="mod">
          <ac:chgData name="劉　冠廷" userId="157cb8b2-10c8-4c98-be2a-24a6fef27960" providerId="ADAL" clId="{6622E921-AE26-46C1-AE4E-15D7C32E5AB6}" dt="2022-06-25T00:31:01.767" v="9667"/>
          <ac:grpSpMkLst>
            <pc:docMk/>
            <pc:sldMk cId="3168577595" sldId="292"/>
            <ac:grpSpMk id="31" creationId="{61C8F293-0CBF-D6A7-87DC-627B135410E5}"/>
          </ac:grpSpMkLst>
        </pc:grpChg>
        <pc:grpChg chg="add mod">
          <ac:chgData name="劉　冠廷" userId="157cb8b2-10c8-4c98-be2a-24a6fef27960" providerId="ADAL" clId="{6622E921-AE26-46C1-AE4E-15D7C32E5AB6}" dt="2022-06-25T00:34:45.021" v="9788" actId="1076"/>
          <ac:grpSpMkLst>
            <pc:docMk/>
            <pc:sldMk cId="3168577595" sldId="292"/>
            <ac:grpSpMk id="35" creationId="{16697721-200F-8129-5D46-ADFA337238E2}"/>
          </ac:grpSpMkLst>
        </pc:grpChg>
        <pc:grpChg chg="mod">
          <ac:chgData name="劉　冠廷" userId="157cb8b2-10c8-4c98-be2a-24a6fef27960" providerId="ADAL" clId="{6622E921-AE26-46C1-AE4E-15D7C32E5AB6}" dt="2022-06-25T00:31:14.366" v="9670"/>
          <ac:grpSpMkLst>
            <pc:docMk/>
            <pc:sldMk cId="3168577595" sldId="292"/>
            <ac:grpSpMk id="36" creationId="{84897054-C944-81F6-4DB3-93E109556BCF}"/>
          </ac:grpSpMkLst>
        </pc:grpChg>
        <pc:grpChg chg="mod">
          <ac:chgData name="劉　冠廷" userId="157cb8b2-10c8-4c98-be2a-24a6fef27960" providerId="ADAL" clId="{6622E921-AE26-46C1-AE4E-15D7C32E5AB6}" dt="2022-06-25T00:31:14.366" v="9670"/>
          <ac:grpSpMkLst>
            <pc:docMk/>
            <pc:sldMk cId="3168577595" sldId="292"/>
            <ac:grpSpMk id="39" creationId="{DB92A524-F55F-B6B9-46F0-B9C4F4505457}"/>
          </ac:grpSpMkLst>
        </pc:grpChg>
        <pc:picChg chg="del">
          <ac:chgData name="劉　冠廷" userId="157cb8b2-10c8-4c98-be2a-24a6fef27960" providerId="ADAL" clId="{6622E921-AE26-46C1-AE4E-15D7C32E5AB6}" dt="2022-06-25T00:30:37.999" v="9662" actId="478"/>
          <ac:picMkLst>
            <pc:docMk/>
            <pc:sldMk cId="3168577595" sldId="292"/>
            <ac:picMk id="9" creationId="{4859A1A4-3B1A-8BE6-22DE-C4023F1FF771}"/>
          </ac:picMkLst>
        </pc:picChg>
        <pc:picChg chg="add del mod">
          <ac:chgData name="劉　冠廷" userId="157cb8b2-10c8-4c98-be2a-24a6fef27960" providerId="ADAL" clId="{6622E921-AE26-46C1-AE4E-15D7C32E5AB6}" dt="2022-06-24T14:08:19.962" v="9655" actId="478"/>
          <ac:picMkLst>
            <pc:docMk/>
            <pc:sldMk cId="3168577595" sldId="292"/>
            <ac:picMk id="17" creationId="{4796A1FE-BEA2-C381-8735-33D87DA71847}"/>
          </ac:picMkLst>
        </pc:picChg>
        <pc:picChg chg="mod">
          <ac:chgData name="劉　冠廷" userId="157cb8b2-10c8-4c98-be2a-24a6fef27960" providerId="ADAL" clId="{6622E921-AE26-46C1-AE4E-15D7C32E5AB6}" dt="2022-06-25T00:31:14.366" v="9670"/>
          <ac:picMkLst>
            <pc:docMk/>
            <pc:sldMk cId="3168577595" sldId="292"/>
            <ac:picMk id="38" creationId="{88A66807-8334-3685-CB65-A48D042329F0}"/>
          </ac:picMkLst>
        </pc:picChg>
        <pc:inkChg chg="add mod">
          <ac:chgData name="劉　冠廷" userId="157cb8b2-10c8-4c98-be2a-24a6fef27960" providerId="ADAL" clId="{6622E921-AE26-46C1-AE4E-15D7C32E5AB6}" dt="2022-06-21T04:28:05.004" v="8486"/>
          <ac:inkMkLst>
            <pc:docMk/>
            <pc:sldMk cId="3168577595" sldId="292"/>
            <ac:inkMk id="3" creationId="{0FDD96B3-225E-2381-A03C-CA1AF4D218CD}"/>
          </ac:inkMkLst>
        </pc:inkChg>
        <pc:inkChg chg="add mod">
          <ac:chgData name="劉　冠廷" userId="157cb8b2-10c8-4c98-be2a-24a6fef27960" providerId="ADAL" clId="{6622E921-AE26-46C1-AE4E-15D7C32E5AB6}" dt="2022-06-21T04:28:05.004" v="8486"/>
          <ac:inkMkLst>
            <pc:docMk/>
            <pc:sldMk cId="3168577595" sldId="292"/>
            <ac:inkMk id="5" creationId="{DC189E87-35B9-2789-0823-74726FD6E71A}"/>
          </ac:inkMkLst>
        </pc:inkChg>
        <pc:inkChg chg="add mod">
          <ac:chgData name="劉　冠廷" userId="157cb8b2-10c8-4c98-be2a-24a6fef27960" providerId="ADAL" clId="{6622E921-AE26-46C1-AE4E-15D7C32E5AB6}" dt="2022-06-21T04:28:05.004" v="8486"/>
          <ac:inkMkLst>
            <pc:docMk/>
            <pc:sldMk cId="3168577595" sldId="292"/>
            <ac:inkMk id="8" creationId="{C9C0778B-DB70-FC45-B038-672541C78496}"/>
          </ac:inkMkLst>
        </pc:inkChg>
        <pc:inkChg chg="add mod">
          <ac:chgData name="劉　冠廷" userId="157cb8b2-10c8-4c98-be2a-24a6fef27960" providerId="ADAL" clId="{6622E921-AE26-46C1-AE4E-15D7C32E5AB6}" dt="2022-06-21T04:28:05.004" v="8486"/>
          <ac:inkMkLst>
            <pc:docMk/>
            <pc:sldMk cId="3168577595" sldId="292"/>
            <ac:inkMk id="12" creationId="{A424DD7E-1E94-CD26-DD36-0DBCC0134CA6}"/>
          </ac:inkMkLst>
        </pc:inkChg>
        <pc:inkChg chg="add mod">
          <ac:chgData name="劉　冠廷" userId="157cb8b2-10c8-4c98-be2a-24a6fef27960" providerId="ADAL" clId="{6622E921-AE26-46C1-AE4E-15D7C32E5AB6}" dt="2022-06-21T04:28:05.004" v="8486"/>
          <ac:inkMkLst>
            <pc:docMk/>
            <pc:sldMk cId="3168577595" sldId="292"/>
            <ac:inkMk id="18" creationId="{A3DA532F-6053-BE7B-DAE9-65379366AEE4}"/>
          </ac:inkMkLst>
        </pc:inkChg>
        <pc:inkChg chg="add mod">
          <ac:chgData name="劉　冠廷" userId="157cb8b2-10c8-4c98-be2a-24a6fef27960" providerId="ADAL" clId="{6622E921-AE26-46C1-AE4E-15D7C32E5AB6}" dt="2022-06-21T04:28:05.004" v="8486"/>
          <ac:inkMkLst>
            <pc:docMk/>
            <pc:sldMk cId="3168577595" sldId="292"/>
            <ac:inkMk id="20" creationId="{A14F509F-A650-538E-46A1-879EB3F56399}"/>
          </ac:inkMkLst>
        </pc:inkChg>
        <pc:inkChg chg="add mod">
          <ac:chgData name="劉　冠廷" userId="157cb8b2-10c8-4c98-be2a-24a6fef27960" providerId="ADAL" clId="{6622E921-AE26-46C1-AE4E-15D7C32E5AB6}" dt="2022-06-21T04:28:06.153" v="8489"/>
          <ac:inkMkLst>
            <pc:docMk/>
            <pc:sldMk cId="3168577595" sldId="292"/>
            <ac:inkMk id="23" creationId="{34363297-768D-3E61-6902-01E5D22D13C3}"/>
          </ac:inkMkLst>
        </pc:inkChg>
        <pc:inkChg chg="add mod">
          <ac:chgData name="劉　冠廷" userId="157cb8b2-10c8-4c98-be2a-24a6fef27960" providerId="ADAL" clId="{6622E921-AE26-46C1-AE4E-15D7C32E5AB6}" dt="2022-06-21T04:28:06.153" v="8489"/>
          <ac:inkMkLst>
            <pc:docMk/>
            <pc:sldMk cId="3168577595" sldId="292"/>
            <ac:inkMk id="24" creationId="{8DF76B6B-7800-4C26-B21F-26BC4FF3CC8A}"/>
          </ac:inkMkLst>
        </pc:inkChg>
        <pc:inkChg chg="add del">
          <ac:chgData name="劉　冠廷" userId="157cb8b2-10c8-4c98-be2a-24a6fef27960" providerId="ADAL" clId="{6622E921-AE26-46C1-AE4E-15D7C32E5AB6}" dt="2022-06-25T00:30:49.349" v="9665" actId="478"/>
          <ac:inkMkLst>
            <pc:docMk/>
            <pc:sldMk cId="3168577595" sldId="292"/>
            <ac:inkMk id="26" creationId="{C9B13F44-246F-6596-B733-7907816508CC}"/>
          </ac:inkMkLst>
        </pc:inkChg>
      </pc:sldChg>
      <pc:sldChg chg="add mod modShow">
        <pc:chgData name="劉　冠廷" userId="157cb8b2-10c8-4c98-be2a-24a6fef27960" providerId="ADAL" clId="{6622E921-AE26-46C1-AE4E-15D7C32E5AB6}" dt="2022-06-14T00:11:35.686" v="2570" actId="729"/>
        <pc:sldMkLst>
          <pc:docMk/>
          <pc:sldMk cId="1909238726" sldId="293"/>
        </pc:sldMkLst>
      </pc:sldChg>
      <pc:sldChg chg="addSp delSp modSp add mod delAnim">
        <pc:chgData name="劉　冠廷" userId="157cb8b2-10c8-4c98-be2a-24a6fef27960" providerId="ADAL" clId="{6622E921-AE26-46C1-AE4E-15D7C32E5AB6}" dt="2022-06-27T10:16:56.803" v="11032" actId="20577"/>
        <pc:sldMkLst>
          <pc:docMk/>
          <pc:sldMk cId="2454897697" sldId="294"/>
        </pc:sldMkLst>
        <pc:spChg chg="add del mod">
          <ac:chgData name="劉　冠廷" userId="157cb8b2-10c8-4c98-be2a-24a6fef27960" providerId="ADAL" clId="{6622E921-AE26-46C1-AE4E-15D7C32E5AB6}" dt="2022-06-25T02:53:43.789" v="10221" actId="478"/>
          <ac:spMkLst>
            <pc:docMk/>
            <pc:sldMk cId="2454897697" sldId="294"/>
            <ac:spMk id="3" creationId="{E279B633-8EB8-E8AE-2ED0-F5AF84F97BBA}"/>
          </ac:spMkLst>
        </pc:spChg>
        <pc:spChg chg="mod">
          <ac:chgData name="劉　冠廷" userId="157cb8b2-10c8-4c98-be2a-24a6fef27960" providerId="ADAL" clId="{6622E921-AE26-46C1-AE4E-15D7C32E5AB6}" dt="2022-06-20T05:18:43.671" v="4088" actId="14100"/>
          <ac:spMkLst>
            <pc:docMk/>
            <pc:sldMk cId="2454897697" sldId="294"/>
            <ac:spMk id="10" creationId="{D418C2E4-8CEB-C685-5F86-7763B1EAEA3C}"/>
          </ac:spMkLst>
        </pc:spChg>
        <pc:spChg chg="mod">
          <ac:chgData name="劉　冠廷" userId="157cb8b2-10c8-4c98-be2a-24a6fef27960" providerId="ADAL" clId="{6622E921-AE26-46C1-AE4E-15D7C32E5AB6}" dt="2022-06-20T05:17:51.910" v="4075" actId="165"/>
          <ac:spMkLst>
            <pc:docMk/>
            <pc:sldMk cId="2454897697" sldId="294"/>
            <ac:spMk id="11" creationId="{F0E35A98-4905-F271-520E-DB85CF6221FB}"/>
          </ac:spMkLst>
        </pc:spChg>
        <pc:spChg chg="mod">
          <ac:chgData name="劉　冠廷" userId="157cb8b2-10c8-4c98-be2a-24a6fef27960" providerId="ADAL" clId="{6622E921-AE26-46C1-AE4E-15D7C32E5AB6}" dt="2022-06-20T05:40:17.632" v="4337" actId="14100"/>
          <ac:spMkLst>
            <pc:docMk/>
            <pc:sldMk cId="2454897697" sldId="294"/>
            <ac:spMk id="12" creationId="{09134FC4-BF68-18FD-EAED-2353B62E09AE}"/>
          </ac:spMkLst>
        </pc:spChg>
        <pc:spChg chg="add mod">
          <ac:chgData name="劉　冠廷" userId="157cb8b2-10c8-4c98-be2a-24a6fef27960" providerId="ADAL" clId="{6622E921-AE26-46C1-AE4E-15D7C32E5AB6}" dt="2022-06-25T00:31:10.541" v="9669" actId="164"/>
          <ac:spMkLst>
            <pc:docMk/>
            <pc:sldMk cId="2454897697" sldId="294"/>
            <ac:spMk id="15" creationId="{98A18758-528C-11FD-2EAB-2FC80B1801CB}"/>
          </ac:spMkLst>
        </pc:spChg>
        <pc:spChg chg="mod">
          <ac:chgData name="劉　冠廷" userId="157cb8b2-10c8-4c98-be2a-24a6fef27960" providerId="ADAL" clId="{6622E921-AE26-46C1-AE4E-15D7C32E5AB6}" dt="2022-06-26T12:13:00.993" v="10536" actId="1076"/>
          <ac:spMkLst>
            <pc:docMk/>
            <pc:sldMk cId="2454897697" sldId="294"/>
            <ac:spMk id="18" creationId="{F9DC7A47-28D5-CB8A-312C-A106C88F8DF6}"/>
          </ac:spMkLst>
        </pc:spChg>
        <pc:spChg chg="mod">
          <ac:chgData name="劉　冠廷" userId="157cb8b2-10c8-4c98-be2a-24a6fef27960" providerId="ADAL" clId="{6622E921-AE26-46C1-AE4E-15D7C32E5AB6}" dt="2022-06-25T02:52:58.214" v="10184"/>
          <ac:spMkLst>
            <pc:docMk/>
            <pc:sldMk cId="2454897697" sldId="294"/>
            <ac:spMk id="19" creationId="{9C1D0F66-7F53-9DCC-9A2D-0DB833CF81A5}"/>
          </ac:spMkLst>
        </pc:spChg>
        <pc:spChg chg="mod">
          <ac:chgData name="劉　冠廷" userId="157cb8b2-10c8-4c98-be2a-24a6fef27960" providerId="ADAL" clId="{6622E921-AE26-46C1-AE4E-15D7C32E5AB6}" dt="2022-06-25T02:52:58.214" v="10184"/>
          <ac:spMkLst>
            <pc:docMk/>
            <pc:sldMk cId="2454897697" sldId="294"/>
            <ac:spMk id="20" creationId="{6A8B203C-325B-3267-623E-24779260B4A7}"/>
          </ac:spMkLst>
        </pc:spChg>
        <pc:spChg chg="mod">
          <ac:chgData name="劉　冠廷" userId="157cb8b2-10c8-4c98-be2a-24a6fef27960" providerId="ADAL" clId="{6622E921-AE26-46C1-AE4E-15D7C32E5AB6}" dt="2022-06-20T05:50:37.776" v="4602" actId="20577"/>
          <ac:spMkLst>
            <pc:docMk/>
            <pc:sldMk cId="2454897697" sldId="294"/>
            <ac:spMk id="20" creationId="{CB3FA349-AA44-2F3A-7AD4-B5BAF7614D79}"/>
          </ac:spMkLst>
        </pc:spChg>
        <pc:spChg chg="mod">
          <ac:chgData name="劉　冠廷" userId="157cb8b2-10c8-4c98-be2a-24a6fef27960" providerId="ADAL" clId="{6622E921-AE26-46C1-AE4E-15D7C32E5AB6}" dt="2022-06-20T05:47:40.530" v="4366"/>
          <ac:spMkLst>
            <pc:docMk/>
            <pc:sldMk cId="2454897697" sldId="294"/>
            <ac:spMk id="21" creationId="{1BEC896F-04F0-2D0B-F4EF-B9CE9CE4DE76}"/>
          </ac:spMkLst>
        </pc:spChg>
        <pc:spChg chg="mod">
          <ac:chgData name="劉　冠廷" userId="157cb8b2-10c8-4c98-be2a-24a6fef27960" providerId="ADAL" clId="{6622E921-AE26-46C1-AE4E-15D7C32E5AB6}" dt="2022-06-20T05:47:40.530" v="4366"/>
          <ac:spMkLst>
            <pc:docMk/>
            <pc:sldMk cId="2454897697" sldId="294"/>
            <ac:spMk id="22" creationId="{8775E8F4-EC23-B3E0-A34A-D342F6BB5A9C}"/>
          </ac:spMkLst>
        </pc:spChg>
        <pc:spChg chg="add del mod">
          <ac:chgData name="劉　冠廷" userId="157cb8b2-10c8-4c98-be2a-24a6fef27960" providerId="ADAL" clId="{6622E921-AE26-46C1-AE4E-15D7C32E5AB6}" dt="2022-06-27T10:16:56.803" v="11032" actId="20577"/>
          <ac:spMkLst>
            <pc:docMk/>
            <pc:sldMk cId="2454897697" sldId="294"/>
            <ac:spMk id="23" creationId="{DDF6EDF1-121F-5871-9C7C-07D4E33CF11D}"/>
          </ac:spMkLst>
        </pc:spChg>
        <pc:spChg chg="mod">
          <ac:chgData name="劉　冠廷" userId="157cb8b2-10c8-4c98-be2a-24a6fef27960" providerId="ADAL" clId="{6622E921-AE26-46C1-AE4E-15D7C32E5AB6}" dt="2022-06-20T05:52:46.979" v="4632" actId="20577"/>
          <ac:spMkLst>
            <pc:docMk/>
            <pc:sldMk cId="2454897697" sldId="294"/>
            <ac:spMk id="110" creationId="{00000000-0000-0000-0000-000000000000}"/>
          </ac:spMkLst>
        </pc:spChg>
        <pc:spChg chg="del mod">
          <ac:chgData name="劉　冠廷" userId="157cb8b2-10c8-4c98-be2a-24a6fef27960" providerId="ADAL" clId="{6622E921-AE26-46C1-AE4E-15D7C32E5AB6}" dt="2022-06-25T02:53:03.136" v="10186" actId="478"/>
          <ac:spMkLst>
            <pc:docMk/>
            <pc:sldMk cId="2454897697" sldId="294"/>
            <ac:spMk id="111" creationId="{00000000-0000-0000-0000-000000000000}"/>
          </ac:spMkLst>
        </pc:spChg>
        <pc:grpChg chg="add del mod">
          <ac:chgData name="劉　冠廷" userId="157cb8b2-10c8-4c98-be2a-24a6fef27960" providerId="ADAL" clId="{6622E921-AE26-46C1-AE4E-15D7C32E5AB6}" dt="2022-06-25T00:40:20.703" v="9923" actId="478"/>
          <ac:grpSpMkLst>
            <pc:docMk/>
            <pc:sldMk cId="2454897697" sldId="294"/>
            <ac:grpSpMk id="4" creationId="{03D16B4A-872E-4C60-867C-3DFACEAC5B4B}"/>
          </ac:grpSpMkLst>
        </pc:grpChg>
        <pc:grpChg chg="add del mod">
          <ac:chgData name="劉　冠廷" userId="157cb8b2-10c8-4c98-be2a-24a6fef27960" providerId="ADAL" clId="{6622E921-AE26-46C1-AE4E-15D7C32E5AB6}" dt="2022-06-20T05:17:51.910" v="4075" actId="165"/>
          <ac:grpSpMkLst>
            <pc:docMk/>
            <pc:sldMk cId="2454897697" sldId="294"/>
            <ac:grpSpMk id="5" creationId="{5F0AADB8-A06B-6FC0-72DD-1AA47814EB0C}"/>
          </ac:grpSpMkLst>
        </pc:grpChg>
        <pc:grpChg chg="add mod ord topLvl">
          <ac:chgData name="劉　冠廷" userId="157cb8b2-10c8-4c98-be2a-24a6fef27960" providerId="ADAL" clId="{6622E921-AE26-46C1-AE4E-15D7C32E5AB6}" dt="2022-06-25T00:31:10.541" v="9669" actId="164"/>
          <ac:grpSpMkLst>
            <pc:docMk/>
            <pc:sldMk cId="2454897697" sldId="294"/>
            <ac:grpSpMk id="8" creationId="{ED743A1E-BD4F-F012-2B09-988E8C198EBA}"/>
          </ac:grpSpMkLst>
        </pc:grpChg>
        <pc:grpChg chg="mod">
          <ac:chgData name="劉　冠廷" userId="157cb8b2-10c8-4c98-be2a-24a6fef27960" providerId="ADAL" clId="{6622E921-AE26-46C1-AE4E-15D7C32E5AB6}" dt="2022-06-20T05:17:51.910" v="4075" actId="165"/>
          <ac:grpSpMkLst>
            <pc:docMk/>
            <pc:sldMk cId="2454897697" sldId="294"/>
            <ac:grpSpMk id="9" creationId="{DE55B039-7503-2E74-C1DF-493BD0051B3C}"/>
          </ac:grpSpMkLst>
        </pc:grpChg>
        <pc:grpChg chg="add mod">
          <ac:chgData name="劉　冠廷" userId="157cb8b2-10c8-4c98-be2a-24a6fef27960" providerId="ADAL" clId="{6622E921-AE26-46C1-AE4E-15D7C32E5AB6}" dt="2022-06-25T08:19:59.936" v="10349" actId="14100"/>
          <ac:grpSpMkLst>
            <pc:docMk/>
            <pc:sldMk cId="2454897697" sldId="294"/>
            <ac:grpSpMk id="16" creationId="{68C3059E-85EC-8D83-C36D-CDA4A7F13E06}"/>
          </ac:grpSpMkLst>
        </pc:grpChg>
        <pc:grpChg chg="mod">
          <ac:chgData name="劉　冠廷" userId="157cb8b2-10c8-4c98-be2a-24a6fef27960" providerId="ADAL" clId="{6622E921-AE26-46C1-AE4E-15D7C32E5AB6}" dt="2022-06-25T02:52:58.214" v="10184"/>
          <ac:grpSpMkLst>
            <pc:docMk/>
            <pc:sldMk cId="2454897697" sldId="294"/>
            <ac:grpSpMk id="17" creationId="{2AF2CF07-5B1E-4543-136B-32F5F509D26A}"/>
          </ac:grpSpMkLst>
        </pc:grpChg>
        <pc:grpChg chg="add del mod">
          <ac:chgData name="劉　冠廷" userId="157cb8b2-10c8-4c98-be2a-24a6fef27960" providerId="ADAL" clId="{6622E921-AE26-46C1-AE4E-15D7C32E5AB6}" dt="2022-06-20T05:51:39.159" v="4617" actId="478"/>
          <ac:grpSpMkLst>
            <pc:docMk/>
            <pc:sldMk cId="2454897697" sldId="294"/>
            <ac:grpSpMk id="18" creationId="{67DC1144-4CCA-311D-3378-9E7AAD0DE782}"/>
          </ac:grpSpMkLst>
        </pc:grpChg>
        <pc:grpChg chg="mod">
          <ac:chgData name="劉　冠廷" userId="157cb8b2-10c8-4c98-be2a-24a6fef27960" providerId="ADAL" clId="{6622E921-AE26-46C1-AE4E-15D7C32E5AB6}" dt="2022-06-20T05:47:40.530" v="4366"/>
          <ac:grpSpMkLst>
            <pc:docMk/>
            <pc:sldMk cId="2454897697" sldId="294"/>
            <ac:grpSpMk id="19" creationId="{6C41DFBA-988A-1F2D-6AA6-D0E5A8121BC0}"/>
          </ac:grpSpMkLst>
        </pc:grpChg>
        <pc:picChg chg="add del mod topLvl">
          <ac:chgData name="劉　冠廷" userId="157cb8b2-10c8-4c98-be2a-24a6fef27960" providerId="ADAL" clId="{6622E921-AE26-46C1-AE4E-15D7C32E5AB6}" dt="2022-06-20T05:43:12.568" v="4353" actId="478"/>
          <ac:picMkLst>
            <pc:docMk/>
            <pc:sldMk cId="2454897697" sldId="294"/>
            <ac:picMk id="4" creationId="{2B91BF62-498A-44B5-DDDD-FB62355CE4EE}"/>
          </ac:picMkLst>
        </pc:picChg>
        <pc:picChg chg="add mod">
          <ac:chgData name="劉　冠廷" userId="157cb8b2-10c8-4c98-be2a-24a6fef27960" providerId="ADAL" clId="{6622E921-AE26-46C1-AE4E-15D7C32E5AB6}" dt="2022-06-25T08:19:51.835" v="10348" actId="1076"/>
          <ac:picMkLst>
            <pc:docMk/>
            <pc:sldMk cId="2454897697" sldId="294"/>
            <ac:picMk id="6" creationId="{8A6B4104-71BF-6899-46DE-771DF4D5B038}"/>
          </ac:picMkLst>
        </pc:picChg>
        <pc:picChg chg="add mod">
          <ac:chgData name="劉　冠廷" userId="157cb8b2-10c8-4c98-be2a-24a6fef27960" providerId="ADAL" clId="{6622E921-AE26-46C1-AE4E-15D7C32E5AB6}" dt="2022-06-25T00:31:10.541" v="9669" actId="164"/>
          <ac:picMkLst>
            <pc:docMk/>
            <pc:sldMk cId="2454897697" sldId="294"/>
            <ac:picMk id="13" creationId="{D2637FDA-B7E1-1767-003A-516C6D652669}"/>
          </ac:picMkLst>
        </pc:picChg>
      </pc:sldChg>
      <pc:sldChg chg="addSp delSp modSp add mod delAnim modAnim">
        <pc:chgData name="劉　冠廷" userId="157cb8b2-10c8-4c98-be2a-24a6fef27960" providerId="ADAL" clId="{6622E921-AE26-46C1-AE4E-15D7C32E5AB6}" dt="2022-06-21T04:42:27.728" v="8837" actId="478"/>
        <pc:sldMkLst>
          <pc:docMk/>
          <pc:sldMk cId="2569223751" sldId="295"/>
        </pc:sldMkLst>
        <pc:spChg chg="add del mod">
          <ac:chgData name="劉　冠廷" userId="157cb8b2-10c8-4c98-be2a-24a6fef27960" providerId="ADAL" clId="{6622E921-AE26-46C1-AE4E-15D7C32E5AB6}" dt="2022-06-21T04:42:25.474" v="8836" actId="478"/>
          <ac:spMkLst>
            <pc:docMk/>
            <pc:sldMk cId="2569223751" sldId="295"/>
            <ac:spMk id="13" creationId="{0CFADAEA-B44A-876A-EB14-5CD99FBDA92A}"/>
          </ac:spMkLst>
        </pc:spChg>
        <pc:spChg chg="add del mod">
          <ac:chgData name="劉　冠廷" userId="157cb8b2-10c8-4c98-be2a-24a6fef27960" providerId="ADAL" clId="{6622E921-AE26-46C1-AE4E-15D7C32E5AB6}" dt="2022-06-21T04:42:27.728" v="8837" actId="478"/>
          <ac:spMkLst>
            <pc:docMk/>
            <pc:sldMk cId="2569223751" sldId="295"/>
            <ac:spMk id="14" creationId="{18B3134F-BB1B-94FD-5366-32B7E7A47EFB}"/>
          </ac:spMkLst>
        </pc:spChg>
        <pc:spChg chg="mod">
          <ac:chgData name="劉　冠廷" userId="157cb8b2-10c8-4c98-be2a-24a6fef27960" providerId="ADAL" clId="{6622E921-AE26-46C1-AE4E-15D7C32E5AB6}" dt="2022-06-20T12:40:54.046" v="8218" actId="5793"/>
          <ac:spMkLst>
            <pc:docMk/>
            <pc:sldMk cId="2569223751" sldId="295"/>
            <ac:spMk id="15" creationId="{98A18758-528C-11FD-2EAB-2FC80B1801CB}"/>
          </ac:spMkLst>
        </pc:spChg>
        <pc:spChg chg="mod">
          <ac:chgData name="劉　冠廷" userId="157cb8b2-10c8-4c98-be2a-24a6fef27960" providerId="ADAL" clId="{6622E921-AE26-46C1-AE4E-15D7C32E5AB6}" dt="2022-06-20T07:20:31.030" v="6077" actId="20577"/>
          <ac:spMkLst>
            <pc:docMk/>
            <pc:sldMk cId="2569223751" sldId="295"/>
            <ac:spMk id="110" creationId="{00000000-0000-0000-0000-000000000000}"/>
          </ac:spMkLst>
        </pc:spChg>
        <pc:grpChg chg="del">
          <ac:chgData name="劉　冠廷" userId="157cb8b2-10c8-4c98-be2a-24a6fef27960" providerId="ADAL" clId="{6622E921-AE26-46C1-AE4E-15D7C32E5AB6}" dt="2022-06-20T05:33:00.620" v="4108" actId="478"/>
          <ac:grpSpMkLst>
            <pc:docMk/>
            <pc:sldMk cId="2569223751" sldId="295"/>
            <ac:grpSpMk id="8" creationId="{ED743A1E-BD4F-F012-2B09-988E8C198EBA}"/>
          </ac:grpSpMkLst>
        </pc:grpChg>
        <pc:picChg chg="del">
          <ac:chgData name="劉　冠廷" userId="157cb8b2-10c8-4c98-be2a-24a6fef27960" providerId="ADAL" clId="{6622E921-AE26-46C1-AE4E-15D7C32E5AB6}" dt="2022-06-20T05:33:01.287" v="4109" actId="478"/>
          <ac:picMkLst>
            <pc:docMk/>
            <pc:sldMk cId="2569223751" sldId="295"/>
            <ac:picMk id="4" creationId="{2B91BF62-498A-44B5-DDDD-FB62355CE4EE}"/>
          </ac:picMkLst>
        </pc:picChg>
      </pc:sldChg>
      <pc:sldChg chg="addSp delSp modSp add mod delAnim">
        <pc:chgData name="劉　冠廷" userId="157cb8b2-10c8-4c98-be2a-24a6fef27960" providerId="ADAL" clId="{6622E921-AE26-46C1-AE4E-15D7C32E5AB6}" dt="2022-06-27T10:20:31.653" v="11100" actId="20577"/>
        <pc:sldMkLst>
          <pc:docMk/>
          <pc:sldMk cId="379689452" sldId="296"/>
        </pc:sldMkLst>
        <pc:spChg chg="del mod">
          <ac:chgData name="劉　冠廷" userId="157cb8b2-10c8-4c98-be2a-24a6fef27960" providerId="ADAL" clId="{6622E921-AE26-46C1-AE4E-15D7C32E5AB6}" dt="2022-06-20T05:55:04.944" v="4730" actId="478"/>
          <ac:spMkLst>
            <pc:docMk/>
            <pc:sldMk cId="379689452" sldId="296"/>
            <ac:spMk id="15" creationId="{98A18758-528C-11FD-2EAB-2FC80B1801CB}"/>
          </ac:spMkLst>
        </pc:spChg>
        <pc:spChg chg="del">
          <ac:chgData name="劉　冠廷" userId="157cb8b2-10c8-4c98-be2a-24a6fef27960" providerId="ADAL" clId="{6622E921-AE26-46C1-AE4E-15D7C32E5AB6}" dt="2022-06-20T05:55:08.258" v="4733" actId="478"/>
          <ac:spMkLst>
            <pc:docMk/>
            <pc:sldMk cId="379689452" sldId="296"/>
            <ac:spMk id="23" creationId="{DDF6EDF1-121F-5871-9C7C-07D4E33CF11D}"/>
          </ac:spMkLst>
        </pc:spChg>
        <pc:spChg chg="add mod">
          <ac:chgData name="劉　冠廷" userId="157cb8b2-10c8-4c98-be2a-24a6fef27960" providerId="ADAL" clId="{6622E921-AE26-46C1-AE4E-15D7C32E5AB6}" dt="2022-06-27T10:20:31.653" v="11100" actId="20577"/>
          <ac:spMkLst>
            <pc:docMk/>
            <pc:sldMk cId="379689452" sldId="296"/>
            <ac:spMk id="24" creationId="{3B9D04AF-157A-096D-37C7-32608DC7A71B}"/>
          </ac:spMkLst>
        </pc:spChg>
        <pc:spChg chg="del">
          <ac:chgData name="劉　冠廷" userId="157cb8b2-10c8-4c98-be2a-24a6fef27960" providerId="ADAL" clId="{6622E921-AE26-46C1-AE4E-15D7C32E5AB6}" dt="2022-06-20T06:24:51.164" v="5298" actId="478"/>
          <ac:spMkLst>
            <pc:docMk/>
            <pc:sldMk cId="379689452" sldId="296"/>
            <ac:spMk id="111" creationId="{00000000-0000-0000-0000-000000000000}"/>
          </ac:spMkLst>
        </pc:spChg>
        <pc:grpChg chg="del">
          <ac:chgData name="劉　冠廷" userId="157cb8b2-10c8-4c98-be2a-24a6fef27960" providerId="ADAL" clId="{6622E921-AE26-46C1-AE4E-15D7C32E5AB6}" dt="2022-06-20T05:54:57.553" v="4727" actId="478"/>
          <ac:grpSpMkLst>
            <pc:docMk/>
            <pc:sldMk cId="379689452" sldId="296"/>
            <ac:grpSpMk id="8" creationId="{ED743A1E-BD4F-F012-2B09-988E8C198EBA}"/>
          </ac:grpSpMkLst>
        </pc:grpChg>
        <pc:grpChg chg="del mod">
          <ac:chgData name="劉　冠廷" userId="157cb8b2-10c8-4c98-be2a-24a6fef27960" providerId="ADAL" clId="{6622E921-AE26-46C1-AE4E-15D7C32E5AB6}" dt="2022-06-20T05:55:07.266" v="4732" actId="478"/>
          <ac:grpSpMkLst>
            <pc:docMk/>
            <pc:sldMk cId="379689452" sldId="296"/>
            <ac:grpSpMk id="18" creationId="{67DC1144-4CCA-311D-3378-9E7AAD0DE782}"/>
          </ac:grpSpMkLst>
        </pc:grpChg>
        <pc:picChg chg="add mod">
          <ac:chgData name="劉　冠廷" userId="157cb8b2-10c8-4c98-be2a-24a6fef27960" providerId="ADAL" clId="{6622E921-AE26-46C1-AE4E-15D7C32E5AB6}" dt="2022-06-20T06:44:16.840" v="5771" actId="1076"/>
          <ac:picMkLst>
            <pc:docMk/>
            <pc:sldMk cId="379689452" sldId="296"/>
            <ac:picMk id="4" creationId="{FEBC6EB8-A9C4-1CDC-3292-235DDE34031E}"/>
          </ac:picMkLst>
        </pc:picChg>
        <pc:picChg chg="add mod">
          <ac:chgData name="劉　冠廷" userId="157cb8b2-10c8-4c98-be2a-24a6fef27960" providerId="ADAL" clId="{6622E921-AE26-46C1-AE4E-15D7C32E5AB6}" dt="2022-06-20T06:44:18.671" v="5772" actId="1076"/>
          <ac:picMkLst>
            <pc:docMk/>
            <pc:sldMk cId="379689452" sldId="296"/>
            <ac:picMk id="6" creationId="{CAC32E24-4395-F356-0A5B-63F71B387DFD}"/>
          </ac:picMkLst>
        </pc:picChg>
        <pc:picChg chg="del">
          <ac:chgData name="劉　冠廷" userId="157cb8b2-10c8-4c98-be2a-24a6fef27960" providerId="ADAL" clId="{6622E921-AE26-46C1-AE4E-15D7C32E5AB6}" dt="2022-06-20T05:54:58.437" v="4728" actId="478"/>
          <ac:picMkLst>
            <pc:docMk/>
            <pc:sldMk cId="379689452" sldId="296"/>
            <ac:picMk id="13" creationId="{D2637FDA-B7E1-1767-003A-516C6D652669}"/>
          </ac:picMkLst>
        </pc:picChg>
        <pc:picChg chg="add del mod">
          <ac:chgData name="劉　冠廷" userId="157cb8b2-10c8-4c98-be2a-24a6fef27960" providerId="ADAL" clId="{6622E921-AE26-46C1-AE4E-15D7C32E5AB6}" dt="2022-06-20T06:44:22.830" v="5775" actId="478"/>
          <ac:picMkLst>
            <pc:docMk/>
            <pc:sldMk cId="379689452" sldId="296"/>
            <ac:picMk id="14" creationId="{3F7861FE-646C-C5FA-9FEC-A46E8814C0EA}"/>
          </ac:picMkLst>
        </pc:picChg>
        <pc:picChg chg="add mod">
          <ac:chgData name="劉　冠廷" userId="157cb8b2-10c8-4c98-be2a-24a6fef27960" providerId="ADAL" clId="{6622E921-AE26-46C1-AE4E-15D7C32E5AB6}" dt="2022-06-20T06:44:52.136" v="5781" actId="1076"/>
          <ac:picMkLst>
            <pc:docMk/>
            <pc:sldMk cId="379689452" sldId="296"/>
            <ac:picMk id="17" creationId="{D0BFCC8A-7898-FD02-EC2D-D495A9B566FE}"/>
          </ac:picMkLst>
        </pc:picChg>
      </pc:sldChg>
      <pc:sldChg chg="addSp delSp modSp add mod modAnim">
        <pc:chgData name="劉　冠廷" userId="157cb8b2-10c8-4c98-be2a-24a6fef27960" providerId="ADAL" clId="{6622E921-AE26-46C1-AE4E-15D7C32E5AB6}" dt="2022-06-27T02:20:06.701" v="10863" actId="20577"/>
        <pc:sldMkLst>
          <pc:docMk/>
          <pc:sldMk cId="3306550100" sldId="297"/>
        </pc:sldMkLst>
        <pc:spChg chg="mod">
          <ac:chgData name="劉　冠廷" userId="157cb8b2-10c8-4c98-be2a-24a6fef27960" providerId="ADAL" clId="{6622E921-AE26-46C1-AE4E-15D7C32E5AB6}" dt="2022-06-25T01:31:47.693" v="10180" actId="20577"/>
          <ac:spMkLst>
            <pc:docMk/>
            <pc:sldMk cId="3306550100" sldId="297"/>
            <ac:spMk id="11" creationId="{0B2416B0-8499-996D-07EE-3CDB424DDC07}"/>
          </ac:spMkLst>
        </pc:spChg>
        <pc:spChg chg="mod">
          <ac:chgData name="劉　冠廷" userId="157cb8b2-10c8-4c98-be2a-24a6fef27960" providerId="ADAL" clId="{6622E921-AE26-46C1-AE4E-15D7C32E5AB6}" dt="2022-06-20T12:14:50.440" v="7041" actId="20577"/>
          <ac:spMkLst>
            <pc:docMk/>
            <pc:sldMk cId="3306550100" sldId="297"/>
            <ac:spMk id="12" creationId="{10F1FE8F-D97A-4381-584B-5D6EB9BAA007}"/>
          </ac:spMkLst>
        </pc:spChg>
        <pc:spChg chg="mod">
          <ac:chgData name="劉　冠廷" userId="157cb8b2-10c8-4c98-be2a-24a6fef27960" providerId="ADAL" clId="{6622E921-AE26-46C1-AE4E-15D7C32E5AB6}" dt="2022-06-20T12:14:50.440" v="7041" actId="20577"/>
          <ac:spMkLst>
            <pc:docMk/>
            <pc:sldMk cId="3306550100" sldId="297"/>
            <ac:spMk id="13" creationId="{802D9494-0342-4EA5-D586-F7A9D4EAEC39}"/>
          </ac:spMkLst>
        </pc:spChg>
        <pc:spChg chg="mod">
          <ac:chgData name="劉　冠廷" userId="157cb8b2-10c8-4c98-be2a-24a6fef27960" providerId="ADAL" clId="{6622E921-AE26-46C1-AE4E-15D7C32E5AB6}" dt="2022-06-27T02:20:06.701" v="10863" actId="20577"/>
          <ac:spMkLst>
            <pc:docMk/>
            <pc:sldMk cId="3306550100" sldId="297"/>
            <ac:spMk id="16" creationId="{D60DC33D-19C7-D90B-6579-E1E7A065B3C1}"/>
          </ac:spMkLst>
        </pc:spChg>
        <pc:spChg chg="mod">
          <ac:chgData name="劉　冠廷" userId="157cb8b2-10c8-4c98-be2a-24a6fef27960" providerId="ADAL" clId="{6622E921-AE26-46C1-AE4E-15D7C32E5AB6}" dt="2022-06-20T12:31:59.707" v="7392" actId="20577"/>
          <ac:spMkLst>
            <pc:docMk/>
            <pc:sldMk cId="3306550100" sldId="297"/>
            <ac:spMk id="18" creationId="{1A298CF4-6E66-96B6-1DA8-1A400C704262}"/>
          </ac:spMkLst>
        </pc:spChg>
        <pc:spChg chg="mod">
          <ac:chgData name="劉　冠廷" userId="157cb8b2-10c8-4c98-be2a-24a6fef27960" providerId="ADAL" clId="{6622E921-AE26-46C1-AE4E-15D7C32E5AB6}" dt="2022-06-20T12:31:59.707" v="7392" actId="20577"/>
          <ac:spMkLst>
            <pc:docMk/>
            <pc:sldMk cId="3306550100" sldId="297"/>
            <ac:spMk id="19" creationId="{E175E006-4DEA-401E-7840-09DF8F45097B}"/>
          </ac:spMkLst>
        </pc:spChg>
        <pc:spChg chg="mod">
          <ac:chgData name="劉　冠廷" userId="157cb8b2-10c8-4c98-be2a-24a6fef27960" providerId="ADAL" clId="{6622E921-AE26-46C1-AE4E-15D7C32E5AB6}" dt="2022-06-20T07:49:46.181" v="6626" actId="20577"/>
          <ac:spMkLst>
            <pc:docMk/>
            <pc:sldMk cId="3306550100" sldId="297"/>
            <ac:spMk id="24" creationId="{3B9D04AF-157A-096D-37C7-32608DC7A71B}"/>
          </ac:spMkLst>
        </pc:spChg>
        <pc:spChg chg="mod">
          <ac:chgData name="劉　冠廷" userId="157cb8b2-10c8-4c98-be2a-24a6fef27960" providerId="ADAL" clId="{6622E921-AE26-46C1-AE4E-15D7C32E5AB6}" dt="2022-06-21T04:15:21.499" v="8425" actId="20577"/>
          <ac:spMkLst>
            <pc:docMk/>
            <pc:sldMk cId="3306550100" sldId="297"/>
            <ac:spMk id="110" creationId="{00000000-0000-0000-0000-000000000000}"/>
          </ac:spMkLst>
        </pc:spChg>
        <pc:grpChg chg="add mod">
          <ac:chgData name="劉　冠廷" userId="157cb8b2-10c8-4c98-be2a-24a6fef27960" providerId="ADAL" clId="{6622E921-AE26-46C1-AE4E-15D7C32E5AB6}" dt="2022-06-21T04:23:22.185" v="8427" actId="1076"/>
          <ac:grpSpMkLst>
            <pc:docMk/>
            <pc:sldMk cId="3306550100" sldId="297"/>
            <ac:grpSpMk id="9" creationId="{ABD653AF-8FD2-1B85-8E90-1D36B323F643}"/>
          </ac:grpSpMkLst>
        </pc:grpChg>
        <pc:grpChg chg="mod">
          <ac:chgData name="劉　冠廷" userId="157cb8b2-10c8-4c98-be2a-24a6fef27960" providerId="ADAL" clId="{6622E921-AE26-46C1-AE4E-15D7C32E5AB6}" dt="2022-06-20T12:14:50.440" v="7041" actId="20577"/>
          <ac:grpSpMkLst>
            <pc:docMk/>
            <pc:sldMk cId="3306550100" sldId="297"/>
            <ac:grpSpMk id="10" creationId="{D833246F-22A6-C3E7-7DDF-447C861EC274}"/>
          </ac:grpSpMkLst>
        </pc:grpChg>
        <pc:grpChg chg="add mod">
          <ac:chgData name="劉　冠廷" userId="157cb8b2-10c8-4c98-be2a-24a6fef27960" providerId="ADAL" clId="{6622E921-AE26-46C1-AE4E-15D7C32E5AB6}" dt="2022-06-20T12:31:59.707" v="7392" actId="20577"/>
          <ac:grpSpMkLst>
            <pc:docMk/>
            <pc:sldMk cId="3306550100" sldId="297"/>
            <ac:grpSpMk id="14" creationId="{536EEC03-0B0C-0AE4-895E-FA1B04056FC2}"/>
          </ac:grpSpMkLst>
        </pc:grpChg>
        <pc:grpChg chg="mod">
          <ac:chgData name="劉　冠廷" userId="157cb8b2-10c8-4c98-be2a-24a6fef27960" providerId="ADAL" clId="{6622E921-AE26-46C1-AE4E-15D7C32E5AB6}" dt="2022-06-20T12:31:59.707" v="7392" actId="20577"/>
          <ac:grpSpMkLst>
            <pc:docMk/>
            <pc:sldMk cId="3306550100" sldId="297"/>
            <ac:grpSpMk id="15" creationId="{88FCE91F-38AD-AF08-982D-804AACDA4FC1}"/>
          </ac:grpSpMkLst>
        </pc:grpChg>
        <pc:picChg chg="del">
          <ac:chgData name="劉　冠廷" userId="157cb8b2-10c8-4c98-be2a-24a6fef27960" providerId="ADAL" clId="{6622E921-AE26-46C1-AE4E-15D7C32E5AB6}" dt="2022-06-20T06:48:19.364" v="6027" actId="478"/>
          <ac:picMkLst>
            <pc:docMk/>
            <pc:sldMk cId="3306550100" sldId="297"/>
            <ac:picMk id="4" creationId="{FEBC6EB8-A9C4-1CDC-3292-235DDE34031E}"/>
          </ac:picMkLst>
        </pc:picChg>
        <pc:picChg chg="add del mod">
          <ac:chgData name="劉　冠廷" userId="157cb8b2-10c8-4c98-be2a-24a6fef27960" providerId="ADAL" clId="{6622E921-AE26-46C1-AE4E-15D7C32E5AB6}" dt="2022-06-25T02:51:30.375" v="10182" actId="478"/>
          <ac:picMkLst>
            <pc:docMk/>
            <pc:sldMk cId="3306550100" sldId="297"/>
            <ac:picMk id="5" creationId="{11CBB3EC-610C-855D-F6DE-4C952B78810C}"/>
          </ac:picMkLst>
        </pc:picChg>
        <pc:picChg chg="del">
          <ac:chgData name="劉　冠廷" userId="157cb8b2-10c8-4c98-be2a-24a6fef27960" providerId="ADAL" clId="{6622E921-AE26-46C1-AE4E-15D7C32E5AB6}" dt="2022-06-20T06:48:18.816" v="6025" actId="478"/>
          <ac:picMkLst>
            <pc:docMk/>
            <pc:sldMk cId="3306550100" sldId="297"/>
            <ac:picMk id="6" creationId="{CAC32E24-4395-F356-0A5B-63F71B387DFD}"/>
          </ac:picMkLst>
        </pc:picChg>
        <pc:picChg chg="del">
          <ac:chgData name="劉　冠廷" userId="157cb8b2-10c8-4c98-be2a-24a6fef27960" providerId="ADAL" clId="{6622E921-AE26-46C1-AE4E-15D7C32E5AB6}" dt="2022-06-20T06:48:19.015" v="6026" actId="478"/>
          <ac:picMkLst>
            <pc:docMk/>
            <pc:sldMk cId="3306550100" sldId="297"/>
            <ac:picMk id="17" creationId="{D0BFCC8A-7898-FD02-EC2D-D495A9B566FE}"/>
          </ac:picMkLst>
        </pc:picChg>
      </pc:sldChg>
      <pc:sldChg chg="addSp delSp modSp add mod ord">
        <pc:chgData name="劉　冠廷" userId="157cb8b2-10c8-4c98-be2a-24a6fef27960" providerId="ADAL" clId="{6622E921-AE26-46C1-AE4E-15D7C32E5AB6}" dt="2022-06-26T14:22:13.537" v="10812" actId="20577"/>
        <pc:sldMkLst>
          <pc:docMk/>
          <pc:sldMk cId="366815684" sldId="298"/>
        </pc:sldMkLst>
        <pc:spChg chg="mod">
          <ac:chgData name="劉　冠廷" userId="157cb8b2-10c8-4c98-be2a-24a6fef27960" providerId="ADAL" clId="{6622E921-AE26-46C1-AE4E-15D7C32E5AB6}" dt="2022-06-20T07:45:26.611" v="6504" actId="20577"/>
          <ac:spMkLst>
            <pc:docMk/>
            <pc:sldMk cId="366815684" sldId="298"/>
            <ac:spMk id="4" creationId="{49F70D5E-9B45-EAAE-2F55-7DF164016490}"/>
          </ac:spMkLst>
        </pc:spChg>
        <pc:spChg chg="mod">
          <ac:chgData name="劉　冠廷" userId="157cb8b2-10c8-4c98-be2a-24a6fef27960" providerId="ADAL" clId="{6622E921-AE26-46C1-AE4E-15D7C32E5AB6}" dt="2022-06-20T07:45:26.611" v="6504" actId="20577"/>
          <ac:spMkLst>
            <pc:docMk/>
            <pc:sldMk cId="366815684" sldId="298"/>
            <ac:spMk id="6" creationId="{E709673C-02A3-3250-17B6-43631D7F63D2}"/>
          </ac:spMkLst>
        </pc:spChg>
        <pc:spChg chg="add del">
          <ac:chgData name="劉　冠廷" userId="157cb8b2-10c8-4c98-be2a-24a6fef27960" providerId="ADAL" clId="{6622E921-AE26-46C1-AE4E-15D7C32E5AB6}" dt="2022-06-20T07:45:28.264" v="6506"/>
          <ac:spMkLst>
            <pc:docMk/>
            <pc:sldMk cId="366815684" sldId="298"/>
            <ac:spMk id="18" creationId="{BC82118C-DE51-1C9A-E8E8-49B4357FE697}"/>
          </ac:spMkLst>
        </pc:spChg>
        <pc:spChg chg="mod">
          <ac:chgData name="劉　冠廷" userId="157cb8b2-10c8-4c98-be2a-24a6fef27960" providerId="ADAL" clId="{6622E921-AE26-46C1-AE4E-15D7C32E5AB6}" dt="2022-06-24T13:51:28.282" v="9118" actId="1076"/>
          <ac:spMkLst>
            <pc:docMk/>
            <pc:sldMk cId="366815684" sldId="298"/>
            <ac:spMk id="19" creationId="{BBD1CAC7-CC03-AAFB-2FB3-4E83CAC42FD9}"/>
          </ac:spMkLst>
        </pc:spChg>
        <pc:spChg chg="add del">
          <ac:chgData name="劉　冠廷" userId="157cb8b2-10c8-4c98-be2a-24a6fef27960" providerId="ADAL" clId="{6622E921-AE26-46C1-AE4E-15D7C32E5AB6}" dt="2022-06-20T07:45:37.064" v="6511"/>
          <ac:spMkLst>
            <pc:docMk/>
            <pc:sldMk cId="366815684" sldId="298"/>
            <ac:spMk id="20" creationId="{5EF51C0B-F885-746D-1BA3-77D97FFC7E3A}"/>
          </ac:spMkLst>
        </pc:spChg>
        <pc:spChg chg="add del mod">
          <ac:chgData name="劉　冠廷" userId="157cb8b2-10c8-4c98-be2a-24a6fef27960" providerId="ADAL" clId="{6622E921-AE26-46C1-AE4E-15D7C32E5AB6}" dt="2022-06-23T01:41:54.353" v="8860" actId="478"/>
          <ac:spMkLst>
            <pc:docMk/>
            <pc:sldMk cId="366815684" sldId="298"/>
            <ac:spMk id="22" creationId="{A8C7F37D-7C31-4F6F-DB42-DD8E42C6E467}"/>
          </ac:spMkLst>
        </pc:spChg>
        <pc:spChg chg="mod">
          <ac:chgData name="劉　冠廷" userId="157cb8b2-10c8-4c98-be2a-24a6fef27960" providerId="ADAL" clId="{6622E921-AE26-46C1-AE4E-15D7C32E5AB6}" dt="2022-06-26T14:22:13.537" v="10812" actId="20577"/>
          <ac:spMkLst>
            <pc:docMk/>
            <pc:sldMk cId="366815684" sldId="298"/>
            <ac:spMk id="111" creationId="{00000000-0000-0000-0000-000000000000}"/>
          </ac:spMkLst>
        </pc:spChg>
        <pc:grpChg chg="mod">
          <ac:chgData name="劉　冠廷" userId="157cb8b2-10c8-4c98-be2a-24a6fef27960" providerId="ADAL" clId="{6622E921-AE26-46C1-AE4E-15D7C32E5AB6}" dt="2022-06-20T07:45:26.611" v="6504" actId="20577"/>
          <ac:grpSpMkLst>
            <pc:docMk/>
            <pc:sldMk cId="366815684" sldId="298"/>
            <ac:grpSpMk id="7" creationId="{0D67423B-6491-6D91-88ED-375EE86585DF}"/>
          </ac:grpSpMkLst>
        </pc:grpChg>
        <pc:grpChg chg="mod">
          <ac:chgData name="劉　冠廷" userId="157cb8b2-10c8-4c98-be2a-24a6fef27960" providerId="ADAL" clId="{6622E921-AE26-46C1-AE4E-15D7C32E5AB6}" dt="2022-06-24T13:51:46.384" v="9124" actId="1076"/>
          <ac:grpSpMkLst>
            <pc:docMk/>
            <pc:sldMk cId="366815684" sldId="298"/>
            <ac:grpSpMk id="10" creationId="{5ACC5C0B-49E0-3459-9161-2591228F0573}"/>
          </ac:grpSpMkLst>
        </pc:grpChg>
        <pc:grpChg chg="del">
          <ac:chgData name="劉　冠廷" userId="157cb8b2-10c8-4c98-be2a-24a6fef27960" providerId="ADAL" clId="{6622E921-AE26-46C1-AE4E-15D7C32E5AB6}" dt="2022-06-20T07:32:32.160" v="6209" actId="478"/>
          <ac:grpSpMkLst>
            <pc:docMk/>
            <pc:sldMk cId="366815684" sldId="298"/>
            <ac:grpSpMk id="11" creationId="{AB8464BD-BD07-66FB-4284-2F662E046089}"/>
          </ac:grpSpMkLst>
        </pc:grpChg>
        <pc:picChg chg="add mod">
          <ac:chgData name="劉　冠廷" userId="157cb8b2-10c8-4c98-be2a-24a6fef27960" providerId="ADAL" clId="{6622E921-AE26-46C1-AE4E-15D7C32E5AB6}" dt="2022-06-24T13:51:45.885" v="9123" actId="1076"/>
          <ac:picMkLst>
            <pc:docMk/>
            <pc:sldMk cId="366815684" sldId="298"/>
            <ac:picMk id="5" creationId="{023C8121-8960-0599-7C41-6307C48CE66B}"/>
          </ac:picMkLst>
        </pc:picChg>
        <pc:picChg chg="del">
          <ac:chgData name="劉　冠廷" userId="157cb8b2-10c8-4c98-be2a-24a6fef27960" providerId="ADAL" clId="{6622E921-AE26-46C1-AE4E-15D7C32E5AB6}" dt="2022-06-20T07:32:29.967" v="6208" actId="478"/>
          <ac:picMkLst>
            <pc:docMk/>
            <pc:sldMk cId="366815684" sldId="298"/>
            <ac:picMk id="9" creationId="{4859A1A4-3B1A-8BE6-22DE-C4023F1FF771}"/>
          </ac:picMkLst>
        </pc:picChg>
        <pc:picChg chg="add mod">
          <ac:chgData name="劉　冠廷" userId="157cb8b2-10c8-4c98-be2a-24a6fef27960" providerId="ADAL" clId="{6622E921-AE26-46C1-AE4E-15D7C32E5AB6}" dt="2022-06-24T13:51:45.415" v="9122" actId="1076"/>
          <ac:picMkLst>
            <pc:docMk/>
            <pc:sldMk cId="366815684" sldId="298"/>
            <ac:picMk id="12" creationId="{4E122E69-A677-3E4D-0E66-4D8C538191EE}"/>
          </ac:picMkLst>
        </pc:picChg>
      </pc:sldChg>
      <pc:sldChg chg="addSp delSp modSp add del mod">
        <pc:chgData name="劉　冠廷" userId="157cb8b2-10c8-4c98-be2a-24a6fef27960" providerId="ADAL" clId="{6622E921-AE26-46C1-AE4E-15D7C32E5AB6}" dt="2022-06-26T11:45:50.868" v="10500" actId="20577"/>
        <pc:sldMkLst>
          <pc:docMk/>
          <pc:sldMk cId="2460199759" sldId="299"/>
        </pc:sldMkLst>
        <pc:spChg chg="mod">
          <ac:chgData name="劉　冠廷" userId="157cb8b2-10c8-4c98-be2a-24a6fef27960" providerId="ADAL" clId="{6622E921-AE26-46C1-AE4E-15D7C32E5AB6}" dt="2022-06-24T13:54:56.461" v="9180" actId="1076"/>
          <ac:spMkLst>
            <pc:docMk/>
            <pc:sldMk cId="2460199759" sldId="299"/>
            <ac:spMk id="19" creationId="{BBD1CAC7-CC03-AAFB-2FB3-4E83CAC42FD9}"/>
          </ac:spMkLst>
        </pc:spChg>
        <pc:spChg chg="mod">
          <ac:chgData name="劉　冠廷" userId="157cb8b2-10c8-4c98-be2a-24a6fef27960" providerId="ADAL" clId="{6622E921-AE26-46C1-AE4E-15D7C32E5AB6}" dt="2022-06-24T13:43:32.336" v="9041" actId="1076"/>
          <ac:spMkLst>
            <pc:docMk/>
            <pc:sldMk cId="2460199759" sldId="299"/>
            <ac:spMk id="47" creationId="{43971130-A1CE-BCE0-A9AB-B2944DF46088}"/>
          </ac:spMkLst>
        </pc:spChg>
        <pc:spChg chg="mod">
          <ac:chgData name="劉　冠廷" userId="157cb8b2-10c8-4c98-be2a-24a6fef27960" providerId="ADAL" clId="{6622E921-AE26-46C1-AE4E-15D7C32E5AB6}" dt="2022-06-24T13:38:28.436" v="9000"/>
          <ac:spMkLst>
            <pc:docMk/>
            <pc:sldMk cId="2460199759" sldId="299"/>
            <ac:spMk id="48" creationId="{D46887B6-AD31-BE44-0CCA-44B8D14327B7}"/>
          </ac:spMkLst>
        </pc:spChg>
        <pc:spChg chg="mod">
          <ac:chgData name="劉　冠廷" userId="157cb8b2-10c8-4c98-be2a-24a6fef27960" providerId="ADAL" clId="{6622E921-AE26-46C1-AE4E-15D7C32E5AB6}" dt="2022-06-24T13:38:28.436" v="9000"/>
          <ac:spMkLst>
            <pc:docMk/>
            <pc:sldMk cId="2460199759" sldId="299"/>
            <ac:spMk id="49" creationId="{05533588-693E-B4CE-AE5F-54D3D70AADB6}"/>
          </ac:spMkLst>
        </pc:spChg>
        <pc:spChg chg="add mod">
          <ac:chgData name="劉　冠廷" userId="157cb8b2-10c8-4c98-be2a-24a6fef27960" providerId="ADAL" clId="{6622E921-AE26-46C1-AE4E-15D7C32E5AB6}" dt="2022-06-24T13:43:35.819" v="9042" actId="164"/>
          <ac:spMkLst>
            <pc:docMk/>
            <pc:sldMk cId="2460199759" sldId="299"/>
            <ac:spMk id="50" creationId="{6D8BA37B-B5EE-29FE-E7A3-CA940054ED48}"/>
          </ac:spMkLst>
        </pc:spChg>
        <pc:spChg chg="mod">
          <ac:chgData name="劉　冠廷" userId="157cb8b2-10c8-4c98-be2a-24a6fef27960" providerId="ADAL" clId="{6622E921-AE26-46C1-AE4E-15D7C32E5AB6}" dt="2022-06-23T01:35:06.112" v="8839" actId="20577"/>
          <ac:spMkLst>
            <pc:docMk/>
            <pc:sldMk cId="2460199759" sldId="299"/>
            <ac:spMk id="110" creationId="{00000000-0000-0000-0000-000000000000}"/>
          </ac:spMkLst>
        </pc:spChg>
        <pc:spChg chg="mod">
          <ac:chgData name="劉　冠廷" userId="157cb8b2-10c8-4c98-be2a-24a6fef27960" providerId="ADAL" clId="{6622E921-AE26-46C1-AE4E-15D7C32E5AB6}" dt="2022-06-26T11:45:50.868" v="10500" actId="20577"/>
          <ac:spMkLst>
            <pc:docMk/>
            <pc:sldMk cId="2460199759" sldId="299"/>
            <ac:spMk id="111" creationId="{00000000-0000-0000-0000-000000000000}"/>
          </ac:spMkLst>
        </pc:spChg>
        <pc:grpChg chg="mod">
          <ac:chgData name="劉　冠廷" userId="157cb8b2-10c8-4c98-be2a-24a6fef27960" providerId="ADAL" clId="{6622E921-AE26-46C1-AE4E-15D7C32E5AB6}" dt="2022-06-24T13:44:38.375" v="9063" actId="14100"/>
          <ac:grpSpMkLst>
            <pc:docMk/>
            <pc:sldMk cId="2460199759" sldId="299"/>
            <ac:grpSpMk id="10" creationId="{5ACC5C0B-49E0-3459-9161-2591228F0573}"/>
          </ac:grpSpMkLst>
        </pc:grpChg>
        <pc:grpChg chg="del">
          <ac:chgData name="劉　冠廷" userId="157cb8b2-10c8-4c98-be2a-24a6fef27960" providerId="ADAL" clId="{6622E921-AE26-46C1-AE4E-15D7C32E5AB6}" dt="2022-06-23T01:36:10.983" v="8844" actId="478"/>
          <ac:grpSpMkLst>
            <pc:docMk/>
            <pc:sldMk cId="2460199759" sldId="299"/>
            <ac:grpSpMk id="11" creationId="{AB8464BD-BD07-66FB-4284-2F662E046089}"/>
          </ac:grpSpMkLst>
        </pc:grpChg>
        <pc:grpChg chg="del">
          <ac:chgData name="劉　冠廷" userId="157cb8b2-10c8-4c98-be2a-24a6fef27960" providerId="ADAL" clId="{6622E921-AE26-46C1-AE4E-15D7C32E5AB6}" dt="2022-06-23T01:36:17.084" v="8846" actId="478"/>
          <ac:grpSpMkLst>
            <pc:docMk/>
            <pc:sldMk cId="2460199759" sldId="299"/>
            <ac:grpSpMk id="21" creationId="{1C779E7C-9A14-D598-A0C9-C26AC492860E}"/>
          </ac:grpSpMkLst>
        </pc:grpChg>
        <pc:grpChg chg="del">
          <ac:chgData name="劉　冠廷" userId="157cb8b2-10c8-4c98-be2a-24a6fef27960" providerId="ADAL" clId="{6622E921-AE26-46C1-AE4E-15D7C32E5AB6}" dt="2022-06-23T01:36:18.720" v="8848" actId="478"/>
          <ac:grpSpMkLst>
            <pc:docMk/>
            <pc:sldMk cId="2460199759" sldId="299"/>
            <ac:grpSpMk id="22" creationId="{6A91FF7A-9FDE-C84F-6EBC-DA0755504890}"/>
          </ac:grpSpMkLst>
        </pc:grpChg>
        <pc:grpChg chg="del">
          <ac:chgData name="劉　冠廷" userId="157cb8b2-10c8-4c98-be2a-24a6fef27960" providerId="ADAL" clId="{6622E921-AE26-46C1-AE4E-15D7C32E5AB6}" dt="2022-06-23T01:36:17.783" v="8847" actId="478"/>
          <ac:grpSpMkLst>
            <pc:docMk/>
            <pc:sldMk cId="2460199759" sldId="299"/>
            <ac:grpSpMk id="25" creationId="{E88A806F-4DFD-2909-2DAB-65F986E1C7CB}"/>
          </ac:grpSpMkLst>
        </pc:grpChg>
        <pc:grpChg chg="add mod">
          <ac:chgData name="劉　冠廷" userId="157cb8b2-10c8-4c98-be2a-24a6fef27960" providerId="ADAL" clId="{6622E921-AE26-46C1-AE4E-15D7C32E5AB6}" dt="2022-06-24T13:44:46.487" v="9065" actId="14100"/>
          <ac:grpSpMkLst>
            <pc:docMk/>
            <pc:sldMk cId="2460199759" sldId="299"/>
            <ac:grpSpMk id="44" creationId="{77EB4B12-977A-3D24-6E89-A11451A9AD43}"/>
          </ac:grpSpMkLst>
        </pc:grpChg>
        <pc:grpChg chg="add mod">
          <ac:chgData name="劉　冠廷" userId="157cb8b2-10c8-4c98-be2a-24a6fef27960" providerId="ADAL" clId="{6622E921-AE26-46C1-AE4E-15D7C32E5AB6}" dt="2022-06-24T13:43:35.819" v="9042" actId="164"/>
          <ac:grpSpMkLst>
            <pc:docMk/>
            <pc:sldMk cId="2460199759" sldId="299"/>
            <ac:grpSpMk id="45" creationId="{CBAC8ED6-8F30-F576-5CF8-91490CBE944F}"/>
          </ac:grpSpMkLst>
        </pc:grpChg>
        <pc:grpChg chg="mod">
          <ac:chgData name="劉　冠廷" userId="157cb8b2-10c8-4c98-be2a-24a6fef27960" providerId="ADAL" clId="{6622E921-AE26-46C1-AE4E-15D7C32E5AB6}" dt="2022-06-24T13:38:28.436" v="9000"/>
          <ac:grpSpMkLst>
            <pc:docMk/>
            <pc:sldMk cId="2460199759" sldId="299"/>
            <ac:grpSpMk id="46" creationId="{159D441B-2DC3-6A98-CEBD-8DF714C6532F}"/>
          </ac:grpSpMkLst>
        </pc:grpChg>
        <pc:picChg chg="del mod">
          <ac:chgData name="劉　冠廷" userId="157cb8b2-10c8-4c98-be2a-24a6fef27960" providerId="ADAL" clId="{6622E921-AE26-46C1-AE4E-15D7C32E5AB6}" dt="2022-06-24T13:12:32.175" v="8945" actId="478"/>
          <ac:picMkLst>
            <pc:docMk/>
            <pc:sldMk cId="2460199759" sldId="299"/>
            <ac:picMk id="9" creationId="{4859A1A4-3B1A-8BE6-22DE-C4023F1FF771}"/>
          </ac:picMkLst>
        </pc:picChg>
        <pc:picChg chg="del mod">
          <ac:chgData name="劉　冠廷" userId="157cb8b2-10c8-4c98-be2a-24a6fef27960" providerId="ADAL" clId="{6622E921-AE26-46C1-AE4E-15D7C32E5AB6}" dt="2022-06-24T13:03:53.770" v="8927" actId="478"/>
          <ac:picMkLst>
            <pc:docMk/>
            <pc:sldMk cId="2460199759" sldId="299"/>
            <ac:picMk id="17" creationId="{4796A1FE-BEA2-C381-8735-33D87DA71847}"/>
          </ac:picMkLst>
        </pc:picChg>
        <pc:picChg chg="add del mod">
          <ac:chgData name="劉　冠廷" userId="157cb8b2-10c8-4c98-be2a-24a6fef27960" providerId="ADAL" clId="{6622E921-AE26-46C1-AE4E-15D7C32E5AB6}" dt="2022-06-24T13:04:31.903" v="8936" actId="478"/>
          <ac:picMkLst>
            <pc:docMk/>
            <pc:sldMk cId="2460199759" sldId="299"/>
            <ac:picMk id="28" creationId="{14149072-F2B5-0078-CB9A-A8D222E3B312}"/>
          </ac:picMkLst>
        </pc:picChg>
        <pc:picChg chg="add del mod">
          <ac:chgData name="劉　冠廷" userId="157cb8b2-10c8-4c98-be2a-24a6fef27960" providerId="ADAL" clId="{6622E921-AE26-46C1-AE4E-15D7C32E5AB6}" dt="2022-06-24T13:12:36.926" v="8950" actId="478"/>
          <ac:picMkLst>
            <pc:docMk/>
            <pc:sldMk cId="2460199759" sldId="299"/>
            <ac:picMk id="30" creationId="{64C89430-19C6-6021-900A-492ABA385B1D}"/>
          </ac:picMkLst>
        </pc:picChg>
        <pc:picChg chg="add del mod">
          <ac:chgData name="劉　冠廷" userId="157cb8b2-10c8-4c98-be2a-24a6fef27960" providerId="ADAL" clId="{6622E921-AE26-46C1-AE4E-15D7C32E5AB6}" dt="2022-06-24T13:35:26.689" v="8969" actId="478"/>
          <ac:picMkLst>
            <pc:docMk/>
            <pc:sldMk cId="2460199759" sldId="299"/>
            <ac:picMk id="32" creationId="{240ED856-5289-CC24-9C73-78ED09C32AE7}"/>
          </ac:picMkLst>
        </pc:picChg>
        <pc:picChg chg="add del mod">
          <ac:chgData name="劉　冠廷" userId="157cb8b2-10c8-4c98-be2a-24a6fef27960" providerId="ADAL" clId="{6622E921-AE26-46C1-AE4E-15D7C32E5AB6}" dt="2022-06-24T13:13:23.217" v="8955" actId="478"/>
          <ac:picMkLst>
            <pc:docMk/>
            <pc:sldMk cId="2460199759" sldId="299"/>
            <ac:picMk id="34" creationId="{85A86C46-B982-9A0D-2733-77B43D1D982B}"/>
          </ac:picMkLst>
        </pc:picChg>
        <pc:picChg chg="add del mod">
          <ac:chgData name="劉　冠廷" userId="157cb8b2-10c8-4c98-be2a-24a6fef27960" providerId="ADAL" clId="{6622E921-AE26-46C1-AE4E-15D7C32E5AB6}" dt="2022-06-24T13:35:25.282" v="8968" actId="478"/>
          <ac:picMkLst>
            <pc:docMk/>
            <pc:sldMk cId="2460199759" sldId="299"/>
            <ac:picMk id="36" creationId="{1DBEF676-38E3-0DDD-367A-722250506063}"/>
          </ac:picMkLst>
        </pc:picChg>
        <pc:picChg chg="add del mod">
          <ac:chgData name="劉　冠廷" userId="157cb8b2-10c8-4c98-be2a-24a6fef27960" providerId="ADAL" clId="{6622E921-AE26-46C1-AE4E-15D7C32E5AB6}" dt="2022-06-24T13:35:44.749" v="8981" actId="478"/>
          <ac:picMkLst>
            <pc:docMk/>
            <pc:sldMk cId="2460199759" sldId="299"/>
            <ac:picMk id="38" creationId="{913665FA-D954-7573-F4C6-AF37237B6C13}"/>
          </ac:picMkLst>
        </pc:picChg>
        <pc:picChg chg="add mod">
          <ac:chgData name="劉　冠廷" userId="157cb8b2-10c8-4c98-be2a-24a6fef27960" providerId="ADAL" clId="{6622E921-AE26-46C1-AE4E-15D7C32E5AB6}" dt="2022-06-24T13:45:05.919" v="9069" actId="1076"/>
          <ac:picMkLst>
            <pc:docMk/>
            <pc:sldMk cId="2460199759" sldId="299"/>
            <ac:picMk id="40" creationId="{8CFC29B7-0F7D-D07D-669E-D7B1E6C9F492}"/>
          </ac:picMkLst>
        </pc:picChg>
        <pc:picChg chg="add mod">
          <ac:chgData name="劉　冠廷" userId="157cb8b2-10c8-4c98-be2a-24a6fef27960" providerId="ADAL" clId="{6622E921-AE26-46C1-AE4E-15D7C32E5AB6}" dt="2022-06-24T13:45:07.463" v="9070" actId="1076"/>
          <ac:picMkLst>
            <pc:docMk/>
            <pc:sldMk cId="2460199759" sldId="299"/>
            <ac:picMk id="42" creationId="{FF49AD9B-84C7-48BA-E21B-8A4459F8C92C}"/>
          </ac:picMkLst>
        </pc:picChg>
        <pc:picChg chg="add mod">
          <ac:chgData name="劉　冠廷" userId="157cb8b2-10c8-4c98-be2a-24a6fef27960" providerId="ADAL" clId="{6622E921-AE26-46C1-AE4E-15D7C32E5AB6}" dt="2022-06-24T13:44:48.534" v="9066" actId="1076"/>
          <ac:picMkLst>
            <pc:docMk/>
            <pc:sldMk cId="2460199759" sldId="299"/>
            <ac:picMk id="43" creationId="{CD4F9F77-2540-824D-9895-4221FD1132AB}"/>
          </ac:picMkLst>
        </pc:picChg>
      </pc:sldChg>
      <pc:sldChg chg="add del">
        <pc:chgData name="劉　冠廷" userId="157cb8b2-10c8-4c98-be2a-24a6fef27960" providerId="ADAL" clId="{6622E921-AE26-46C1-AE4E-15D7C32E5AB6}" dt="2022-06-24T14:07:57.630" v="9653" actId="2696"/>
        <pc:sldMkLst>
          <pc:docMk/>
          <pc:sldMk cId="3008548597" sldId="300"/>
        </pc:sldMkLst>
      </pc:sldChg>
      <pc:sldChg chg="addSp delSp modSp add mod">
        <pc:chgData name="劉　冠廷" userId="157cb8b2-10c8-4c98-be2a-24a6fef27960" providerId="ADAL" clId="{6622E921-AE26-46C1-AE4E-15D7C32E5AB6}" dt="2022-06-26T11:58:46.888" v="10510" actId="14100"/>
        <pc:sldMkLst>
          <pc:docMk/>
          <pc:sldMk cId="3083290222" sldId="301"/>
        </pc:sldMkLst>
        <pc:spChg chg="mod">
          <ac:chgData name="劉　冠廷" userId="157cb8b2-10c8-4c98-be2a-24a6fef27960" providerId="ADAL" clId="{6622E921-AE26-46C1-AE4E-15D7C32E5AB6}" dt="2022-06-26T11:58:40.008" v="10506" actId="20577"/>
          <ac:spMkLst>
            <pc:docMk/>
            <pc:sldMk cId="3083290222" sldId="301"/>
            <ac:spMk id="4" creationId="{49F70D5E-9B45-EAAE-2F55-7DF164016490}"/>
          </ac:spMkLst>
        </pc:spChg>
        <pc:spChg chg="mod">
          <ac:chgData name="劉　冠廷" userId="157cb8b2-10c8-4c98-be2a-24a6fef27960" providerId="ADAL" clId="{6622E921-AE26-46C1-AE4E-15D7C32E5AB6}" dt="2022-06-26T11:58:40.008" v="10506" actId="20577"/>
          <ac:spMkLst>
            <pc:docMk/>
            <pc:sldMk cId="3083290222" sldId="301"/>
            <ac:spMk id="6" creationId="{E709673C-02A3-3250-17B6-43631D7F63D2}"/>
          </ac:spMkLst>
        </pc:spChg>
        <pc:spChg chg="mod">
          <ac:chgData name="劉　冠廷" userId="157cb8b2-10c8-4c98-be2a-24a6fef27960" providerId="ADAL" clId="{6622E921-AE26-46C1-AE4E-15D7C32E5AB6}" dt="2022-06-24T13:52:38.960" v="9176" actId="20577"/>
          <ac:spMkLst>
            <pc:docMk/>
            <pc:sldMk cId="3083290222" sldId="301"/>
            <ac:spMk id="19" creationId="{BBD1CAC7-CC03-AAFB-2FB3-4E83CAC42FD9}"/>
          </ac:spMkLst>
        </pc:spChg>
        <pc:spChg chg="mod">
          <ac:chgData name="劉　冠廷" userId="157cb8b2-10c8-4c98-be2a-24a6fef27960" providerId="ADAL" clId="{6622E921-AE26-46C1-AE4E-15D7C32E5AB6}" dt="2022-06-26T11:58:45.293" v="10509" actId="14100"/>
          <ac:spMkLst>
            <pc:docMk/>
            <pc:sldMk cId="3083290222" sldId="301"/>
            <ac:spMk id="111" creationId="{00000000-0000-0000-0000-000000000000}"/>
          </ac:spMkLst>
        </pc:spChg>
        <pc:grpChg chg="mod">
          <ac:chgData name="劉　冠廷" userId="157cb8b2-10c8-4c98-be2a-24a6fef27960" providerId="ADAL" clId="{6622E921-AE26-46C1-AE4E-15D7C32E5AB6}" dt="2022-06-26T11:58:40.008" v="10506" actId="20577"/>
          <ac:grpSpMkLst>
            <pc:docMk/>
            <pc:sldMk cId="3083290222" sldId="301"/>
            <ac:grpSpMk id="7" creationId="{0D67423B-6491-6D91-88ED-375EE86585DF}"/>
          </ac:grpSpMkLst>
        </pc:grpChg>
        <pc:grpChg chg="mod">
          <ac:chgData name="劉　冠廷" userId="157cb8b2-10c8-4c98-be2a-24a6fef27960" providerId="ADAL" clId="{6622E921-AE26-46C1-AE4E-15D7C32E5AB6}" dt="2022-06-26T11:58:46.888" v="10510" actId="14100"/>
          <ac:grpSpMkLst>
            <pc:docMk/>
            <pc:sldMk cId="3083290222" sldId="301"/>
            <ac:grpSpMk id="10" creationId="{5ACC5C0B-49E0-3459-9161-2591228F0573}"/>
          </ac:grpSpMkLst>
        </pc:grpChg>
        <pc:picChg chg="del">
          <ac:chgData name="劉　冠廷" userId="157cb8b2-10c8-4c98-be2a-24a6fef27960" providerId="ADAL" clId="{6622E921-AE26-46C1-AE4E-15D7C32E5AB6}" dt="2022-06-24T13:52:42.164" v="9177" actId="478"/>
          <ac:picMkLst>
            <pc:docMk/>
            <pc:sldMk cId="3083290222" sldId="301"/>
            <ac:picMk id="5" creationId="{023C8121-8960-0599-7C41-6307C48CE66B}"/>
          </ac:picMkLst>
        </pc:picChg>
        <pc:picChg chg="add mod">
          <ac:chgData name="劉　冠廷" userId="157cb8b2-10c8-4c98-be2a-24a6fef27960" providerId="ADAL" clId="{6622E921-AE26-46C1-AE4E-15D7C32E5AB6}" dt="2022-06-24T13:58:34.601" v="9365" actId="1076"/>
          <ac:picMkLst>
            <pc:docMk/>
            <pc:sldMk cId="3083290222" sldId="301"/>
            <ac:picMk id="8" creationId="{347E0739-0E72-CF86-DAE3-347C9E047CF6}"/>
          </ac:picMkLst>
        </pc:picChg>
        <pc:picChg chg="add mod">
          <ac:chgData name="劉　冠廷" userId="157cb8b2-10c8-4c98-be2a-24a6fef27960" providerId="ADAL" clId="{6622E921-AE26-46C1-AE4E-15D7C32E5AB6}" dt="2022-06-24T14:06:19.963" v="9652" actId="1076"/>
          <ac:picMkLst>
            <pc:docMk/>
            <pc:sldMk cId="3083290222" sldId="301"/>
            <ac:picMk id="11" creationId="{C612D15C-1B24-BBB3-DF78-9E79BA119C17}"/>
          </ac:picMkLst>
        </pc:picChg>
        <pc:picChg chg="del">
          <ac:chgData name="劉　冠廷" userId="157cb8b2-10c8-4c98-be2a-24a6fef27960" providerId="ADAL" clId="{6622E921-AE26-46C1-AE4E-15D7C32E5AB6}" dt="2022-06-24T13:52:43.632" v="9178" actId="478"/>
          <ac:picMkLst>
            <pc:docMk/>
            <pc:sldMk cId="3083290222" sldId="301"/>
            <ac:picMk id="12" creationId="{4E122E69-A677-3E4D-0E66-4D8C538191EE}"/>
          </ac:picMkLst>
        </pc:picChg>
      </pc:sldChg>
    </pc:docChg>
  </pc:docChgLst>
  <pc:docChgLst>
    <pc:chgData name="劉　冠廷" userId="157cb8b2-10c8-4c98-be2a-24a6fef27960" providerId="ADAL" clId="{BCFA4874-CF30-4070-90AC-0B3F45796603}"/>
    <pc:docChg chg="undo custSel addSld delSld modSld">
      <pc:chgData name="劉　冠廷" userId="157cb8b2-10c8-4c98-be2a-24a6fef27960" providerId="ADAL" clId="{BCFA4874-CF30-4070-90AC-0B3F45796603}" dt="2022-06-29T08:42:17.769" v="2547" actId="20577"/>
      <pc:docMkLst>
        <pc:docMk/>
      </pc:docMkLst>
      <pc:sldChg chg="del">
        <pc:chgData name="劉　冠廷" userId="157cb8b2-10c8-4c98-be2a-24a6fef27960" providerId="ADAL" clId="{BCFA4874-CF30-4070-90AC-0B3F45796603}" dt="2022-06-27T10:21:51.040" v="0" actId="2696"/>
        <pc:sldMkLst>
          <pc:docMk/>
          <pc:sldMk cId="4032392650" sldId="288"/>
        </pc:sldMkLst>
      </pc:sldChg>
      <pc:sldChg chg="addSp delSp modSp mod">
        <pc:chgData name="劉　冠廷" userId="157cb8b2-10c8-4c98-be2a-24a6fef27960" providerId="ADAL" clId="{BCFA4874-CF30-4070-90AC-0B3F45796603}" dt="2022-06-29T08:27:35.434" v="2325" actId="20577"/>
        <pc:sldMkLst>
          <pc:docMk/>
          <pc:sldMk cId="3602405841" sldId="289"/>
        </pc:sldMkLst>
        <pc:spChg chg="add mod">
          <ac:chgData name="劉　冠廷" userId="157cb8b2-10c8-4c98-be2a-24a6fef27960" providerId="ADAL" clId="{BCFA4874-CF30-4070-90AC-0B3F45796603}" dt="2022-06-29T08:27:35.434" v="2325" actId="20577"/>
          <ac:spMkLst>
            <pc:docMk/>
            <pc:sldMk cId="3602405841" sldId="289"/>
            <ac:spMk id="3" creationId="{87F8A24B-2E57-E079-E238-AD34584D095A}"/>
          </ac:spMkLst>
        </pc:spChg>
        <pc:spChg chg="add del mod">
          <ac:chgData name="劉　冠廷" userId="157cb8b2-10c8-4c98-be2a-24a6fef27960" providerId="ADAL" clId="{BCFA4874-CF30-4070-90AC-0B3F45796603}" dt="2022-06-29T02:01:34.471" v="1642" actId="767"/>
          <ac:spMkLst>
            <pc:docMk/>
            <pc:sldMk cId="3602405841" sldId="289"/>
            <ac:spMk id="13" creationId="{2EFDBE65-13F8-4417-1653-88534127B7B0}"/>
          </ac:spMkLst>
        </pc:spChg>
        <pc:picChg chg="del mod">
          <ac:chgData name="劉　冠廷" userId="157cb8b2-10c8-4c98-be2a-24a6fef27960" providerId="ADAL" clId="{BCFA4874-CF30-4070-90AC-0B3F45796603}" dt="2022-06-29T00:55:26.322" v="1267" actId="478"/>
          <ac:picMkLst>
            <pc:docMk/>
            <pc:sldMk cId="3602405841" sldId="289"/>
            <ac:picMk id="5" creationId="{65BBF683-5A4C-D25A-4BBB-1FC5FD7665E9}"/>
          </ac:picMkLst>
        </pc:picChg>
        <pc:picChg chg="add del mod">
          <ac:chgData name="劉　冠廷" userId="157cb8b2-10c8-4c98-be2a-24a6fef27960" providerId="ADAL" clId="{BCFA4874-CF30-4070-90AC-0B3F45796603}" dt="2022-06-29T01:02:27.381" v="1287" actId="478"/>
          <ac:picMkLst>
            <pc:docMk/>
            <pc:sldMk cId="3602405841" sldId="289"/>
            <ac:picMk id="6" creationId="{AE7B9885-43DB-B89E-3B19-F3695257AAFD}"/>
          </ac:picMkLst>
        </pc:picChg>
        <pc:picChg chg="add mod">
          <ac:chgData name="劉　冠廷" userId="157cb8b2-10c8-4c98-be2a-24a6fef27960" providerId="ADAL" clId="{BCFA4874-CF30-4070-90AC-0B3F45796603}" dt="2022-06-29T02:01:10.705" v="1639" actId="1076"/>
          <ac:picMkLst>
            <pc:docMk/>
            <pc:sldMk cId="3602405841" sldId="289"/>
            <ac:picMk id="8" creationId="{4277D786-F113-3B4C-5D59-390B9A615C1B}"/>
          </ac:picMkLst>
        </pc:picChg>
        <pc:picChg chg="del mod">
          <ac:chgData name="劉　冠廷" userId="157cb8b2-10c8-4c98-be2a-24a6fef27960" providerId="ADAL" clId="{BCFA4874-CF30-4070-90AC-0B3F45796603}" dt="2022-06-29T00:56:44.890" v="1279" actId="478"/>
          <ac:picMkLst>
            <pc:docMk/>
            <pc:sldMk cId="3602405841" sldId="289"/>
            <ac:picMk id="9" creationId="{6A507045-551A-FD89-ADC7-73067464F41C}"/>
          </ac:picMkLst>
        </pc:picChg>
        <pc:picChg chg="mod">
          <ac:chgData name="劉　冠廷" userId="157cb8b2-10c8-4c98-be2a-24a6fef27960" providerId="ADAL" clId="{BCFA4874-CF30-4070-90AC-0B3F45796603}" dt="2022-06-29T02:01:09.391" v="1638" actId="1076"/>
          <ac:picMkLst>
            <pc:docMk/>
            <pc:sldMk cId="3602405841" sldId="289"/>
            <ac:picMk id="10" creationId="{9183E3D0-BD1D-7715-6187-314236600D30}"/>
          </ac:picMkLst>
        </pc:picChg>
        <pc:picChg chg="add mod">
          <ac:chgData name="劉　冠廷" userId="157cb8b2-10c8-4c98-be2a-24a6fef27960" providerId="ADAL" clId="{BCFA4874-CF30-4070-90AC-0B3F45796603}" dt="2022-06-29T02:01:17.196" v="1640" actId="1076"/>
          <ac:picMkLst>
            <pc:docMk/>
            <pc:sldMk cId="3602405841" sldId="289"/>
            <ac:picMk id="12" creationId="{6E5EEF75-F5AB-4154-244D-460D50A4FE31}"/>
          </ac:picMkLst>
        </pc:picChg>
        <pc:cxnChg chg="add mod">
          <ac:chgData name="劉　冠廷" userId="157cb8b2-10c8-4c98-be2a-24a6fef27960" providerId="ADAL" clId="{BCFA4874-CF30-4070-90AC-0B3F45796603}" dt="2022-06-29T08:27:28.959" v="2323" actId="1076"/>
          <ac:cxnSpMkLst>
            <pc:docMk/>
            <pc:sldMk cId="3602405841" sldId="289"/>
            <ac:cxnSpMk id="15" creationId="{1BB0345A-3CED-B0DC-8212-06E3AAA554D2}"/>
          </ac:cxnSpMkLst>
        </pc:cxnChg>
        <pc:cxnChg chg="add mod">
          <ac:chgData name="劉　冠廷" userId="157cb8b2-10c8-4c98-be2a-24a6fef27960" providerId="ADAL" clId="{BCFA4874-CF30-4070-90AC-0B3F45796603}" dt="2022-06-29T08:27:31.427" v="2324" actId="1076"/>
          <ac:cxnSpMkLst>
            <pc:docMk/>
            <pc:sldMk cId="3602405841" sldId="289"/>
            <ac:cxnSpMk id="18" creationId="{B1208304-286D-B764-4342-A2054AA9D9AA}"/>
          </ac:cxnSpMkLst>
        </pc:cxnChg>
      </pc:sldChg>
      <pc:sldChg chg="mod modShow">
        <pc:chgData name="劉　冠廷" userId="157cb8b2-10c8-4c98-be2a-24a6fef27960" providerId="ADAL" clId="{BCFA4874-CF30-4070-90AC-0B3F45796603}" dt="2022-06-28T04:44:50.570" v="1148" actId="729"/>
        <pc:sldMkLst>
          <pc:docMk/>
          <pc:sldMk cId="1428105522" sldId="290"/>
        </pc:sldMkLst>
      </pc:sldChg>
      <pc:sldChg chg="addSp delSp modSp mod modAnim">
        <pc:chgData name="劉　冠廷" userId="157cb8b2-10c8-4c98-be2a-24a6fef27960" providerId="ADAL" clId="{BCFA4874-CF30-4070-90AC-0B3F45796603}" dt="2022-06-29T08:13:04.211" v="1762" actId="14100"/>
        <pc:sldMkLst>
          <pc:docMk/>
          <pc:sldMk cId="2807844247" sldId="291"/>
        </pc:sldMkLst>
        <pc:spChg chg="mod">
          <ac:chgData name="劉　冠廷" userId="157cb8b2-10c8-4c98-be2a-24a6fef27960" providerId="ADAL" clId="{BCFA4874-CF30-4070-90AC-0B3F45796603}" dt="2022-06-27T10:22:20.788" v="4" actId="14100"/>
          <ac:spMkLst>
            <pc:docMk/>
            <pc:sldMk cId="2807844247" sldId="291"/>
            <ac:spMk id="7" creationId="{1FC52DE2-6D5A-8515-4130-22A8F45ADB4F}"/>
          </ac:spMkLst>
        </pc:spChg>
        <pc:spChg chg="add del mod topLvl">
          <ac:chgData name="劉　冠廷" userId="157cb8b2-10c8-4c98-be2a-24a6fef27960" providerId="ADAL" clId="{BCFA4874-CF30-4070-90AC-0B3F45796603}" dt="2022-06-27T12:07:34.174" v="518" actId="478"/>
          <ac:spMkLst>
            <pc:docMk/>
            <pc:sldMk cId="2807844247" sldId="291"/>
            <ac:spMk id="10" creationId="{B762CAB6-DA24-5CE1-A3CF-7F524CB7F5BF}"/>
          </ac:spMkLst>
        </pc:spChg>
        <pc:spChg chg="mod">
          <ac:chgData name="劉　冠廷" userId="157cb8b2-10c8-4c98-be2a-24a6fef27960" providerId="ADAL" clId="{BCFA4874-CF30-4070-90AC-0B3F45796603}" dt="2022-06-29T07:41:13.553" v="1738" actId="20577"/>
          <ac:spMkLst>
            <pc:docMk/>
            <pc:sldMk cId="2807844247" sldId="291"/>
            <ac:spMk id="13" creationId="{0C8143CF-D936-266F-A11A-73C537E1A255}"/>
          </ac:spMkLst>
        </pc:spChg>
        <pc:spChg chg="add mod">
          <ac:chgData name="劉　冠廷" userId="157cb8b2-10c8-4c98-be2a-24a6fef27960" providerId="ADAL" clId="{BCFA4874-CF30-4070-90AC-0B3F45796603}" dt="2022-06-29T07:41:05.188" v="1732" actId="20577"/>
          <ac:spMkLst>
            <pc:docMk/>
            <pc:sldMk cId="2807844247" sldId="291"/>
            <ac:spMk id="17" creationId="{40770472-D5B2-0377-5CAD-66037B8743CE}"/>
          </ac:spMkLst>
        </pc:spChg>
        <pc:grpChg chg="add del mod">
          <ac:chgData name="劉　冠廷" userId="157cb8b2-10c8-4c98-be2a-24a6fef27960" providerId="ADAL" clId="{BCFA4874-CF30-4070-90AC-0B3F45796603}" dt="2022-06-27T12:07:34.174" v="518" actId="478"/>
          <ac:grpSpMkLst>
            <pc:docMk/>
            <pc:sldMk cId="2807844247" sldId="291"/>
            <ac:grpSpMk id="3" creationId="{09E42043-D148-4FDE-4F97-3790E6B7C525}"/>
          </ac:grpSpMkLst>
        </pc:grpChg>
        <pc:grpChg chg="mod topLvl">
          <ac:chgData name="劉　冠廷" userId="157cb8b2-10c8-4c98-be2a-24a6fef27960" providerId="ADAL" clId="{BCFA4874-CF30-4070-90AC-0B3F45796603}" dt="2022-06-29T08:12:28.181" v="1753" actId="14100"/>
          <ac:grpSpMkLst>
            <pc:docMk/>
            <pc:sldMk cId="2807844247" sldId="291"/>
            <ac:grpSpMk id="6" creationId="{5502CCF7-D7AD-7112-4725-02E3AE9D5294}"/>
          </ac:grpSpMkLst>
        </pc:grpChg>
        <pc:picChg chg="add mod">
          <ac:chgData name="劉　冠廷" userId="157cb8b2-10c8-4c98-be2a-24a6fef27960" providerId="ADAL" clId="{BCFA4874-CF30-4070-90AC-0B3F45796603}" dt="2022-06-29T08:13:04.211" v="1762" actId="14100"/>
          <ac:picMkLst>
            <pc:docMk/>
            <pc:sldMk cId="2807844247" sldId="291"/>
            <ac:picMk id="16" creationId="{A1143DB4-003D-5847-DBE4-463995B8AF0F}"/>
          </ac:picMkLst>
        </pc:picChg>
        <pc:picChg chg="mod">
          <ac:chgData name="劉　冠廷" userId="157cb8b2-10c8-4c98-be2a-24a6fef27960" providerId="ADAL" clId="{BCFA4874-CF30-4070-90AC-0B3F45796603}" dt="2022-06-29T08:12:29.487" v="1754" actId="1076"/>
          <ac:picMkLst>
            <pc:docMk/>
            <pc:sldMk cId="2807844247" sldId="291"/>
            <ac:picMk id="18" creationId="{66A2F725-651F-E724-CAEA-A9EEA0FBA67F}"/>
          </ac:picMkLst>
        </pc:picChg>
      </pc:sldChg>
      <pc:sldChg chg="delSp modSp mod delAnim">
        <pc:chgData name="劉　冠廷" userId="157cb8b2-10c8-4c98-be2a-24a6fef27960" providerId="ADAL" clId="{BCFA4874-CF30-4070-90AC-0B3F45796603}" dt="2022-06-29T08:32:21.141" v="2385" actId="1076"/>
        <pc:sldMkLst>
          <pc:docMk/>
          <pc:sldMk cId="3168577595" sldId="292"/>
        </pc:sldMkLst>
        <pc:spChg chg="mod">
          <ac:chgData name="劉　冠廷" userId="157cb8b2-10c8-4c98-be2a-24a6fef27960" providerId="ADAL" clId="{BCFA4874-CF30-4070-90AC-0B3F45796603}" dt="2022-06-27T10:26:48.622" v="40" actId="21"/>
          <ac:spMkLst>
            <pc:docMk/>
            <pc:sldMk cId="3168577595" sldId="292"/>
            <ac:spMk id="16" creationId="{0C7793C7-FEBB-934C-A652-E862F093A0D0}"/>
          </ac:spMkLst>
        </pc:spChg>
        <pc:spChg chg="del mod">
          <ac:chgData name="劉　冠廷" userId="157cb8b2-10c8-4c98-be2a-24a6fef27960" providerId="ADAL" clId="{BCFA4874-CF30-4070-90AC-0B3F45796603}" dt="2022-06-28T04:28:58.287" v="895" actId="478"/>
          <ac:spMkLst>
            <pc:docMk/>
            <pc:sldMk cId="3168577595" sldId="292"/>
            <ac:spMk id="19" creationId="{BBD1CAC7-CC03-AAFB-2FB3-4E83CAC42FD9}"/>
          </ac:spMkLst>
        </pc:spChg>
        <pc:spChg chg="mod">
          <ac:chgData name="劉　冠廷" userId="157cb8b2-10c8-4c98-be2a-24a6fef27960" providerId="ADAL" clId="{BCFA4874-CF30-4070-90AC-0B3F45796603}" dt="2022-06-29T01:46:12.750" v="1626" actId="20577"/>
          <ac:spMkLst>
            <pc:docMk/>
            <pc:sldMk cId="3168577595" sldId="292"/>
            <ac:spMk id="37" creationId="{BD82AA24-A53E-0DEB-3A8D-ADCE52E3A300}"/>
          </ac:spMkLst>
        </pc:spChg>
        <pc:spChg chg="mod">
          <ac:chgData name="劉　冠廷" userId="157cb8b2-10c8-4c98-be2a-24a6fef27960" providerId="ADAL" clId="{BCFA4874-CF30-4070-90AC-0B3F45796603}" dt="2022-06-27T10:27:14.576" v="51" actId="14100"/>
          <ac:spMkLst>
            <pc:docMk/>
            <pc:sldMk cId="3168577595" sldId="292"/>
            <ac:spMk id="41" creationId="{033FEFDD-0A01-5A97-DF70-6CE005AFC6DE}"/>
          </ac:spMkLst>
        </pc:spChg>
        <pc:spChg chg="mod">
          <ac:chgData name="劉　冠廷" userId="157cb8b2-10c8-4c98-be2a-24a6fef27960" providerId="ADAL" clId="{BCFA4874-CF30-4070-90AC-0B3F45796603}" dt="2022-06-29T08:32:21.141" v="2385" actId="1076"/>
          <ac:spMkLst>
            <pc:docMk/>
            <pc:sldMk cId="3168577595" sldId="292"/>
            <ac:spMk id="110" creationId="{00000000-0000-0000-0000-000000000000}"/>
          </ac:spMkLst>
        </pc:spChg>
        <pc:grpChg chg="del">
          <ac:chgData name="劉　冠廷" userId="157cb8b2-10c8-4c98-be2a-24a6fef27960" providerId="ADAL" clId="{BCFA4874-CF30-4070-90AC-0B3F45796603}" dt="2022-06-27T10:27:05.488" v="50" actId="478"/>
          <ac:grpSpMkLst>
            <pc:docMk/>
            <pc:sldMk cId="3168577595" sldId="292"/>
            <ac:grpSpMk id="11" creationId="{AB8464BD-BD07-66FB-4284-2F662E046089}"/>
          </ac:grpSpMkLst>
        </pc:grpChg>
        <pc:grpChg chg="mod">
          <ac:chgData name="劉　冠廷" userId="157cb8b2-10c8-4c98-be2a-24a6fef27960" providerId="ADAL" clId="{BCFA4874-CF30-4070-90AC-0B3F45796603}" dt="2022-06-28T04:29:00.235" v="896" actId="1076"/>
          <ac:grpSpMkLst>
            <pc:docMk/>
            <pc:sldMk cId="3168577595" sldId="292"/>
            <ac:grpSpMk id="35" creationId="{16697721-200F-8129-5D46-ADFA337238E2}"/>
          </ac:grpSpMkLst>
        </pc:grpChg>
      </pc:sldChg>
      <pc:sldChg chg="del">
        <pc:chgData name="劉　冠廷" userId="157cb8b2-10c8-4c98-be2a-24a6fef27960" providerId="ADAL" clId="{BCFA4874-CF30-4070-90AC-0B3F45796603}" dt="2022-06-27T10:22:41.313" v="14" actId="2696"/>
        <pc:sldMkLst>
          <pc:docMk/>
          <pc:sldMk cId="1909238726" sldId="293"/>
        </pc:sldMkLst>
      </pc:sldChg>
      <pc:sldChg chg="modSp mod">
        <pc:chgData name="劉　冠廷" userId="157cb8b2-10c8-4c98-be2a-24a6fef27960" providerId="ADAL" clId="{BCFA4874-CF30-4070-90AC-0B3F45796603}" dt="2022-06-29T08:22:57.317" v="1917" actId="20577"/>
        <pc:sldMkLst>
          <pc:docMk/>
          <pc:sldMk cId="2454897697" sldId="294"/>
        </pc:sldMkLst>
        <pc:spChg chg="mod">
          <ac:chgData name="劉　冠廷" userId="157cb8b2-10c8-4c98-be2a-24a6fef27960" providerId="ADAL" clId="{BCFA4874-CF30-4070-90AC-0B3F45796603}" dt="2022-06-29T08:22:57.317" v="1917" actId="20577"/>
          <ac:spMkLst>
            <pc:docMk/>
            <pc:sldMk cId="2454897697" sldId="294"/>
            <ac:spMk id="18" creationId="{F9DC7A47-28D5-CB8A-312C-A106C88F8DF6}"/>
          </ac:spMkLst>
        </pc:spChg>
        <pc:spChg chg="mod">
          <ac:chgData name="劉　冠廷" userId="157cb8b2-10c8-4c98-be2a-24a6fef27960" providerId="ADAL" clId="{BCFA4874-CF30-4070-90AC-0B3F45796603}" dt="2022-06-29T08:21:14.119" v="1790" actId="1076"/>
          <ac:spMkLst>
            <pc:docMk/>
            <pc:sldMk cId="2454897697" sldId="294"/>
            <ac:spMk id="23" creationId="{DDF6EDF1-121F-5871-9C7C-07D4E33CF11D}"/>
          </ac:spMkLst>
        </pc:spChg>
      </pc:sldChg>
      <pc:sldChg chg="delSp modSp del mod delAnim">
        <pc:chgData name="劉　冠廷" userId="157cb8b2-10c8-4c98-be2a-24a6fef27960" providerId="ADAL" clId="{BCFA4874-CF30-4070-90AC-0B3F45796603}" dt="2022-06-28T04:44:39.690" v="1147" actId="2696"/>
        <pc:sldMkLst>
          <pc:docMk/>
          <pc:sldMk cId="2569223751" sldId="295"/>
        </pc:sldMkLst>
        <pc:spChg chg="del mod">
          <ac:chgData name="劉　冠廷" userId="157cb8b2-10c8-4c98-be2a-24a6fef27960" providerId="ADAL" clId="{BCFA4874-CF30-4070-90AC-0B3F45796603}" dt="2022-06-28T04:44:08.614" v="1127" actId="21"/>
          <ac:spMkLst>
            <pc:docMk/>
            <pc:sldMk cId="2569223751" sldId="295"/>
            <ac:spMk id="15" creationId="{98A18758-528C-11FD-2EAB-2FC80B1801CB}"/>
          </ac:spMkLst>
        </pc:spChg>
        <pc:spChg chg="del">
          <ac:chgData name="劉　冠廷" userId="157cb8b2-10c8-4c98-be2a-24a6fef27960" providerId="ADAL" clId="{BCFA4874-CF30-4070-90AC-0B3F45796603}" dt="2022-06-28T04:44:01.398" v="1124" actId="21"/>
          <ac:spMkLst>
            <pc:docMk/>
            <pc:sldMk cId="2569223751" sldId="295"/>
            <ac:spMk id="110" creationId="{00000000-0000-0000-0000-000000000000}"/>
          </ac:spMkLst>
        </pc:spChg>
      </pc:sldChg>
      <pc:sldChg chg="delSp modSp mod">
        <pc:chgData name="劉　冠廷" userId="157cb8b2-10c8-4c98-be2a-24a6fef27960" providerId="ADAL" clId="{BCFA4874-CF30-4070-90AC-0B3F45796603}" dt="2022-06-29T01:29:03.827" v="1605" actId="14100"/>
        <pc:sldMkLst>
          <pc:docMk/>
          <pc:sldMk cId="379689452" sldId="296"/>
        </pc:sldMkLst>
        <pc:spChg chg="mod">
          <ac:chgData name="劉　冠廷" userId="157cb8b2-10c8-4c98-be2a-24a6fef27960" providerId="ADAL" clId="{BCFA4874-CF30-4070-90AC-0B3F45796603}" dt="2022-06-29T01:28:50.484" v="1601" actId="1076"/>
          <ac:spMkLst>
            <pc:docMk/>
            <pc:sldMk cId="379689452" sldId="296"/>
            <ac:spMk id="24" creationId="{3B9D04AF-157A-096D-37C7-32608DC7A71B}"/>
          </ac:spMkLst>
        </pc:spChg>
        <pc:picChg chg="mod">
          <ac:chgData name="劉　冠廷" userId="157cb8b2-10c8-4c98-be2a-24a6fef27960" providerId="ADAL" clId="{BCFA4874-CF30-4070-90AC-0B3F45796603}" dt="2022-06-29T01:29:01.790" v="1604" actId="14100"/>
          <ac:picMkLst>
            <pc:docMk/>
            <pc:sldMk cId="379689452" sldId="296"/>
            <ac:picMk id="4" creationId="{FEBC6EB8-A9C4-1CDC-3292-235DDE34031E}"/>
          </ac:picMkLst>
        </pc:picChg>
        <pc:picChg chg="mod">
          <ac:chgData name="劉　冠廷" userId="157cb8b2-10c8-4c98-be2a-24a6fef27960" providerId="ADAL" clId="{BCFA4874-CF30-4070-90AC-0B3F45796603}" dt="2022-06-29T01:29:03.827" v="1605" actId="14100"/>
          <ac:picMkLst>
            <pc:docMk/>
            <pc:sldMk cId="379689452" sldId="296"/>
            <ac:picMk id="6" creationId="{CAC32E24-4395-F356-0A5B-63F71B387DFD}"/>
          </ac:picMkLst>
        </pc:picChg>
        <pc:picChg chg="del">
          <ac:chgData name="劉　冠廷" userId="157cb8b2-10c8-4c98-be2a-24a6fef27960" providerId="ADAL" clId="{BCFA4874-CF30-4070-90AC-0B3F45796603}" dt="2022-06-27T10:22:51.620" v="17" actId="478"/>
          <ac:picMkLst>
            <pc:docMk/>
            <pc:sldMk cId="379689452" sldId="296"/>
            <ac:picMk id="17" creationId="{D0BFCC8A-7898-FD02-EC2D-D495A9B566FE}"/>
          </ac:picMkLst>
        </pc:picChg>
      </pc:sldChg>
      <pc:sldChg chg="addSp delSp modSp mod addAnim delAnim modAnim">
        <pc:chgData name="劉　冠廷" userId="157cb8b2-10c8-4c98-be2a-24a6fef27960" providerId="ADAL" clId="{BCFA4874-CF30-4070-90AC-0B3F45796603}" dt="2022-06-29T08:38:50.709" v="2499" actId="20577"/>
        <pc:sldMkLst>
          <pc:docMk/>
          <pc:sldMk cId="3306550100" sldId="297"/>
        </pc:sldMkLst>
        <pc:spChg chg="mod">
          <ac:chgData name="劉　冠廷" userId="157cb8b2-10c8-4c98-be2a-24a6fef27960" providerId="ADAL" clId="{BCFA4874-CF30-4070-90AC-0B3F45796603}" dt="2022-06-29T08:32:20.469" v="2384" actId="6549"/>
          <ac:spMkLst>
            <pc:docMk/>
            <pc:sldMk cId="3306550100" sldId="297"/>
            <ac:spMk id="11" creationId="{0B2416B0-8499-996D-07EE-3CDB424DDC07}"/>
          </ac:spMkLst>
        </pc:spChg>
        <pc:spChg chg="mod">
          <ac:chgData name="劉　冠廷" userId="157cb8b2-10c8-4c98-be2a-24a6fef27960" providerId="ADAL" clId="{BCFA4874-CF30-4070-90AC-0B3F45796603}" dt="2022-06-29T08:38:50.709" v="2499" actId="20577"/>
          <ac:spMkLst>
            <pc:docMk/>
            <pc:sldMk cId="3306550100" sldId="297"/>
            <ac:spMk id="16" creationId="{D60DC33D-19C7-D90B-6579-E1E7A065B3C1}"/>
          </ac:spMkLst>
        </pc:spChg>
        <pc:spChg chg="add del mod">
          <ac:chgData name="劉　冠廷" userId="157cb8b2-10c8-4c98-be2a-24a6fef27960" providerId="ADAL" clId="{BCFA4874-CF30-4070-90AC-0B3F45796603}" dt="2022-06-29T08:34:27.411" v="2446" actId="21"/>
          <ac:spMkLst>
            <pc:docMk/>
            <pc:sldMk cId="3306550100" sldId="297"/>
            <ac:spMk id="17" creationId="{82E86FFD-6FFF-44A9-871A-20A08D34170A}"/>
          </ac:spMkLst>
        </pc:spChg>
        <pc:spChg chg="mod">
          <ac:chgData name="劉　冠廷" userId="157cb8b2-10c8-4c98-be2a-24a6fef27960" providerId="ADAL" clId="{BCFA4874-CF30-4070-90AC-0B3F45796603}" dt="2022-06-29T01:27:19.101" v="1598" actId="14100"/>
          <ac:spMkLst>
            <pc:docMk/>
            <pc:sldMk cId="3306550100" sldId="297"/>
            <ac:spMk id="18" creationId="{1A298CF4-6E66-96B6-1DA8-1A400C704262}"/>
          </ac:spMkLst>
        </pc:spChg>
        <pc:spChg chg="add del mod">
          <ac:chgData name="劉　冠廷" userId="157cb8b2-10c8-4c98-be2a-24a6fef27960" providerId="ADAL" clId="{BCFA4874-CF30-4070-90AC-0B3F45796603}" dt="2022-06-29T08:25:22.169" v="2235" actId="21"/>
          <ac:spMkLst>
            <pc:docMk/>
            <pc:sldMk cId="3306550100" sldId="297"/>
            <ac:spMk id="20" creationId="{718DAFF7-135B-C4C2-3772-394C94E1AAC5}"/>
          </ac:spMkLst>
        </pc:spChg>
        <pc:spChg chg="add del mod">
          <ac:chgData name="劉　冠廷" userId="157cb8b2-10c8-4c98-be2a-24a6fef27960" providerId="ADAL" clId="{BCFA4874-CF30-4070-90AC-0B3F45796603}" dt="2022-06-29T08:34:51.386" v="2456" actId="21"/>
          <ac:spMkLst>
            <pc:docMk/>
            <pc:sldMk cId="3306550100" sldId="297"/>
            <ac:spMk id="21" creationId="{45815821-20C6-C02D-6A16-5B9D78E67B2A}"/>
          </ac:spMkLst>
        </pc:spChg>
        <pc:spChg chg="add del mod">
          <ac:chgData name="劉　冠廷" userId="157cb8b2-10c8-4c98-be2a-24a6fef27960" providerId="ADAL" clId="{BCFA4874-CF30-4070-90AC-0B3F45796603}" dt="2022-06-29T08:34:39.845" v="2450" actId="21"/>
          <ac:spMkLst>
            <pc:docMk/>
            <pc:sldMk cId="3306550100" sldId="297"/>
            <ac:spMk id="22" creationId="{8208F221-0825-2FF6-0B60-B9EE67FCA908}"/>
          </ac:spMkLst>
        </pc:spChg>
        <pc:spChg chg="add del mod">
          <ac:chgData name="劉　冠廷" userId="157cb8b2-10c8-4c98-be2a-24a6fef27960" providerId="ADAL" clId="{BCFA4874-CF30-4070-90AC-0B3F45796603}" dt="2022-06-29T08:35:20.408" v="2468" actId="1076"/>
          <ac:spMkLst>
            <pc:docMk/>
            <pc:sldMk cId="3306550100" sldId="297"/>
            <ac:spMk id="24" creationId="{3B9D04AF-157A-096D-37C7-32608DC7A71B}"/>
          </ac:spMkLst>
        </pc:spChg>
        <pc:spChg chg="add del mod">
          <ac:chgData name="劉　冠廷" userId="157cb8b2-10c8-4c98-be2a-24a6fef27960" providerId="ADAL" clId="{BCFA4874-CF30-4070-90AC-0B3F45796603}" dt="2022-06-29T08:32:19.719" v="2383" actId="478"/>
          <ac:spMkLst>
            <pc:docMk/>
            <pc:sldMk cId="3306550100" sldId="297"/>
            <ac:spMk id="110" creationId="{00000000-0000-0000-0000-000000000000}"/>
          </ac:spMkLst>
        </pc:spChg>
        <pc:grpChg chg="add del mod">
          <ac:chgData name="劉　冠廷" userId="157cb8b2-10c8-4c98-be2a-24a6fef27960" providerId="ADAL" clId="{BCFA4874-CF30-4070-90AC-0B3F45796603}" dt="2022-06-29T08:35:24.180" v="2469" actId="1076"/>
          <ac:grpSpMkLst>
            <pc:docMk/>
            <pc:sldMk cId="3306550100" sldId="297"/>
            <ac:grpSpMk id="9" creationId="{ABD653AF-8FD2-1B85-8E90-1D36B323F643}"/>
          </ac:grpSpMkLst>
        </pc:grpChg>
        <pc:grpChg chg="add del mod">
          <ac:chgData name="劉　冠廷" userId="157cb8b2-10c8-4c98-be2a-24a6fef27960" providerId="ADAL" clId="{BCFA4874-CF30-4070-90AC-0B3F45796603}" dt="2022-06-29T08:34:58.084" v="2459" actId="1076"/>
          <ac:grpSpMkLst>
            <pc:docMk/>
            <pc:sldMk cId="3306550100" sldId="297"/>
            <ac:grpSpMk id="14" creationId="{536EEC03-0B0C-0AE4-895E-FA1B04056FC2}"/>
          </ac:grpSpMkLst>
        </pc:grpChg>
      </pc:sldChg>
      <pc:sldChg chg="addSp delSp modSp mod addAnim delAnim modAnim">
        <pc:chgData name="劉　冠廷" userId="157cb8b2-10c8-4c98-be2a-24a6fef27960" providerId="ADAL" clId="{BCFA4874-CF30-4070-90AC-0B3F45796603}" dt="2022-06-29T08:42:17.769" v="2547" actId="20577"/>
        <pc:sldMkLst>
          <pc:docMk/>
          <pc:sldMk cId="366815684" sldId="298"/>
        </pc:sldMkLst>
        <pc:spChg chg="mod">
          <ac:chgData name="劉　冠廷" userId="157cb8b2-10c8-4c98-be2a-24a6fef27960" providerId="ADAL" clId="{BCFA4874-CF30-4070-90AC-0B3F45796603}" dt="2022-06-29T08:42:11.773" v="2528" actId="20577"/>
          <ac:spMkLst>
            <pc:docMk/>
            <pc:sldMk cId="366815684" sldId="298"/>
            <ac:spMk id="4" creationId="{49F70D5E-9B45-EAAE-2F55-7DF164016490}"/>
          </ac:spMkLst>
        </pc:spChg>
        <pc:spChg chg="mod">
          <ac:chgData name="劉　冠廷" userId="157cb8b2-10c8-4c98-be2a-24a6fef27960" providerId="ADAL" clId="{BCFA4874-CF30-4070-90AC-0B3F45796603}" dt="2022-06-29T08:42:11.773" v="2528" actId="20577"/>
          <ac:spMkLst>
            <pc:docMk/>
            <pc:sldMk cId="366815684" sldId="298"/>
            <ac:spMk id="6" creationId="{E709673C-02A3-3250-17B6-43631D7F63D2}"/>
          </ac:spMkLst>
        </pc:spChg>
        <pc:spChg chg="add del mod">
          <ac:chgData name="劉　冠廷" userId="157cb8b2-10c8-4c98-be2a-24a6fef27960" providerId="ADAL" clId="{BCFA4874-CF30-4070-90AC-0B3F45796603}" dt="2022-06-29T01:15:28.296" v="1478" actId="478"/>
          <ac:spMkLst>
            <pc:docMk/>
            <pc:sldMk cId="366815684" sldId="298"/>
            <ac:spMk id="11" creationId="{131F4141-76C1-353D-58D0-C3C2C2EDBA00}"/>
          </ac:spMkLst>
        </pc:spChg>
        <pc:spChg chg="mod">
          <ac:chgData name="劉　冠廷" userId="157cb8b2-10c8-4c98-be2a-24a6fef27960" providerId="ADAL" clId="{BCFA4874-CF30-4070-90AC-0B3F45796603}" dt="2022-06-29T01:11:11.314" v="1403" actId="21"/>
          <ac:spMkLst>
            <pc:docMk/>
            <pc:sldMk cId="366815684" sldId="298"/>
            <ac:spMk id="14" creationId="{687E294E-2473-4500-6596-6AC289BB4821}"/>
          </ac:spMkLst>
        </pc:spChg>
        <pc:spChg chg="mod">
          <ac:chgData name="劉　冠廷" userId="157cb8b2-10c8-4c98-be2a-24a6fef27960" providerId="ADAL" clId="{BCFA4874-CF30-4070-90AC-0B3F45796603}" dt="2022-06-29T01:09:53.511" v="1364" actId="20577"/>
          <ac:spMkLst>
            <pc:docMk/>
            <pc:sldMk cId="366815684" sldId="298"/>
            <ac:spMk id="15" creationId="{FC533040-02C2-7A31-E21E-F8BB732BB9B7}"/>
          </ac:spMkLst>
        </pc:spChg>
        <pc:spChg chg="mod">
          <ac:chgData name="劉　冠廷" userId="157cb8b2-10c8-4c98-be2a-24a6fef27960" providerId="ADAL" clId="{BCFA4874-CF30-4070-90AC-0B3F45796603}" dt="2022-06-29T01:09:53.511" v="1364" actId="20577"/>
          <ac:spMkLst>
            <pc:docMk/>
            <pc:sldMk cId="366815684" sldId="298"/>
            <ac:spMk id="16" creationId="{2EBF1BAC-C7C2-90B4-2AB4-14D31BDE7C84}"/>
          </ac:spMkLst>
        </pc:spChg>
        <pc:spChg chg="add del">
          <ac:chgData name="劉　冠廷" userId="157cb8b2-10c8-4c98-be2a-24a6fef27960" providerId="ADAL" clId="{BCFA4874-CF30-4070-90AC-0B3F45796603}" dt="2022-06-29T01:12:35.394" v="1415" actId="22"/>
          <ac:spMkLst>
            <pc:docMk/>
            <pc:sldMk cId="366815684" sldId="298"/>
            <ac:spMk id="18" creationId="{A4F1FA3D-F37B-F216-EB55-C3F2EC27879A}"/>
          </ac:spMkLst>
        </pc:spChg>
        <pc:spChg chg="del mod">
          <ac:chgData name="劉　冠廷" userId="157cb8b2-10c8-4c98-be2a-24a6fef27960" providerId="ADAL" clId="{BCFA4874-CF30-4070-90AC-0B3F45796603}" dt="2022-06-29T01:24:45.644" v="1571" actId="478"/>
          <ac:spMkLst>
            <pc:docMk/>
            <pc:sldMk cId="366815684" sldId="298"/>
            <ac:spMk id="19" creationId="{BBD1CAC7-CC03-AAFB-2FB3-4E83CAC42FD9}"/>
          </ac:spMkLst>
        </pc:spChg>
        <pc:spChg chg="add del mod">
          <ac:chgData name="劉　冠廷" userId="157cb8b2-10c8-4c98-be2a-24a6fef27960" providerId="ADAL" clId="{BCFA4874-CF30-4070-90AC-0B3F45796603}" dt="2022-06-29T01:12:40.889" v="1419" actId="22"/>
          <ac:spMkLst>
            <pc:docMk/>
            <pc:sldMk cId="366815684" sldId="298"/>
            <ac:spMk id="20" creationId="{877D02BB-DF1C-BAF8-7DA3-7B40D8CCF830}"/>
          </ac:spMkLst>
        </pc:spChg>
        <pc:spChg chg="mod">
          <ac:chgData name="劉　冠廷" userId="157cb8b2-10c8-4c98-be2a-24a6fef27960" providerId="ADAL" clId="{BCFA4874-CF30-4070-90AC-0B3F45796603}" dt="2022-06-29T08:41:44.787" v="2527" actId="20577"/>
          <ac:spMkLst>
            <pc:docMk/>
            <pc:sldMk cId="366815684" sldId="298"/>
            <ac:spMk id="23" creationId="{FECCB05E-CA8D-E68D-C149-F68E6D6E4C8E}"/>
          </ac:spMkLst>
        </pc:spChg>
        <pc:spChg chg="mod">
          <ac:chgData name="劉　冠廷" userId="157cb8b2-10c8-4c98-be2a-24a6fef27960" providerId="ADAL" clId="{BCFA4874-CF30-4070-90AC-0B3F45796603}" dt="2022-06-29T08:41:37.937" v="2525" actId="14100"/>
          <ac:spMkLst>
            <pc:docMk/>
            <pc:sldMk cId="366815684" sldId="298"/>
            <ac:spMk id="24" creationId="{D5F7CDBE-7018-4D20-93EA-BE405C5E09E7}"/>
          </ac:spMkLst>
        </pc:spChg>
        <pc:spChg chg="mod">
          <ac:chgData name="劉　冠廷" userId="157cb8b2-10c8-4c98-be2a-24a6fef27960" providerId="ADAL" clId="{BCFA4874-CF30-4070-90AC-0B3F45796603}" dt="2022-06-29T08:41:42.920" v="2526" actId="14100"/>
          <ac:spMkLst>
            <pc:docMk/>
            <pc:sldMk cId="366815684" sldId="298"/>
            <ac:spMk id="25" creationId="{387C4A78-78DD-94D8-CC64-98083B34CCFD}"/>
          </ac:spMkLst>
        </pc:spChg>
        <pc:spChg chg="mod">
          <ac:chgData name="劉　冠廷" userId="157cb8b2-10c8-4c98-be2a-24a6fef27960" providerId="ADAL" clId="{BCFA4874-CF30-4070-90AC-0B3F45796603}" dt="2022-06-29T01:24:56.047" v="1574" actId="404"/>
          <ac:spMkLst>
            <pc:docMk/>
            <pc:sldMk cId="366815684" sldId="298"/>
            <ac:spMk id="110" creationId="{00000000-0000-0000-0000-000000000000}"/>
          </ac:spMkLst>
        </pc:spChg>
        <pc:spChg chg="mod">
          <ac:chgData name="劉　冠廷" userId="157cb8b2-10c8-4c98-be2a-24a6fef27960" providerId="ADAL" clId="{BCFA4874-CF30-4070-90AC-0B3F45796603}" dt="2022-06-29T08:42:17.769" v="2547" actId="20577"/>
          <ac:spMkLst>
            <pc:docMk/>
            <pc:sldMk cId="366815684" sldId="298"/>
            <ac:spMk id="111" creationId="{00000000-0000-0000-0000-000000000000}"/>
          </ac:spMkLst>
        </pc:spChg>
        <pc:grpChg chg="mod">
          <ac:chgData name="劉　冠廷" userId="157cb8b2-10c8-4c98-be2a-24a6fef27960" providerId="ADAL" clId="{BCFA4874-CF30-4070-90AC-0B3F45796603}" dt="2022-06-29T08:42:11.773" v="2528" actId="20577"/>
          <ac:grpSpMkLst>
            <pc:docMk/>
            <pc:sldMk cId="366815684" sldId="298"/>
            <ac:grpSpMk id="7" creationId="{0D67423B-6491-6D91-88ED-375EE86585DF}"/>
          </ac:grpSpMkLst>
        </pc:grpChg>
        <pc:grpChg chg="mod">
          <ac:chgData name="劉　冠廷" userId="157cb8b2-10c8-4c98-be2a-24a6fef27960" providerId="ADAL" clId="{BCFA4874-CF30-4070-90AC-0B3F45796603}" dt="2022-06-29T08:42:11.773" v="2528" actId="20577"/>
          <ac:grpSpMkLst>
            <pc:docMk/>
            <pc:sldMk cId="366815684" sldId="298"/>
            <ac:grpSpMk id="10" creationId="{5ACC5C0B-49E0-3459-9161-2591228F0573}"/>
          </ac:grpSpMkLst>
        </pc:grpChg>
        <pc:grpChg chg="add del mod">
          <ac:chgData name="劉　冠廷" userId="157cb8b2-10c8-4c98-be2a-24a6fef27960" providerId="ADAL" clId="{BCFA4874-CF30-4070-90AC-0B3F45796603}" dt="2022-06-29T01:12:49.153" v="1421" actId="478"/>
          <ac:grpSpMkLst>
            <pc:docMk/>
            <pc:sldMk cId="366815684" sldId="298"/>
            <ac:grpSpMk id="12" creationId="{BA7A0426-D39B-EBCF-13F2-EC9254E9E164}"/>
          </ac:grpSpMkLst>
        </pc:grpChg>
        <pc:grpChg chg="mod">
          <ac:chgData name="劉　冠廷" userId="157cb8b2-10c8-4c98-be2a-24a6fef27960" providerId="ADAL" clId="{BCFA4874-CF30-4070-90AC-0B3F45796603}" dt="2022-06-29T01:09:53.511" v="1364" actId="20577"/>
          <ac:grpSpMkLst>
            <pc:docMk/>
            <pc:sldMk cId="366815684" sldId="298"/>
            <ac:grpSpMk id="13" creationId="{99E65D76-3E7E-6BA9-7573-8A1194281525}"/>
          </ac:grpSpMkLst>
        </pc:grpChg>
        <pc:grpChg chg="add mod">
          <ac:chgData name="劉　冠廷" userId="157cb8b2-10c8-4c98-be2a-24a6fef27960" providerId="ADAL" clId="{BCFA4874-CF30-4070-90AC-0B3F45796603}" dt="2022-06-29T01:25:02.792" v="1576" actId="1076"/>
          <ac:grpSpMkLst>
            <pc:docMk/>
            <pc:sldMk cId="366815684" sldId="298"/>
            <ac:grpSpMk id="21" creationId="{3430E267-BF60-B261-E1DD-7D8D58063ECF}"/>
          </ac:grpSpMkLst>
        </pc:grpChg>
        <pc:grpChg chg="mod">
          <ac:chgData name="劉　冠廷" userId="157cb8b2-10c8-4c98-be2a-24a6fef27960" providerId="ADAL" clId="{BCFA4874-CF30-4070-90AC-0B3F45796603}" dt="2022-06-29T01:12:58.933" v="1422"/>
          <ac:grpSpMkLst>
            <pc:docMk/>
            <pc:sldMk cId="366815684" sldId="298"/>
            <ac:grpSpMk id="22" creationId="{84F8B268-BD2B-4257-B1B8-BAB3D56719E8}"/>
          </ac:grpSpMkLst>
        </pc:grpChg>
        <pc:picChg chg="del">
          <ac:chgData name="劉　冠廷" userId="157cb8b2-10c8-4c98-be2a-24a6fef27960" providerId="ADAL" clId="{BCFA4874-CF30-4070-90AC-0B3F45796603}" dt="2022-06-28T04:25:59.155" v="874" actId="478"/>
          <ac:picMkLst>
            <pc:docMk/>
            <pc:sldMk cId="366815684" sldId="298"/>
            <ac:picMk id="5" creationId="{023C8121-8960-0599-7C41-6307C48CE66B}"/>
          </ac:picMkLst>
        </pc:picChg>
        <pc:picChg chg="add mod modCrop">
          <ac:chgData name="劉　冠廷" userId="157cb8b2-10c8-4c98-be2a-24a6fef27960" providerId="ADAL" clId="{BCFA4874-CF30-4070-90AC-0B3F45796603}" dt="2022-06-29T08:41:27.042" v="2524" actId="1076"/>
          <ac:picMkLst>
            <pc:docMk/>
            <pc:sldMk cId="366815684" sldId="298"/>
            <ac:picMk id="9" creationId="{80EF82CC-60C1-28CD-016F-D931FACBF965}"/>
          </ac:picMkLst>
        </pc:picChg>
        <pc:picChg chg="del">
          <ac:chgData name="劉　冠廷" userId="157cb8b2-10c8-4c98-be2a-24a6fef27960" providerId="ADAL" clId="{BCFA4874-CF30-4070-90AC-0B3F45796603}" dt="2022-06-28T04:25:59.530" v="875" actId="478"/>
          <ac:picMkLst>
            <pc:docMk/>
            <pc:sldMk cId="366815684" sldId="298"/>
            <ac:picMk id="12" creationId="{4E122E69-A677-3E4D-0E66-4D8C538191EE}"/>
          </ac:picMkLst>
        </pc:picChg>
        <pc:picChg chg="add mod">
          <ac:chgData name="劉　冠廷" userId="157cb8b2-10c8-4c98-be2a-24a6fef27960" providerId="ADAL" clId="{BCFA4874-CF30-4070-90AC-0B3F45796603}" dt="2022-06-29T01:25:10.818" v="1580" actId="14100"/>
          <ac:picMkLst>
            <pc:docMk/>
            <pc:sldMk cId="366815684" sldId="298"/>
            <ac:picMk id="26" creationId="{4E4256F7-7CB7-5878-B87A-F16367DB1701}"/>
          </ac:picMkLst>
        </pc:picChg>
        <pc:picChg chg="add mod">
          <ac:chgData name="劉　冠廷" userId="157cb8b2-10c8-4c98-be2a-24a6fef27960" providerId="ADAL" clId="{BCFA4874-CF30-4070-90AC-0B3F45796603}" dt="2022-06-29T07:29:15.527" v="1718" actId="1076"/>
          <ac:picMkLst>
            <pc:docMk/>
            <pc:sldMk cId="366815684" sldId="298"/>
            <ac:picMk id="29" creationId="{0FEFC46A-0534-5069-AF96-0B6202F68C02}"/>
          </ac:picMkLst>
        </pc:picChg>
      </pc:sldChg>
      <pc:sldChg chg="addSp delSp modSp mod delAnim modAnim">
        <pc:chgData name="劉　冠廷" userId="157cb8b2-10c8-4c98-be2a-24a6fef27960" providerId="ADAL" clId="{BCFA4874-CF30-4070-90AC-0B3F45796603}" dt="2022-06-29T08:18:52.819" v="1789" actId="1076"/>
        <pc:sldMkLst>
          <pc:docMk/>
          <pc:sldMk cId="2460199759" sldId="299"/>
        </pc:sldMkLst>
        <pc:spChg chg="del mod">
          <ac:chgData name="劉　冠廷" userId="157cb8b2-10c8-4c98-be2a-24a6fef27960" providerId="ADAL" clId="{BCFA4874-CF30-4070-90AC-0B3F45796603}" dt="2022-06-29T01:05:15.378" v="1303"/>
          <ac:spMkLst>
            <pc:docMk/>
            <pc:sldMk cId="2460199759" sldId="299"/>
            <ac:spMk id="19" creationId="{BBD1CAC7-CC03-AAFB-2FB3-4E83CAC42FD9}"/>
          </ac:spMkLst>
        </pc:spChg>
        <pc:spChg chg="add mod">
          <ac:chgData name="劉　冠廷" userId="157cb8b2-10c8-4c98-be2a-24a6fef27960" providerId="ADAL" clId="{BCFA4874-CF30-4070-90AC-0B3F45796603}" dt="2022-06-29T08:18:48.201" v="1788" actId="1076"/>
          <ac:spMkLst>
            <pc:docMk/>
            <pc:sldMk cId="2460199759" sldId="299"/>
            <ac:spMk id="21" creationId="{A1CE8685-CD6D-FE60-116F-AA955D0B2023}"/>
          </ac:spMkLst>
        </pc:spChg>
        <pc:spChg chg="mod">
          <ac:chgData name="劉　冠廷" userId="157cb8b2-10c8-4c98-be2a-24a6fef27960" providerId="ADAL" clId="{BCFA4874-CF30-4070-90AC-0B3F45796603}" dt="2022-06-29T01:24:53.108" v="1573" actId="1076"/>
          <ac:spMkLst>
            <pc:docMk/>
            <pc:sldMk cId="2460199759" sldId="299"/>
            <ac:spMk id="110" creationId="{00000000-0000-0000-0000-000000000000}"/>
          </ac:spMkLst>
        </pc:spChg>
        <pc:spChg chg="mod">
          <ac:chgData name="劉　冠廷" userId="157cb8b2-10c8-4c98-be2a-24a6fef27960" providerId="ADAL" clId="{BCFA4874-CF30-4070-90AC-0B3F45796603}" dt="2022-06-29T07:40:32.727" v="1721" actId="20577"/>
          <ac:spMkLst>
            <pc:docMk/>
            <pc:sldMk cId="2460199759" sldId="299"/>
            <ac:spMk id="111" creationId="{00000000-0000-0000-0000-000000000000}"/>
          </ac:spMkLst>
        </pc:spChg>
        <pc:grpChg chg="mod">
          <ac:chgData name="劉　冠廷" userId="157cb8b2-10c8-4c98-be2a-24a6fef27960" providerId="ADAL" clId="{BCFA4874-CF30-4070-90AC-0B3F45796603}" dt="2022-06-29T01:05:32.043" v="1310" actId="1076"/>
          <ac:grpSpMkLst>
            <pc:docMk/>
            <pc:sldMk cId="2460199759" sldId="299"/>
            <ac:grpSpMk id="10" creationId="{5ACC5C0B-49E0-3459-9161-2591228F0573}"/>
          </ac:grpSpMkLst>
        </pc:grpChg>
        <pc:grpChg chg="mod">
          <ac:chgData name="劉　冠廷" userId="157cb8b2-10c8-4c98-be2a-24a6fef27960" providerId="ADAL" clId="{BCFA4874-CF30-4070-90AC-0B3F45796603}" dt="2022-06-29T01:05:25.880" v="1308" actId="1076"/>
          <ac:grpSpMkLst>
            <pc:docMk/>
            <pc:sldMk cId="2460199759" sldId="299"/>
            <ac:grpSpMk id="44" creationId="{77EB4B12-977A-3D24-6E89-A11451A9AD43}"/>
          </ac:grpSpMkLst>
        </pc:grpChg>
        <pc:picChg chg="mod">
          <ac:chgData name="劉　冠廷" userId="157cb8b2-10c8-4c98-be2a-24a6fef27960" providerId="ADAL" clId="{BCFA4874-CF30-4070-90AC-0B3F45796603}" dt="2022-06-29T08:11:29.981" v="1748" actId="1076"/>
          <ac:picMkLst>
            <pc:docMk/>
            <pc:sldMk cId="2460199759" sldId="299"/>
            <ac:picMk id="40" creationId="{8CFC29B7-0F7D-D07D-669E-D7B1E6C9F492}"/>
          </ac:picMkLst>
        </pc:picChg>
        <pc:picChg chg="mod">
          <ac:chgData name="劉　冠廷" userId="157cb8b2-10c8-4c98-be2a-24a6fef27960" providerId="ADAL" clId="{BCFA4874-CF30-4070-90AC-0B3F45796603}" dt="2022-06-29T08:18:52.819" v="1789" actId="1076"/>
          <ac:picMkLst>
            <pc:docMk/>
            <pc:sldMk cId="2460199759" sldId="299"/>
            <ac:picMk id="42" creationId="{FF49AD9B-84C7-48BA-E21B-8A4459F8C92C}"/>
          </ac:picMkLst>
        </pc:picChg>
        <pc:picChg chg="mod">
          <ac:chgData name="劉　冠廷" userId="157cb8b2-10c8-4c98-be2a-24a6fef27960" providerId="ADAL" clId="{BCFA4874-CF30-4070-90AC-0B3F45796603}" dt="2022-06-29T01:05:27.419" v="1309" actId="1076"/>
          <ac:picMkLst>
            <pc:docMk/>
            <pc:sldMk cId="2460199759" sldId="299"/>
            <ac:picMk id="43" creationId="{CD4F9F77-2540-824D-9895-4221FD1132AB}"/>
          </ac:picMkLst>
        </pc:picChg>
      </pc:sldChg>
      <pc:sldChg chg="addSp delSp modSp add mod addAnim delAnim modAnim">
        <pc:chgData name="劉　冠廷" userId="157cb8b2-10c8-4c98-be2a-24a6fef27960" providerId="ADAL" clId="{BCFA4874-CF30-4070-90AC-0B3F45796603}" dt="2022-06-29T08:39:48.424" v="2514" actId="1076"/>
        <pc:sldMkLst>
          <pc:docMk/>
          <pc:sldMk cId="2356812466" sldId="300"/>
        </pc:sldMkLst>
        <pc:spChg chg="add del mod">
          <ac:chgData name="劉　冠廷" userId="157cb8b2-10c8-4c98-be2a-24a6fef27960" providerId="ADAL" clId="{BCFA4874-CF30-4070-90AC-0B3F45796603}" dt="2022-06-29T08:35:10.333" v="2465" actId="1076"/>
          <ac:spMkLst>
            <pc:docMk/>
            <pc:sldMk cId="2356812466" sldId="300"/>
            <ac:spMk id="17" creationId="{82E86FFD-6FFF-44A9-871A-20A08D34170A}"/>
          </ac:spMkLst>
        </pc:spChg>
        <pc:spChg chg="del mod">
          <ac:chgData name="劉　冠廷" userId="157cb8b2-10c8-4c98-be2a-24a6fef27960" providerId="ADAL" clId="{BCFA4874-CF30-4070-90AC-0B3F45796603}" dt="2022-06-29T08:25:24.288" v="2236" actId="478"/>
          <ac:spMkLst>
            <pc:docMk/>
            <pc:sldMk cId="2356812466" sldId="300"/>
            <ac:spMk id="20" creationId="{718DAFF7-135B-C4C2-3772-394C94E1AAC5}"/>
          </ac:spMkLst>
        </pc:spChg>
        <pc:spChg chg="add mod">
          <ac:chgData name="劉　冠廷" userId="157cb8b2-10c8-4c98-be2a-24a6fef27960" providerId="ADAL" clId="{BCFA4874-CF30-4070-90AC-0B3F45796603}" dt="2022-06-29T08:35:12.600" v="2466" actId="1076"/>
          <ac:spMkLst>
            <pc:docMk/>
            <pc:sldMk cId="2356812466" sldId="300"/>
            <ac:spMk id="21" creationId="{7644892C-C4D0-C491-7C5B-FD2A59B1A757}"/>
          </ac:spMkLst>
        </pc:spChg>
        <pc:spChg chg="add del mod">
          <ac:chgData name="劉　冠廷" userId="157cb8b2-10c8-4c98-be2a-24a6fef27960" providerId="ADAL" clId="{BCFA4874-CF30-4070-90AC-0B3F45796603}" dt="2022-06-29T08:34:42.361" v="2451" actId="478"/>
          <ac:spMkLst>
            <pc:docMk/>
            <pc:sldMk cId="2356812466" sldId="300"/>
            <ac:spMk id="22" creationId="{ED830B85-AB3E-6EFB-5AA7-DC8C53F9EE80}"/>
          </ac:spMkLst>
        </pc:spChg>
        <pc:spChg chg="add mod">
          <ac:chgData name="劉　冠廷" userId="157cb8b2-10c8-4c98-be2a-24a6fef27960" providerId="ADAL" clId="{BCFA4874-CF30-4070-90AC-0B3F45796603}" dt="2022-06-29T08:35:03.139" v="2461" actId="1076"/>
          <ac:spMkLst>
            <pc:docMk/>
            <pc:sldMk cId="2356812466" sldId="300"/>
            <ac:spMk id="23" creationId="{A55E924B-030C-2CD9-26E6-29DDAA57B0FB}"/>
          </ac:spMkLst>
        </pc:spChg>
        <pc:spChg chg="del">
          <ac:chgData name="劉　冠廷" userId="157cb8b2-10c8-4c98-be2a-24a6fef27960" providerId="ADAL" clId="{BCFA4874-CF30-4070-90AC-0B3F45796603}" dt="2022-06-29T08:32:39.083" v="2389" actId="478"/>
          <ac:spMkLst>
            <pc:docMk/>
            <pc:sldMk cId="2356812466" sldId="300"/>
            <ac:spMk id="24" creationId="{3B9D04AF-157A-096D-37C7-32608DC7A71B}"/>
          </ac:spMkLst>
        </pc:spChg>
        <pc:spChg chg="add mod">
          <ac:chgData name="劉　冠廷" userId="157cb8b2-10c8-4c98-be2a-24a6fef27960" providerId="ADAL" clId="{BCFA4874-CF30-4070-90AC-0B3F45796603}" dt="2022-06-29T08:39:42.151" v="2513" actId="20577"/>
          <ac:spMkLst>
            <pc:docMk/>
            <pc:sldMk cId="2356812466" sldId="300"/>
            <ac:spMk id="25" creationId="{1BC192D8-7C2C-2523-6221-BA1739853B86}"/>
          </ac:spMkLst>
        </pc:spChg>
        <pc:spChg chg="del">
          <ac:chgData name="劉　冠廷" userId="157cb8b2-10c8-4c98-be2a-24a6fef27960" providerId="ADAL" clId="{BCFA4874-CF30-4070-90AC-0B3F45796603}" dt="2022-06-29T08:32:37.839" v="2388" actId="478"/>
          <ac:spMkLst>
            <pc:docMk/>
            <pc:sldMk cId="2356812466" sldId="300"/>
            <ac:spMk id="110" creationId="{00000000-0000-0000-0000-000000000000}"/>
          </ac:spMkLst>
        </pc:spChg>
        <pc:grpChg chg="del">
          <ac:chgData name="劉　冠廷" userId="157cb8b2-10c8-4c98-be2a-24a6fef27960" providerId="ADAL" clId="{BCFA4874-CF30-4070-90AC-0B3F45796603}" dt="2022-06-29T08:32:35.321" v="2386" actId="478"/>
          <ac:grpSpMkLst>
            <pc:docMk/>
            <pc:sldMk cId="2356812466" sldId="300"/>
            <ac:grpSpMk id="9" creationId="{ABD653AF-8FD2-1B85-8E90-1D36B323F643}"/>
          </ac:grpSpMkLst>
        </pc:grpChg>
        <pc:grpChg chg="del">
          <ac:chgData name="劉　冠廷" userId="157cb8b2-10c8-4c98-be2a-24a6fef27960" providerId="ADAL" clId="{BCFA4874-CF30-4070-90AC-0B3F45796603}" dt="2022-06-29T08:32:36.336" v="2387" actId="478"/>
          <ac:grpSpMkLst>
            <pc:docMk/>
            <pc:sldMk cId="2356812466" sldId="300"/>
            <ac:grpSpMk id="14" creationId="{536EEC03-0B0C-0AE4-895E-FA1B04056FC2}"/>
          </ac:grpSpMkLst>
        </pc:grpChg>
        <pc:cxnChg chg="add mod">
          <ac:chgData name="劉　冠廷" userId="157cb8b2-10c8-4c98-be2a-24a6fef27960" providerId="ADAL" clId="{BCFA4874-CF30-4070-90AC-0B3F45796603}" dt="2022-06-29T08:39:48.424" v="2514" actId="1076"/>
          <ac:cxnSpMkLst>
            <pc:docMk/>
            <pc:sldMk cId="2356812466" sldId="300"/>
            <ac:cxnSpMk id="26" creationId="{4C33B27C-64EB-594A-31B7-A704076FB3A8}"/>
          </ac:cxnSpMkLst>
        </pc:cxnChg>
        <pc:cxnChg chg="add mod">
          <ac:chgData name="劉　冠廷" userId="157cb8b2-10c8-4c98-be2a-24a6fef27960" providerId="ADAL" clId="{BCFA4874-CF30-4070-90AC-0B3F45796603}" dt="2022-06-29T08:35:59.386" v="2481" actId="1076"/>
          <ac:cxnSpMkLst>
            <pc:docMk/>
            <pc:sldMk cId="2356812466" sldId="300"/>
            <ac:cxnSpMk id="27" creationId="{95CFD2B3-E60D-3729-0ECD-DBB4BC4C0F68}"/>
          </ac:cxnSpMkLst>
        </pc:cxnChg>
        <pc:cxnChg chg="add mod">
          <ac:chgData name="劉　冠廷" userId="157cb8b2-10c8-4c98-be2a-24a6fef27960" providerId="ADAL" clId="{BCFA4874-CF30-4070-90AC-0B3F45796603}" dt="2022-06-29T08:36:06.048" v="2487" actId="1076"/>
          <ac:cxnSpMkLst>
            <pc:docMk/>
            <pc:sldMk cId="2356812466" sldId="300"/>
            <ac:cxnSpMk id="28" creationId="{1C902544-115C-7591-120A-00CBA52B0FEB}"/>
          </ac:cxnSpMkLst>
        </pc:cxnChg>
      </pc:sldChg>
      <pc:sldChg chg="delSp modSp del mod delAnim">
        <pc:chgData name="劉　冠廷" userId="157cb8b2-10c8-4c98-be2a-24a6fef27960" providerId="ADAL" clId="{BCFA4874-CF30-4070-90AC-0B3F45796603}" dt="2022-06-29T01:25:28.057" v="1584" actId="2696"/>
        <pc:sldMkLst>
          <pc:docMk/>
          <pc:sldMk cId="3083290222" sldId="301"/>
        </pc:sldMkLst>
        <pc:spChg chg="mod">
          <ac:chgData name="劉　冠廷" userId="157cb8b2-10c8-4c98-be2a-24a6fef27960" providerId="ADAL" clId="{BCFA4874-CF30-4070-90AC-0B3F45796603}" dt="2022-06-28T04:23:19.441" v="843" actId="20577"/>
          <ac:spMkLst>
            <pc:docMk/>
            <pc:sldMk cId="3083290222" sldId="301"/>
            <ac:spMk id="4" creationId="{49F70D5E-9B45-EAAE-2F55-7DF164016490}"/>
          </ac:spMkLst>
        </pc:spChg>
        <pc:spChg chg="mod">
          <ac:chgData name="劉　冠廷" userId="157cb8b2-10c8-4c98-be2a-24a6fef27960" providerId="ADAL" clId="{BCFA4874-CF30-4070-90AC-0B3F45796603}" dt="2022-06-28T04:23:19.441" v="843" actId="20577"/>
          <ac:spMkLst>
            <pc:docMk/>
            <pc:sldMk cId="3083290222" sldId="301"/>
            <ac:spMk id="6" creationId="{E709673C-02A3-3250-17B6-43631D7F63D2}"/>
          </ac:spMkLst>
        </pc:spChg>
        <pc:spChg chg="del">
          <ac:chgData name="劉　冠廷" userId="157cb8b2-10c8-4c98-be2a-24a6fef27960" providerId="ADAL" clId="{BCFA4874-CF30-4070-90AC-0B3F45796603}" dt="2022-06-29T01:04:35.343" v="1293" actId="21"/>
          <ac:spMkLst>
            <pc:docMk/>
            <pc:sldMk cId="3083290222" sldId="301"/>
            <ac:spMk id="19" creationId="{BBD1CAC7-CC03-AAFB-2FB3-4E83CAC42FD9}"/>
          </ac:spMkLst>
        </pc:spChg>
        <pc:spChg chg="mod">
          <ac:chgData name="劉　冠廷" userId="157cb8b2-10c8-4c98-be2a-24a6fef27960" providerId="ADAL" clId="{BCFA4874-CF30-4070-90AC-0B3F45796603}" dt="2022-06-28T04:23:28.859" v="851" actId="20577"/>
          <ac:spMkLst>
            <pc:docMk/>
            <pc:sldMk cId="3083290222" sldId="301"/>
            <ac:spMk id="111" creationId="{00000000-0000-0000-0000-000000000000}"/>
          </ac:spMkLst>
        </pc:spChg>
        <pc:grpChg chg="mod">
          <ac:chgData name="劉　冠廷" userId="157cb8b2-10c8-4c98-be2a-24a6fef27960" providerId="ADAL" clId="{BCFA4874-CF30-4070-90AC-0B3F45796603}" dt="2022-06-28T04:23:19.441" v="843" actId="20577"/>
          <ac:grpSpMkLst>
            <pc:docMk/>
            <pc:sldMk cId="3083290222" sldId="301"/>
            <ac:grpSpMk id="7" creationId="{0D67423B-6491-6D91-88ED-375EE86585DF}"/>
          </ac:grpSpMkLst>
        </pc:grpChg>
        <pc:grpChg chg="del mod">
          <ac:chgData name="劉　冠廷" userId="157cb8b2-10c8-4c98-be2a-24a6fef27960" providerId="ADAL" clId="{BCFA4874-CF30-4070-90AC-0B3F45796603}" dt="2022-06-29T01:06:34.730" v="1313" actId="21"/>
          <ac:grpSpMkLst>
            <pc:docMk/>
            <pc:sldMk cId="3083290222" sldId="301"/>
            <ac:grpSpMk id="10" creationId="{5ACC5C0B-49E0-3459-9161-2591228F0573}"/>
          </ac:grpSpMkLst>
        </pc:grpChg>
        <pc:picChg chg="del">
          <ac:chgData name="劉　冠廷" userId="157cb8b2-10c8-4c98-be2a-24a6fef27960" providerId="ADAL" clId="{BCFA4874-CF30-4070-90AC-0B3F45796603}" dt="2022-06-29T01:15:49.017" v="1481" actId="21"/>
          <ac:picMkLst>
            <pc:docMk/>
            <pc:sldMk cId="3083290222" sldId="301"/>
            <ac:picMk id="8" creationId="{347E0739-0E72-CF86-DAE3-347C9E047CF6}"/>
          </ac:picMkLst>
        </pc:picChg>
        <pc:picChg chg="del">
          <ac:chgData name="劉　冠廷" userId="157cb8b2-10c8-4c98-be2a-24a6fef27960" providerId="ADAL" clId="{BCFA4874-CF30-4070-90AC-0B3F45796603}" dt="2022-06-29T01:24:17.855" v="1562" actId="21"/>
          <ac:picMkLst>
            <pc:docMk/>
            <pc:sldMk cId="3083290222" sldId="301"/>
            <ac:picMk id="11" creationId="{C612D15C-1B24-BBB3-DF78-9E79BA119C17}"/>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04:28:08.809"/>
    </inkml:context>
    <inkml:brush xml:id="br0">
      <inkml:brushProperty name="width" value="0.05" units="cm"/>
      <inkml:brushProperty name="height" value="0.05" units="cm"/>
    </inkml:brush>
  </inkml:definitions>
  <inkml:trace contextRef="#ctx0" brushRef="#br0">0 5 24575,'0'-5'0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1061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442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73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457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141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1403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4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272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471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1802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9"/>
        <p:cNvGrpSpPr/>
        <p:nvPr/>
      </p:nvGrpSpPr>
      <p:grpSpPr>
        <a:xfrm>
          <a:off x="0" y="0"/>
          <a:ext cx="0" cy="0"/>
          <a:chOff x="0" y="0"/>
          <a:chExt cx="0" cy="0"/>
        </a:xfrm>
      </p:grpSpPr>
      <p:sp>
        <p:nvSpPr>
          <p:cNvPr id="30" name="Google Shape;3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5183188" y="987425"/>
            <a:ext cx="6172200" cy="4873625"/>
          </a:xfrm>
          <a:prstGeom prst="rect">
            <a:avLst/>
          </a:prstGeom>
          <a:noFill/>
          <a:ln>
            <a:noFill/>
          </a:ln>
        </p:spPr>
      </p:sp>
      <p:sp>
        <p:nvSpPr>
          <p:cNvPr id="64" name="Google Shape;64;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movingai.com/benchmarks/grids.html"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1"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24" Type="http://schemas.openxmlformats.org/officeDocument/2006/relationships/image" Target="../media/image6.png"/><Relationship Id="rId23" Type="http://schemas.openxmlformats.org/officeDocument/2006/relationships/image" Target="../media/image5.png"/><Relationship Id="rId2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0;p3">
            <a:extLst>
              <a:ext uri="{FF2B5EF4-FFF2-40B4-BE49-F238E27FC236}">
                <a16:creationId xmlns:a16="http://schemas.microsoft.com/office/drawing/2014/main" id="{BB41B11D-8A7B-ED04-0DA5-F6E11042C02C}"/>
              </a:ext>
            </a:extLst>
          </p:cNvPr>
          <p:cNvSpPr txBox="1"/>
          <p:nvPr/>
        </p:nvSpPr>
        <p:spPr>
          <a:xfrm>
            <a:off x="540857" y="2069110"/>
            <a:ext cx="1111028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600" b="1" i="0" u="none" strike="noStrike" cap="none" dirty="0">
                <a:solidFill>
                  <a:schemeClr val="accent1"/>
                </a:solidFill>
                <a:latin typeface="Arial"/>
                <a:ea typeface="Arial"/>
                <a:cs typeface="Arial"/>
                <a:sym typeface="Arial"/>
              </a:rPr>
              <a:t>Sub-optimally Solving the Multiple Watchman Route Problem with Heuristic Search</a:t>
            </a:r>
            <a:endParaRPr sz="3600" b="1" i="0" u="none" strike="noStrike" cap="none" dirty="0">
              <a:solidFill>
                <a:schemeClr val="accent1"/>
              </a:solidFill>
              <a:latin typeface="Arial"/>
              <a:ea typeface="Arial"/>
              <a:cs typeface="Arial"/>
              <a:sym typeface="Arial"/>
            </a:endParaRPr>
          </a:p>
        </p:txBody>
      </p:sp>
      <p:sp>
        <p:nvSpPr>
          <p:cNvPr id="5" name="Google Shape;110;p3">
            <a:extLst>
              <a:ext uri="{FF2B5EF4-FFF2-40B4-BE49-F238E27FC236}">
                <a16:creationId xmlns:a16="http://schemas.microsoft.com/office/drawing/2014/main" id="{931F4166-E2B8-CC38-0C1A-A068FD2A1D58}"/>
              </a:ext>
            </a:extLst>
          </p:cNvPr>
          <p:cNvSpPr txBox="1"/>
          <p:nvPr/>
        </p:nvSpPr>
        <p:spPr>
          <a:xfrm>
            <a:off x="649096" y="4104797"/>
            <a:ext cx="10274543" cy="923289"/>
          </a:xfrm>
          <a:prstGeom prst="rect">
            <a:avLst/>
          </a:prstGeom>
          <a:noFill/>
          <a:ln>
            <a:noFill/>
          </a:ln>
        </p:spPr>
        <p:txBody>
          <a:bodyPr spcFirstLastPara="1" wrap="square" lIns="91425" tIns="45700" rIns="91425" bIns="45700" anchor="t" anchorCtr="0">
            <a:spAutoFit/>
          </a:bodyPr>
          <a:lstStyle/>
          <a:p>
            <a:pPr lvl="0">
              <a:lnSpc>
                <a:spcPct val="150000"/>
              </a:lnSpc>
            </a:pPr>
            <a:r>
              <a:rPr lang="ja-JP" altLang="en-US" sz="1800" b="1" dirty="0">
                <a:solidFill>
                  <a:srgbClr val="C00000"/>
                </a:solidFill>
              </a:rPr>
              <a:t>総合文化研究科</a:t>
            </a:r>
            <a:r>
              <a:rPr lang="ja-JP" altLang="en-US" sz="1800" b="1" i="0" u="none" strike="noStrike" cap="none" dirty="0">
                <a:solidFill>
                  <a:srgbClr val="C00000"/>
                </a:solidFill>
                <a:latin typeface="Arial"/>
                <a:ea typeface="Arial"/>
                <a:cs typeface="Arial"/>
                <a:sym typeface="Arial"/>
              </a:rPr>
              <a:t>広域科学専攻修士</a:t>
            </a:r>
            <a:r>
              <a:rPr lang="ja-JP" altLang="en-US" sz="1800" b="1" dirty="0">
                <a:solidFill>
                  <a:srgbClr val="C00000"/>
                </a:solidFill>
              </a:rPr>
              <a:t>二年　福永研究室　</a:t>
            </a:r>
            <a:r>
              <a:rPr lang="ja-JP" altLang="en-US" sz="1800" b="1" i="0" u="none" strike="noStrike" cap="none" dirty="0">
                <a:solidFill>
                  <a:srgbClr val="C00000"/>
                </a:solidFill>
                <a:latin typeface="Arial"/>
                <a:ea typeface="Arial"/>
                <a:cs typeface="Arial"/>
                <a:sym typeface="Arial"/>
              </a:rPr>
              <a:t>劉冠廷　</a:t>
            </a:r>
            <a:endParaRPr lang="en-US" altLang="ja-JP" sz="1800" b="1" dirty="0">
              <a:solidFill>
                <a:srgbClr val="C00000"/>
              </a:solidFill>
            </a:endParaRPr>
          </a:p>
          <a:p>
            <a:pPr marL="0" marR="0" lvl="0" indent="0" algn="l" rtl="0">
              <a:lnSpc>
                <a:spcPct val="150000"/>
              </a:lnSpc>
              <a:spcBef>
                <a:spcPts val="0"/>
              </a:spcBef>
              <a:spcAft>
                <a:spcPts val="0"/>
              </a:spcAft>
              <a:buNone/>
            </a:pPr>
            <a:r>
              <a:rPr lang="ja-JP" altLang="en-US" sz="1800" b="1" dirty="0">
                <a:solidFill>
                  <a:srgbClr val="C00000"/>
                </a:solidFill>
              </a:rPr>
              <a:t>研究方向：組み合わせ最適化</a:t>
            </a:r>
            <a:endParaRPr lang="en-US" altLang="ja-JP" sz="1800" b="1" dirty="0">
              <a:solidFill>
                <a:srgbClr val="C00000"/>
              </a:solidFill>
            </a:endParaRPr>
          </a:p>
        </p:txBody>
      </p:sp>
      <p:cxnSp>
        <p:nvCxnSpPr>
          <p:cNvPr id="7" name="直接连接符 6">
            <a:extLst>
              <a:ext uri="{FF2B5EF4-FFF2-40B4-BE49-F238E27FC236}">
                <a16:creationId xmlns:a16="http://schemas.microsoft.com/office/drawing/2014/main" id="{BCFB6E4E-C7A8-BFB3-FC99-8F1E84541D2E}"/>
              </a:ext>
            </a:extLst>
          </p:cNvPr>
          <p:cNvCxnSpPr>
            <a:cxnSpLocks/>
          </p:cNvCxnSpPr>
          <p:nvPr/>
        </p:nvCxnSpPr>
        <p:spPr>
          <a:xfrm>
            <a:off x="649096" y="3687097"/>
            <a:ext cx="6302477" cy="0"/>
          </a:xfrm>
          <a:prstGeom prst="line">
            <a:avLst/>
          </a:prstGeom>
          <a:ln w="57150"/>
        </p:spPr>
        <p:style>
          <a:lnRef idx="2">
            <a:schemeClr val="dk1"/>
          </a:lnRef>
          <a:fillRef idx="0">
            <a:schemeClr val="dk1"/>
          </a:fillRef>
          <a:effectRef idx="1">
            <a:schemeClr val="dk1"/>
          </a:effectRef>
          <a:fontRef idx="minor">
            <a:schemeClr val="tx1"/>
          </a:fontRef>
        </p:style>
      </p:cxnSp>
      <p:sp>
        <p:nvSpPr>
          <p:cNvPr id="9" name="Google Shape;110;p3">
            <a:extLst>
              <a:ext uri="{FF2B5EF4-FFF2-40B4-BE49-F238E27FC236}">
                <a16:creationId xmlns:a16="http://schemas.microsoft.com/office/drawing/2014/main" id="{CA3ED756-8E31-9890-0ACA-16D11762FF34}"/>
              </a:ext>
            </a:extLst>
          </p:cNvPr>
          <p:cNvSpPr txBox="1"/>
          <p:nvPr/>
        </p:nvSpPr>
        <p:spPr>
          <a:xfrm>
            <a:off x="540857" y="1306324"/>
            <a:ext cx="655303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1800" b="1" i="0" u="none" strike="noStrike" cap="none" dirty="0">
                <a:solidFill>
                  <a:schemeClr val="accent1"/>
                </a:solidFill>
                <a:latin typeface="Arial"/>
                <a:ea typeface="Arial"/>
                <a:cs typeface="Arial"/>
                <a:sym typeface="Arial"/>
              </a:rPr>
              <a:t>修士論文中間発表</a:t>
            </a:r>
            <a:endParaRPr sz="1800" b="1" i="0" u="none" strike="noStrike" cap="none" dirty="0">
              <a:solidFill>
                <a:schemeClr val="accent1"/>
              </a:solidFill>
              <a:latin typeface="Arial"/>
              <a:ea typeface="Arial"/>
              <a:cs typeface="Arial"/>
              <a:sym typeface="Arial"/>
            </a:endParaRPr>
          </a:p>
        </p:txBody>
      </p:sp>
    </p:spTree>
    <p:extLst>
      <p:ext uri="{BB962C8B-B14F-4D97-AF65-F5344CB8AC3E}">
        <p14:creationId xmlns:p14="http://schemas.microsoft.com/office/powerpoint/2010/main" val="27261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Google Shape;110;p3">
            <a:extLst>
              <a:ext uri="{FF2B5EF4-FFF2-40B4-BE49-F238E27FC236}">
                <a16:creationId xmlns:a16="http://schemas.microsoft.com/office/drawing/2014/main" id="{82E86FFD-6FFF-44A9-871A-20A08D34170A}"/>
              </a:ext>
            </a:extLst>
          </p:cNvPr>
          <p:cNvSpPr txBox="1"/>
          <p:nvPr/>
        </p:nvSpPr>
        <p:spPr>
          <a:xfrm>
            <a:off x="525205" y="3159331"/>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評価手法</a:t>
            </a:r>
            <a:endParaRPr sz="3200" b="1" i="0" u="none" strike="noStrike" cap="none" dirty="0">
              <a:solidFill>
                <a:schemeClr val="accent1"/>
              </a:solidFill>
              <a:latin typeface="Arial"/>
              <a:ea typeface="Arial"/>
              <a:cs typeface="Arial"/>
              <a:sym typeface="Arial"/>
            </a:endParaRPr>
          </a:p>
        </p:txBody>
      </p:sp>
      <p:sp>
        <p:nvSpPr>
          <p:cNvPr id="21" name="文本框 20">
            <a:extLst>
              <a:ext uri="{FF2B5EF4-FFF2-40B4-BE49-F238E27FC236}">
                <a16:creationId xmlns:a16="http://schemas.microsoft.com/office/drawing/2014/main" id="{7644892C-C4D0-C491-7C5B-FD2A59B1A757}"/>
              </a:ext>
            </a:extLst>
          </p:cNvPr>
          <p:cNvSpPr txBox="1"/>
          <p:nvPr/>
        </p:nvSpPr>
        <p:spPr>
          <a:xfrm>
            <a:off x="102752" y="4001859"/>
            <a:ext cx="10017020" cy="1077218"/>
          </a:xfrm>
          <a:prstGeom prst="rect">
            <a:avLst/>
          </a:prstGeom>
          <a:noFill/>
        </p:spPr>
        <p:txBody>
          <a:bodyPr wrap="square">
            <a:spAutoFit/>
          </a:bodyPr>
          <a:lstStyle/>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データセット</a:t>
            </a:r>
            <a:r>
              <a:rPr lang="zh-CN" altLang="en-US" sz="1600" b="1" dirty="0">
                <a:solidFill>
                  <a:srgbClr val="C00000"/>
                </a:solidFill>
              </a:rPr>
              <a:t>：</a:t>
            </a:r>
            <a:r>
              <a:rPr lang="en-US" altLang="zh-CN" sz="1600" b="1" dirty="0">
                <a:solidFill>
                  <a:srgbClr val="C00000"/>
                </a:solidFill>
              </a:rPr>
              <a:t> </a:t>
            </a:r>
            <a:r>
              <a:rPr lang="en-US" altLang="zh-CN" sz="1600" b="1" dirty="0">
                <a:solidFill>
                  <a:srgbClr val="C00000"/>
                </a:solidFill>
                <a:hlinkClick r:id="rId3"/>
              </a:rPr>
              <a:t>https://movingai.com/benchmarks/grids.html</a:t>
            </a:r>
            <a:endParaRPr lang="en-US" altLang="zh-CN"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zh-CN"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現存アルゴリズム</a:t>
            </a:r>
            <a:r>
              <a:rPr lang="en-US" altLang="ja-JP" sz="1600" b="1" dirty="0">
                <a:solidFill>
                  <a:srgbClr val="C00000"/>
                </a:solidFill>
              </a:rPr>
              <a:t>(SOM</a:t>
            </a:r>
            <a:r>
              <a:rPr lang="ja-JP" altLang="en-US" sz="1600" b="1" dirty="0">
                <a:solidFill>
                  <a:srgbClr val="C00000"/>
                </a:solidFill>
              </a:rPr>
              <a:t>、</a:t>
            </a:r>
            <a:r>
              <a:rPr lang="en-US" altLang="ja-JP" sz="1600" b="1" dirty="0">
                <a:solidFill>
                  <a:srgbClr val="C00000"/>
                </a:solidFill>
              </a:rPr>
              <a:t>AGP+TSP)</a:t>
            </a:r>
            <a:r>
              <a:rPr lang="ja-JP" altLang="en-US" sz="1600" b="1" dirty="0">
                <a:solidFill>
                  <a:srgbClr val="C00000"/>
                </a:solidFill>
              </a:rPr>
              <a:t>と比べ、地図サイズ、障害物数などを変数とし、</a:t>
            </a:r>
            <a:endParaRPr lang="en-US" altLang="ja-JP" sz="1600" b="1" dirty="0">
              <a:solidFill>
                <a:srgbClr val="C00000"/>
              </a:solidFill>
            </a:endParaRPr>
          </a:p>
          <a:p>
            <a:pPr marL="457200" lvl="1" algn="just">
              <a:buClr>
                <a:srgbClr val="C00000"/>
              </a:buClr>
              <a:buSzPts val="2800"/>
            </a:pPr>
            <a:r>
              <a:rPr lang="ja-JP" altLang="en-US" sz="1600" b="1" dirty="0">
                <a:solidFill>
                  <a:srgbClr val="C00000"/>
                </a:solidFill>
              </a:rPr>
              <a:t>解答所要時間と</a:t>
            </a:r>
            <a:r>
              <a:rPr lang="en-US" altLang="ja-JP" sz="1600" b="1" dirty="0" err="1">
                <a:solidFill>
                  <a:srgbClr val="C00000"/>
                </a:solidFill>
              </a:rPr>
              <a:t>MinMax</a:t>
            </a:r>
            <a:r>
              <a:rPr lang="ja-JP" altLang="en-US" sz="1600" b="1" dirty="0">
                <a:solidFill>
                  <a:srgbClr val="C00000"/>
                </a:solidFill>
              </a:rPr>
              <a:t>基準の観点から、手法の性能を評価する</a:t>
            </a:r>
            <a:endParaRPr lang="en-US" altLang="zh-CN" sz="1600" b="1" dirty="0">
              <a:solidFill>
                <a:srgbClr val="C00000"/>
              </a:solidFill>
            </a:endParaRPr>
          </a:p>
        </p:txBody>
      </p:sp>
      <p:sp>
        <p:nvSpPr>
          <p:cNvPr id="23" name="Google Shape;110;p3">
            <a:extLst>
              <a:ext uri="{FF2B5EF4-FFF2-40B4-BE49-F238E27FC236}">
                <a16:creationId xmlns:a16="http://schemas.microsoft.com/office/drawing/2014/main" id="{A55E924B-030C-2CD9-26E6-29DDAA57B0FB}"/>
              </a:ext>
            </a:extLst>
          </p:cNvPr>
          <p:cNvSpPr txBox="1"/>
          <p:nvPr/>
        </p:nvSpPr>
        <p:spPr>
          <a:xfrm>
            <a:off x="525206" y="51247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メリット</a:t>
            </a:r>
            <a:endParaRPr sz="3200" b="1" i="0" u="none" strike="noStrike" cap="none" dirty="0">
              <a:solidFill>
                <a:schemeClr val="accent1"/>
              </a:solidFill>
              <a:latin typeface="Arial"/>
              <a:ea typeface="Arial"/>
              <a:cs typeface="Arial"/>
              <a:sym typeface="Arial"/>
            </a:endParaRPr>
          </a:p>
        </p:txBody>
      </p:sp>
      <p:sp>
        <p:nvSpPr>
          <p:cNvPr id="25" name="文本框 24">
            <a:extLst>
              <a:ext uri="{FF2B5EF4-FFF2-40B4-BE49-F238E27FC236}">
                <a16:creationId xmlns:a16="http://schemas.microsoft.com/office/drawing/2014/main" id="{1BC192D8-7C2C-2523-6221-BA1739853B86}"/>
              </a:ext>
            </a:extLst>
          </p:cNvPr>
          <p:cNvSpPr txBox="1"/>
          <p:nvPr/>
        </p:nvSpPr>
        <p:spPr>
          <a:xfrm>
            <a:off x="102752" y="1389596"/>
            <a:ext cx="11538562" cy="2062103"/>
          </a:xfrm>
          <a:prstGeom prst="rect">
            <a:avLst/>
          </a:prstGeom>
          <a:noFill/>
        </p:spPr>
        <p:txBody>
          <a:bodyPr wrap="square">
            <a:spAutoFit/>
          </a:bodyPr>
          <a:lstStyle/>
          <a:p>
            <a:pPr marL="742950" lvl="1" indent="-285750" algn="just">
              <a:buClr>
                <a:srgbClr val="C00000"/>
              </a:buClr>
              <a:buSzPts val="2800"/>
              <a:buFont typeface="Arial" panose="020B0604020202020204" pitchFamily="34" charset="0"/>
              <a:buChar char="•"/>
            </a:pPr>
            <a:r>
              <a:rPr lang="en-US" altLang="ja-JP" sz="1600" b="1" dirty="0">
                <a:solidFill>
                  <a:srgbClr val="C00000"/>
                </a:solidFill>
              </a:rPr>
              <a:t>LOS</a:t>
            </a:r>
            <a:r>
              <a:rPr lang="ja-JP" altLang="en-US" sz="1600" b="1" dirty="0">
                <a:solidFill>
                  <a:srgbClr val="C00000"/>
                </a:solidFill>
              </a:rPr>
              <a:t>関数制限　　任意の</a:t>
            </a:r>
            <a:r>
              <a:rPr lang="en-US" altLang="ja-JP" sz="1600" b="1" dirty="0">
                <a:solidFill>
                  <a:srgbClr val="C00000"/>
                </a:solidFill>
              </a:rPr>
              <a:t>LOS</a:t>
            </a:r>
            <a:r>
              <a:rPr lang="ja-JP" altLang="en-US" sz="1600" b="1" dirty="0">
                <a:solidFill>
                  <a:srgbClr val="C00000"/>
                </a:solidFill>
              </a:rPr>
              <a:t>関数を対応可能</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en-US" altLang="zh-CN" sz="1600" b="1" dirty="0">
                <a:solidFill>
                  <a:srgbClr val="C00000"/>
                </a:solidFill>
              </a:rPr>
              <a:t>S</a:t>
            </a:r>
            <a:r>
              <a:rPr lang="en-US" altLang="ja-JP" sz="1600" b="1" dirty="0">
                <a:solidFill>
                  <a:srgbClr val="C00000"/>
                </a:solidFill>
              </a:rPr>
              <a:t>ta</a:t>
            </a:r>
            <a:r>
              <a:rPr lang="en-US" altLang="zh-CN" sz="1600" b="1" dirty="0">
                <a:solidFill>
                  <a:srgbClr val="C00000"/>
                </a:solidFill>
              </a:rPr>
              <a:t>r</a:t>
            </a:r>
            <a:r>
              <a:rPr lang="en-US" altLang="ja-JP" sz="1600" b="1" dirty="0">
                <a:solidFill>
                  <a:srgbClr val="C00000"/>
                </a:solidFill>
              </a:rPr>
              <a:t>t</a:t>
            </a:r>
            <a:r>
              <a:rPr lang="ja-JP" altLang="en-US" sz="1600" b="1" dirty="0">
                <a:solidFill>
                  <a:srgbClr val="C00000"/>
                </a:solidFill>
              </a:rPr>
              <a:t>地点が決まっている場合対応できない　　クラスタリングの割り当て手法により対応可能</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en-US" altLang="ja-JP" sz="1600" b="1" dirty="0">
                <a:solidFill>
                  <a:srgbClr val="C00000"/>
                </a:solidFill>
              </a:rPr>
              <a:t>AGP+TSP</a:t>
            </a:r>
            <a:r>
              <a:rPr lang="ja-JP" altLang="en-US" sz="1600" b="1" dirty="0">
                <a:solidFill>
                  <a:srgbClr val="C00000"/>
                </a:solidFill>
              </a:rPr>
              <a:t>解の質が悪い場合　　</a:t>
            </a:r>
            <a:r>
              <a:rPr lang="en-US" altLang="ja-JP" sz="1600" b="1" dirty="0">
                <a:solidFill>
                  <a:srgbClr val="C00000"/>
                </a:solidFill>
              </a:rPr>
              <a:t>2-level A*</a:t>
            </a:r>
            <a:r>
              <a:rPr lang="ja-JP" altLang="en-US" sz="1600" b="1" dirty="0">
                <a:solidFill>
                  <a:srgbClr val="C00000"/>
                </a:solidFill>
              </a:rPr>
              <a:t>探索アルゴリズムが部分ルートを再探索することにより質を改善する</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zh-CN"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zh-CN" sz="1600" b="1" dirty="0">
              <a:solidFill>
                <a:srgbClr val="C00000"/>
              </a:solidFill>
            </a:endParaRPr>
          </a:p>
        </p:txBody>
      </p:sp>
      <p:cxnSp>
        <p:nvCxnSpPr>
          <p:cNvPr id="26" name="直接箭头连接符 25">
            <a:extLst>
              <a:ext uri="{FF2B5EF4-FFF2-40B4-BE49-F238E27FC236}">
                <a16:creationId xmlns:a16="http://schemas.microsoft.com/office/drawing/2014/main" id="{4C33B27C-64EB-594A-31B7-A704076FB3A8}"/>
              </a:ext>
            </a:extLst>
          </p:cNvPr>
          <p:cNvCxnSpPr/>
          <p:nvPr/>
        </p:nvCxnSpPr>
        <p:spPr>
          <a:xfrm>
            <a:off x="2208980" y="1575162"/>
            <a:ext cx="323273"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7" name="直接箭头连接符 26">
            <a:extLst>
              <a:ext uri="{FF2B5EF4-FFF2-40B4-BE49-F238E27FC236}">
                <a16:creationId xmlns:a16="http://schemas.microsoft.com/office/drawing/2014/main" id="{95CFD2B3-E60D-3729-0ECD-DBB4BC4C0F68}"/>
              </a:ext>
            </a:extLst>
          </p:cNvPr>
          <p:cNvCxnSpPr/>
          <p:nvPr/>
        </p:nvCxnSpPr>
        <p:spPr>
          <a:xfrm>
            <a:off x="4873522" y="2056942"/>
            <a:ext cx="323273"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8" name="直接箭头连接符 27">
            <a:extLst>
              <a:ext uri="{FF2B5EF4-FFF2-40B4-BE49-F238E27FC236}">
                <a16:creationId xmlns:a16="http://schemas.microsoft.com/office/drawing/2014/main" id="{1C902544-115C-7591-120A-00CBA52B0FEB}"/>
              </a:ext>
            </a:extLst>
          </p:cNvPr>
          <p:cNvCxnSpPr/>
          <p:nvPr/>
        </p:nvCxnSpPr>
        <p:spPr>
          <a:xfrm>
            <a:off x="3546168" y="2538723"/>
            <a:ext cx="323273"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5681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i="0" u="none" strike="noStrike" cap="none" dirty="0">
                <a:solidFill>
                  <a:schemeClr val="accent1"/>
                </a:solidFill>
                <a:latin typeface="Arial"/>
                <a:ea typeface="Arial"/>
                <a:cs typeface="Arial"/>
                <a:sym typeface="Arial"/>
              </a:rPr>
              <a:t>参考文献</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Google Shape;111;p3">
            <a:extLst>
              <a:ext uri="{FF2B5EF4-FFF2-40B4-BE49-F238E27FC236}">
                <a16:creationId xmlns:a16="http://schemas.microsoft.com/office/drawing/2014/main" id="{DBDE80DD-3E64-7C76-4815-2B40F2EB8C70}"/>
              </a:ext>
            </a:extLst>
          </p:cNvPr>
          <p:cNvSpPr txBox="1"/>
          <p:nvPr/>
        </p:nvSpPr>
        <p:spPr>
          <a:xfrm>
            <a:off x="0" y="1201325"/>
            <a:ext cx="11148295" cy="4278054"/>
          </a:xfrm>
          <a:prstGeom prst="rect">
            <a:avLst/>
          </a:prstGeom>
          <a:noFill/>
          <a:ln>
            <a:noFill/>
          </a:ln>
        </p:spPr>
        <p:txBody>
          <a:bodyPr spcFirstLastPara="1" wrap="square" lIns="91425" tIns="45700" rIns="91425" bIns="45700" anchor="t" anchorCtr="0">
            <a:spAutoFit/>
          </a:bodyPr>
          <a:lstStyle/>
          <a:p>
            <a:pPr marL="457200" lvl="1" algn="just">
              <a:buClr>
                <a:srgbClr val="C00000"/>
              </a:buClr>
              <a:buSzPts val="2800"/>
            </a:pPr>
            <a:r>
              <a:rPr lang="en-US" altLang="ja-JP" sz="1600" b="1" dirty="0">
                <a:solidFill>
                  <a:srgbClr val="C00000"/>
                </a:solidFill>
              </a:rPr>
              <a:t>[1] Chin, Wei-Pang, and Simeon </a:t>
            </a:r>
            <a:r>
              <a:rPr lang="en-US" altLang="ja-JP" sz="1600" b="1" dirty="0" err="1">
                <a:solidFill>
                  <a:srgbClr val="C00000"/>
                </a:solidFill>
              </a:rPr>
              <a:t>Ntafos</a:t>
            </a:r>
            <a:r>
              <a:rPr lang="en-US" altLang="ja-JP" sz="1600" b="1" dirty="0">
                <a:solidFill>
                  <a:srgbClr val="C00000"/>
                </a:solidFill>
              </a:rPr>
              <a:t>. "Optimum watchman routes." Proceedings of the second annual symposium on Computational geometry. 1986.</a:t>
            </a:r>
          </a:p>
          <a:p>
            <a:pPr marL="457200" lvl="1" algn="just">
              <a:buClr>
                <a:srgbClr val="C00000"/>
              </a:buClr>
              <a:buSzPts val="2800"/>
            </a:pPr>
            <a:r>
              <a:rPr lang="en-US" altLang="ja-JP" sz="1600" b="1" dirty="0">
                <a:solidFill>
                  <a:srgbClr val="C00000"/>
                </a:solidFill>
              </a:rPr>
              <a:t>[2] O'Rourke, Joseph (1987), Art Gallery Theorems and Algorithms, Oxford University Press, ISBN 0-19-503965-3.</a:t>
            </a:r>
          </a:p>
          <a:p>
            <a:pPr marL="457200" lvl="1" algn="just">
              <a:buClr>
                <a:srgbClr val="C00000"/>
              </a:buClr>
              <a:buSzPts val="2800"/>
            </a:pPr>
            <a:r>
              <a:rPr lang="en-US" altLang="ja-JP" sz="1600" b="1" dirty="0">
                <a:solidFill>
                  <a:srgbClr val="C00000"/>
                </a:solidFill>
              </a:rPr>
              <a:t>[3] Dissanayake, M. G.; Newman, P.; Clark, S.; </a:t>
            </a:r>
            <a:r>
              <a:rPr lang="en-US" altLang="ja-JP" sz="1600" b="1" dirty="0" err="1">
                <a:solidFill>
                  <a:srgbClr val="C00000"/>
                </a:solidFill>
              </a:rPr>
              <a:t>Durrant</a:t>
            </a:r>
            <a:r>
              <a:rPr lang="en-US" altLang="ja-JP" sz="1600" b="1" dirty="0">
                <a:solidFill>
                  <a:srgbClr val="C00000"/>
                </a:solidFill>
              </a:rPr>
              <a:t>-Whyte, H. F.; and </a:t>
            </a:r>
            <a:r>
              <a:rPr lang="en-US" altLang="ja-JP" sz="1600" b="1" dirty="0" err="1">
                <a:solidFill>
                  <a:srgbClr val="C00000"/>
                </a:solidFill>
              </a:rPr>
              <a:t>Csorba</a:t>
            </a:r>
            <a:r>
              <a:rPr lang="en-US" altLang="ja-JP" sz="1600" b="1" dirty="0">
                <a:solidFill>
                  <a:srgbClr val="C00000"/>
                </a:solidFill>
              </a:rPr>
              <a:t>, M. 2001. A solution to the simultaneous localization and map building (slam) problem. IEEE Transactions on robotics and automation 17(3):229–241</a:t>
            </a:r>
          </a:p>
          <a:p>
            <a:pPr marL="457200" lvl="1" algn="just">
              <a:buClr>
                <a:srgbClr val="C00000"/>
              </a:buClr>
              <a:buSzPts val="2800"/>
            </a:pPr>
            <a:r>
              <a:rPr lang="en-US" altLang="ja-JP" sz="1600" b="1" dirty="0">
                <a:solidFill>
                  <a:srgbClr val="C00000"/>
                </a:solidFill>
              </a:rPr>
              <a:t>[4] T. Danner and L. </a:t>
            </a:r>
            <a:r>
              <a:rPr lang="en-US" altLang="ja-JP" sz="1600" b="1" dirty="0" err="1">
                <a:solidFill>
                  <a:srgbClr val="C00000"/>
                </a:solidFill>
              </a:rPr>
              <a:t>Kavraki</a:t>
            </a:r>
            <a:r>
              <a:rPr lang="en-US" altLang="ja-JP" sz="1600" b="1" dirty="0">
                <a:solidFill>
                  <a:srgbClr val="C00000"/>
                </a:solidFill>
              </a:rPr>
              <a:t>, Randomized planning for short inspection paths. In Proceedings of the IEEE International Conference on Robotics and Automation, pages 971–976, San Francisco, CA, April 2000. </a:t>
            </a:r>
          </a:p>
          <a:p>
            <a:pPr marL="457200" lvl="1" algn="just">
              <a:buClr>
                <a:srgbClr val="C00000"/>
              </a:buClr>
              <a:buSzPts val="2800"/>
            </a:pPr>
            <a:r>
              <a:rPr lang="en-US" altLang="ja-JP" sz="1600" b="1" dirty="0">
                <a:solidFill>
                  <a:srgbClr val="C00000"/>
                </a:solidFill>
              </a:rPr>
              <a:t>[5] </a:t>
            </a:r>
            <a:r>
              <a:rPr lang="en-US" altLang="ja-JP" sz="1600" b="1" dirty="0" err="1">
                <a:solidFill>
                  <a:srgbClr val="C00000"/>
                </a:solidFill>
              </a:rPr>
              <a:t>Faigl</a:t>
            </a:r>
            <a:r>
              <a:rPr lang="en-US" altLang="ja-JP" sz="1600" b="1" dirty="0">
                <a:solidFill>
                  <a:srgbClr val="C00000"/>
                </a:solidFill>
              </a:rPr>
              <a:t>, Jan. "Approximate solution of the multiple watchman routes problem with restricted visibility range." IEEE transactions on neural networks 21.10 (2010): 1668-1679.</a:t>
            </a:r>
          </a:p>
          <a:p>
            <a:pPr marL="457200" lvl="1" algn="just">
              <a:buClr>
                <a:srgbClr val="C00000"/>
              </a:buClr>
              <a:buSzPts val="2800"/>
            </a:pPr>
            <a:r>
              <a:rPr lang="en-US" altLang="ja-JP" sz="1600" b="1" dirty="0">
                <a:solidFill>
                  <a:srgbClr val="C00000"/>
                </a:solidFill>
              </a:rPr>
              <a:t>[6] </a:t>
            </a:r>
            <a:r>
              <a:rPr lang="en-US" altLang="ja-JP" sz="1600" b="1" dirty="0" err="1">
                <a:solidFill>
                  <a:srgbClr val="C00000"/>
                </a:solidFill>
              </a:rPr>
              <a:t>Pearl,Judea</a:t>
            </a:r>
            <a:r>
              <a:rPr lang="en-US" altLang="ja-JP" sz="1600" b="1" dirty="0">
                <a:solidFill>
                  <a:srgbClr val="C00000"/>
                </a:solidFill>
              </a:rPr>
              <a:t>. "Heuristics: intelligent search strategies for computer problem solving." (1984).</a:t>
            </a:r>
          </a:p>
          <a:p>
            <a:pPr marL="457200" lvl="1" algn="just">
              <a:buClr>
                <a:srgbClr val="C00000"/>
              </a:buClr>
              <a:buSzPts val="2800"/>
            </a:pPr>
            <a:r>
              <a:rPr lang="en-US" altLang="ja-JP" sz="1600" b="1" dirty="0">
                <a:solidFill>
                  <a:srgbClr val="C00000"/>
                </a:solidFill>
              </a:rPr>
              <a:t>[7] </a:t>
            </a:r>
            <a:r>
              <a:rPr lang="en-US" altLang="ja-JP" sz="1600" b="1" dirty="0" err="1">
                <a:solidFill>
                  <a:srgbClr val="C00000"/>
                </a:solidFill>
              </a:rPr>
              <a:t>Seiref</a:t>
            </a:r>
            <a:r>
              <a:rPr lang="en-US" altLang="ja-JP" sz="1600" b="1" dirty="0">
                <a:solidFill>
                  <a:srgbClr val="C00000"/>
                </a:solidFill>
              </a:rPr>
              <a:t> S, </a:t>
            </a:r>
            <a:r>
              <a:rPr lang="en-US" altLang="ja-JP" sz="1600" b="1" dirty="0" err="1">
                <a:solidFill>
                  <a:srgbClr val="C00000"/>
                </a:solidFill>
              </a:rPr>
              <a:t>Jaffey</a:t>
            </a:r>
            <a:r>
              <a:rPr lang="en-US" altLang="ja-JP" sz="1600" b="1" dirty="0">
                <a:solidFill>
                  <a:srgbClr val="C00000"/>
                </a:solidFill>
              </a:rPr>
              <a:t> T, Lopatin M, et al. Solving the watchman route problem on a grid with heuristic search[C]//Proceedings of the international conference on automated planning and scheduling. 2020, 30: 249-257.</a:t>
            </a:r>
          </a:p>
          <a:p>
            <a:pPr marL="457200" lvl="1" algn="just">
              <a:buClr>
                <a:srgbClr val="C00000"/>
              </a:buClr>
              <a:buSzPts val="2800"/>
            </a:pPr>
            <a:r>
              <a:rPr lang="en-US" altLang="ja-JP" sz="1600" b="1" dirty="0">
                <a:solidFill>
                  <a:srgbClr val="C00000"/>
                </a:solidFill>
              </a:rPr>
              <a:t>[8] Sharon G, Stern R, </a:t>
            </a:r>
            <a:r>
              <a:rPr lang="en-US" altLang="ja-JP" sz="1600" b="1" dirty="0" err="1">
                <a:solidFill>
                  <a:srgbClr val="C00000"/>
                </a:solidFill>
              </a:rPr>
              <a:t>Felner</a:t>
            </a:r>
            <a:r>
              <a:rPr lang="en-US" altLang="ja-JP" sz="1600" b="1" dirty="0">
                <a:solidFill>
                  <a:srgbClr val="C00000"/>
                </a:solidFill>
              </a:rPr>
              <a:t> A, et al. Conflict-based search for optimal multi-agent pathfinding[J]. Artificial Intelligence, 2015, 219: 40-66.</a:t>
            </a:r>
          </a:p>
        </p:txBody>
      </p:sp>
    </p:spTree>
    <p:extLst>
      <p:ext uri="{BB962C8B-B14F-4D97-AF65-F5344CB8AC3E}">
        <p14:creationId xmlns:p14="http://schemas.microsoft.com/office/powerpoint/2010/main" val="14281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84735"/>
          </a:xfrm>
          <a:prstGeom prst="rect">
            <a:avLst/>
          </a:prstGeom>
          <a:noFill/>
          <a:ln>
            <a:noFill/>
          </a:ln>
        </p:spPr>
        <p:txBody>
          <a:bodyPr spcFirstLastPara="1" wrap="square" lIns="91425" tIns="45700" rIns="91425" bIns="45700" anchor="t" anchorCtr="0">
            <a:spAutoFit/>
          </a:bodyPr>
          <a:lstStyle/>
          <a:p>
            <a:pPr lvl="0"/>
            <a:r>
              <a:rPr lang="ja-JP" altLang="en-US" sz="3200" b="1" dirty="0">
                <a:solidFill>
                  <a:srgbClr val="0070C0"/>
                </a:solidFill>
              </a:rPr>
              <a:t>研究背景</a:t>
            </a:r>
            <a:endParaRPr lang="en-US" altLang="ja-JP" sz="3200" b="1" dirty="0">
              <a:solidFill>
                <a:srgbClr val="0070C0"/>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AI">
            <a:hlinkClick r:id="" action="ppaction://media"/>
            <a:extLst>
              <a:ext uri="{FF2B5EF4-FFF2-40B4-BE49-F238E27FC236}">
                <a16:creationId xmlns:a16="http://schemas.microsoft.com/office/drawing/2014/main" id="{9183E3D0-BD1D-7715-6187-314236600D30}"/>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096000" y="3804823"/>
            <a:ext cx="4997075" cy="2734077"/>
          </a:xfrm>
          <a:prstGeom prst="rect">
            <a:avLst/>
          </a:prstGeom>
        </p:spPr>
      </p:pic>
      <p:sp>
        <p:nvSpPr>
          <p:cNvPr id="3" name="文本框 2">
            <a:extLst>
              <a:ext uri="{FF2B5EF4-FFF2-40B4-BE49-F238E27FC236}">
                <a16:creationId xmlns:a16="http://schemas.microsoft.com/office/drawing/2014/main" id="{87F8A24B-2E57-E079-E238-AD34584D095A}"/>
              </a:ext>
            </a:extLst>
          </p:cNvPr>
          <p:cNvSpPr txBox="1"/>
          <p:nvPr/>
        </p:nvSpPr>
        <p:spPr>
          <a:xfrm>
            <a:off x="418040" y="1266387"/>
            <a:ext cx="5240527" cy="954107"/>
          </a:xfrm>
          <a:prstGeom prst="rect">
            <a:avLst/>
          </a:prstGeom>
          <a:noFill/>
        </p:spPr>
        <p:txBody>
          <a:bodyPr wrap="square" rtlCol="0">
            <a:spAutoFit/>
          </a:bodyPr>
          <a:lstStyle/>
          <a:p>
            <a:r>
              <a:rPr lang="ja-JP" altLang="en-US" b="1" dirty="0">
                <a:solidFill>
                  <a:srgbClr val="C00000"/>
                </a:solidFill>
              </a:rPr>
              <a:t>ゲームにおけるコンピューターが操作している</a:t>
            </a:r>
            <a:r>
              <a:rPr lang="en-US" altLang="ja-JP" b="1" dirty="0">
                <a:solidFill>
                  <a:srgbClr val="C00000"/>
                </a:solidFill>
              </a:rPr>
              <a:t>NPC</a:t>
            </a:r>
          </a:p>
          <a:p>
            <a:r>
              <a:rPr lang="en-US" altLang="ja-JP" b="1" dirty="0">
                <a:solidFill>
                  <a:srgbClr val="C00000"/>
                </a:solidFill>
              </a:rPr>
              <a:t>(</a:t>
            </a:r>
            <a:r>
              <a:rPr lang="ja-JP" altLang="en-US" b="1" dirty="0">
                <a:solidFill>
                  <a:srgbClr val="C00000"/>
                </a:solidFill>
              </a:rPr>
              <a:t>警備員</a:t>
            </a:r>
            <a:r>
              <a:rPr lang="en-US" altLang="ja-JP" b="1" dirty="0">
                <a:solidFill>
                  <a:srgbClr val="C00000"/>
                </a:solidFill>
              </a:rPr>
              <a:t>/watchman)</a:t>
            </a:r>
            <a:r>
              <a:rPr lang="ja-JP" altLang="en-US" b="1" dirty="0">
                <a:solidFill>
                  <a:srgbClr val="C00000"/>
                </a:solidFill>
              </a:rPr>
              <a:t>によるパトロール問題</a:t>
            </a:r>
            <a:endParaRPr lang="en-US" altLang="ja-JP" b="1" dirty="0">
              <a:solidFill>
                <a:srgbClr val="C00000"/>
              </a:solidFill>
            </a:endParaRPr>
          </a:p>
          <a:p>
            <a:endParaRPr lang="en-US" altLang="zh-CN" b="1" dirty="0">
              <a:solidFill>
                <a:srgbClr val="C00000"/>
              </a:solidFill>
            </a:endParaRPr>
          </a:p>
          <a:p>
            <a:r>
              <a:rPr lang="ja-JP" altLang="en-US" b="1" dirty="0">
                <a:solidFill>
                  <a:srgbClr val="C00000"/>
                </a:solidFill>
              </a:rPr>
              <a:t>パトロール         プレイヤをー発見        攻撃</a:t>
            </a:r>
            <a:endParaRPr lang="zh-CN" altLang="en-US" b="1" dirty="0">
              <a:solidFill>
                <a:srgbClr val="C00000"/>
              </a:solidFill>
            </a:endParaRPr>
          </a:p>
        </p:txBody>
      </p:sp>
      <p:pic>
        <p:nvPicPr>
          <p:cNvPr id="8" name="图片 7" descr="图片包含 桌子, 食物, 内衣, 蛋糕&#10;&#10;描述已自动生成">
            <a:extLst>
              <a:ext uri="{FF2B5EF4-FFF2-40B4-BE49-F238E27FC236}">
                <a16:creationId xmlns:a16="http://schemas.microsoft.com/office/drawing/2014/main" id="{4277D786-F113-3B4C-5D59-390B9A615C1B}"/>
              </a:ext>
            </a:extLst>
          </p:cNvPr>
          <p:cNvPicPr>
            <a:picLocks noChangeAspect="1"/>
          </p:cNvPicPr>
          <p:nvPr/>
        </p:nvPicPr>
        <p:blipFill>
          <a:blip r:embed="rId6"/>
          <a:stretch>
            <a:fillRect/>
          </a:stretch>
        </p:blipFill>
        <p:spPr>
          <a:xfrm>
            <a:off x="6020468" y="662170"/>
            <a:ext cx="4758368" cy="3015591"/>
          </a:xfrm>
          <a:prstGeom prst="rect">
            <a:avLst/>
          </a:prstGeom>
        </p:spPr>
      </p:pic>
      <p:pic>
        <p:nvPicPr>
          <p:cNvPr id="12" name="图片 11">
            <a:extLst>
              <a:ext uri="{FF2B5EF4-FFF2-40B4-BE49-F238E27FC236}">
                <a16:creationId xmlns:a16="http://schemas.microsoft.com/office/drawing/2014/main" id="{6E5EEF75-F5AB-4154-244D-460D50A4FE31}"/>
              </a:ext>
            </a:extLst>
          </p:cNvPr>
          <p:cNvPicPr>
            <a:picLocks noChangeAspect="1"/>
          </p:cNvPicPr>
          <p:nvPr/>
        </p:nvPicPr>
        <p:blipFill>
          <a:blip r:embed="rId7"/>
          <a:stretch>
            <a:fillRect/>
          </a:stretch>
        </p:blipFill>
        <p:spPr>
          <a:xfrm>
            <a:off x="418040" y="2302198"/>
            <a:ext cx="5240527" cy="3946345"/>
          </a:xfrm>
          <a:prstGeom prst="rect">
            <a:avLst/>
          </a:prstGeom>
        </p:spPr>
      </p:pic>
      <p:cxnSp>
        <p:nvCxnSpPr>
          <p:cNvPr id="15" name="直接箭头连接符 14">
            <a:extLst>
              <a:ext uri="{FF2B5EF4-FFF2-40B4-BE49-F238E27FC236}">
                <a16:creationId xmlns:a16="http://schemas.microsoft.com/office/drawing/2014/main" id="{1BB0345A-3CED-B0DC-8212-06E3AAA554D2}"/>
              </a:ext>
            </a:extLst>
          </p:cNvPr>
          <p:cNvCxnSpPr/>
          <p:nvPr/>
        </p:nvCxnSpPr>
        <p:spPr>
          <a:xfrm>
            <a:off x="1432232" y="2056942"/>
            <a:ext cx="323273"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B1208304-286D-B764-4342-A2054AA9D9AA}"/>
              </a:ext>
            </a:extLst>
          </p:cNvPr>
          <p:cNvCxnSpPr/>
          <p:nvPr/>
        </p:nvCxnSpPr>
        <p:spPr>
          <a:xfrm>
            <a:off x="3272503" y="2056942"/>
            <a:ext cx="323273"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40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25077"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12" fill="hold" display="0">
                  <p:stCondLst>
                    <p:cond delay="indefinite"/>
                  </p:stCondLst>
                </p:cTn>
                <p:tgtEl>
                  <p:spTgt spid="10"/>
                </p:tgtEl>
              </p:cMediaNode>
            </p:video>
            <p:seq concurrent="1" nextAc="seek">
              <p:cTn id="13" restart="whenNotActive" fill="hold" evtFilter="cancelBubble" nodeType="interactiveSeq">
                <p:stCondLst>
                  <p:cond evt="onClick" delay="0">
                    <p:tgtEl>
                      <p:spTgt spid="10"/>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398295" y="421172"/>
            <a:ext cx="9188075" cy="830956"/>
          </a:xfrm>
          <a:prstGeom prst="rect">
            <a:avLst/>
          </a:prstGeom>
          <a:noFill/>
          <a:ln>
            <a:noFill/>
          </a:ln>
        </p:spPr>
        <p:txBody>
          <a:bodyPr spcFirstLastPara="1" wrap="square" lIns="91425" tIns="45700" rIns="91425" bIns="45700" anchor="t" anchorCtr="0">
            <a:spAutoFit/>
          </a:bodyPr>
          <a:lstStyle/>
          <a:p>
            <a:pPr lvl="0"/>
            <a:r>
              <a:rPr lang="ja-JP" altLang="en-US" sz="2400" b="1" dirty="0">
                <a:solidFill>
                  <a:schemeClr val="accent1"/>
                </a:solidFill>
              </a:rPr>
              <a:t>観察者路線問題（</a:t>
            </a:r>
            <a:r>
              <a:rPr lang="en-US" altLang="ja-JP" sz="2400" b="1" dirty="0">
                <a:solidFill>
                  <a:schemeClr val="accent1"/>
                </a:solidFill>
              </a:rPr>
              <a:t>Watchman Route Problem</a:t>
            </a:r>
            <a:r>
              <a:rPr lang="ja-JP" altLang="en-US" sz="2400" b="1" dirty="0">
                <a:solidFill>
                  <a:schemeClr val="accent1"/>
                </a:solidFill>
              </a:rPr>
              <a:t>）</a:t>
            </a:r>
          </a:p>
          <a:p>
            <a:pPr lvl="0"/>
            <a:endParaRPr lang="ja-JP" altLang="en-US" sz="2400" b="1" dirty="0">
              <a:solidFill>
                <a:schemeClr val="accent1"/>
              </a:solidFill>
            </a:endParaRP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102752" y="3555262"/>
            <a:ext cx="7075056" cy="2245852"/>
            <a:chOff x="-91741" y="1020318"/>
            <a:chExt cx="10641436" cy="1929360"/>
          </a:xfrm>
        </p:grpSpPr>
        <p:grpSp>
          <p:nvGrpSpPr>
            <p:cNvPr id="7" name="组合 6">
              <a:extLst>
                <a:ext uri="{FF2B5EF4-FFF2-40B4-BE49-F238E27FC236}">
                  <a16:creationId xmlns:a16="http://schemas.microsoft.com/office/drawing/2014/main" id="{0D67423B-6491-6D91-88ED-375EE86585DF}"/>
                </a:ext>
              </a:extLst>
            </p:cNvPr>
            <p:cNvGrpSpPr/>
            <p:nvPr/>
          </p:nvGrpSpPr>
          <p:grpSpPr>
            <a:xfrm>
              <a:off x="516363" y="1307862"/>
              <a:ext cx="10033332" cy="1641816"/>
              <a:chOff x="698090" y="3952568"/>
              <a:chExt cx="3947165" cy="2231922"/>
            </a:xfrm>
          </p:grpSpPr>
          <p:sp>
            <p:nvSpPr>
              <p:cNvPr id="6" name="矩形 5">
                <a:extLst>
                  <a:ext uri="{FF2B5EF4-FFF2-40B4-BE49-F238E27FC236}">
                    <a16:creationId xmlns:a16="http://schemas.microsoft.com/office/drawing/2014/main" id="{E709673C-02A3-3250-17B6-43631D7F63D2}"/>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9F70D5E-9B45-EAAE-2F55-7DF164016490}"/>
                  </a:ext>
                </a:extLst>
              </p:cNvPr>
              <p:cNvSpPr/>
              <p:nvPr/>
            </p:nvSpPr>
            <p:spPr>
              <a:xfrm>
                <a:off x="698090" y="3952568"/>
                <a:ext cx="3947165" cy="477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Google Shape;111;p3"/>
            <p:cNvSpPr txBox="1"/>
            <p:nvPr/>
          </p:nvSpPr>
          <p:spPr>
            <a:xfrm>
              <a:off x="-91741" y="1020318"/>
              <a:ext cx="10031994" cy="1718589"/>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WRP [Chin</a:t>
              </a:r>
              <a:r>
                <a:rPr lang="ja-JP" altLang="en-US" sz="2000" b="1" dirty="0">
                  <a:solidFill>
                    <a:schemeClr val="bg1"/>
                  </a:solidFill>
                </a:rPr>
                <a:t> </a:t>
              </a:r>
              <a:r>
                <a:rPr lang="en-US" altLang="ja-JP" sz="2000" b="1" dirty="0">
                  <a:solidFill>
                    <a:schemeClr val="bg1"/>
                  </a:solidFill>
                </a:rPr>
                <a:t>et al.,1986]</a:t>
              </a: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ja-JP" altLang="en-US" sz="1600" b="1" dirty="0">
                  <a:solidFill>
                    <a:srgbClr val="C00000"/>
                  </a:solidFill>
                </a:rPr>
                <a:t>計算幾何学における最適化問題。</a:t>
              </a:r>
              <a:r>
                <a:rPr lang="en-US" altLang="ja-JP" sz="1600" b="1" dirty="0">
                  <a:solidFill>
                    <a:srgbClr val="C00000"/>
                  </a:solidFill>
                </a:rPr>
                <a:t>NP</a:t>
              </a:r>
              <a:r>
                <a:rPr lang="ja-JP" altLang="en-US" sz="1600" b="1" dirty="0">
                  <a:solidFill>
                    <a:srgbClr val="C00000"/>
                  </a:solidFill>
                </a:rPr>
                <a:t>困難であることが証明された</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目的は、障害物が存在する状況で与えられたエリア全体を守るために警備員がとるべき最短ルートを計算すること</a:t>
              </a:r>
              <a:r>
                <a:rPr lang="en-US" altLang="ja-JP" sz="1600" b="1" dirty="0">
                  <a:solidFill>
                    <a:srgbClr val="C00000"/>
                  </a:solidFill>
                </a:rPr>
                <a:t> </a:t>
              </a:r>
              <a:r>
                <a:rPr lang="ja-JP" altLang="en-US" sz="1600" b="1" dirty="0">
                  <a:solidFill>
                    <a:srgbClr val="C00000"/>
                  </a:solidFill>
                </a:rPr>
                <a:t>　</a:t>
              </a:r>
              <a:endParaRPr lang="en-US" altLang="ja-JP" sz="1600" b="1" dirty="0">
                <a:solidFill>
                  <a:srgbClr val="C00000"/>
                </a:solidFill>
              </a:endParaRPr>
            </a:p>
          </p:txBody>
        </p:sp>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6" name="墨迹 25">
                <a:extLst>
                  <a:ext uri="{FF2B5EF4-FFF2-40B4-BE49-F238E27FC236}">
                    <a16:creationId xmlns:a16="http://schemas.microsoft.com/office/drawing/2014/main" id="{C9B13F44-246F-6596-B733-7907816508CC}"/>
                  </a:ext>
                </a:extLst>
              </p14:cNvPr>
              <p14:cNvContentPartPr/>
              <p14:nvPr/>
            </p14:nvContentPartPr>
            <p14:xfrm>
              <a:off x="9586370" y="4000076"/>
              <a:ext cx="360" cy="2160"/>
            </p14:xfrm>
          </p:contentPart>
        </mc:Choice>
        <mc:Fallback xmlns="">
          <p:pic>
            <p:nvPicPr>
              <p:cNvPr id="26" name="墨迹 25">
                <a:extLst>
                  <a:ext uri="{FF2B5EF4-FFF2-40B4-BE49-F238E27FC236}">
                    <a16:creationId xmlns:a16="http://schemas.microsoft.com/office/drawing/2014/main" id="{C9B13F44-246F-6596-B733-7907816508CC}"/>
                  </a:ext>
                </a:extLst>
              </p:cNvPr>
              <p:cNvPicPr/>
              <p:nvPr/>
            </p:nvPicPr>
            <p:blipFill>
              <a:blip r:embed="rId21"/>
              <a:stretch>
                <a:fillRect/>
              </a:stretch>
            </p:blipFill>
            <p:spPr>
              <a:xfrm>
                <a:off x="9577370" y="3991076"/>
                <a:ext cx="18000" cy="19800"/>
              </a:xfrm>
              <a:prstGeom prst="rect">
                <a:avLst/>
              </a:prstGeom>
            </p:spPr>
          </p:pic>
        </mc:Fallback>
      </mc:AlternateContent>
      <p:pic>
        <p:nvPicPr>
          <p:cNvPr id="42" name="图片 41">
            <a:extLst>
              <a:ext uri="{FF2B5EF4-FFF2-40B4-BE49-F238E27FC236}">
                <a16:creationId xmlns:a16="http://schemas.microsoft.com/office/drawing/2014/main" id="{FF49AD9B-84C7-48BA-E21B-8A4459F8C92C}"/>
              </a:ext>
            </a:extLst>
          </p:cNvPr>
          <p:cNvPicPr>
            <a:picLocks noChangeAspect="1"/>
          </p:cNvPicPr>
          <p:nvPr/>
        </p:nvPicPr>
        <p:blipFill>
          <a:blip r:embed="rId22"/>
          <a:stretch>
            <a:fillRect/>
          </a:stretch>
        </p:blipFill>
        <p:spPr>
          <a:xfrm>
            <a:off x="8074815" y="3802724"/>
            <a:ext cx="2978206" cy="2658027"/>
          </a:xfrm>
          <a:prstGeom prst="rect">
            <a:avLst/>
          </a:prstGeom>
        </p:spPr>
      </p:pic>
      <p:pic>
        <p:nvPicPr>
          <p:cNvPr id="40" name="图片 39">
            <a:extLst>
              <a:ext uri="{FF2B5EF4-FFF2-40B4-BE49-F238E27FC236}">
                <a16:creationId xmlns:a16="http://schemas.microsoft.com/office/drawing/2014/main" id="{8CFC29B7-0F7D-D07D-669E-D7B1E6C9F492}"/>
              </a:ext>
            </a:extLst>
          </p:cNvPr>
          <p:cNvPicPr>
            <a:picLocks noChangeAspect="1"/>
          </p:cNvPicPr>
          <p:nvPr/>
        </p:nvPicPr>
        <p:blipFill>
          <a:blip r:embed="rId23"/>
          <a:stretch>
            <a:fillRect/>
          </a:stretch>
        </p:blipFill>
        <p:spPr>
          <a:xfrm>
            <a:off x="8158966" y="571228"/>
            <a:ext cx="2854808" cy="2794706"/>
          </a:xfrm>
          <a:prstGeom prst="rect">
            <a:avLst/>
          </a:prstGeom>
        </p:spPr>
      </p:pic>
      <p:grpSp>
        <p:nvGrpSpPr>
          <p:cNvPr id="44" name="组合 43">
            <a:extLst>
              <a:ext uri="{FF2B5EF4-FFF2-40B4-BE49-F238E27FC236}">
                <a16:creationId xmlns:a16="http://schemas.microsoft.com/office/drawing/2014/main" id="{77EB4B12-977A-3D24-6E89-A11451A9AD43}"/>
              </a:ext>
            </a:extLst>
          </p:cNvPr>
          <p:cNvGrpSpPr/>
          <p:nvPr/>
        </p:nvGrpSpPr>
        <p:grpSpPr>
          <a:xfrm>
            <a:off x="-289817" y="970985"/>
            <a:ext cx="7454999" cy="2570423"/>
            <a:chOff x="157620" y="3429000"/>
            <a:chExt cx="7296125" cy="2841604"/>
          </a:xfrm>
        </p:grpSpPr>
        <p:grpSp>
          <p:nvGrpSpPr>
            <p:cNvPr id="45" name="组合 44">
              <a:extLst>
                <a:ext uri="{FF2B5EF4-FFF2-40B4-BE49-F238E27FC236}">
                  <a16:creationId xmlns:a16="http://schemas.microsoft.com/office/drawing/2014/main" id="{CBAC8ED6-8F30-F576-5CF8-91490CBE944F}"/>
                </a:ext>
              </a:extLst>
            </p:cNvPr>
            <p:cNvGrpSpPr/>
            <p:nvPr/>
          </p:nvGrpSpPr>
          <p:grpSpPr>
            <a:xfrm>
              <a:off x="418041" y="3429000"/>
              <a:ext cx="7035704" cy="2841604"/>
              <a:chOff x="-353052" y="3915170"/>
              <a:chExt cx="10915525" cy="2573027"/>
            </a:xfrm>
          </p:grpSpPr>
          <p:grpSp>
            <p:nvGrpSpPr>
              <p:cNvPr id="46" name="组合 45">
                <a:extLst>
                  <a:ext uri="{FF2B5EF4-FFF2-40B4-BE49-F238E27FC236}">
                    <a16:creationId xmlns:a16="http://schemas.microsoft.com/office/drawing/2014/main" id="{159D441B-2DC3-6A98-CEBD-8DF714C6532F}"/>
                  </a:ext>
                </a:extLst>
              </p:cNvPr>
              <p:cNvGrpSpPr/>
              <p:nvPr/>
            </p:nvGrpSpPr>
            <p:grpSpPr>
              <a:xfrm>
                <a:off x="418041" y="4159045"/>
                <a:ext cx="10144432" cy="2329152"/>
                <a:chOff x="698090" y="3952568"/>
                <a:chExt cx="3947165" cy="2231922"/>
              </a:xfrm>
            </p:grpSpPr>
            <p:sp>
              <p:nvSpPr>
                <p:cNvPr id="48" name="矩形 47">
                  <a:extLst>
                    <a:ext uri="{FF2B5EF4-FFF2-40B4-BE49-F238E27FC236}">
                      <a16:creationId xmlns:a16="http://schemas.microsoft.com/office/drawing/2014/main" id="{D46887B6-AD31-BE44-0CCA-44B8D14327B7}"/>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05533588-693E-B4CE-AE5F-54D3D70AADB6}"/>
                    </a:ext>
                  </a:extLst>
                </p:cNvPr>
                <p:cNvSpPr/>
                <p:nvPr/>
              </p:nvSpPr>
              <p:spPr>
                <a:xfrm>
                  <a:off x="698090" y="3952568"/>
                  <a:ext cx="3947165" cy="42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Google Shape;111;p3">
                <a:extLst>
                  <a:ext uri="{FF2B5EF4-FFF2-40B4-BE49-F238E27FC236}">
                    <a16:creationId xmlns:a16="http://schemas.microsoft.com/office/drawing/2014/main" id="{43971130-A1CE-BCE0-A9AB-B2944DF46088}"/>
                  </a:ext>
                </a:extLst>
              </p:cNvPr>
              <p:cNvSpPr txBox="1"/>
              <p:nvPr/>
            </p:nvSpPr>
            <p:spPr>
              <a:xfrm>
                <a:off x="-353052" y="3915170"/>
                <a:ext cx="10371515" cy="640943"/>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 </a:t>
                </a:r>
                <a:r>
                  <a:rPr lang="ja-JP" altLang="en-US" sz="2000" b="1" dirty="0">
                    <a:solidFill>
                      <a:schemeClr val="bg1"/>
                    </a:solidFill>
                  </a:rPr>
                  <a:t>要件定義</a:t>
                </a:r>
                <a:endParaRPr lang="en-US" altLang="ja-JP" sz="2000" b="1" dirty="0">
                  <a:solidFill>
                    <a:schemeClr val="bg1"/>
                  </a:solidFill>
                </a:endParaRPr>
              </a:p>
            </p:txBody>
          </p:sp>
        </p:grpSp>
        <p:sp>
          <p:nvSpPr>
            <p:cNvPr id="50" name="Google Shape;111;p3">
              <a:extLst>
                <a:ext uri="{FF2B5EF4-FFF2-40B4-BE49-F238E27FC236}">
                  <a16:creationId xmlns:a16="http://schemas.microsoft.com/office/drawing/2014/main" id="{6D8BA37B-B5EE-29FE-E7A3-CA940054ED48}"/>
                </a:ext>
              </a:extLst>
            </p:cNvPr>
            <p:cNvSpPr txBox="1"/>
            <p:nvPr/>
          </p:nvSpPr>
          <p:spPr>
            <a:xfrm>
              <a:off x="157620" y="4080335"/>
              <a:ext cx="3417196" cy="564217"/>
            </a:xfrm>
            <a:prstGeom prst="rect">
              <a:avLst/>
            </a:prstGeom>
            <a:noFill/>
            <a:ln>
              <a:noFill/>
            </a:ln>
          </p:spPr>
          <p:txBody>
            <a:bodyPr spcFirstLastPara="1" wrap="square" lIns="91425" tIns="45700" rIns="91425" bIns="45700" anchor="t" anchorCtr="0">
              <a:spAutoFit/>
            </a:bodyPr>
            <a:lstStyle/>
            <a:p>
              <a:pPr marL="457200" lvl="2">
                <a:buClr>
                  <a:srgbClr val="C00000"/>
                </a:buClr>
                <a:buSzPts val="2800"/>
              </a:pPr>
              <a:endParaRPr lang="en-US" altLang="ja-JP" sz="2000" b="1" dirty="0">
                <a:solidFill>
                  <a:srgbClr val="C00000"/>
                </a:solidFill>
              </a:endParaRPr>
            </a:p>
            <a:p>
              <a:pPr marL="457200" lvl="2">
                <a:buClr>
                  <a:srgbClr val="C00000"/>
                </a:buClr>
                <a:buSzPts val="2800"/>
              </a:pPr>
              <a:endParaRPr lang="en-US" altLang="ja-JP" sz="1600" b="1" baseline="30000" dirty="0">
                <a:solidFill>
                  <a:srgbClr val="C00000"/>
                </a:solidFill>
              </a:endParaRPr>
            </a:p>
          </p:txBody>
        </p:sp>
      </p:grpSp>
      <p:pic>
        <p:nvPicPr>
          <p:cNvPr id="43" name="图片 42">
            <a:extLst>
              <a:ext uri="{FF2B5EF4-FFF2-40B4-BE49-F238E27FC236}">
                <a16:creationId xmlns:a16="http://schemas.microsoft.com/office/drawing/2014/main" id="{CD4F9F77-2540-824D-9895-4221FD1132AB}"/>
              </a:ext>
            </a:extLst>
          </p:cNvPr>
          <p:cNvPicPr>
            <a:picLocks noChangeAspect="1"/>
          </p:cNvPicPr>
          <p:nvPr/>
        </p:nvPicPr>
        <p:blipFill>
          <a:blip r:embed="rId24"/>
          <a:stretch>
            <a:fillRect/>
          </a:stretch>
        </p:blipFill>
        <p:spPr>
          <a:xfrm>
            <a:off x="624738" y="1891977"/>
            <a:ext cx="6399818" cy="1402080"/>
          </a:xfrm>
          <a:prstGeom prst="rect">
            <a:avLst/>
          </a:prstGeom>
        </p:spPr>
      </p:pic>
      <p:sp>
        <p:nvSpPr>
          <p:cNvPr id="21" name="Google Shape;110;p3">
            <a:extLst>
              <a:ext uri="{FF2B5EF4-FFF2-40B4-BE49-F238E27FC236}">
                <a16:creationId xmlns:a16="http://schemas.microsoft.com/office/drawing/2014/main" id="{A1CE8685-CD6D-FE60-116F-AA955D0B2023}"/>
              </a:ext>
            </a:extLst>
          </p:cNvPr>
          <p:cNvSpPr txBox="1"/>
          <p:nvPr/>
        </p:nvSpPr>
        <p:spPr>
          <a:xfrm>
            <a:off x="8625831" y="3262094"/>
            <a:ext cx="1945990" cy="507791"/>
          </a:xfrm>
          <a:prstGeom prst="rect">
            <a:avLst/>
          </a:prstGeom>
          <a:noFill/>
          <a:ln>
            <a:noFill/>
          </a:ln>
        </p:spPr>
        <p:txBody>
          <a:bodyPr spcFirstLastPara="1" wrap="square" lIns="91425" tIns="45700" rIns="91425" bIns="45700" anchor="t" anchorCtr="0">
            <a:spAutoFit/>
          </a:bodyPr>
          <a:lstStyle/>
          <a:p>
            <a:pPr lvl="0">
              <a:lnSpc>
                <a:spcPct val="150000"/>
              </a:lnSpc>
            </a:pPr>
            <a:r>
              <a:rPr lang="en-US" altLang="ja-JP" sz="1800" b="1" dirty="0">
                <a:solidFill>
                  <a:srgbClr val="C00000"/>
                </a:solidFill>
              </a:rPr>
              <a:t>4-way-LOS</a:t>
            </a:r>
            <a:r>
              <a:rPr lang="ja-JP" altLang="en-US" sz="1800" b="1" dirty="0">
                <a:solidFill>
                  <a:srgbClr val="C00000"/>
                </a:solidFill>
              </a:rPr>
              <a:t>関数</a:t>
            </a:r>
            <a:endParaRPr lang="en-US" altLang="ja-JP" sz="1800" b="1" dirty="0">
              <a:solidFill>
                <a:srgbClr val="C00000"/>
              </a:solidFill>
            </a:endParaRPr>
          </a:p>
        </p:txBody>
      </p:sp>
    </p:spTree>
    <p:extLst>
      <p:ext uri="{BB962C8B-B14F-4D97-AF65-F5344CB8AC3E}">
        <p14:creationId xmlns:p14="http://schemas.microsoft.com/office/powerpoint/2010/main" val="246019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23180"/>
          </a:xfrm>
          <a:prstGeom prst="rect">
            <a:avLst/>
          </a:prstGeom>
          <a:noFill/>
          <a:ln>
            <a:noFill/>
          </a:ln>
        </p:spPr>
        <p:txBody>
          <a:bodyPr spcFirstLastPara="1" wrap="square" lIns="91425" tIns="45700" rIns="91425" bIns="45700" anchor="t" anchorCtr="0">
            <a:spAutoFit/>
          </a:bodyPr>
          <a:lstStyle/>
          <a:p>
            <a:pPr lvl="0"/>
            <a:r>
              <a:rPr lang="en-US" altLang="ja-JP" sz="2800" b="1" dirty="0">
                <a:solidFill>
                  <a:schemeClr val="accent1"/>
                </a:solidFill>
              </a:rPr>
              <a:t>A* (A-star)</a:t>
            </a:r>
            <a:r>
              <a:rPr lang="ja-JP" altLang="en-US" sz="2800" b="1" dirty="0">
                <a:solidFill>
                  <a:schemeClr val="accent1"/>
                </a:solidFill>
              </a:rPr>
              <a:t>探索アルゴリズム</a:t>
            </a: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0" y="751383"/>
            <a:ext cx="8610600" cy="2923837"/>
            <a:chOff x="-44764" y="1118637"/>
            <a:chExt cx="10594459" cy="2196262"/>
          </a:xfrm>
        </p:grpSpPr>
        <p:grpSp>
          <p:nvGrpSpPr>
            <p:cNvPr id="7" name="组合 6">
              <a:extLst>
                <a:ext uri="{FF2B5EF4-FFF2-40B4-BE49-F238E27FC236}">
                  <a16:creationId xmlns:a16="http://schemas.microsoft.com/office/drawing/2014/main" id="{0D67423B-6491-6D91-88ED-375EE86585DF}"/>
                </a:ext>
              </a:extLst>
            </p:cNvPr>
            <p:cNvGrpSpPr/>
            <p:nvPr/>
          </p:nvGrpSpPr>
          <p:grpSpPr>
            <a:xfrm>
              <a:off x="516363" y="1307861"/>
              <a:ext cx="10033332" cy="1540644"/>
              <a:chOff x="698090" y="3952568"/>
              <a:chExt cx="3947165" cy="2094387"/>
            </a:xfrm>
          </p:grpSpPr>
          <p:sp>
            <p:nvSpPr>
              <p:cNvPr id="6" name="矩形 5">
                <a:extLst>
                  <a:ext uri="{FF2B5EF4-FFF2-40B4-BE49-F238E27FC236}">
                    <a16:creationId xmlns:a16="http://schemas.microsoft.com/office/drawing/2014/main" id="{E709673C-02A3-3250-17B6-43631D7F63D2}"/>
                  </a:ext>
                </a:extLst>
              </p:cNvPr>
              <p:cNvSpPr/>
              <p:nvPr/>
            </p:nvSpPr>
            <p:spPr>
              <a:xfrm>
                <a:off x="698090" y="3952569"/>
                <a:ext cx="3947165" cy="2094386"/>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9F70D5E-9B45-EAAE-2F55-7DF164016490}"/>
                  </a:ext>
                </a:extLst>
              </p:cNvPr>
              <p:cNvSpPr/>
              <p:nvPr/>
            </p:nvSpPr>
            <p:spPr>
              <a:xfrm>
                <a:off x="698090" y="3952568"/>
                <a:ext cx="3947165" cy="51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11" name="Google Shape;111;p3"/>
                <p:cNvSpPr txBox="1"/>
                <p:nvPr/>
              </p:nvSpPr>
              <p:spPr>
                <a:xfrm>
                  <a:off x="-44764" y="1118637"/>
                  <a:ext cx="10190408" cy="2196262"/>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定義</a:t>
                  </a:r>
                  <a:endParaRPr lang="en-US" altLang="ja-JP" sz="2000" b="1" dirty="0">
                    <a:solidFill>
                      <a:schemeClr val="bg1"/>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最短経路を見つけることができる経路探索アルゴリズム </a:t>
                  </a:r>
                  <a:r>
                    <a:rPr lang="en-US" altLang="ja-JP" sz="1600" b="1" dirty="0">
                      <a:solidFill>
                        <a:srgbClr val="C00000"/>
                      </a:solidFill>
                    </a:rPr>
                    <a:t>[Hart</a:t>
                  </a:r>
                  <a:r>
                    <a:rPr lang="ja-JP" altLang="en-US" sz="1600" b="1" dirty="0">
                      <a:solidFill>
                        <a:srgbClr val="C00000"/>
                      </a:solidFill>
                    </a:rPr>
                    <a:t> </a:t>
                  </a:r>
                  <a:r>
                    <a:rPr lang="en-US" altLang="ja-JP" sz="1600" b="1" dirty="0">
                      <a:solidFill>
                        <a:srgbClr val="C00000"/>
                      </a:solidFill>
                    </a:rPr>
                    <a:t>et al.,1968]</a:t>
                  </a:r>
                  <a:endParaRPr lang="en-US" altLang="ja-JP" sz="1600" b="1" i="1"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スタートから現地点までのコスト</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現地点からゴールまでの予想されるコストの下界</a:t>
                  </a:r>
                  <a:r>
                    <a:rPr lang="en-US" altLang="ja-JP" sz="1600" b="1" dirty="0">
                      <a:solidFill>
                        <a:srgbClr val="C00000"/>
                      </a:solidFill>
                    </a:rPr>
                    <a:t>(heuristic function)</a:t>
                  </a:r>
                  <a:endParaRPr lang="pt-BR"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mc:Choice>
          <mc:Fallback>
            <p:sp>
              <p:nvSpPr>
                <p:cNvPr id="111" name="Google Shape;111;p3"/>
                <p:cNvSpPr txBox="1">
                  <a:spLocks noRot="1" noChangeAspect="1" noMove="1" noResize="1" noEditPoints="1" noAdjustHandles="1" noChangeArrowheads="1" noChangeShapeType="1" noTextEdit="1"/>
                </p:cNvSpPr>
                <p:nvPr/>
              </p:nvSpPr>
              <p:spPr>
                <a:xfrm>
                  <a:off x="-44764" y="1118637"/>
                  <a:ext cx="10190408" cy="2196262"/>
                </a:xfrm>
                <a:prstGeom prst="rect">
                  <a:avLst/>
                </a:prstGeom>
                <a:blipFill>
                  <a:blip r:embed="rId3"/>
                  <a:stretch>
                    <a:fillRect/>
                  </a:stretch>
                </a:blipFill>
                <a:ln>
                  <a:noFill/>
                </a:ln>
              </p:spPr>
              <p:txBody>
                <a:bodyPr/>
                <a:lstStyle/>
                <a:p>
                  <a:r>
                    <a:rPr lang="zh-CN" altLang="en-US">
                      <a:noFill/>
                    </a:rPr>
                    <a:t> </a:t>
                  </a:r>
                </a:p>
              </p:txBody>
            </p:sp>
          </mc:Fallback>
        </mc:AlternateContent>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21" name="组合 20">
            <a:extLst>
              <a:ext uri="{FF2B5EF4-FFF2-40B4-BE49-F238E27FC236}">
                <a16:creationId xmlns:a16="http://schemas.microsoft.com/office/drawing/2014/main" id="{3430E267-BF60-B261-E1DD-7D8D58063ECF}"/>
              </a:ext>
            </a:extLst>
          </p:cNvPr>
          <p:cNvGrpSpPr/>
          <p:nvPr/>
        </p:nvGrpSpPr>
        <p:grpSpPr>
          <a:xfrm>
            <a:off x="83127" y="2924818"/>
            <a:ext cx="5865091" cy="3181801"/>
            <a:chOff x="-160538" y="1104554"/>
            <a:chExt cx="10710233" cy="2082660"/>
          </a:xfrm>
        </p:grpSpPr>
        <p:grpSp>
          <p:nvGrpSpPr>
            <p:cNvPr id="22" name="组合 21">
              <a:extLst>
                <a:ext uri="{FF2B5EF4-FFF2-40B4-BE49-F238E27FC236}">
                  <a16:creationId xmlns:a16="http://schemas.microsoft.com/office/drawing/2014/main" id="{84F8B268-BD2B-4257-B1B8-BAB3D56719E8}"/>
                </a:ext>
              </a:extLst>
            </p:cNvPr>
            <p:cNvGrpSpPr/>
            <p:nvPr/>
          </p:nvGrpSpPr>
          <p:grpSpPr>
            <a:xfrm>
              <a:off x="516363" y="1307863"/>
              <a:ext cx="10033332" cy="1879351"/>
              <a:chOff x="698090" y="3952568"/>
              <a:chExt cx="3947165" cy="2554832"/>
            </a:xfrm>
          </p:grpSpPr>
          <p:sp>
            <p:nvSpPr>
              <p:cNvPr id="24" name="矩形 23">
                <a:extLst>
                  <a:ext uri="{FF2B5EF4-FFF2-40B4-BE49-F238E27FC236}">
                    <a16:creationId xmlns:a16="http://schemas.microsoft.com/office/drawing/2014/main" id="{D5F7CDBE-7018-4D20-93EA-BE405C5E09E7}"/>
                  </a:ext>
                </a:extLst>
              </p:cNvPr>
              <p:cNvSpPr/>
              <p:nvPr/>
            </p:nvSpPr>
            <p:spPr>
              <a:xfrm>
                <a:off x="698090" y="3952568"/>
                <a:ext cx="3947165" cy="255483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87C4A78-78DD-94D8-CC64-98083B34CCFD}"/>
                  </a:ext>
                </a:extLst>
              </p:cNvPr>
              <p:cNvSpPr/>
              <p:nvPr/>
            </p:nvSpPr>
            <p:spPr>
              <a:xfrm>
                <a:off x="698090" y="3952568"/>
                <a:ext cx="3947165" cy="61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23" name="Google Shape;111;p3">
                  <a:extLst>
                    <a:ext uri="{FF2B5EF4-FFF2-40B4-BE49-F238E27FC236}">
                      <a16:creationId xmlns:a16="http://schemas.microsoft.com/office/drawing/2014/main" id="{FECCB05E-CA8D-E68D-C149-F68E6D6E4C8E}"/>
                    </a:ext>
                  </a:extLst>
                </p:cNvPr>
                <p:cNvSpPr txBox="1"/>
                <p:nvPr/>
              </p:nvSpPr>
              <p:spPr>
                <a:xfrm>
                  <a:off x="-160538" y="1104554"/>
                  <a:ext cx="10592167" cy="195410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Graph heuristics </a:t>
                  </a:r>
                  <a:r>
                    <a:rPr lang="en-US" altLang="zh-CN" sz="2000" b="1" dirty="0">
                      <a:solidFill>
                        <a:schemeClr val="bg1"/>
                      </a:solidFill>
                    </a:rPr>
                    <a:t>for WRP </a:t>
                  </a:r>
                </a:p>
                <a:p>
                  <a:pPr marL="457200" lvl="2">
                    <a:buClr>
                      <a:srgbClr val="C00000"/>
                    </a:buClr>
                    <a:buSzPts val="2800"/>
                  </a:pPr>
                  <a:r>
                    <a:rPr lang="pt-BR" altLang="ja-JP" sz="2000" b="1" dirty="0">
                      <a:solidFill>
                        <a:schemeClr val="bg1"/>
                      </a:solidFill>
                    </a:rPr>
                    <a:t>[Seiref S et al., 2020]</a:t>
                  </a: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素集合</a:t>
                  </a:r>
                  <a:r>
                    <a:rPr lang="en-US" altLang="ja-JP" sz="1600" b="1" dirty="0">
                      <a:solidFill>
                        <a:srgbClr val="C00000"/>
                      </a:solidFill>
                    </a:rPr>
                    <a:t>(disjoint set)</a:t>
                  </a:r>
                  <a:r>
                    <a:rPr lang="ja-JP" altLang="en-US" sz="1600" b="1" dirty="0">
                      <a:solidFill>
                        <a:srgbClr val="C00000"/>
                      </a:solidFill>
                    </a:rPr>
                    <a:t>の下で</a:t>
                  </a:r>
                  <a:r>
                    <a:rPr lang="en-US" altLang="ja-JP" sz="1600" b="1" dirty="0">
                      <a:solidFill>
                        <a:srgbClr val="C00000"/>
                      </a:solidFill>
                    </a:rPr>
                    <a:t>pivot</a:t>
                  </a:r>
                  <a:r>
                    <a:rPr lang="ja-JP" altLang="en-US" sz="1600" b="1" dirty="0">
                      <a:solidFill>
                        <a:srgbClr val="C00000"/>
                      </a:solidFill>
                    </a:rPr>
                    <a:t>数を最大化</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a14:m>
                  <a:r>
                    <a:rPr lang="ja-JP" altLang="en-US" sz="1600" b="1" dirty="0">
                      <a:solidFill>
                        <a:srgbClr val="C00000"/>
                      </a:solidFill>
                    </a:rPr>
                    <a:t>は最小生成木</a:t>
                  </a:r>
                  <a:r>
                    <a:rPr lang="en-US" altLang="ja-JP" sz="1600" b="1" dirty="0">
                      <a:solidFill>
                        <a:srgbClr val="C00000"/>
                      </a:solidFill>
                    </a:rPr>
                    <a:t>(MST</a:t>
                  </a:r>
                  <a:r>
                    <a:rPr lang="ja-JP" altLang="en-US" sz="1600" b="1" dirty="0">
                      <a:solidFill>
                        <a:srgbClr val="C00000"/>
                      </a:solidFill>
                    </a:rPr>
                    <a:t>問題</a:t>
                  </a:r>
                  <a:r>
                    <a:rPr lang="en-US" altLang="ja-JP" sz="1600" b="1" dirty="0">
                      <a:solidFill>
                        <a:srgbClr val="C00000"/>
                      </a:solidFill>
                    </a:rPr>
                    <a:t>)</a:t>
                  </a:r>
                  <a:r>
                    <a:rPr lang="ja-JP" altLang="en-US" sz="1600" b="1" dirty="0">
                      <a:solidFill>
                        <a:srgbClr val="C00000"/>
                      </a:solidFill>
                    </a:rPr>
                    <a:t>か巡回セールスマン問題</a:t>
                  </a:r>
                  <a:r>
                    <a:rPr lang="en-US" altLang="ja-JP" sz="1600" b="1" dirty="0">
                      <a:solidFill>
                        <a:srgbClr val="C00000"/>
                      </a:solidFill>
                    </a:rPr>
                    <a:t>(TSP)</a:t>
                  </a:r>
                  <a:r>
                    <a:rPr lang="ja-JP" altLang="en-US" sz="1600" b="1" dirty="0">
                      <a:solidFill>
                        <a:srgbClr val="C00000"/>
                      </a:solidFill>
                    </a:rPr>
                    <a:t>ソルバーにより算出</a:t>
                  </a:r>
                  <a:endParaRPr lang="en-US" altLang="ja-JP" sz="1600" b="1" dirty="0">
                    <a:solidFill>
                      <a:srgbClr val="C00000"/>
                    </a:solidFill>
                  </a:endParaRPr>
                </a:p>
              </p:txBody>
            </p:sp>
          </mc:Choice>
          <mc:Fallback>
            <p:sp>
              <p:nvSpPr>
                <p:cNvPr id="23" name="Google Shape;111;p3">
                  <a:extLst>
                    <a:ext uri="{FF2B5EF4-FFF2-40B4-BE49-F238E27FC236}">
                      <a16:creationId xmlns:a16="http://schemas.microsoft.com/office/drawing/2014/main" id="{FECCB05E-CA8D-E68D-C149-F68E6D6E4C8E}"/>
                    </a:ext>
                  </a:extLst>
                </p:cNvPr>
                <p:cNvSpPr txBox="1">
                  <a:spLocks noRot="1" noChangeAspect="1" noMove="1" noResize="1" noEditPoints="1" noAdjustHandles="1" noChangeArrowheads="1" noChangeShapeType="1" noTextEdit="1"/>
                </p:cNvSpPr>
                <p:nvPr/>
              </p:nvSpPr>
              <p:spPr>
                <a:xfrm>
                  <a:off x="-160538" y="1104554"/>
                  <a:ext cx="10592167" cy="1954100"/>
                </a:xfrm>
                <a:prstGeom prst="rect">
                  <a:avLst/>
                </a:prstGeom>
                <a:blipFill>
                  <a:blip r:embed="rId4"/>
                  <a:stretch>
                    <a:fillRect b="-1633"/>
                  </a:stretch>
                </a:blipFill>
                <a:ln>
                  <a:noFill/>
                </a:ln>
              </p:spPr>
              <p:txBody>
                <a:bodyPr/>
                <a:lstStyle/>
                <a:p>
                  <a:r>
                    <a:rPr lang="zh-CN" altLang="en-US">
                      <a:noFill/>
                    </a:rPr>
                    <a:t> </a:t>
                  </a:r>
                </a:p>
              </p:txBody>
            </p:sp>
          </mc:Fallback>
        </mc:AlternateContent>
      </p:grpSp>
      <p:pic>
        <p:nvPicPr>
          <p:cNvPr id="26" name="图片 25">
            <a:extLst>
              <a:ext uri="{FF2B5EF4-FFF2-40B4-BE49-F238E27FC236}">
                <a16:creationId xmlns:a16="http://schemas.microsoft.com/office/drawing/2014/main" id="{4E4256F7-7CB7-5878-B87A-F16367DB1701}"/>
              </a:ext>
            </a:extLst>
          </p:cNvPr>
          <p:cNvPicPr>
            <a:picLocks noChangeAspect="1"/>
          </p:cNvPicPr>
          <p:nvPr/>
        </p:nvPicPr>
        <p:blipFill>
          <a:blip r:embed="rId5"/>
          <a:stretch>
            <a:fillRect/>
          </a:stretch>
        </p:blipFill>
        <p:spPr>
          <a:xfrm>
            <a:off x="6003925" y="3074149"/>
            <a:ext cx="4962627" cy="1808149"/>
          </a:xfrm>
          <a:prstGeom prst="rect">
            <a:avLst/>
          </a:prstGeom>
        </p:spPr>
      </p:pic>
      <p:pic>
        <p:nvPicPr>
          <p:cNvPr id="9" name="图片 8">
            <a:extLst>
              <a:ext uri="{FF2B5EF4-FFF2-40B4-BE49-F238E27FC236}">
                <a16:creationId xmlns:a16="http://schemas.microsoft.com/office/drawing/2014/main" id="{80EF82CC-60C1-28CD-016F-D931FACBF965}"/>
              </a:ext>
            </a:extLst>
          </p:cNvPr>
          <p:cNvPicPr>
            <a:picLocks noChangeAspect="1"/>
          </p:cNvPicPr>
          <p:nvPr/>
        </p:nvPicPr>
        <p:blipFill rotWithShape="1">
          <a:blip r:embed="rId6"/>
          <a:srcRect t="1" r="5273" b="-1942"/>
          <a:stretch/>
        </p:blipFill>
        <p:spPr>
          <a:xfrm>
            <a:off x="546317" y="4107789"/>
            <a:ext cx="5309392" cy="774509"/>
          </a:xfrm>
          <a:prstGeom prst="rect">
            <a:avLst/>
          </a:prstGeom>
        </p:spPr>
      </p:pic>
      <p:pic>
        <p:nvPicPr>
          <p:cNvPr id="29" name="图片 28">
            <a:extLst>
              <a:ext uri="{FF2B5EF4-FFF2-40B4-BE49-F238E27FC236}">
                <a16:creationId xmlns:a16="http://schemas.microsoft.com/office/drawing/2014/main" id="{0FEFC46A-0534-5069-AF96-0B6202F68C02}"/>
              </a:ext>
            </a:extLst>
          </p:cNvPr>
          <p:cNvPicPr>
            <a:picLocks noChangeAspect="1"/>
          </p:cNvPicPr>
          <p:nvPr/>
        </p:nvPicPr>
        <p:blipFill>
          <a:blip r:embed="rId7"/>
          <a:stretch>
            <a:fillRect/>
          </a:stretch>
        </p:blipFill>
        <p:spPr>
          <a:xfrm>
            <a:off x="7688807" y="4890237"/>
            <a:ext cx="1592861" cy="1643428"/>
          </a:xfrm>
          <a:prstGeom prst="rect">
            <a:avLst/>
          </a:prstGeom>
        </p:spPr>
      </p:pic>
    </p:spTree>
    <p:extLst>
      <p:ext uri="{BB962C8B-B14F-4D97-AF65-F5344CB8AC3E}">
        <p14:creationId xmlns:p14="http://schemas.microsoft.com/office/powerpoint/2010/main" val="36681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461624"/>
          </a:xfrm>
          <a:prstGeom prst="rect">
            <a:avLst/>
          </a:prstGeom>
          <a:noFill/>
          <a:ln>
            <a:noFill/>
          </a:ln>
        </p:spPr>
        <p:txBody>
          <a:bodyPr spcFirstLastPara="1" wrap="square" lIns="91425" tIns="45700" rIns="91425" bIns="45700" anchor="t" anchorCtr="0">
            <a:spAutoFit/>
          </a:bodyPr>
          <a:lstStyle/>
          <a:p>
            <a:pPr lvl="0"/>
            <a:r>
              <a:rPr lang="zh-TW" altLang="en-US" sz="2400" b="1" dirty="0">
                <a:solidFill>
                  <a:schemeClr val="accent1"/>
                </a:solidFill>
              </a:rPr>
              <a:t>多観察者路線問題（</a:t>
            </a:r>
            <a:r>
              <a:rPr lang="en-US" altLang="zh-TW" sz="2400" b="1" dirty="0">
                <a:solidFill>
                  <a:schemeClr val="accent1"/>
                </a:solidFill>
              </a:rPr>
              <a:t>Multiple Watchman Route Problem</a:t>
            </a:r>
            <a:r>
              <a:rPr lang="zh-TW" altLang="en-US" sz="2400" b="1" dirty="0">
                <a:solidFill>
                  <a:schemeClr val="accent1"/>
                </a:solidFill>
              </a:rPr>
              <a:t>）</a:t>
            </a:r>
            <a:endParaRPr lang="ja-JP" altLang="en-US" sz="2400" b="1" dirty="0">
              <a:solidFill>
                <a:schemeClr val="accent1"/>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5" name="组合 34">
            <a:extLst>
              <a:ext uri="{FF2B5EF4-FFF2-40B4-BE49-F238E27FC236}">
                <a16:creationId xmlns:a16="http://schemas.microsoft.com/office/drawing/2014/main" id="{16697721-200F-8129-5D46-ADFA337238E2}"/>
              </a:ext>
            </a:extLst>
          </p:cNvPr>
          <p:cNvGrpSpPr/>
          <p:nvPr/>
        </p:nvGrpSpPr>
        <p:grpSpPr>
          <a:xfrm>
            <a:off x="0" y="878159"/>
            <a:ext cx="10348938" cy="4739097"/>
            <a:chOff x="102752" y="906493"/>
            <a:chExt cx="10348938" cy="3884831"/>
          </a:xfrm>
        </p:grpSpPr>
        <p:grpSp>
          <p:nvGrpSpPr>
            <p:cNvPr id="36" name="组合 35">
              <a:extLst>
                <a:ext uri="{FF2B5EF4-FFF2-40B4-BE49-F238E27FC236}">
                  <a16:creationId xmlns:a16="http://schemas.microsoft.com/office/drawing/2014/main" id="{84897054-C944-81F6-4DB3-93E109556BCF}"/>
                </a:ext>
              </a:extLst>
            </p:cNvPr>
            <p:cNvGrpSpPr/>
            <p:nvPr/>
          </p:nvGrpSpPr>
          <p:grpSpPr>
            <a:xfrm>
              <a:off x="102752" y="906493"/>
              <a:ext cx="10348938" cy="3884831"/>
              <a:chOff x="31435" y="4067467"/>
              <a:chExt cx="10531038" cy="3009410"/>
            </a:xfrm>
          </p:grpSpPr>
          <p:grpSp>
            <p:nvGrpSpPr>
              <p:cNvPr id="39" name="组合 38">
                <a:extLst>
                  <a:ext uri="{FF2B5EF4-FFF2-40B4-BE49-F238E27FC236}">
                    <a16:creationId xmlns:a16="http://schemas.microsoft.com/office/drawing/2014/main" id="{DB92A524-F55F-B6B9-46F0-B9C4F4505457}"/>
                  </a:ext>
                </a:extLst>
              </p:cNvPr>
              <p:cNvGrpSpPr/>
              <p:nvPr/>
            </p:nvGrpSpPr>
            <p:grpSpPr>
              <a:xfrm>
                <a:off x="418041" y="4159044"/>
                <a:ext cx="10144432" cy="2917833"/>
                <a:chOff x="698090" y="3952567"/>
                <a:chExt cx="3947165" cy="2796029"/>
              </a:xfrm>
            </p:grpSpPr>
            <p:sp>
              <p:nvSpPr>
                <p:cNvPr id="41" name="矩形 40">
                  <a:extLst>
                    <a:ext uri="{FF2B5EF4-FFF2-40B4-BE49-F238E27FC236}">
                      <a16:creationId xmlns:a16="http://schemas.microsoft.com/office/drawing/2014/main" id="{033FEFDD-0A01-5A97-DF70-6CE005AFC6DE}"/>
                    </a:ext>
                  </a:extLst>
                </p:cNvPr>
                <p:cNvSpPr/>
                <p:nvPr/>
              </p:nvSpPr>
              <p:spPr>
                <a:xfrm>
                  <a:off x="698090" y="3952567"/>
                  <a:ext cx="3947165" cy="2796029"/>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9C9174A-5FDB-B39B-ABA1-2257DCA225DD}"/>
                    </a:ext>
                  </a:extLst>
                </p:cNvPr>
                <p:cNvSpPr/>
                <p:nvPr/>
              </p:nvSpPr>
              <p:spPr>
                <a:xfrm>
                  <a:off x="698090" y="3952568"/>
                  <a:ext cx="3947165" cy="42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Google Shape;111;p3">
                <a:extLst>
                  <a:ext uri="{FF2B5EF4-FFF2-40B4-BE49-F238E27FC236}">
                    <a16:creationId xmlns:a16="http://schemas.microsoft.com/office/drawing/2014/main" id="{A8F2207E-184B-BA8E-6E3F-0935DF74F74C}"/>
                  </a:ext>
                </a:extLst>
              </p:cNvPr>
              <p:cNvSpPr txBox="1"/>
              <p:nvPr/>
            </p:nvSpPr>
            <p:spPr>
              <a:xfrm>
                <a:off x="31435" y="4067467"/>
                <a:ext cx="10371514" cy="38063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MWRP</a:t>
                </a:r>
                <a:r>
                  <a:rPr lang="ja-JP" altLang="en-US" sz="2000" b="1" dirty="0">
                    <a:solidFill>
                      <a:schemeClr val="bg1"/>
                    </a:solidFill>
                  </a:rPr>
                  <a:t>問題定義</a:t>
                </a:r>
                <a:endParaRPr lang="en-US" altLang="ja-JP" sz="2000" b="1" dirty="0">
                  <a:solidFill>
                    <a:schemeClr val="bg1"/>
                  </a:solidFill>
                </a:endParaRPr>
              </a:p>
            </p:txBody>
          </p:sp>
        </p:grpSp>
        <p:sp>
          <p:nvSpPr>
            <p:cNvPr id="37" name="文本框 36">
              <a:extLst>
                <a:ext uri="{FF2B5EF4-FFF2-40B4-BE49-F238E27FC236}">
                  <a16:creationId xmlns:a16="http://schemas.microsoft.com/office/drawing/2014/main" id="{BD82AA24-A53E-0DEB-3A8D-ADCE52E3A300}"/>
                </a:ext>
              </a:extLst>
            </p:cNvPr>
            <p:cNvSpPr txBox="1"/>
            <p:nvPr/>
          </p:nvSpPr>
          <p:spPr>
            <a:xfrm>
              <a:off x="102752" y="3230668"/>
              <a:ext cx="10017020" cy="1488552"/>
            </a:xfrm>
            <a:prstGeom prst="rect">
              <a:avLst/>
            </a:prstGeom>
            <a:noFill/>
          </p:spPr>
          <p:txBody>
            <a:bodyPr wrap="square">
              <a:spAutoFit/>
            </a:bodyPr>
            <a:lstStyle/>
            <a:p>
              <a:pPr marL="457200" lvl="1" algn="just">
                <a:buClr>
                  <a:srgbClr val="C00000"/>
                </a:buClr>
                <a:buSzPts val="2800"/>
              </a:pPr>
              <a:r>
                <a:rPr lang="en-US" altLang="zh-CN" sz="1600" b="1" dirty="0">
                  <a:solidFill>
                    <a:srgbClr val="C00000"/>
                  </a:solidFill>
                </a:rPr>
                <a:t>n</a:t>
              </a:r>
              <a:r>
                <a:rPr lang="ja-JP" altLang="en-US" sz="1600" b="1" dirty="0">
                  <a:solidFill>
                    <a:srgbClr val="C00000"/>
                  </a:solidFill>
                </a:rPr>
                <a:t>人の</a:t>
              </a:r>
              <a:r>
                <a:rPr lang="en-US" altLang="ja-JP" sz="1600" b="1" dirty="0">
                  <a:solidFill>
                    <a:srgbClr val="C00000"/>
                  </a:solidFill>
                </a:rPr>
                <a:t>watchman</a:t>
              </a:r>
              <a:r>
                <a:rPr lang="en-US" altLang="zh-CN" sz="1600" b="1" dirty="0">
                  <a:solidFill>
                    <a:srgbClr val="C00000"/>
                  </a:solidFill>
                  <a:sym typeface="Wingdings" panose="05000000000000000000" pitchFamily="2" charset="2"/>
                </a:rPr>
                <a:t></a:t>
              </a:r>
              <a:r>
                <a:rPr lang="ja-JP" altLang="en-US" sz="1600" b="1" dirty="0">
                  <a:solidFill>
                    <a:srgbClr val="C00000"/>
                  </a:solidFill>
                </a:rPr>
                <a:t>ｎ個のルート</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目標：地図にある全ての</a:t>
              </a:r>
              <a:r>
                <a:rPr lang="en-US" altLang="ja-JP" sz="1600" b="1" dirty="0">
                  <a:solidFill>
                    <a:srgbClr val="C00000"/>
                  </a:solidFill>
                </a:rPr>
                <a:t>C</a:t>
              </a:r>
              <a:r>
                <a:rPr lang="en-US" altLang="zh-CN" sz="1600" b="1" dirty="0">
                  <a:solidFill>
                    <a:srgbClr val="C00000"/>
                  </a:solidFill>
                </a:rPr>
                <a:t>ell</a:t>
              </a:r>
              <a:r>
                <a:rPr lang="ja-JP" altLang="en-US" sz="1600" b="1" dirty="0">
                  <a:solidFill>
                    <a:srgbClr val="C00000"/>
                  </a:solidFill>
                </a:rPr>
                <a:t>を見守るｎ個のルートを見つける</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セルとセルの間に移動コスト</a:t>
              </a:r>
              <a:r>
                <a:rPr lang="zh-CN" altLang="en-US" sz="1600" b="1" dirty="0">
                  <a:solidFill>
                    <a:srgbClr val="C00000"/>
                  </a:solidFill>
                </a:rPr>
                <a:t>≈ </a:t>
              </a:r>
              <a:r>
                <a:rPr lang="ja-JP" altLang="en-US" sz="1600" b="1" dirty="0">
                  <a:solidFill>
                    <a:srgbClr val="C00000"/>
                  </a:solidFill>
                </a:rPr>
                <a:t>移動エネルギー</a:t>
              </a:r>
              <a:r>
                <a:rPr lang="en-US" altLang="ja-JP" sz="1600" b="1" dirty="0">
                  <a:solidFill>
                    <a:srgbClr val="C00000"/>
                  </a:solidFill>
                </a:rPr>
                <a:t>(</a:t>
              </a:r>
              <a:r>
                <a:rPr lang="en-US" altLang="ja-JP" sz="1600" b="1" dirty="0" err="1">
                  <a:solidFill>
                    <a:srgbClr val="C00000"/>
                  </a:solidFill>
                </a:rPr>
                <a:t>MinSum</a:t>
              </a:r>
              <a:r>
                <a:rPr lang="en-US" altLang="ja-JP" sz="1600" b="1" dirty="0">
                  <a:solidFill>
                    <a:srgbClr val="C00000"/>
                  </a:solidFill>
                </a:rPr>
                <a:t>)</a:t>
              </a:r>
              <a:r>
                <a:rPr lang="zh-CN" altLang="en-US" sz="1600" b="1" dirty="0">
                  <a:solidFill>
                    <a:srgbClr val="C00000"/>
                  </a:solidFill>
                </a:rPr>
                <a:t> </a:t>
              </a:r>
              <a:r>
                <a:rPr lang="en-US" altLang="zh-CN" sz="1600" b="1" dirty="0">
                  <a:solidFill>
                    <a:srgbClr val="C00000"/>
                  </a:solidFill>
                </a:rPr>
                <a:t>or </a:t>
              </a:r>
              <a:r>
                <a:rPr lang="ja-JP" altLang="en-US" sz="1600" b="1" dirty="0">
                  <a:solidFill>
                    <a:srgbClr val="C00000"/>
                  </a:solidFill>
                </a:rPr>
                <a:t>時間</a:t>
              </a:r>
              <a:r>
                <a:rPr lang="en-US" altLang="ja-JP" sz="1600" b="1" dirty="0">
                  <a:solidFill>
                    <a:srgbClr val="C00000"/>
                  </a:solidFill>
                </a:rPr>
                <a:t>(</a:t>
              </a:r>
              <a:r>
                <a:rPr lang="en-US" altLang="ja-JP" sz="1600" b="1" dirty="0" err="1">
                  <a:solidFill>
                    <a:srgbClr val="C00000"/>
                  </a:solidFill>
                </a:rPr>
                <a:t>MinMax</a:t>
              </a:r>
              <a:r>
                <a:rPr lang="en-US" altLang="ja-JP" sz="1600" b="1" dirty="0">
                  <a:solidFill>
                    <a:srgbClr val="C00000"/>
                  </a:solidFill>
                </a:rPr>
                <a:t>)</a:t>
              </a: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評価基準：</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	</a:t>
              </a:r>
              <a:r>
                <a:rPr lang="en-US" altLang="ja-JP" sz="1600" b="1" dirty="0" err="1">
                  <a:solidFill>
                    <a:srgbClr val="C00000"/>
                  </a:solidFill>
                </a:rPr>
                <a:t>MinSum</a:t>
              </a:r>
              <a:r>
                <a:rPr lang="en-US" altLang="ja-JP" sz="1600" b="1" dirty="0">
                  <a:solidFill>
                    <a:srgbClr val="C00000"/>
                  </a:solidFill>
                </a:rPr>
                <a:t>:</a:t>
              </a:r>
              <a:r>
                <a:rPr lang="ja-JP" altLang="en-US" sz="1600" b="1" dirty="0">
                  <a:solidFill>
                    <a:srgbClr val="C00000"/>
                  </a:solidFill>
                </a:rPr>
                <a:t>ｎ個のルートの総合的な長さを最小化する　</a:t>
              </a:r>
              <a:endParaRPr lang="en-US" altLang="ja-JP" sz="1600" b="1" dirty="0">
                <a:solidFill>
                  <a:srgbClr val="C00000"/>
                </a:solidFill>
              </a:endParaRPr>
            </a:p>
            <a:p>
              <a:pPr marL="457200" lvl="2" algn="just">
                <a:buClr>
                  <a:srgbClr val="C00000"/>
                </a:buClr>
                <a:buSzPts val="2800"/>
              </a:pPr>
              <a:r>
                <a:rPr lang="en-US" altLang="ja-JP" sz="1600" b="1" dirty="0">
                  <a:solidFill>
                    <a:srgbClr val="C00000"/>
                  </a:solidFill>
                </a:rPr>
                <a:t>	</a:t>
              </a:r>
              <a:r>
                <a:rPr lang="en-US" altLang="ja-JP" sz="1600" b="1" dirty="0" err="1">
                  <a:solidFill>
                    <a:srgbClr val="C00000"/>
                  </a:solidFill>
                </a:rPr>
                <a:t>MinMax</a:t>
              </a:r>
              <a:r>
                <a:rPr lang="en-US" altLang="ja-JP" sz="1600" b="1" dirty="0">
                  <a:solidFill>
                    <a:srgbClr val="C00000"/>
                  </a:solidFill>
                </a:rPr>
                <a:t>:</a:t>
              </a:r>
              <a:r>
                <a:rPr lang="ja-JP" altLang="en-US" sz="1600" b="1" dirty="0">
                  <a:solidFill>
                    <a:srgbClr val="C00000"/>
                  </a:solidFill>
                </a:rPr>
                <a:t>ｎ個のルートの中に一番長いほうを最小化する</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	</a:t>
              </a:r>
              <a:endParaRPr lang="en-US" altLang="zh-CN" sz="1600" b="1" dirty="0">
                <a:solidFill>
                  <a:srgbClr val="C00000"/>
                </a:solidFill>
              </a:endParaRPr>
            </a:p>
          </p:txBody>
        </p:sp>
        <p:pic>
          <p:nvPicPr>
            <p:cNvPr id="38" name="图片 37">
              <a:extLst>
                <a:ext uri="{FF2B5EF4-FFF2-40B4-BE49-F238E27FC236}">
                  <a16:creationId xmlns:a16="http://schemas.microsoft.com/office/drawing/2014/main" id="{88A66807-8334-3685-CB65-A48D042329F0}"/>
                </a:ext>
              </a:extLst>
            </p:cNvPr>
            <p:cNvPicPr>
              <a:picLocks noChangeAspect="1"/>
            </p:cNvPicPr>
            <p:nvPr/>
          </p:nvPicPr>
          <p:blipFill>
            <a:blip r:embed="rId3"/>
            <a:stretch>
              <a:fillRect/>
            </a:stretch>
          </p:blipFill>
          <p:spPr>
            <a:xfrm>
              <a:off x="596309" y="1749388"/>
              <a:ext cx="9741744" cy="1359515"/>
            </a:xfrm>
            <a:prstGeom prst="rect">
              <a:avLst/>
            </a:prstGeom>
          </p:spPr>
        </p:pic>
      </p:grpSp>
    </p:spTree>
    <p:extLst>
      <p:ext uri="{BB962C8B-B14F-4D97-AF65-F5344CB8AC3E}">
        <p14:creationId xmlns:p14="http://schemas.microsoft.com/office/powerpoint/2010/main" val="316857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既存</a:t>
            </a:r>
            <a:r>
              <a:rPr lang="ja-JP" altLang="en-US" sz="3200" b="1" i="0" u="none" strike="noStrike" cap="none" dirty="0">
                <a:solidFill>
                  <a:schemeClr val="accent1"/>
                </a:solidFill>
                <a:latin typeface="Arial"/>
                <a:ea typeface="Arial"/>
                <a:cs typeface="Arial"/>
                <a:sym typeface="Arial"/>
              </a:rPr>
              <a:t>研究</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6" name="组合 5">
            <a:extLst>
              <a:ext uri="{FF2B5EF4-FFF2-40B4-BE49-F238E27FC236}">
                <a16:creationId xmlns:a16="http://schemas.microsoft.com/office/drawing/2014/main" id="{5502CCF7-D7AD-7112-4725-02E3AE9D5294}"/>
              </a:ext>
            </a:extLst>
          </p:cNvPr>
          <p:cNvGrpSpPr/>
          <p:nvPr/>
        </p:nvGrpSpPr>
        <p:grpSpPr>
          <a:xfrm>
            <a:off x="254427" y="1118496"/>
            <a:ext cx="5730736" cy="2482836"/>
            <a:chOff x="698090" y="3952568"/>
            <a:chExt cx="3947165" cy="2231922"/>
          </a:xfrm>
        </p:grpSpPr>
        <p:sp>
          <p:nvSpPr>
            <p:cNvPr id="7" name="矩形 6">
              <a:extLst>
                <a:ext uri="{FF2B5EF4-FFF2-40B4-BE49-F238E27FC236}">
                  <a16:creationId xmlns:a16="http://schemas.microsoft.com/office/drawing/2014/main" id="{1FC52DE2-6D5A-8515-4130-22A8F45ADB4F}"/>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586E337-9D47-66CD-0A8D-35D8A7F9C36D}"/>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1B6D2D1D-AB16-1E2A-F1C3-7D78B505235C}"/>
              </a:ext>
            </a:extLst>
          </p:cNvPr>
          <p:cNvGrpSpPr/>
          <p:nvPr/>
        </p:nvGrpSpPr>
        <p:grpSpPr>
          <a:xfrm>
            <a:off x="0" y="3601337"/>
            <a:ext cx="10562473" cy="2657097"/>
            <a:chOff x="0" y="3876368"/>
            <a:chExt cx="10562473" cy="2657097"/>
          </a:xfrm>
        </p:grpSpPr>
        <p:grpSp>
          <p:nvGrpSpPr>
            <p:cNvPr id="12" name="组合 11">
              <a:extLst>
                <a:ext uri="{FF2B5EF4-FFF2-40B4-BE49-F238E27FC236}">
                  <a16:creationId xmlns:a16="http://schemas.microsoft.com/office/drawing/2014/main" id="{957BC713-F442-A5FF-23C6-0F9B49F72A4C}"/>
                </a:ext>
              </a:extLst>
            </p:cNvPr>
            <p:cNvGrpSpPr/>
            <p:nvPr/>
          </p:nvGrpSpPr>
          <p:grpSpPr>
            <a:xfrm>
              <a:off x="418041" y="4159045"/>
              <a:ext cx="10144432" cy="2329152"/>
              <a:chOff x="698090" y="3952568"/>
              <a:chExt cx="3947165" cy="2231922"/>
            </a:xfrm>
          </p:grpSpPr>
          <p:sp>
            <p:nvSpPr>
              <p:cNvPr id="14" name="矩形 13">
                <a:extLst>
                  <a:ext uri="{FF2B5EF4-FFF2-40B4-BE49-F238E27FC236}">
                    <a16:creationId xmlns:a16="http://schemas.microsoft.com/office/drawing/2014/main" id="{258B8961-9E8B-086F-31C1-12AB3DE2EC80}"/>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4C29DE2-D19A-4FE5-D30C-519B6116E592}"/>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Google Shape;111;p3">
              <a:extLst>
                <a:ext uri="{FF2B5EF4-FFF2-40B4-BE49-F238E27FC236}">
                  <a16:creationId xmlns:a16="http://schemas.microsoft.com/office/drawing/2014/main" id="{0C8143CF-D936-266F-A11A-73C537E1A255}"/>
                </a:ext>
              </a:extLst>
            </p:cNvPr>
            <p:cNvSpPr txBox="1"/>
            <p:nvPr/>
          </p:nvSpPr>
          <p:spPr>
            <a:xfrm>
              <a:off x="0" y="3876368"/>
              <a:ext cx="10371514" cy="2657097"/>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MWRP</a:t>
              </a:r>
              <a:r>
                <a:rPr lang="ja-JP" altLang="en-US" sz="2000" b="1" dirty="0">
                  <a:solidFill>
                    <a:schemeClr val="bg1"/>
                  </a:solidFill>
                </a:rPr>
                <a:t>既存アルゴリズム</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Using AGP+TSP algorithm to solve MWRP [T. Danner</a:t>
              </a:r>
              <a:r>
                <a:rPr lang="ja-JP" altLang="en-US" sz="1600" b="1" dirty="0">
                  <a:solidFill>
                    <a:srgbClr val="C00000"/>
                  </a:solidFill>
                </a:rPr>
                <a:t> </a:t>
              </a:r>
              <a:r>
                <a:rPr lang="en-US" altLang="ja-JP" sz="1600" b="1" dirty="0">
                  <a:solidFill>
                    <a:srgbClr val="C00000"/>
                  </a:solidFill>
                </a:rPr>
                <a:t>et al.,2000] </a:t>
              </a: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Using (Self-organizing map)SOM to solve MWRP with restricted visibility range [</a:t>
              </a:r>
              <a:r>
                <a:rPr lang="en-US" altLang="ja-JP" sz="1600" b="1" dirty="0" err="1">
                  <a:solidFill>
                    <a:srgbClr val="C00000"/>
                  </a:solidFill>
                </a:rPr>
                <a:t>Faigl</a:t>
              </a:r>
              <a:r>
                <a:rPr lang="ja-JP" altLang="en-US" sz="1600" b="1" dirty="0">
                  <a:solidFill>
                    <a:srgbClr val="C00000"/>
                  </a:solidFill>
                </a:rPr>
                <a:t> </a:t>
              </a:r>
              <a:r>
                <a:rPr lang="en-US" altLang="ja-JP" sz="1600" b="1" dirty="0">
                  <a:solidFill>
                    <a:srgbClr val="C00000"/>
                  </a:solidFill>
                </a:rPr>
                <a:t>et al.,2010] </a:t>
              </a:r>
              <a:endParaRPr lang="en-US" altLang="ja-JP" sz="1600" b="1" baseline="30000"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baseline="30000" dirty="0">
                <a:solidFill>
                  <a:srgbClr val="C00000"/>
                </a:solidFill>
              </a:endParaRP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p:grpSp>
      <p:pic>
        <p:nvPicPr>
          <p:cNvPr id="18" name="图片 17">
            <a:extLst>
              <a:ext uri="{FF2B5EF4-FFF2-40B4-BE49-F238E27FC236}">
                <a16:creationId xmlns:a16="http://schemas.microsoft.com/office/drawing/2014/main" id="{66A2F725-651F-E724-CAEA-A9EEA0FBA67F}"/>
              </a:ext>
            </a:extLst>
          </p:cNvPr>
          <p:cNvPicPr>
            <a:picLocks noChangeAspect="1"/>
          </p:cNvPicPr>
          <p:nvPr/>
        </p:nvPicPr>
        <p:blipFill rotWithShape="1">
          <a:blip r:embed="rId3"/>
          <a:srcRect l="6629" t="3823" r="4602"/>
          <a:stretch/>
        </p:blipFill>
        <p:spPr>
          <a:xfrm>
            <a:off x="6096000" y="596288"/>
            <a:ext cx="2811755" cy="3082749"/>
          </a:xfrm>
          <a:prstGeom prst="rect">
            <a:avLst/>
          </a:prstGeom>
        </p:spPr>
      </p:pic>
      <p:sp>
        <p:nvSpPr>
          <p:cNvPr id="17" name="文本框 16">
            <a:extLst>
              <a:ext uri="{FF2B5EF4-FFF2-40B4-BE49-F238E27FC236}">
                <a16:creationId xmlns:a16="http://schemas.microsoft.com/office/drawing/2014/main" id="{40770472-D5B2-0377-5CAD-66037B8743CE}"/>
              </a:ext>
            </a:extLst>
          </p:cNvPr>
          <p:cNvSpPr txBox="1"/>
          <p:nvPr/>
        </p:nvSpPr>
        <p:spPr>
          <a:xfrm>
            <a:off x="-110837" y="1209048"/>
            <a:ext cx="6096000" cy="1938992"/>
          </a:xfrm>
          <a:prstGeom prst="rect">
            <a:avLst/>
          </a:prstGeom>
          <a:noFill/>
        </p:spPr>
        <p:txBody>
          <a:bodyPr wrap="square">
            <a:spAutoFit/>
          </a:bodyPr>
          <a:lstStyle/>
          <a:p>
            <a:pPr marL="457200" lvl="2">
              <a:buClr>
                <a:srgbClr val="C00000"/>
              </a:buClr>
              <a:buSzPts val="2800"/>
            </a:pPr>
            <a:r>
              <a:rPr lang="ja-JP" altLang="en-US" sz="1800" b="1" dirty="0">
                <a:solidFill>
                  <a:schemeClr val="bg1"/>
                </a:solidFill>
              </a:rPr>
              <a:t>関連問題</a:t>
            </a:r>
            <a:endParaRPr lang="en-US" altLang="ja-JP" sz="1800" b="1" dirty="0">
              <a:solidFill>
                <a:schemeClr val="bg1"/>
              </a:solidFill>
            </a:endParaRPr>
          </a:p>
          <a:p>
            <a:pPr marL="457200" lvl="2">
              <a:buClr>
                <a:srgbClr val="C00000"/>
              </a:buClr>
              <a:buSzPts val="2800"/>
            </a:pPr>
            <a:endParaRPr lang="en-US" altLang="ja-JP" sz="1800" b="1" dirty="0">
              <a:solidFill>
                <a:srgbClr val="C00000"/>
              </a:solidFill>
            </a:endParaRPr>
          </a:p>
          <a:p>
            <a:pPr marL="742950" lvl="2" indent="-285750">
              <a:buClr>
                <a:srgbClr val="C00000"/>
              </a:buClr>
              <a:buSzPts val="2800"/>
              <a:buFont typeface="Arial" panose="020B0604020202020204" pitchFamily="34" charset="0"/>
              <a:buChar char="•"/>
            </a:pPr>
            <a:r>
              <a:rPr lang="en-US" altLang="ja-JP" sz="1400" b="1" dirty="0">
                <a:solidFill>
                  <a:srgbClr val="C00000"/>
                </a:solidFill>
              </a:rPr>
              <a:t>Art Gallery</a:t>
            </a:r>
            <a:r>
              <a:rPr lang="ja-JP" altLang="en-US" sz="1400" b="1" dirty="0">
                <a:solidFill>
                  <a:srgbClr val="C00000"/>
                </a:solidFill>
              </a:rPr>
              <a:t> </a:t>
            </a:r>
            <a:r>
              <a:rPr lang="en-US" altLang="ja-JP" sz="1400" b="1" dirty="0">
                <a:solidFill>
                  <a:srgbClr val="C00000"/>
                </a:solidFill>
              </a:rPr>
              <a:t>Problem(AGP) [K</a:t>
            </a:r>
            <a:r>
              <a:rPr lang="en-US" altLang="zh-CN" sz="1400" b="1" dirty="0">
                <a:solidFill>
                  <a:srgbClr val="C00000"/>
                </a:solidFill>
              </a:rPr>
              <a:t>lee</a:t>
            </a:r>
            <a:r>
              <a:rPr lang="ja-JP" altLang="en-US" b="1" dirty="0">
                <a:solidFill>
                  <a:srgbClr val="C00000"/>
                </a:solidFill>
              </a:rPr>
              <a:t> </a:t>
            </a:r>
            <a:r>
              <a:rPr lang="en-US" altLang="ja-JP" b="1" dirty="0">
                <a:solidFill>
                  <a:srgbClr val="C00000"/>
                </a:solidFill>
              </a:rPr>
              <a:t>et al.</a:t>
            </a:r>
            <a:r>
              <a:rPr lang="en-US" altLang="ja-JP" sz="1400" b="1" dirty="0">
                <a:solidFill>
                  <a:srgbClr val="C00000"/>
                </a:solidFill>
              </a:rPr>
              <a:t>,1973]</a:t>
            </a:r>
            <a:r>
              <a:rPr lang="ja-JP" altLang="en-US" sz="1400" b="1" dirty="0">
                <a:solidFill>
                  <a:srgbClr val="C00000"/>
                </a:solidFill>
              </a:rPr>
              <a:t> </a:t>
            </a:r>
            <a:endParaRPr lang="en-US" altLang="ja-JP" sz="1400" b="1" baseline="30000" dirty="0">
              <a:solidFill>
                <a:srgbClr val="C00000"/>
              </a:solidFill>
            </a:endParaRPr>
          </a:p>
          <a:p>
            <a:pPr marL="457200" lvl="2">
              <a:buClr>
                <a:srgbClr val="C00000"/>
              </a:buClr>
              <a:buSzPts val="2800"/>
            </a:pPr>
            <a:r>
              <a:rPr lang="ja-JP" altLang="en-US" sz="1400" b="1" dirty="0">
                <a:solidFill>
                  <a:srgbClr val="C00000"/>
                </a:solidFill>
              </a:rPr>
              <a:t>障害物が存在する状況で与えられたエリア全体を守るために必要な最小警備員数</a:t>
            </a:r>
            <a:endParaRPr lang="en-US" altLang="ja-JP" sz="1400" b="1" dirty="0">
              <a:solidFill>
                <a:srgbClr val="C00000"/>
              </a:solidFill>
            </a:endParaRPr>
          </a:p>
          <a:p>
            <a:pPr marL="742950" lvl="2" indent="-285750">
              <a:buClr>
                <a:srgbClr val="C00000"/>
              </a:buClr>
              <a:buSzPts val="2800"/>
              <a:buFont typeface="Arial" panose="020B0604020202020204" pitchFamily="34" charset="0"/>
              <a:buChar char="•"/>
            </a:pPr>
            <a:r>
              <a:rPr lang="en-US" altLang="ja-JP" sz="1400" b="1" dirty="0">
                <a:solidFill>
                  <a:srgbClr val="C00000"/>
                </a:solidFill>
              </a:rPr>
              <a:t>T</a:t>
            </a:r>
            <a:r>
              <a:rPr lang="en-US" altLang="zh-CN" sz="1400" b="1" dirty="0">
                <a:solidFill>
                  <a:srgbClr val="C00000"/>
                </a:solidFill>
              </a:rPr>
              <a:t>ravelling Salesman Problem(TSP</a:t>
            </a:r>
            <a:r>
              <a:rPr lang="en-US" altLang="ja-JP" sz="1400" b="1" dirty="0">
                <a:solidFill>
                  <a:srgbClr val="C00000"/>
                </a:solidFill>
              </a:rPr>
              <a:t>)</a:t>
            </a:r>
          </a:p>
          <a:p>
            <a:pPr marL="457200" lvl="2">
              <a:buClr>
                <a:srgbClr val="C00000"/>
              </a:buClr>
              <a:buSzPts val="2800"/>
            </a:pPr>
            <a:r>
              <a:rPr lang="ja-JP" altLang="en-US" sz="1400" b="1" dirty="0">
                <a:solidFill>
                  <a:srgbClr val="C00000"/>
                </a:solidFill>
              </a:rPr>
              <a:t>ある都市を出発したセールスマンがすべての都市を一度ずつ訪問し、出発点に戻る最短経路を求める</a:t>
            </a:r>
            <a:endParaRPr lang="en-US" altLang="ja-JP" sz="1400" b="1" dirty="0">
              <a:solidFill>
                <a:srgbClr val="C00000"/>
              </a:solidFill>
            </a:endParaRPr>
          </a:p>
        </p:txBody>
      </p:sp>
      <p:pic>
        <p:nvPicPr>
          <p:cNvPr id="16" name="图片 15">
            <a:extLst>
              <a:ext uri="{FF2B5EF4-FFF2-40B4-BE49-F238E27FC236}">
                <a16:creationId xmlns:a16="http://schemas.microsoft.com/office/drawing/2014/main" id="{A1143DB4-003D-5847-DBE4-463995B8AF0F}"/>
              </a:ext>
            </a:extLst>
          </p:cNvPr>
          <p:cNvPicPr>
            <a:picLocks noChangeAspect="1"/>
          </p:cNvPicPr>
          <p:nvPr/>
        </p:nvPicPr>
        <p:blipFill>
          <a:blip r:embed="rId4"/>
          <a:stretch>
            <a:fillRect/>
          </a:stretch>
        </p:blipFill>
        <p:spPr>
          <a:xfrm>
            <a:off x="8959367" y="800126"/>
            <a:ext cx="2978206" cy="2703295"/>
          </a:xfrm>
          <a:prstGeom prst="rect">
            <a:avLst/>
          </a:prstGeom>
        </p:spPr>
      </p:pic>
    </p:spTree>
    <p:extLst>
      <p:ext uri="{BB962C8B-B14F-4D97-AF65-F5344CB8AC3E}">
        <p14:creationId xmlns:p14="http://schemas.microsoft.com/office/powerpoint/2010/main" val="280784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文本框 22">
            <a:extLst>
              <a:ext uri="{FF2B5EF4-FFF2-40B4-BE49-F238E27FC236}">
                <a16:creationId xmlns:a16="http://schemas.microsoft.com/office/drawing/2014/main" id="{DDF6EDF1-121F-5871-9C7C-07D4E33CF11D}"/>
              </a:ext>
            </a:extLst>
          </p:cNvPr>
          <p:cNvSpPr txBox="1"/>
          <p:nvPr/>
        </p:nvSpPr>
        <p:spPr>
          <a:xfrm>
            <a:off x="0" y="3846138"/>
            <a:ext cx="10717161" cy="2062103"/>
          </a:xfrm>
          <a:prstGeom prst="rect">
            <a:avLst/>
          </a:prstGeom>
          <a:noFill/>
        </p:spPr>
        <p:txBody>
          <a:bodyPr wrap="square">
            <a:spAutoFit/>
          </a:bodyPr>
          <a:lstStyle/>
          <a:p>
            <a:pPr marL="457200" lvl="1" algn="just">
              <a:buClr>
                <a:srgbClr val="C00000"/>
              </a:buClr>
              <a:buSzPts val="2800"/>
            </a:pPr>
            <a:r>
              <a:rPr lang="ja-JP" altLang="en-US" sz="1600" b="1" dirty="0">
                <a:solidFill>
                  <a:srgbClr val="C00000"/>
                </a:solidFill>
              </a:rPr>
              <a:t>二段階の処理に分ける</a:t>
            </a: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第一段階：クラスタリング</a:t>
            </a:r>
            <a:r>
              <a:rPr lang="en-US" altLang="ja-JP" sz="1600" b="1" dirty="0">
                <a:solidFill>
                  <a:srgbClr val="C00000"/>
                </a:solidFill>
              </a:rPr>
              <a:t>(k-means)</a:t>
            </a:r>
          </a:p>
          <a:p>
            <a:pPr marL="457200" lvl="1" algn="just">
              <a:buClr>
                <a:srgbClr val="C00000"/>
              </a:buClr>
              <a:buSzPts val="2800"/>
            </a:pPr>
            <a:r>
              <a:rPr lang="ja-JP" altLang="en-US" sz="1600" b="1" dirty="0">
                <a:solidFill>
                  <a:srgbClr val="C00000"/>
                </a:solidFill>
              </a:rPr>
              <a:t>観察者ごとに担当エリアを割り当てる</a:t>
            </a: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第二段階：</a:t>
            </a:r>
            <a:r>
              <a:rPr lang="en-US" altLang="ja-JP" sz="1600" b="1" dirty="0">
                <a:solidFill>
                  <a:srgbClr val="C00000"/>
                </a:solidFill>
              </a:rPr>
              <a:t>2-</a:t>
            </a:r>
            <a:r>
              <a:rPr lang="ja-JP" altLang="en-US" sz="1600" b="1" dirty="0">
                <a:solidFill>
                  <a:srgbClr val="C00000"/>
                </a:solidFill>
              </a:rPr>
              <a:t>レベル　</a:t>
            </a:r>
            <a:r>
              <a:rPr lang="en-US" altLang="ja-JP" sz="1600" b="1" dirty="0">
                <a:solidFill>
                  <a:srgbClr val="C00000"/>
                </a:solidFill>
              </a:rPr>
              <a:t>A* </a:t>
            </a:r>
            <a:r>
              <a:rPr lang="ja-JP" altLang="en-US" sz="1600" b="1" dirty="0">
                <a:solidFill>
                  <a:srgbClr val="C00000"/>
                </a:solidFill>
              </a:rPr>
              <a:t>探索アルゴリズム</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1</a:t>
            </a:r>
            <a:r>
              <a:rPr lang="en-US" altLang="zh-CN" sz="1600" b="1" baseline="30000" dirty="0">
                <a:solidFill>
                  <a:srgbClr val="C00000"/>
                </a:solidFill>
              </a:rPr>
              <a:t>st</a:t>
            </a:r>
            <a:r>
              <a:rPr lang="en-US" altLang="zh-CN" sz="1600" b="1" dirty="0">
                <a:solidFill>
                  <a:srgbClr val="C00000"/>
                </a:solidFill>
              </a:rPr>
              <a:t> level: </a:t>
            </a:r>
            <a:r>
              <a:rPr lang="ja-JP" altLang="en-US" sz="1600" b="1" dirty="0">
                <a:solidFill>
                  <a:srgbClr val="C00000"/>
                </a:solidFill>
              </a:rPr>
              <a:t>観察者それぞれ担当エリアに対して情報を共有しながら</a:t>
            </a:r>
            <a:r>
              <a:rPr lang="en-US" altLang="ja-JP" sz="1600" b="1" dirty="0">
                <a:solidFill>
                  <a:srgbClr val="C00000"/>
                </a:solidFill>
              </a:rPr>
              <a:t>WRP</a:t>
            </a:r>
            <a:r>
              <a:rPr lang="ja-JP" altLang="en-US" sz="1600" b="1" dirty="0">
                <a:solidFill>
                  <a:srgbClr val="C00000"/>
                </a:solidFill>
              </a:rPr>
              <a:t>ソルバーを応用し、ルートを見つける</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2</a:t>
            </a:r>
            <a:r>
              <a:rPr lang="en-US" altLang="ja-JP" sz="1600" b="1" baseline="30000" dirty="0">
                <a:solidFill>
                  <a:srgbClr val="C00000"/>
                </a:solidFill>
              </a:rPr>
              <a:t>nd</a:t>
            </a:r>
            <a:r>
              <a:rPr lang="zh-CN" altLang="en-US" sz="1600" b="1" baseline="30000" dirty="0">
                <a:solidFill>
                  <a:srgbClr val="C00000"/>
                </a:solidFill>
              </a:rPr>
              <a:t> </a:t>
            </a:r>
            <a:r>
              <a:rPr lang="en-US" altLang="ja-JP" sz="1600" b="1" dirty="0">
                <a:solidFill>
                  <a:srgbClr val="C00000"/>
                </a:solidFill>
              </a:rPr>
              <a:t>level:</a:t>
            </a:r>
            <a:r>
              <a:rPr lang="ja-JP" altLang="en-US" sz="1600" b="1" dirty="0">
                <a:solidFill>
                  <a:srgbClr val="C00000"/>
                </a:solidFill>
              </a:rPr>
              <a:t> </a:t>
            </a:r>
            <a:r>
              <a:rPr lang="en-US" altLang="ja-JP" sz="1600" b="1" dirty="0">
                <a:solidFill>
                  <a:srgbClr val="C00000"/>
                </a:solidFill>
              </a:rPr>
              <a:t>1</a:t>
            </a:r>
            <a:r>
              <a:rPr lang="en-US" altLang="zh-CN" sz="1600" b="1" baseline="30000" dirty="0">
                <a:solidFill>
                  <a:srgbClr val="C00000"/>
                </a:solidFill>
              </a:rPr>
              <a:t>st</a:t>
            </a:r>
            <a:r>
              <a:rPr lang="en-US" altLang="zh-CN" sz="1600" b="1" dirty="0">
                <a:solidFill>
                  <a:srgbClr val="C00000"/>
                </a:solidFill>
              </a:rPr>
              <a:t> level</a:t>
            </a:r>
            <a:r>
              <a:rPr lang="ja-JP" altLang="en-US" sz="1600" b="1" dirty="0">
                <a:solidFill>
                  <a:srgbClr val="C00000"/>
                </a:solidFill>
              </a:rPr>
              <a:t>で選出したルートの全体の状態を評価して、ルートを改善</a:t>
            </a:r>
            <a:r>
              <a:rPr lang="en-US" altLang="ja-JP" sz="1600" b="1" dirty="0">
                <a:solidFill>
                  <a:srgbClr val="C00000"/>
                </a:solidFill>
              </a:rPr>
              <a:t>(repair)</a:t>
            </a:r>
            <a:r>
              <a:rPr lang="ja-JP" altLang="en-US" sz="1600" b="1" dirty="0">
                <a:solidFill>
                  <a:srgbClr val="C00000"/>
                </a:solidFill>
              </a:rPr>
              <a:t>する</a:t>
            </a:r>
            <a:endParaRPr lang="en-US" altLang="ja-JP" sz="1600" b="1" dirty="0">
              <a:solidFill>
                <a:srgbClr val="C00000"/>
              </a:solidFill>
            </a:endParaRPr>
          </a:p>
        </p:txBody>
      </p:sp>
      <p:grpSp>
        <p:nvGrpSpPr>
          <p:cNvPr id="16" name="组合 15">
            <a:extLst>
              <a:ext uri="{FF2B5EF4-FFF2-40B4-BE49-F238E27FC236}">
                <a16:creationId xmlns:a16="http://schemas.microsoft.com/office/drawing/2014/main" id="{68C3059E-85EC-8D83-C36D-CDA4A7F13E06}"/>
              </a:ext>
            </a:extLst>
          </p:cNvPr>
          <p:cNvGrpSpPr/>
          <p:nvPr/>
        </p:nvGrpSpPr>
        <p:grpSpPr>
          <a:xfrm>
            <a:off x="-76032" y="970822"/>
            <a:ext cx="5856743" cy="2739171"/>
            <a:chOff x="-332585" y="3892045"/>
            <a:chExt cx="10895058" cy="2637127"/>
          </a:xfrm>
        </p:grpSpPr>
        <p:grpSp>
          <p:nvGrpSpPr>
            <p:cNvPr id="17" name="组合 16">
              <a:extLst>
                <a:ext uri="{FF2B5EF4-FFF2-40B4-BE49-F238E27FC236}">
                  <a16:creationId xmlns:a16="http://schemas.microsoft.com/office/drawing/2014/main" id="{2AF2CF07-5B1E-4543-136B-32F5F509D26A}"/>
                </a:ext>
              </a:extLst>
            </p:cNvPr>
            <p:cNvGrpSpPr/>
            <p:nvPr/>
          </p:nvGrpSpPr>
          <p:grpSpPr>
            <a:xfrm>
              <a:off x="418041" y="4159045"/>
              <a:ext cx="10144432" cy="2329152"/>
              <a:chOff x="698090" y="3952568"/>
              <a:chExt cx="3947165" cy="2231922"/>
            </a:xfrm>
          </p:grpSpPr>
          <p:sp>
            <p:nvSpPr>
              <p:cNvPr id="19" name="矩形 18">
                <a:extLst>
                  <a:ext uri="{FF2B5EF4-FFF2-40B4-BE49-F238E27FC236}">
                    <a16:creationId xmlns:a16="http://schemas.microsoft.com/office/drawing/2014/main" id="{9C1D0F66-7F53-9DCC-9A2D-0DB833CF81A5}"/>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A8B203C-325B-3267-623E-24779260B4A7}"/>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Google Shape;111;p3">
              <a:extLst>
                <a:ext uri="{FF2B5EF4-FFF2-40B4-BE49-F238E27FC236}">
                  <a16:creationId xmlns:a16="http://schemas.microsoft.com/office/drawing/2014/main" id="{F9DC7A47-28D5-CB8A-312C-A106C88F8DF6}"/>
                </a:ext>
              </a:extLst>
            </p:cNvPr>
            <p:cNvSpPr txBox="1"/>
            <p:nvPr/>
          </p:nvSpPr>
          <p:spPr>
            <a:xfrm>
              <a:off x="-332585" y="3892045"/>
              <a:ext cx="10371514" cy="2637127"/>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既存研究手法の欠点</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AGP+TSP </a:t>
              </a:r>
            </a:p>
            <a:p>
              <a:pPr marL="457200" lvl="2">
                <a:buClr>
                  <a:srgbClr val="C00000"/>
                </a:buClr>
                <a:buSzPts val="2800"/>
              </a:pPr>
              <a:r>
                <a:rPr lang="en-US" altLang="ja-JP" sz="1600" b="1" dirty="0">
                  <a:solidFill>
                    <a:srgbClr val="C00000"/>
                  </a:solidFill>
                </a:rPr>
                <a:t>	LOS</a:t>
              </a:r>
              <a:r>
                <a:rPr lang="ja-JP" altLang="en-US" sz="1600" b="1" dirty="0">
                  <a:solidFill>
                    <a:srgbClr val="C00000"/>
                  </a:solidFill>
                </a:rPr>
                <a:t>関数制限あり、基本的に</a:t>
              </a:r>
              <a:r>
                <a:rPr lang="en-US" altLang="ja-JP" sz="1600" b="1" dirty="0">
                  <a:solidFill>
                    <a:srgbClr val="C00000"/>
                  </a:solidFill>
                </a:rPr>
                <a:t>4-way-LOS</a:t>
              </a:r>
              <a:r>
                <a:rPr lang="ja-JP" altLang="en-US" sz="1600" b="1" dirty="0">
                  <a:solidFill>
                    <a:srgbClr val="C00000"/>
                  </a:solidFill>
                </a:rPr>
                <a:t>関数しか適用できない</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	</a:t>
              </a:r>
              <a:r>
                <a:rPr lang="ja-JP" altLang="en-US" sz="1600" b="1" dirty="0">
                  <a:solidFill>
                    <a:srgbClr val="C00000"/>
                  </a:solidFill>
                </a:rPr>
                <a:t>警備員の</a:t>
              </a:r>
              <a:r>
                <a:rPr lang="en-US" altLang="ja-JP" sz="1600" b="1" dirty="0">
                  <a:solidFill>
                    <a:srgbClr val="C00000"/>
                  </a:solidFill>
                </a:rPr>
                <a:t>Start</a:t>
              </a:r>
              <a:r>
                <a:rPr lang="ja-JP" altLang="en-US" sz="1600" b="1" dirty="0">
                  <a:solidFill>
                    <a:srgbClr val="C00000"/>
                  </a:solidFill>
                </a:rPr>
                <a:t>地点が決まっている場合に対応していない</a:t>
              </a:r>
              <a:r>
                <a:rPr lang="en-US" altLang="ja-JP" sz="1600" b="1" dirty="0">
                  <a:solidFill>
                    <a:srgbClr val="C00000"/>
                  </a:solidFill>
                </a:rPr>
                <a:t>	</a:t>
              </a:r>
            </a:p>
            <a:p>
              <a:pPr marL="457200" lvl="2">
                <a:buClr>
                  <a:srgbClr val="C00000"/>
                </a:buClr>
                <a:buSzPts val="2800"/>
              </a:pPr>
              <a:r>
                <a:rPr lang="en-US" altLang="ja-JP" sz="1600" b="1" dirty="0">
                  <a:solidFill>
                    <a:srgbClr val="C00000"/>
                  </a:solidFill>
                </a:rPr>
                <a:t>	</a:t>
              </a:r>
              <a:r>
                <a:rPr lang="ja-JP" altLang="en-US" sz="1600" b="1" dirty="0">
                  <a:solidFill>
                    <a:srgbClr val="C00000"/>
                  </a:solidFill>
                </a:rPr>
                <a:t>移動の間で見えるものは考慮に入れていない</a:t>
              </a:r>
              <a:r>
                <a:rPr lang="en-US" altLang="ja-JP" sz="1600" b="1" baseline="30000" dirty="0">
                  <a:solidFill>
                    <a:srgbClr val="C00000"/>
                  </a:solidFill>
                </a:rPr>
                <a:t>	</a:t>
              </a:r>
              <a:endParaRPr lang="en-US" altLang="ja-JP" sz="1600" b="1" dirty="0">
                <a:solidFill>
                  <a:srgbClr val="C00000"/>
                </a:solidFill>
              </a:endParaRPr>
            </a:p>
          </p:txBody>
        </p:sp>
      </p:grpSp>
      <p:pic>
        <p:nvPicPr>
          <p:cNvPr id="6" name="图片 5">
            <a:extLst>
              <a:ext uri="{FF2B5EF4-FFF2-40B4-BE49-F238E27FC236}">
                <a16:creationId xmlns:a16="http://schemas.microsoft.com/office/drawing/2014/main" id="{8A6B4104-71BF-6899-46DE-771DF4D5B038}"/>
              </a:ext>
            </a:extLst>
          </p:cNvPr>
          <p:cNvPicPr>
            <a:picLocks noChangeAspect="1"/>
          </p:cNvPicPr>
          <p:nvPr/>
        </p:nvPicPr>
        <p:blipFill>
          <a:blip r:embed="rId3"/>
          <a:stretch>
            <a:fillRect/>
          </a:stretch>
        </p:blipFill>
        <p:spPr>
          <a:xfrm>
            <a:off x="6411288" y="369803"/>
            <a:ext cx="4988642" cy="3658337"/>
          </a:xfrm>
          <a:prstGeom prst="rect">
            <a:avLst/>
          </a:prstGeom>
        </p:spPr>
      </p:pic>
    </p:spTree>
    <p:extLst>
      <p:ext uri="{BB962C8B-B14F-4D97-AF65-F5344CB8AC3E}">
        <p14:creationId xmlns:p14="http://schemas.microsoft.com/office/powerpoint/2010/main" val="245489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文本框 23">
            <a:extLst>
              <a:ext uri="{FF2B5EF4-FFF2-40B4-BE49-F238E27FC236}">
                <a16:creationId xmlns:a16="http://schemas.microsoft.com/office/drawing/2014/main" id="{3B9D04AF-157A-096D-37C7-32608DC7A71B}"/>
              </a:ext>
            </a:extLst>
          </p:cNvPr>
          <p:cNvSpPr txBox="1"/>
          <p:nvPr/>
        </p:nvSpPr>
        <p:spPr>
          <a:xfrm>
            <a:off x="-34820" y="954538"/>
            <a:ext cx="10017020" cy="1815882"/>
          </a:xfrm>
          <a:prstGeom prst="rect">
            <a:avLst/>
          </a:prstGeom>
          <a:noFill/>
        </p:spPr>
        <p:txBody>
          <a:bodyPr wrap="square">
            <a:spAutoFit/>
          </a:bodyPr>
          <a:lstStyle/>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第一段階：クラスタリング</a:t>
            </a:r>
            <a:r>
              <a:rPr lang="en-US" altLang="ja-JP" sz="1600" b="1" dirty="0">
                <a:solidFill>
                  <a:srgbClr val="C00000"/>
                </a:solidFill>
              </a:rPr>
              <a:t>(k-means)</a:t>
            </a:r>
          </a:p>
          <a:p>
            <a:pPr marL="457200" lvl="1" algn="just">
              <a:buClr>
                <a:srgbClr val="C00000"/>
              </a:buClr>
              <a:buSzPts val="2800"/>
            </a:pPr>
            <a:r>
              <a:rPr lang="ja-JP" altLang="en-US" sz="1600" b="1" dirty="0">
                <a:solidFill>
                  <a:srgbClr val="C00000"/>
                </a:solidFill>
              </a:rPr>
              <a:t>観察者ごとに担当エリアをアサインする</a:t>
            </a:r>
            <a:endParaRPr lang="en-US" altLang="ja-JP" sz="1600" b="1" dirty="0">
              <a:solidFill>
                <a:srgbClr val="C00000"/>
              </a:solidFill>
            </a:endParaRPr>
          </a:p>
          <a:p>
            <a:pPr marL="457200" lvl="1" algn="just">
              <a:buClr>
                <a:srgbClr val="C00000"/>
              </a:buClr>
              <a:buSzPts val="2800"/>
            </a:pPr>
            <a:r>
              <a:rPr lang="ja-JP" altLang="en-US" sz="1600" b="1" dirty="0">
                <a:solidFill>
                  <a:srgbClr val="C00000"/>
                </a:solidFill>
              </a:rPr>
              <a:t>クラスター数＝観察者数</a:t>
            </a:r>
            <a:endParaRPr lang="en-US" altLang="ja-JP" sz="1600" b="1" dirty="0">
              <a:solidFill>
                <a:srgbClr val="C00000"/>
              </a:solidFill>
            </a:endParaRPr>
          </a:p>
          <a:p>
            <a:pPr marL="457200" lvl="1" algn="just">
              <a:buClr>
                <a:srgbClr val="C00000"/>
              </a:buClr>
              <a:buSzPts val="2800"/>
            </a:pPr>
            <a:r>
              <a:rPr lang="ja-JP" altLang="en-US" sz="1600" b="1" dirty="0">
                <a:solidFill>
                  <a:srgbClr val="C00000"/>
                </a:solidFill>
              </a:rPr>
              <a:t>フロー：</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1.</a:t>
            </a:r>
            <a:r>
              <a:rPr lang="zh-CN" altLang="en-US" sz="1600" b="1" dirty="0">
                <a:solidFill>
                  <a:srgbClr val="C00000"/>
                </a:solidFill>
              </a:rPr>
              <a:t> </a:t>
            </a:r>
            <a:r>
              <a:rPr lang="ja-JP" altLang="en-US" sz="1600" b="1" dirty="0">
                <a:solidFill>
                  <a:srgbClr val="C00000"/>
                </a:solidFill>
              </a:rPr>
              <a:t>セルは一つのサンプルで、他のセルとの距離を特徴とし、クラスタリングを行う。</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2. </a:t>
            </a:r>
            <a:r>
              <a:rPr lang="ja-JP" altLang="en-US" sz="1600" b="1" dirty="0">
                <a:solidFill>
                  <a:srgbClr val="C00000"/>
                </a:solidFill>
              </a:rPr>
              <a:t>クラスターの境界との距離を基準に、それぞれ相応な観察者に割り当てる</a:t>
            </a:r>
            <a:endParaRPr lang="en-US" altLang="ja-JP" sz="1600" b="1" dirty="0">
              <a:solidFill>
                <a:srgbClr val="C00000"/>
              </a:solidFill>
            </a:endParaRPr>
          </a:p>
        </p:txBody>
      </p:sp>
      <p:pic>
        <p:nvPicPr>
          <p:cNvPr id="4" name="图片 3">
            <a:extLst>
              <a:ext uri="{FF2B5EF4-FFF2-40B4-BE49-F238E27FC236}">
                <a16:creationId xmlns:a16="http://schemas.microsoft.com/office/drawing/2014/main" id="{FEBC6EB8-A9C4-1CDC-3292-235DDE34031E}"/>
              </a:ext>
            </a:extLst>
          </p:cNvPr>
          <p:cNvPicPr>
            <a:picLocks noChangeAspect="1"/>
          </p:cNvPicPr>
          <p:nvPr/>
        </p:nvPicPr>
        <p:blipFill>
          <a:blip r:embed="rId3"/>
          <a:stretch>
            <a:fillRect/>
          </a:stretch>
        </p:blipFill>
        <p:spPr>
          <a:xfrm>
            <a:off x="418041" y="3103972"/>
            <a:ext cx="3485091" cy="3485091"/>
          </a:xfrm>
          <a:prstGeom prst="rect">
            <a:avLst/>
          </a:prstGeom>
        </p:spPr>
      </p:pic>
      <p:pic>
        <p:nvPicPr>
          <p:cNvPr id="6" name="图片 5">
            <a:extLst>
              <a:ext uri="{FF2B5EF4-FFF2-40B4-BE49-F238E27FC236}">
                <a16:creationId xmlns:a16="http://schemas.microsoft.com/office/drawing/2014/main" id="{CAC32E24-4395-F356-0A5B-63F71B387DFD}"/>
              </a:ext>
            </a:extLst>
          </p:cNvPr>
          <p:cNvPicPr>
            <a:picLocks noChangeAspect="1"/>
          </p:cNvPicPr>
          <p:nvPr/>
        </p:nvPicPr>
        <p:blipFill>
          <a:blip r:embed="rId4"/>
          <a:stretch>
            <a:fillRect/>
          </a:stretch>
        </p:blipFill>
        <p:spPr>
          <a:xfrm>
            <a:off x="5329667" y="3355155"/>
            <a:ext cx="3280933" cy="3094609"/>
          </a:xfrm>
          <a:prstGeom prst="rect">
            <a:avLst/>
          </a:prstGeom>
        </p:spPr>
      </p:pic>
    </p:spTree>
    <p:extLst>
      <p:ext uri="{BB962C8B-B14F-4D97-AF65-F5344CB8AC3E}">
        <p14:creationId xmlns:p14="http://schemas.microsoft.com/office/powerpoint/2010/main" val="37968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lang="en-US" altLang="ja-JP" sz="3200" b="1" dirty="0">
              <a:solidFill>
                <a:schemeClr val="accent1"/>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文本框 23">
            <a:extLst>
              <a:ext uri="{FF2B5EF4-FFF2-40B4-BE49-F238E27FC236}">
                <a16:creationId xmlns:a16="http://schemas.microsoft.com/office/drawing/2014/main" id="{3B9D04AF-157A-096D-37C7-32608DC7A71B}"/>
              </a:ext>
            </a:extLst>
          </p:cNvPr>
          <p:cNvSpPr txBox="1"/>
          <p:nvPr/>
        </p:nvSpPr>
        <p:spPr>
          <a:xfrm>
            <a:off x="-177943" y="830269"/>
            <a:ext cx="10017020" cy="3539430"/>
          </a:xfrm>
          <a:prstGeom prst="rect">
            <a:avLst/>
          </a:prstGeom>
          <a:noFill/>
        </p:spPr>
        <p:txBody>
          <a:bodyPr wrap="square">
            <a:spAutoFit/>
          </a:bodyPr>
          <a:lstStyle/>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第二段階：</a:t>
            </a:r>
            <a:r>
              <a:rPr lang="en-US" altLang="ja-JP" sz="1600" b="1" dirty="0">
                <a:solidFill>
                  <a:srgbClr val="C00000"/>
                </a:solidFill>
              </a:rPr>
              <a:t>2-</a:t>
            </a:r>
            <a:r>
              <a:rPr lang="ja-JP" altLang="en-US" sz="1600" b="1" dirty="0">
                <a:solidFill>
                  <a:srgbClr val="C00000"/>
                </a:solidFill>
              </a:rPr>
              <a:t>レベル　</a:t>
            </a:r>
            <a:r>
              <a:rPr lang="en-US" altLang="ja-JP" sz="1600" b="1" dirty="0">
                <a:solidFill>
                  <a:srgbClr val="C00000"/>
                </a:solidFill>
              </a:rPr>
              <a:t>A* </a:t>
            </a:r>
            <a:r>
              <a:rPr lang="ja-JP" altLang="en-US" sz="1600" b="1" dirty="0">
                <a:solidFill>
                  <a:srgbClr val="C00000"/>
                </a:solidFill>
              </a:rPr>
              <a:t>探索アルゴリズム</a:t>
            </a: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p:txBody>
      </p:sp>
      <p:grpSp>
        <p:nvGrpSpPr>
          <p:cNvPr id="9" name="组合 8">
            <a:extLst>
              <a:ext uri="{FF2B5EF4-FFF2-40B4-BE49-F238E27FC236}">
                <a16:creationId xmlns:a16="http://schemas.microsoft.com/office/drawing/2014/main" id="{ABD653AF-8FD2-1B85-8E90-1D36B323F643}"/>
              </a:ext>
            </a:extLst>
          </p:cNvPr>
          <p:cNvGrpSpPr/>
          <p:nvPr/>
        </p:nvGrpSpPr>
        <p:grpSpPr>
          <a:xfrm>
            <a:off x="0" y="1263851"/>
            <a:ext cx="5880200" cy="3100220"/>
            <a:chOff x="-201016" y="1110683"/>
            <a:chExt cx="10750711" cy="1838995"/>
          </a:xfrm>
        </p:grpSpPr>
        <p:grpSp>
          <p:nvGrpSpPr>
            <p:cNvPr id="10" name="组合 9">
              <a:extLst>
                <a:ext uri="{FF2B5EF4-FFF2-40B4-BE49-F238E27FC236}">
                  <a16:creationId xmlns:a16="http://schemas.microsoft.com/office/drawing/2014/main" id="{D833246F-22A6-C3E7-7DDF-447C861EC274}"/>
                </a:ext>
              </a:extLst>
            </p:cNvPr>
            <p:cNvGrpSpPr/>
            <p:nvPr/>
          </p:nvGrpSpPr>
          <p:grpSpPr>
            <a:xfrm>
              <a:off x="516363" y="1307862"/>
              <a:ext cx="10033332" cy="1641816"/>
              <a:chOff x="698090" y="3952568"/>
              <a:chExt cx="3947165" cy="2231922"/>
            </a:xfrm>
          </p:grpSpPr>
          <p:sp>
            <p:nvSpPr>
              <p:cNvPr id="12" name="矩形 11">
                <a:extLst>
                  <a:ext uri="{FF2B5EF4-FFF2-40B4-BE49-F238E27FC236}">
                    <a16:creationId xmlns:a16="http://schemas.microsoft.com/office/drawing/2014/main" id="{10F1FE8F-D97A-4381-584B-5D6EB9BAA007}"/>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02D9494-0342-4EA5-D586-F7A9D4EAEC39}"/>
                  </a:ext>
                </a:extLst>
              </p:cNvPr>
              <p:cNvSpPr/>
              <p:nvPr/>
            </p:nvSpPr>
            <p:spPr>
              <a:xfrm>
                <a:off x="698090" y="3952568"/>
                <a:ext cx="3947165" cy="28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1" name="Google Shape;111;p3">
                  <a:extLst>
                    <a:ext uri="{FF2B5EF4-FFF2-40B4-BE49-F238E27FC236}">
                      <a16:creationId xmlns:a16="http://schemas.microsoft.com/office/drawing/2014/main" id="{0B2416B0-8499-996D-07EE-3CDB424DDC07}"/>
                    </a:ext>
                  </a:extLst>
                </p:cNvPr>
                <p:cNvSpPr txBox="1"/>
                <p:nvPr/>
              </p:nvSpPr>
              <p:spPr>
                <a:xfrm>
                  <a:off x="-201016" y="1110683"/>
                  <a:ext cx="10561090" cy="1734368"/>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1-st level</a:t>
                  </a:r>
                  <a:r>
                    <a:rPr lang="ja-JP" altLang="en-US" sz="2000" b="1" dirty="0">
                      <a:solidFill>
                        <a:schemeClr val="bg1"/>
                      </a:solidFill>
                    </a:rPr>
                    <a:t> </a:t>
                  </a:r>
                  <a:r>
                    <a:rPr lang="en-US" altLang="ja-JP" sz="2000" b="1" dirty="0">
                      <a:solidFill>
                        <a:schemeClr val="bg1"/>
                      </a:solidFill>
                    </a:rPr>
                    <a:t>A*</a:t>
                  </a:r>
                  <a:r>
                    <a:rPr lang="ja-JP" altLang="en-US" sz="2000" b="1" dirty="0">
                      <a:solidFill>
                        <a:schemeClr val="bg1"/>
                      </a:solidFill>
                    </a:rPr>
                    <a:t> </a:t>
                  </a:r>
                  <a:r>
                    <a:rPr lang="en-US" altLang="ja-JP" sz="2000" b="1" dirty="0">
                      <a:solidFill>
                        <a:schemeClr val="bg1"/>
                      </a:solidFill>
                    </a:rPr>
                    <a:t>search [</a:t>
                  </a:r>
                  <a:r>
                    <a:rPr lang="en-US" altLang="ja-JP" sz="2000" b="1" dirty="0" err="1">
                      <a:solidFill>
                        <a:schemeClr val="bg1"/>
                      </a:solidFill>
                    </a:rPr>
                    <a:t>Seiref</a:t>
                  </a:r>
                  <a:r>
                    <a:rPr lang="en-US" altLang="ja-JP" sz="2000" b="1" dirty="0">
                      <a:solidFill>
                        <a:schemeClr val="bg1"/>
                      </a:solidFill>
                    </a:rPr>
                    <a:t> S </a:t>
                  </a:r>
                  <a:r>
                    <a:rPr lang="en-US" altLang="zh-CN" sz="2000" b="1" dirty="0">
                      <a:solidFill>
                        <a:schemeClr val="bg1"/>
                      </a:solidFill>
                    </a:rPr>
                    <a:t>et al.</a:t>
                  </a:r>
                  <a:r>
                    <a:rPr lang="en-US" altLang="ja-JP" sz="2000" b="1" dirty="0">
                      <a:solidFill>
                        <a:schemeClr val="bg1"/>
                      </a:solidFill>
                    </a:rPr>
                    <a:t>, 2020]</a:t>
                  </a: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観察者それぞれ担当エリアに対して探索し、最短経路を見つける（同時に探索し、情報を共有する）</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A* </a:t>
                  </a:r>
                  <a:r>
                    <a:rPr lang="ja-JP" altLang="en-US" sz="1600" b="1" dirty="0">
                      <a:solidFill>
                        <a:srgbClr val="C00000"/>
                      </a:solidFill>
                    </a:rPr>
                    <a:t>アルゴリズム</a:t>
                  </a:r>
                  <a:endParaRPr lang="en-US" altLang="ja-JP" sz="1600" b="1" i="1"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スタートから現地点までのコスト</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グラフヒューリスティックス</a:t>
                  </a:r>
                  <a:r>
                    <a:rPr lang="en-US" altLang="ja-JP" sz="1600" b="1" dirty="0">
                      <a:solidFill>
                        <a:srgbClr val="C00000"/>
                      </a:solidFill>
                    </a:rPr>
                    <a:t>(MST,TSP)</a:t>
                  </a:r>
                </a:p>
              </p:txBody>
            </p:sp>
          </mc:Choice>
          <mc:Fallback>
            <p:sp>
              <p:nvSpPr>
                <p:cNvPr id="11" name="Google Shape;111;p3">
                  <a:extLst>
                    <a:ext uri="{FF2B5EF4-FFF2-40B4-BE49-F238E27FC236}">
                      <a16:creationId xmlns:a16="http://schemas.microsoft.com/office/drawing/2014/main" id="{0B2416B0-8499-996D-07EE-3CDB424DDC07}"/>
                    </a:ext>
                  </a:extLst>
                </p:cNvPr>
                <p:cNvSpPr txBox="1">
                  <a:spLocks noRot="1" noChangeAspect="1" noMove="1" noResize="1" noEditPoints="1" noAdjustHandles="1" noChangeArrowheads="1" noChangeShapeType="1" noTextEdit="1"/>
                </p:cNvSpPr>
                <p:nvPr/>
              </p:nvSpPr>
              <p:spPr>
                <a:xfrm>
                  <a:off x="-201016" y="1110683"/>
                  <a:ext cx="10561090" cy="1734368"/>
                </a:xfrm>
                <a:prstGeom prst="rect">
                  <a:avLst/>
                </a:prstGeom>
                <a:blipFill>
                  <a:blip r:embed="rId3"/>
                  <a:stretch>
                    <a:fillRect b="-1667"/>
                  </a:stretch>
                </a:blipFill>
                <a:ln>
                  <a:noFill/>
                </a:ln>
              </p:spPr>
              <p:txBody>
                <a:bodyPr/>
                <a:lstStyle/>
                <a:p>
                  <a:r>
                    <a:rPr lang="zh-CN" altLang="en-US">
                      <a:noFill/>
                    </a:rPr>
                    <a:t> </a:t>
                  </a:r>
                </a:p>
              </p:txBody>
            </p:sp>
          </mc:Fallback>
        </mc:AlternateContent>
      </p:grpSp>
      <p:grpSp>
        <p:nvGrpSpPr>
          <p:cNvPr id="14" name="组合 13">
            <a:extLst>
              <a:ext uri="{FF2B5EF4-FFF2-40B4-BE49-F238E27FC236}">
                <a16:creationId xmlns:a16="http://schemas.microsoft.com/office/drawing/2014/main" id="{536EEC03-0B0C-0AE4-895E-FA1B04056FC2}"/>
              </a:ext>
            </a:extLst>
          </p:cNvPr>
          <p:cNvGrpSpPr/>
          <p:nvPr/>
        </p:nvGrpSpPr>
        <p:grpSpPr>
          <a:xfrm>
            <a:off x="4489467" y="3121021"/>
            <a:ext cx="6508428" cy="3077858"/>
            <a:chOff x="-160538" y="1135675"/>
            <a:chExt cx="10710233" cy="1782099"/>
          </a:xfrm>
        </p:grpSpPr>
        <p:grpSp>
          <p:nvGrpSpPr>
            <p:cNvPr id="15" name="组合 14">
              <a:extLst>
                <a:ext uri="{FF2B5EF4-FFF2-40B4-BE49-F238E27FC236}">
                  <a16:creationId xmlns:a16="http://schemas.microsoft.com/office/drawing/2014/main" id="{88FCE91F-38AD-AF08-982D-804AACDA4FC1}"/>
                </a:ext>
              </a:extLst>
            </p:cNvPr>
            <p:cNvGrpSpPr/>
            <p:nvPr/>
          </p:nvGrpSpPr>
          <p:grpSpPr>
            <a:xfrm>
              <a:off x="516363" y="1307862"/>
              <a:ext cx="10033332" cy="1609912"/>
              <a:chOff x="698090" y="3952568"/>
              <a:chExt cx="3947165" cy="2188551"/>
            </a:xfrm>
          </p:grpSpPr>
          <p:sp>
            <p:nvSpPr>
              <p:cNvPr id="18" name="矩形 17">
                <a:extLst>
                  <a:ext uri="{FF2B5EF4-FFF2-40B4-BE49-F238E27FC236}">
                    <a16:creationId xmlns:a16="http://schemas.microsoft.com/office/drawing/2014/main" id="{1A298CF4-6E66-96B6-1DA8-1A400C704262}"/>
                  </a:ext>
                </a:extLst>
              </p:cNvPr>
              <p:cNvSpPr/>
              <p:nvPr/>
            </p:nvSpPr>
            <p:spPr>
              <a:xfrm>
                <a:off x="698090" y="3952569"/>
                <a:ext cx="3947165" cy="2188550"/>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175E006-4DEA-401E-7840-09DF8F45097B}"/>
                  </a:ext>
                </a:extLst>
              </p:cNvPr>
              <p:cNvSpPr/>
              <p:nvPr/>
            </p:nvSpPr>
            <p:spPr>
              <a:xfrm>
                <a:off x="698090" y="3952568"/>
                <a:ext cx="3947165" cy="28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6" name="Google Shape;111;p3">
                  <a:extLst>
                    <a:ext uri="{FF2B5EF4-FFF2-40B4-BE49-F238E27FC236}">
                      <a16:creationId xmlns:a16="http://schemas.microsoft.com/office/drawing/2014/main" id="{D60DC33D-19C7-D90B-6579-E1E7A065B3C1}"/>
                    </a:ext>
                  </a:extLst>
                </p:cNvPr>
                <p:cNvSpPr txBox="1"/>
                <p:nvPr/>
              </p:nvSpPr>
              <p:spPr>
                <a:xfrm>
                  <a:off x="-160538" y="1135675"/>
                  <a:ext cx="10710233" cy="1550356"/>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2-</a:t>
                  </a:r>
                  <a:r>
                    <a:rPr lang="en-US" altLang="zh-CN" sz="2000" b="1" dirty="0">
                      <a:solidFill>
                        <a:schemeClr val="bg1"/>
                      </a:solidFill>
                    </a:rPr>
                    <a:t>nd</a:t>
                  </a:r>
                  <a:r>
                    <a:rPr lang="en-US" altLang="ja-JP" sz="2000" b="1" dirty="0">
                      <a:solidFill>
                        <a:schemeClr val="bg1"/>
                      </a:solidFill>
                    </a:rPr>
                    <a:t> level</a:t>
                  </a:r>
                  <a:r>
                    <a:rPr lang="ja-JP" altLang="en-US" sz="2000" b="1" dirty="0">
                      <a:solidFill>
                        <a:schemeClr val="bg1"/>
                      </a:solidFill>
                    </a:rPr>
                    <a:t> </a:t>
                  </a:r>
                  <a:r>
                    <a:rPr lang="en-US" altLang="ja-JP" sz="2000" b="1" dirty="0">
                      <a:solidFill>
                        <a:schemeClr val="bg1"/>
                      </a:solidFill>
                    </a:rPr>
                    <a:t>best first search [G Sharon et al.,2015]</a:t>
                  </a: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全体の地図が重複観察になる程度を評価し、</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重複が発生するところに制約を加えて、経路の再探索を行う</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探索不能や解が改善できなくなるまで繰り返す</a:t>
                  </a:r>
                  <a:endParaRPr lang="en-US" altLang="ja-JP" sz="1600" b="1" i="1"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最長経路の長さ</a:t>
                  </a:r>
                  <a:r>
                    <a:rPr lang="en-US" altLang="ja-JP" sz="1600" b="1" dirty="0">
                      <a:solidFill>
                        <a:srgbClr val="C00000"/>
                      </a:solidFill>
                    </a:rPr>
                    <a:t>(</a:t>
                  </a:r>
                  <a:r>
                    <a:rPr lang="en-US" altLang="ja-JP" sz="1600" b="1" dirty="0" err="1">
                      <a:solidFill>
                        <a:srgbClr val="C00000"/>
                      </a:solidFill>
                    </a:rPr>
                    <a:t>MinMax</a:t>
                  </a:r>
                  <a:r>
                    <a:rPr lang="en-US" altLang="ja-JP" sz="1600" b="1" dirty="0">
                      <a:solidFill>
                        <a:srgbClr val="C00000"/>
                      </a:solidFill>
                    </a:rPr>
                    <a:t>) </a:t>
                  </a:r>
                  <a:r>
                    <a:rPr lang="en-US" altLang="zh-CN" sz="1600" b="1" dirty="0">
                      <a:solidFill>
                        <a:srgbClr val="C00000"/>
                      </a:solidFill>
                    </a:rPr>
                    <a:t>or </a:t>
                  </a:r>
                  <a:r>
                    <a:rPr lang="ja-JP" altLang="en-US" sz="1600" b="1" dirty="0">
                      <a:solidFill>
                        <a:srgbClr val="C00000"/>
                      </a:solidFill>
                    </a:rPr>
                    <a:t>長さの和</a:t>
                  </a:r>
                  <a:r>
                    <a:rPr lang="en-US" altLang="ja-JP" sz="1600" b="1" dirty="0">
                      <a:solidFill>
                        <a:srgbClr val="C00000"/>
                      </a:solidFill>
                    </a:rPr>
                    <a:t>(</a:t>
                  </a:r>
                  <a:r>
                    <a:rPr lang="en-US" altLang="ja-JP" sz="1600" b="1" dirty="0" err="1">
                      <a:solidFill>
                        <a:srgbClr val="C00000"/>
                      </a:solidFill>
                    </a:rPr>
                    <a:t>MinSum</a:t>
                  </a:r>
                  <a:r>
                    <a:rPr lang="en-US" altLang="ja-JP" sz="1600" b="1" dirty="0">
                      <a:solidFill>
                        <a:srgbClr val="C00000"/>
                      </a:solidFill>
                    </a:rPr>
                    <a:t>)</a:t>
                  </a: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セルが重ねて見られる回数</a:t>
                  </a:r>
                  <a:endParaRPr lang="en-US" altLang="ja-JP" sz="1600" b="1" dirty="0">
                    <a:solidFill>
                      <a:srgbClr val="C00000"/>
                    </a:solidFill>
                  </a:endParaRPr>
                </a:p>
              </p:txBody>
            </p:sp>
          </mc:Choice>
          <mc:Fallback>
            <p:sp>
              <p:nvSpPr>
                <p:cNvPr id="16" name="Google Shape;111;p3">
                  <a:extLst>
                    <a:ext uri="{FF2B5EF4-FFF2-40B4-BE49-F238E27FC236}">
                      <a16:creationId xmlns:a16="http://schemas.microsoft.com/office/drawing/2014/main" id="{D60DC33D-19C7-D90B-6579-E1E7A065B3C1}"/>
                    </a:ext>
                  </a:extLst>
                </p:cNvPr>
                <p:cNvSpPr txBox="1">
                  <a:spLocks noRot="1" noChangeAspect="1" noMove="1" noResize="1" noEditPoints="1" noAdjustHandles="1" noChangeArrowheads="1" noChangeShapeType="1" noTextEdit="1"/>
                </p:cNvSpPr>
                <p:nvPr/>
              </p:nvSpPr>
              <p:spPr>
                <a:xfrm>
                  <a:off x="-160538" y="1135675"/>
                  <a:ext cx="10710233" cy="1550356"/>
                </a:xfrm>
                <a:prstGeom prst="rect">
                  <a:avLst/>
                </a:prstGeom>
                <a:blipFill>
                  <a:blip r:embed="rId4"/>
                  <a:stretch>
                    <a:fillRect r="-936" b="-2050"/>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330655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7053</TotalTime>
  <Words>1324</Words>
  <Application>Microsoft Office PowerPoint</Application>
  <PresentationFormat>宽屏</PresentationFormat>
  <Paragraphs>162</Paragraphs>
  <Slides>11</Slides>
  <Notes>10</Notes>
  <HiddenSlides>1</HiddenSlides>
  <MMClips>1</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Presentation Group: Rakuten Card  </dc:title>
  <dc:creator>劉　冠廷</dc:creator>
  <cp:lastModifiedBy>劉　冠廷</cp:lastModifiedBy>
  <cp:revision>1</cp:revision>
  <dcterms:created xsi:type="dcterms:W3CDTF">2021-12-06T09:59:34Z</dcterms:created>
  <dcterms:modified xsi:type="dcterms:W3CDTF">2022-06-29T08:42:20Z</dcterms:modified>
</cp:coreProperties>
</file>