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0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2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3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4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7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2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9200-AA40-4554-A8BC-5914DDA2D4CC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9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512" y="1839856"/>
            <a:ext cx="1728192" cy="2808312"/>
            <a:chOff x="323528" y="1052736"/>
            <a:chExt cx="2232248" cy="417646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3528" y="1052736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sid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password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email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address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phone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Create_dt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23528" y="162880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059832" y="234248"/>
            <a:ext cx="3024336" cy="3158416"/>
            <a:chOff x="270379" y="1004073"/>
            <a:chExt cx="2232248" cy="417646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70379" y="1004073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TakingClass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s_sid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ts_code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ts_name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tsS_time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tsE_time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ts_yoil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ts_Check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ts_checkingTime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70379" y="162880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948264" y="692696"/>
            <a:ext cx="1728192" cy="2240939"/>
            <a:chOff x="323528" y="1052736"/>
            <a:chExt cx="2232248" cy="417646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23528" y="1052736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Subject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s_code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_name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e_time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s_yoil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23528" y="162880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419872" y="3927192"/>
            <a:ext cx="2160240" cy="2808312"/>
            <a:chOff x="323528" y="1052736"/>
            <a:chExt cx="2232248" cy="417646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23528" y="1052736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Checking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_sid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c_subjectName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cS_time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cE_time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c_yoil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c_checkingTime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c_state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23528" y="162880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꺾인 연결선 2"/>
          <p:cNvCxnSpPr>
            <a:endCxn id="15" idx="1"/>
          </p:cNvCxnSpPr>
          <p:nvPr/>
        </p:nvCxnSpPr>
        <p:spPr>
          <a:xfrm>
            <a:off x="1907704" y="4077072"/>
            <a:ext cx="1512168" cy="12542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9" idx="1"/>
          </p:cNvCxnSpPr>
          <p:nvPr/>
        </p:nvCxnSpPr>
        <p:spPr>
          <a:xfrm flipV="1">
            <a:off x="1907704" y="1813456"/>
            <a:ext cx="1152128" cy="1013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82343" y="2606715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5287" y="4077072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775754" y="1581932"/>
            <a:ext cx="284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191068" y="5331348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stCxn id="9" idx="3"/>
            <a:endCxn id="12" idx="1"/>
          </p:cNvCxnSpPr>
          <p:nvPr/>
        </p:nvCxnSpPr>
        <p:spPr>
          <a:xfrm flipV="1">
            <a:off x="6084168" y="1813166"/>
            <a:ext cx="864096" cy="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45848" y="1575035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84168" y="157539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241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</Words>
  <Application>Microsoft Office PowerPoint</Application>
  <PresentationFormat>화면 슬라이드 쇼(4:3)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ERD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fsc210105</dc:creator>
  <cp:lastModifiedBy>fsc210105</cp:lastModifiedBy>
  <cp:revision>7</cp:revision>
  <dcterms:created xsi:type="dcterms:W3CDTF">2021-05-25T13:21:20Z</dcterms:created>
  <dcterms:modified xsi:type="dcterms:W3CDTF">2021-05-25T14:10:04Z</dcterms:modified>
</cp:coreProperties>
</file>