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  <p:sldMasterId id="2147483654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906000" cy="6858000" type="A4"/>
  <p:notesSz cx="6797675" cy="9926638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otumche" panose="020B0609000101010101" pitchFamily="49" charset="-127"/>
      <p:regular r:id="rId16"/>
    </p:embeddedFont>
    <p:embeddedFont>
      <p:font typeface="Gulimche" panose="020B0609000101010101" pitchFamily="49" charset="-127"/>
      <p:regular r:id="rId17"/>
    </p:embeddedFont>
    <p:embeddedFont>
      <p:font typeface="Noto Sans Symbols" panose="020B0502040504020204" pitchFamily="50" charset="-127"/>
      <p:regular r:id="rId18"/>
    </p:embeddedFont>
    <p:embeddedFont>
      <p:font typeface="Tahoma" panose="020B0604030504040204" pitchFamily="34" charset="0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1">
          <p15:clr>
            <a:srgbClr val="A4A3A4"/>
          </p15:clr>
        </p15:guide>
        <p15:guide id="2" pos="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C6435-CF2B-83C4-F19A-D68246438B19}" v="287" dt="2021-05-07T00:25:20.776"/>
  </p1510:revLst>
</p1510:revInfo>
</file>

<file path=ppt/tableStyles.xml><?xml version="1.0" encoding="utf-8"?>
<a:tblStyleLst xmlns:a="http://schemas.openxmlformats.org/drawingml/2006/main" def="{7D9A4733-84BB-4ABB-9A3F-5E4F31BAF7E8}">
  <a:tblStyle styleId="{7D9A4733-84BB-4ABB-9A3F-5E4F31BAF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972C58-3FD9-4657-89CA-8B3BE0EA6C8D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74" y="264"/>
      </p:cViewPr>
      <p:guideLst>
        <p:guide orient="horz" pos="51"/>
        <p:guide pos="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규태" userId="S::gtlee@idino.co.kr::1a73e528-11b4-4ae5-8012-e2f6ac72d46e" providerId="AD" clId="Web-{53FC6435-CF2B-83C4-F19A-D68246438B19}"/>
    <pc:docChg chg="addSld delSld modSld sldOrd">
      <pc:chgData name="이규태" userId="S::gtlee@idino.co.kr::1a73e528-11b4-4ae5-8012-e2f6ac72d46e" providerId="AD" clId="Web-{53FC6435-CF2B-83C4-F19A-D68246438B19}" dt="2021-05-07T00:25:20.776" v="236"/>
      <pc:docMkLst>
        <pc:docMk/>
      </pc:docMkLst>
      <pc:sldChg chg="modSp">
        <pc:chgData name="이규태" userId="S::gtlee@idino.co.kr::1a73e528-11b4-4ae5-8012-e2f6ac72d46e" providerId="AD" clId="Web-{53FC6435-CF2B-83C4-F19A-D68246438B19}" dt="2021-05-07T00:20:04.284" v="58"/>
        <pc:sldMkLst>
          <pc:docMk/>
          <pc:sldMk cId="0" sldId="256"/>
        </pc:sldMkLst>
        <pc:spChg chg="mod">
          <ac:chgData name="이규태" userId="S::gtlee@idino.co.kr::1a73e528-11b4-4ae5-8012-e2f6ac72d46e" providerId="AD" clId="Web-{53FC6435-CF2B-83C4-F19A-D68246438B19}" dt="2021-05-07T00:19:32.955" v="2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이규태" userId="S::gtlee@idino.co.kr::1a73e528-11b4-4ae5-8012-e2f6ac72d46e" providerId="AD" clId="Web-{53FC6435-CF2B-83C4-F19A-D68246438B19}" dt="2021-05-07T00:19:44.284" v="4" actId="20577"/>
          <ac:spMkLst>
            <pc:docMk/>
            <pc:sldMk cId="0" sldId="256"/>
            <ac:spMk id="55" creationId="{00000000-0000-0000-0000-000000000000}"/>
          </ac:spMkLst>
        </pc:spChg>
        <pc:graphicFrameChg chg="mod modGraphic">
          <ac:chgData name="이규태" userId="S::gtlee@idino.co.kr::1a73e528-11b4-4ae5-8012-e2f6ac72d46e" providerId="AD" clId="Web-{53FC6435-CF2B-83C4-F19A-D68246438B19}" dt="2021-05-07T00:20:04.284" v="58"/>
          <ac:graphicFrameMkLst>
            <pc:docMk/>
            <pc:sldMk cId="0" sldId="256"/>
            <ac:graphicFrameMk id="51" creationId="{00000000-0000-0000-0000-000000000000}"/>
          </ac:graphicFrameMkLst>
        </pc:graphicFrameChg>
      </pc:sldChg>
      <pc:sldChg chg="modSp">
        <pc:chgData name="이규태" userId="S::gtlee@idino.co.kr::1a73e528-11b4-4ae5-8012-e2f6ac72d46e" providerId="AD" clId="Web-{53FC6435-CF2B-83C4-F19A-D68246438B19}" dt="2021-05-07T00:20:56.504" v="188"/>
        <pc:sldMkLst>
          <pc:docMk/>
          <pc:sldMk cId="0" sldId="258"/>
        </pc:sldMkLst>
        <pc:graphicFrameChg chg="mod modGraphic">
          <ac:chgData name="이규태" userId="S::gtlee@idino.co.kr::1a73e528-11b4-4ae5-8012-e2f6ac72d46e" providerId="AD" clId="Web-{53FC6435-CF2B-83C4-F19A-D68246438B19}" dt="2021-05-07T00:20:56.504" v="188"/>
          <ac:graphicFrameMkLst>
            <pc:docMk/>
            <pc:sldMk cId="0" sldId="258"/>
            <ac:graphicFrameMk id="70" creationId="{00000000-0000-0000-0000-000000000000}"/>
          </ac:graphicFrameMkLst>
        </pc:graphicFrameChg>
      </pc:sldChg>
      <pc:sldChg chg="modSp">
        <pc:chgData name="이규태" userId="S::gtlee@idino.co.kr::1a73e528-11b4-4ae5-8012-e2f6ac72d46e" providerId="AD" clId="Web-{53FC6435-CF2B-83C4-F19A-D68246438B19}" dt="2021-05-07T00:24:34.759" v="213" actId="20577"/>
        <pc:sldMkLst>
          <pc:docMk/>
          <pc:sldMk cId="0" sldId="260"/>
        </pc:sldMkLst>
        <pc:spChg chg="mod">
          <ac:chgData name="이규태" userId="S::gtlee@idino.co.kr::1a73e528-11b4-4ae5-8012-e2f6ac72d46e" providerId="AD" clId="Web-{53FC6435-CF2B-83C4-F19A-D68246438B19}" dt="2021-05-07T00:24:34.759" v="213" actId="20577"/>
          <ac:spMkLst>
            <pc:docMk/>
            <pc:sldMk cId="0" sldId="260"/>
            <ac:spMk id="105" creationId="{00000000-0000-0000-0000-000000000000}"/>
          </ac:spMkLst>
        </pc:spChg>
      </pc:sldChg>
      <pc:sldChg chg="addSp delSp modSp">
        <pc:chgData name="이규태" userId="S::gtlee@idino.co.kr::1a73e528-11b4-4ae5-8012-e2f6ac72d46e" providerId="AD" clId="Web-{53FC6435-CF2B-83C4-F19A-D68246438B19}" dt="2021-05-07T00:24:59.978" v="226"/>
        <pc:sldMkLst>
          <pc:docMk/>
          <pc:sldMk cId="0" sldId="261"/>
        </pc:sldMkLst>
        <pc:spChg chg="add">
          <ac:chgData name="이규태" userId="S::gtlee@idino.co.kr::1a73e528-11b4-4ae5-8012-e2f6ac72d46e" providerId="AD" clId="Web-{53FC6435-CF2B-83C4-F19A-D68246438B19}" dt="2021-05-07T00:24:59.978" v="226"/>
          <ac:spMkLst>
            <pc:docMk/>
            <pc:sldMk cId="0" sldId="261"/>
            <ac:spMk id="2" creationId="{AC3496A4-B40C-4307-B7BD-271FF2D69994}"/>
          </ac:spMkLst>
        </pc:spChg>
        <pc:spChg chg="del mod">
          <ac:chgData name="이규태" userId="S::gtlee@idino.co.kr::1a73e528-11b4-4ae5-8012-e2f6ac72d46e" providerId="AD" clId="Web-{53FC6435-CF2B-83C4-F19A-D68246438B19}" dt="2021-05-07T00:24:59.588" v="225"/>
          <ac:spMkLst>
            <pc:docMk/>
            <pc:sldMk cId="0" sldId="261"/>
            <ac:spMk id="127" creationId="{00000000-0000-0000-0000-000000000000}"/>
          </ac:spMkLst>
        </pc:spChg>
      </pc:sldChg>
      <pc:sldChg chg="addSp delSp modSp">
        <pc:chgData name="이규태" userId="S::gtlee@idino.co.kr::1a73e528-11b4-4ae5-8012-e2f6ac72d46e" providerId="AD" clId="Web-{53FC6435-CF2B-83C4-F19A-D68246438B19}" dt="2021-05-07T00:25:17.479" v="234" actId="20577"/>
        <pc:sldMkLst>
          <pc:docMk/>
          <pc:sldMk cId="0" sldId="262"/>
        </pc:sldMkLst>
        <pc:spChg chg="add mod">
          <ac:chgData name="이규태" userId="S::gtlee@idino.co.kr::1a73e528-11b4-4ae5-8012-e2f6ac72d46e" providerId="AD" clId="Web-{53FC6435-CF2B-83C4-F19A-D68246438B19}" dt="2021-05-07T00:25:17.479" v="234" actId="20577"/>
          <ac:spMkLst>
            <pc:docMk/>
            <pc:sldMk cId="0" sldId="262"/>
            <ac:spMk id="2" creationId="{BB9304BC-4C91-431D-AD37-715FD5EFD408}"/>
          </ac:spMkLst>
        </pc:spChg>
        <pc:spChg chg="del">
          <ac:chgData name="이규태" userId="S::gtlee@idino.co.kr::1a73e528-11b4-4ae5-8012-e2f6ac72d46e" providerId="AD" clId="Web-{53FC6435-CF2B-83C4-F19A-D68246438B19}" dt="2021-05-07T00:25:08.869" v="227"/>
          <ac:spMkLst>
            <pc:docMk/>
            <pc:sldMk cId="0" sldId="262"/>
            <ac:spMk id="148" creationId="{00000000-0000-0000-0000-000000000000}"/>
          </ac:spMkLst>
        </pc:spChg>
      </pc:sldChg>
      <pc:sldChg chg="addSp delSp">
        <pc:chgData name="이규태" userId="S::gtlee@idino.co.kr::1a73e528-11b4-4ae5-8012-e2f6ac72d46e" providerId="AD" clId="Web-{53FC6435-CF2B-83C4-F19A-D68246438B19}" dt="2021-05-07T00:25:20.776" v="236"/>
        <pc:sldMkLst>
          <pc:docMk/>
          <pc:sldMk cId="3565639595" sldId="263"/>
        </pc:sldMkLst>
        <pc:spChg chg="add">
          <ac:chgData name="이규태" userId="S::gtlee@idino.co.kr::1a73e528-11b4-4ae5-8012-e2f6ac72d46e" providerId="AD" clId="Web-{53FC6435-CF2B-83C4-F19A-D68246438B19}" dt="2021-05-07T00:25:20.776" v="236"/>
          <ac:spMkLst>
            <pc:docMk/>
            <pc:sldMk cId="3565639595" sldId="263"/>
            <ac:spMk id="2" creationId="{56CB637B-DA97-4874-9CD5-055D6F13BD41}"/>
          </ac:spMkLst>
        </pc:spChg>
        <pc:spChg chg="del">
          <ac:chgData name="이규태" userId="S::gtlee@idino.co.kr::1a73e528-11b4-4ae5-8012-e2f6ac72d46e" providerId="AD" clId="Web-{53FC6435-CF2B-83C4-F19A-D68246438B19}" dt="2021-05-07T00:25:20.385" v="235"/>
          <ac:spMkLst>
            <pc:docMk/>
            <pc:sldMk cId="3565639595" sldId="263"/>
            <ac:spMk id="148" creationId="{00000000-0000-0000-0000-000000000000}"/>
          </ac:spMkLst>
        </pc:spChg>
      </pc:sldChg>
      <pc:sldChg chg="modSp add del ord replId">
        <pc:chgData name="이규태" userId="S::gtlee@idino.co.kr::1a73e528-11b4-4ae5-8012-e2f6ac72d46e" providerId="AD" clId="Web-{53FC6435-CF2B-83C4-F19A-D68246438B19}" dt="2021-05-07T00:23:13.242" v="197"/>
        <pc:sldMkLst>
          <pc:docMk/>
          <pc:sldMk cId="2098074113" sldId="264"/>
        </pc:sldMkLst>
        <pc:spChg chg="mod">
          <ac:chgData name="이규태" userId="S::gtlee@idino.co.kr::1a73e528-11b4-4ae5-8012-e2f6ac72d46e" providerId="AD" clId="Web-{53FC6435-CF2B-83C4-F19A-D68246438B19}" dt="2021-05-07T00:21:16.067" v="196" actId="20577"/>
          <ac:spMkLst>
            <pc:docMk/>
            <pc:sldMk cId="2098074113" sldId="264"/>
            <ac:spMk id="1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668903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7800" y="930275"/>
            <a:ext cx="3627438" cy="25130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3dd9ed49a_0_0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d3dd9ed4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3dd9ed49a_0_26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d3dd9ed49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3dd9ed49a_0_0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d3dd9ed4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24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DINO_logo_kor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055" y="6508865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개정이력">
  <p:cSld name="개정이력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271463" y="357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" name="Google Shape;15;p3"/>
          <p:cNvCxnSpPr/>
          <p:nvPr/>
        </p:nvCxnSpPr>
        <p:spPr>
          <a:xfrm>
            <a:off x="271463" y="6453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3"/>
          <p:cNvSpPr txBox="1"/>
          <p:nvPr/>
        </p:nvSpPr>
        <p:spPr>
          <a:xfrm>
            <a:off x="7685088" y="142875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프로세스정의서</a:t>
            </a:r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182563" y="112713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전자약정 및 웹서비스 통합플랫폼 구축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4575175" y="614363"/>
            <a:ext cx="755650" cy="25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25" rIns="69850" bIns="349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개정이력</a:t>
            </a:r>
            <a:endParaRPr sz="3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" name="Google Shape;19;p3"/>
          <p:cNvCxnSpPr/>
          <p:nvPr/>
        </p:nvCxnSpPr>
        <p:spPr>
          <a:xfrm>
            <a:off x="344488" y="1077913"/>
            <a:ext cx="921702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>
  <p:cSld name="목차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71463" y="357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71463" y="6453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/>
          <p:nvPr/>
        </p:nvSpPr>
        <p:spPr>
          <a:xfrm>
            <a:off x="7685088" y="142875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프로세스정의서</a:t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182563" y="112713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전자약정 및 웹서비스 통합플랫폼 구축</a:t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269875" y="352425"/>
            <a:ext cx="939165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5413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27;p4"/>
          <p:cNvCxnSpPr/>
          <p:nvPr/>
        </p:nvCxnSpPr>
        <p:spPr>
          <a:xfrm>
            <a:off x="338138" y="6243638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338138" y="835025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목차">
  <p:cSld name="1_목차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271463" y="357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5"/>
          <p:cNvCxnSpPr/>
          <p:nvPr/>
        </p:nvCxnSpPr>
        <p:spPr>
          <a:xfrm>
            <a:off x="271463" y="6453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5"/>
          <p:cNvSpPr txBox="1"/>
          <p:nvPr/>
        </p:nvSpPr>
        <p:spPr>
          <a:xfrm>
            <a:off x="7685088" y="142875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프로세스정의서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182563" y="112713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전자약정 및 웹서비스 통합플랫폼 구축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269875" y="352425"/>
            <a:ext cx="9391650" cy="43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5413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36;p5"/>
          <p:cNvCxnSpPr/>
          <p:nvPr/>
        </p:nvCxnSpPr>
        <p:spPr>
          <a:xfrm>
            <a:off x="338138" y="6243638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>
            <a:off x="338138" y="835025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기본">
  <p:cSld name="기본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777" cy="21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264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79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IDINO_logo_kor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22055" y="6508865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4365625" y="6486525"/>
            <a:ext cx="1169988" cy="2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75"/>
              <a:buFont typeface="Noto Sans Symbols"/>
              <a:buNone/>
            </a:pPr>
            <a:fld id="{00000000-1234-1234-1234-123412341234}" type="slidenum">
              <a:rPr lang="ko-KR"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7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" name="Google Shape;41;p6"/>
          <p:cNvGraphicFramePr/>
          <p:nvPr/>
        </p:nvGraphicFramePr>
        <p:xfrm>
          <a:off x="269875" y="233363"/>
          <a:ext cx="9412300" cy="5975925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2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6550"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명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25"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OWNER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8150">
                <a:tc gridSpan="4">
                  <a:txBody>
                    <a:bodyPr/>
                    <a:lstStyle/>
                    <a:p>
                      <a:pPr marL="635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2" name="Google Shape;42;p6" descr="IDINO_logo_kor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2055" y="6508865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8"/>
          <p:cNvGraphicFramePr/>
          <p:nvPr>
            <p:extLst>
              <p:ext uri="{D42A27DB-BD31-4B8C-83A1-F6EECF244321}">
                <p14:modId xmlns:p14="http://schemas.microsoft.com/office/powerpoint/2010/main" val="4011312831"/>
              </p:ext>
            </p:extLst>
          </p:nvPr>
        </p:nvGraphicFramePr>
        <p:xfrm>
          <a:off x="541338" y="4221163"/>
          <a:ext cx="8737600" cy="1395701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31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프로젝트명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모바일 출석체크 시스템</a:t>
                      </a: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 서 번 호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i="0" u="none" strike="noStrike" cap="none" noProof="0" dirty="0">
                          <a:solidFill>
                            <a:schemeClr val="dk1"/>
                          </a:solidFill>
                          <a:latin typeface="Calibri"/>
                          <a:ea typeface="Malgun Gothic"/>
                        </a:rPr>
                        <a:t>CHECK</a:t>
                      </a:r>
                      <a:r>
                        <a:rPr lang="ko-KR" sz="1000" b="1" i="0" u="none" strike="noStrike" cap="none" noProof="0" dirty="0">
                          <a:solidFill>
                            <a:schemeClr val="dk1"/>
                          </a:solidFill>
                          <a:latin typeface="Calibri"/>
                          <a:ea typeface="Malgun Gothic"/>
                          <a:sym typeface="Malgun Gothic"/>
                        </a:rPr>
                        <a:t>_</a:t>
                      </a:r>
                      <a:r>
                        <a:rPr lang="en-US" altLang="ko-KR" sz="1000" b="1" i="0" u="none" strike="noStrike" cap="none" noProof="0" dirty="0">
                          <a:solidFill>
                            <a:schemeClr val="dk1"/>
                          </a:solidFill>
                          <a:latin typeface="Calibri"/>
                          <a:ea typeface="Malgun Gothic"/>
                        </a:rPr>
                        <a:t>ATTEND</a:t>
                      </a:r>
                      <a:r>
                        <a:rPr lang="ko-KR" sz="1000" b="1" i="0" u="none" strike="noStrike" cap="none" noProof="0" dirty="0">
                          <a:solidFill>
                            <a:schemeClr val="dk1"/>
                          </a:solidFill>
                          <a:latin typeface="Calibri"/>
                          <a:ea typeface="Malgun Gothic"/>
                          <a:sym typeface="Malgun Gothic"/>
                        </a:rPr>
                        <a:t>_DS01</a:t>
                      </a:r>
                      <a:endParaRPr i="0" noProof="0" dirty="0">
                        <a:solidFill>
                          <a:schemeClr val="dk1"/>
                        </a:solidFill>
                        <a:latin typeface="Calibri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 일 명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DS01_프로세스정의서_v00.pptx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  </a:t>
                      </a: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  </a:t>
                      </a: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프로세스정의서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자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이규태</a:t>
                      </a:r>
                      <a:endParaRPr sz="1000" b="0" i="0" u="none" strike="noStrike" cap="none" dirty="0" err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일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2021.05.03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        </a:t>
                      </a: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 인 자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 인 일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2" name="Google Shape;52;p8"/>
          <p:cNvGrpSpPr/>
          <p:nvPr/>
        </p:nvGrpSpPr>
        <p:grpSpPr>
          <a:xfrm>
            <a:off x="387350" y="1455738"/>
            <a:ext cx="9047163" cy="1438275"/>
            <a:chOff x="535" y="856"/>
            <a:chExt cx="5261" cy="906"/>
          </a:xfrm>
        </p:grpSpPr>
        <p:cxnSp>
          <p:nvCxnSpPr>
            <p:cNvPr id="53" name="Google Shape;53;p8"/>
            <p:cNvCxnSpPr/>
            <p:nvPr/>
          </p:nvCxnSpPr>
          <p:spPr>
            <a:xfrm>
              <a:off x="535" y="1389"/>
              <a:ext cx="526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54;p8"/>
            <p:cNvSpPr txBox="1"/>
            <p:nvPr/>
          </p:nvSpPr>
          <p:spPr>
            <a:xfrm>
              <a:off x="1264" y="856"/>
              <a:ext cx="4440" cy="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dk1"/>
                  </a:solidFill>
                  <a:highlight>
                    <a:srgbClr val="FFFFFF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모바일 출석체크 </a:t>
              </a:r>
              <a:r>
                <a:rPr lang="ko-KR" sz="2000" b="1" i="0" u="none" strike="noStrike" cap="none" dirty="0">
                  <a:solidFill>
                    <a:schemeClr val="dk1"/>
                  </a:solidFill>
                  <a:highlight>
                    <a:srgbClr val="FFFFFF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시스템</a:t>
              </a:r>
              <a:endParaRPr lang="ko-KR" altLang="en-US" sz="2000" dirty="0">
                <a:solidFill>
                  <a:schemeClr val="dk1"/>
                </a:solidFill>
                <a:highlight>
                  <a:srgbClr val="FFFFFF"/>
                </a:highlight>
                <a:ea typeface="Malgun Gothic"/>
                <a:sym typeface="Malgun Gothic"/>
              </a:endParaRPr>
            </a:p>
            <a:p>
              <a:pPr marL="0" marR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sz="2000" b="1" dirty="0">
                <a:solidFill>
                  <a:schemeClr val="dk1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55" name="Google Shape;55;p8"/>
            <p:cNvSpPr txBox="1"/>
            <p:nvPr/>
          </p:nvSpPr>
          <p:spPr>
            <a:xfrm>
              <a:off x="605" y="1471"/>
              <a:ext cx="5080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문서번호 : 	</a:t>
              </a:r>
              <a:r>
                <a:rPr lang="en-US" altLang="ko-KR" sz="1200" b="1" dirty="0">
                  <a:solidFill>
                    <a:schemeClr val="dk1"/>
                  </a:solidFill>
                  <a:latin typeface="Calibri"/>
                  <a:ea typeface="Malgun Gothic"/>
                  <a:cs typeface="Calibri"/>
                  <a:sym typeface="Malgun Gothic"/>
                </a:rPr>
                <a:t>CHECK</a:t>
              </a:r>
              <a:r>
                <a:rPr lang="ko-KR" sz="1200" b="1" i="0" u="none" strike="noStrike" cap="none" dirty="0">
                  <a:solidFill>
                    <a:schemeClr val="dk1"/>
                  </a:solidFill>
                  <a:latin typeface="Calibri"/>
                  <a:ea typeface="Malgun Gothic"/>
                  <a:cs typeface="Calibri"/>
                  <a:sym typeface="Malgun Gothic"/>
                </a:rPr>
                <a:t>_</a:t>
              </a:r>
              <a:r>
                <a:rPr lang="en-US" altLang="ko-KR" sz="1200" b="1" dirty="0">
                  <a:solidFill>
                    <a:schemeClr val="dk1"/>
                  </a:solidFill>
                  <a:latin typeface="Calibri"/>
                  <a:ea typeface="Malgun Gothic"/>
                  <a:cs typeface="Calibri"/>
                  <a:sym typeface="Malgun Gothic"/>
                </a:rPr>
                <a:t>ATTEND</a:t>
              </a:r>
              <a:r>
                <a:rPr lang="ko-KR" sz="1200" b="1" i="0" u="none" strike="noStrike" cap="none" dirty="0">
                  <a:solidFill>
                    <a:schemeClr val="dk1"/>
                  </a:solidFill>
                  <a:latin typeface="Calibri"/>
                  <a:ea typeface="Malgun Gothic"/>
                  <a:cs typeface="Calibri"/>
                  <a:sym typeface="Malgun Gothic"/>
                </a:rPr>
                <a:t>_DS01</a:t>
              </a:r>
              <a:endParaRPr sz="1200" b="1" i="0" u="none" strike="noStrike" cap="none" dirty="0">
                <a:solidFill>
                  <a:schemeClr val="dk1"/>
                </a:solidFill>
                <a:latin typeface="Calibri"/>
                <a:ea typeface="Malgun Gothic"/>
                <a:cs typeface="Calibri"/>
                <a:sym typeface="Malgun Gothic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Version</a:t>
              </a:r>
              <a:r>
                <a:rPr lang="ko-KR" sz="12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: 1.0</a:t>
              </a:r>
              <a:endParaRPr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56;p8"/>
            <p:cNvSpPr txBox="1"/>
            <p:nvPr/>
          </p:nvSpPr>
          <p:spPr>
            <a:xfrm>
              <a:off x="625" y="1132"/>
              <a:ext cx="5080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프로세스정의서</a:t>
              </a:r>
              <a:endParaRPr sz="2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000" b="0" i="0" u="none" strike="noStrike" cap="none">
                <a:solidFill>
                  <a:srgbClr val="898989"/>
                </a:solidFill>
                <a:latin typeface="Gulimche"/>
                <a:ea typeface="Gulimche"/>
                <a:cs typeface="Gulimche"/>
                <a:sym typeface="Gulimche"/>
              </a:rPr>
              <a:t>2</a:t>
            </a:fld>
            <a:endParaRPr sz="1000" b="0" i="0" u="none" strike="noStrike" cap="none">
              <a:solidFill>
                <a:srgbClr val="898989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graphicFrame>
        <p:nvGraphicFramePr>
          <p:cNvPr id="62" name="Google Shape;62;p9"/>
          <p:cNvGraphicFramePr/>
          <p:nvPr/>
        </p:nvGraphicFramePr>
        <p:xfrm>
          <a:off x="415925" y="1412875"/>
          <a:ext cx="8929725" cy="4032225"/>
        </p:xfrm>
        <a:graphic>
          <a:graphicData uri="http://schemas.openxmlformats.org/drawingml/2006/table">
            <a:tbl>
              <a:tblPr firstRow="1" bandRow="1">
                <a:noFill/>
                <a:tableStyleId>{81972C58-3FD9-4657-89CA-8B3BE0EA6C8D}</a:tableStyleId>
              </a:tblPr>
              <a:tblGrid>
                <a:gridCol w="86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/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개정일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승인자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/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2021.05.03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최초작성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이규태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0"/>
          <p:cNvCxnSpPr/>
          <p:nvPr/>
        </p:nvCxnSpPr>
        <p:spPr>
          <a:xfrm>
            <a:off x="2062163" y="936625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" name="Google Shape;69;p10"/>
          <p:cNvCxnSpPr/>
          <p:nvPr/>
        </p:nvCxnSpPr>
        <p:spPr>
          <a:xfrm>
            <a:off x="7832725" y="936625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70" name="Google Shape;70;p10"/>
          <p:cNvGraphicFramePr/>
          <p:nvPr>
            <p:extLst>
              <p:ext uri="{D42A27DB-BD31-4B8C-83A1-F6EECF244321}">
                <p14:modId xmlns:p14="http://schemas.microsoft.com/office/powerpoint/2010/main" val="2681244886"/>
              </p:ext>
            </p:extLst>
          </p:nvPr>
        </p:nvGraphicFramePr>
        <p:xfrm>
          <a:off x="344488" y="877888"/>
          <a:ext cx="9212250" cy="5315040"/>
        </p:xfrm>
        <a:graphic>
          <a:graphicData uri="http://schemas.openxmlformats.org/drawingml/2006/table">
            <a:tbl>
              <a:tblPr firstRow="1" firstCol="1">
                <a:noFill/>
                <a:tableStyleId>{81972C58-3FD9-4657-89CA-8B3BE0EA6C8D}</a:tableStyleId>
              </a:tblPr>
              <a:tblGrid>
                <a:gridCol w="75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 err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sz="11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 err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endParaRPr dirty="0" err="1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공통화면 &gt; 회원가입</a:t>
                      </a:r>
                      <a:endParaRPr dirty="0"/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공통화면 &gt; 로그인</a:t>
                      </a: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학생화면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&gt; 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출석체크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학생화면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낙제처리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287039" y="1074802"/>
            <a:ext cx="889317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266700" marR="0" lvl="1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업무흐름도(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Process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Map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)는 시스템 관점이 아닌 업무관점에서 업무흐름이 표현되어야 하므로 업무를 수행하는 최소의 단위까지 모두 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도식화함을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원칙으로 한다.</a:t>
            </a:r>
            <a:endParaRPr dirty="0"/>
          </a:p>
        </p:txBody>
      </p:sp>
      <p:sp>
        <p:nvSpPr>
          <p:cNvPr id="76" name="Google Shape;76;p11"/>
          <p:cNvSpPr/>
          <p:nvPr/>
        </p:nvSpPr>
        <p:spPr>
          <a:xfrm>
            <a:off x="717770" y="2056976"/>
            <a:ext cx="827088" cy="3603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Activity</a:t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17770" y="2507826"/>
            <a:ext cx="827088" cy="3603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Activity</a:t>
            </a:r>
            <a:endParaRPr dirty="0"/>
          </a:p>
        </p:txBody>
      </p:sp>
      <p:sp>
        <p:nvSpPr>
          <p:cNvPr id="78" name="Google Shape;78;p11"/>
          <p:cNvSpPr/>
          <p:nvPr/>
        </p:nvSpPr>
        <p:spPr>
          <a:xfrm>
            <a:off x="717770" y="2944388"/>
            <a:ext cx="827088" cy="373063"/>
          </a:xfrm>
          <a:prstGeom prst="flowChartMultidocumen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Report</a:t>
            </a:r>
            <a:endParaRPr sz="900" b="1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730470" y="3393651"/>
            <a:ext cx="827088" cy="481012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조건</a:t>
            </a:r>
            <a:endParaRPr sz="900" b="1" i="0" u="none" strike="noStrike" cap="non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892395" y="3963563"/>
            <a:ext cx="468300" cy="468300"/>
          </a:xfrm>
          <a:prstGeom prst="ellipse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연계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프로세스</a:t>
            </a:r>
            <a:endParaRPr/>
          </a:p>
        </p:txBody>
      </p:sp>
      <p:graphicFrame>
        <p:nvGraphicFramePr>
          <p:cNvPr id="81" name="Google Shape;81;p11"/>
          <p:cNvGraphicFramePr/>
          <p:nvPr/>
        </p:nvGraphicFramePr>
        <p:xfrm>
          <a:off x="717770" y="4495376"/>
          <a:ext cx="865200" cy="360350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8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che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프로그램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Google Shape;82;p11"/>
          <p:cNvSpPr txBox="1"/>
          <p:nvPr/>
        </p:nvSpPr>
        <p:spPr>
          <a:xfrm>
            <a:off x="1722658" y="2104601"/>
            <a:ext cx="35814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수행하는 업무의 최소단위(단위업무)를 의미한다.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1719483" y="2553863"/>
            <a:ext cx="441007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수행하는 업무의 최소단위 중 On-Line(정보화)대상을 의미한다.</a:t>
            </a:r>
            <a:endParaRPr/>
          </a:p>
        </p:txBody>
      </p:sp>
      <p:sp>
        <p:nvSpPr>
          <p:cNvPr id="84" name="Google Shape;84;p11"/>
          <p:cNvSpPr txBox="1"/>
          <p:nvPr/>
        </p:nvSpPr>
        <p:spPr>
          <a:xfrm>
            <a:off x="1740120" y="2982488"/>
            <a:ext cx="31432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 dirty="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업무수행 시 발생하는 출력물을 의미한다.</a:t>
            </a:r>
            <a:endParaRPr dirty="0"/>
          </a:p>
        </p:txBody>
      </p:sp>
      <p:sp>
        <p:nvSpPr>
          <p:cNvPr id="85" name="Google Shape;85;p11"/>
          <p:cNvSpPr txBox="1"/>
          <p:nvPr/>
        </p:nvSpPr>
        <p:spPr>
          <a:xfrm>
            <a:off x="1730595" y="3504776"/>
            <a:ext cx="3443288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업무흐름이 분기가 되는 경우 조건을 의미한다.</a:t>
            </a:r>
            <a:endParaRPr/>
          </a:p>
        </p:txBody>
      </p:sp>
      <p:sp>
        <p:nvSpPr>
          <p:cNvPr id="86" name="Google Shape;86;p11"/>
          <p:cNvSpPr txBox="1"/>
          <p:nvPr/>
        </p:nvSpPr>
        <p:spPr>
          <a:xfrm>
            <a:off x="1741708" y="4063576"/>
            <a:ext cx="32607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정보를 공유하는 외부프로세스를 의미한다.</a:t>
            </a:r>
            <a:endParaRPr/>
          </a:p>
        </p:txBody>
      </p:sp>
      <p:sp>
        <p:nvSpPr>
          <p:cNvPr id="87" name="Google Shape;87;p11"/>
          <p:cNvSpPr txBox="1"/>
          <p:nvPr/>
        </p:nvSpPr>
        <p:spPr>
          <a:xfrm>
            <a:off x="1786158" y="4557288"/>
            <a:ext cx="2576512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연계되는 프로그램을 의미한다.</a:t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 rot="10800000" flipH="1">
            <a:off x="719358" y="5116088"/>
            <a:ext cx="827087" cy="1588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1"/>
          <p:cNvCxnSpPr/>
          <p:nvPr/>
        </p:nvCxnSpPr>
        <p:spPr>
          <a:xfrm>
            <a:off x="719358" y="5405013"/>
            <a:ext cx="79216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1"/>
          <p:cNvSpPr txBox="1"/>
          <p:nvPr/>
        </p:nvSpPr>
        <p:spPr>
          <a:xfrm>
            <a:off x="1746470" y="4976388"/>
            <a:ext cx="371951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Activity 또는 연계프로세스간 업무흐름을 의미한다.</a:t>
            </a: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1746470" y="5281188"/>
            <a:ext cx="28765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프로그램을 연결하는 경우 사용한다.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79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>
                <a:latin typeface="+mj-ea"/>
                <a:ea typeface="+mj-ea"/>
              </a:rPr>
              <a:t>사용자</a:t>
            </a:r>
            <a:endParaRPr>
              <a:latin typeface="+mj-ea"/>
              <a:ea typeface="+mj-ea"/>
            </a:endParaRPr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777" cy="21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j-ea"/>
                <a:ea typeface="+mj-ea"/>
              </a:rPr>
              <a:t>신규 회원가</a:t>
            </a:r>
            <a:r>
              <a:rPr lang="ko-KR" altLang="en-US" dirty="0">
                <a:latin typeface="+mj-ea"/>
                <a:ea typeface="+mj-ea"/>
              </a:rPr>
              <a:t>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264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 dirty="0">
                <a:latin typeface="+mj-ea"/>
                <a:ea typeface="+mj-ea"/>
              </a:rPr>
              <a:t>PRC-COM-001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1477729" y="2484621"/>
            <a:ext cx="900000" cy="36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회원가입</a:t>
            </a:r>
            <a:endParaRPr>
              <a:latin typeface="+mj-ea"/>
              <a:ea typeface="+mj-ea"/>
            </a:endParaRPr>
          </a:p>
        </p:txBody>
      </p:sp>
      <p:cxnSp>
        <p:nvCxnSpPr>
          <p:cNvPr id="101" name="Google Shape;101;p12"/>
          <p:cNvCxnSpPr>
            <a:cxnSpLocks/>
            <a:stCxn id="99" idx="3"/>
            <a:endCxn id="103" idx="1"/>
          </p:cNvCxnSpPr>
          <p:nvPr/>
        </p:nvCxnSpPr>
        <p:spPr>
          <a:xfrm>
            <a:off x="2377729" y="2664771"/>
            <a:ext cx="613119" cy="8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3" name="Google Shape;103;p12"/>
          <p:cNvSpPr/>
          <p:nvPr/>
        </p:nvSpPr>
        <p:spPr>
          <a:xfrm>
            <a:off x="2990848" y="2493021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회원정보</a:t>
            </a:r>
            <a:endParaRPr sz="9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(</a:t>
            </a:r>
            <a:r>
              <a:rPr lang="ko-KR" altLang="en-US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학생</a:t>
            </a: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, </a:t>
            </a:r>
            <a:r>
              <a:rPr lang="ko-KR" altLang="en-US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관리자</a:t>
            </a: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)</a:t>
            </a:r>
          </a:p>
        </p:txBody>
      </p:sp>
      <p:graphicFrame>
        <p:nvGraphicFramePr>
          <p:cNvPr id="104" name="Google Shape;104;p12"/>
          <p:cNvGraphicFramePr/>
          <p:nvPr>
            <p:extLst>
              <p:ext uri="{D42A27DB-BD31-4B8C-83A1-F6EECF244321}">
                <p14:modId xmlns:p14="http://schemas.microsoft.com/office/powerpoint/2010/main" val="3082461986"/>
              </p:ext>
            </p:extLst>
          </p:nvPr>
        </p:nvGraphicFramePr>
        <p:xfrm>
          <a:off x="6932368" y="2562475"/>
          <a:ext cx="1044450" cy="204910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04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che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출결관리시스템</a:t>
                      </a:r>
                      <a:endParaRPr sz="9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68500" marR="68500" marT="33875" marB="338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Google Shape;105;p12"/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name="adj" fmla="val 15806"/>
            </a:avLst>
          </a:prstGeom>
          <a:solidFill>
            <a:srgbClr val="B2B2B2"/>
          </a:solidFill>
          <a:ln w="126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1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사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용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자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-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algn="ctr"/>
            <a:r>
              <a:rPr lang="ko-KR" altLang="en-US" sz="1000" dirty="0">
                <a:latin typeface="맑은 고딕"/>
                <a:ea typeface="맑은 고딕"/>
                <a:cs typeface="Dotumche"/>
              </a:rPr>
              <a:t>공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맑은 고딕"/>
                <a:ea typeface="맑은 고딕"/>
                <a:cs typeface="Dotumche"/>
              </a:rPr>
              <a:t>통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+mj-ea"/>
              <a:ea typeface="+mj-ea"/>
              <a:cs typeface="Dotumche"/>
              <a:sym typeface="Dotumche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4154138" y="2432730"/>
            <a:ext cx="1258200" cy="4809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latin typeface="+mj-ea"/>
                <a:ea typeface="+mj-ea"/>
                <a:sym typeface="Batang"/>
              </a:rPr>
              <a:t>ID </a:t>
            </a:r>
            <a:r>
              <a:rPr lang="ko-KR" altLang="en-US" sz="900" dirty="0">
                <a:latin typeface="+mj-ea"/>
                <a:ea typeface="+mj-ea"/>
                <a:sym typeface="Batang"/>
              </a:rPr>
              <a:t>중복</a:t>
            </a:r>
            <a:endParaRPr sz="900" dirty="0">
              <a:latin typeface="+mj-ea"/>
              <a:ea typeface="+mj-ea"/>
              <a:sym typeface="Dotumche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5355713" y="2432730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+mj-ea"/>
                <a:ea typeface="+mj-ea"/>
              </a:rPr>
              <a:t>N</a:t>
            </a:r>
            <a:endParaRPr sz="900">
              <a:latin typeface="+mj-ea"/>
              <a:ea typeface="+mj-ea"/>
            </a:endParaRPr>
          </a:p>
        </p:txBody>
      </p:sp>
      <p:cxnSp>
        <p:nvCxnSpPr>
          <p:cNvPr id="108" name="Google Shape;108;p12"/>
          <p:cNvCxnSpPr>
            <a:stCxn id="103" idx="3"/>
            <a:endCxn id="106" idx="1"/>
          </p:cNvCxnSpPr>
          <p:nvPr/>
        </p:nvCxnSpPr>
        <p:spPr>
          <a:xfrm>
            <a:off x="3890848" y="2673171"/>
            <a:ext cx="2634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9" name="Google Shape;109;p12"/>
          <p:cNvSpPr txBox="1"/>
          <p:nvPr/>
        </p:nvSpPr>
        <p:spPr>
          <a:xfrm>
            <a:off x="4154138" y="3215855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+mj-ea"/>
                <a:ea typeface="+mj-ea"/>
              </a:rPr>
              <a:t>Y</a:t>
            </a:r>
            <a:endParaRPr sz="900">
              <a:latin typeface="+mj-ea"/>
              <a:ea typeface="+mj-ea"/>
            </a:endParaRPr>
          </a:p>
        </p:txBody>
      </p:sp>
      <p:cxnSp>
        <p:nvCxnSpPr>
          <p:cNvPr id="110" name="Google Shape;110;p12"/>
          <p:cNvCxnSpPr>
            <a:stCxn id="106" idx="2"/>
            <a:endCxn id="103" idx="2"/>
          </p:cNvCxnSpPr>
          <p:nvPr/>
        </p:nvCxnSpPr>
        <p:spPr>
          <a:xfrm rot="5400000" flipH="1">
            <a:off x="4081838" y="2212230"/>
            <a:ext cx="60300" cy="1342500"/>
          </a:xfrm>
          <a:prstGeom prst="bentConnector3">
            <a:avLst>
              <a:gd name="adj1" fmla="val -3949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12"/>
          <p:cNvCxnSpPr>
            <a:stCxn id="112" idx="3"/>
          </p:cNvCxnSpPr>
          <p:nvPr/>
        </p:nvCxnSpPr>
        <p:spPr>
          <a:xfrm>
            <a:off x="6622351" y="2664929"/>
            <a:ext cx="321600" cy="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2" name="Google Shape;112;p12"/>
          <p:cNvSpPr/>
          <p:nvPr/>
        </p:nvSpPr>
        <p:spPr>
          <a:xfrm>
            <a:off x="5722351" y="2394329"/>
            <a:ext cx="900000" cy="5412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latin typeface="+mj-ea"/>
                <a:ea typeface="+mj-ea"/>
                <a:cs typeface="Dotumche"/>
                <a:sym typeface="Dotumche"/>
              </a:rPr>
              <a:t>추가 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회원정보</a:t>
            </a:r>
            <a:r>
              <a:rPr lang="ko-KR" sz="900" dirty="0">
                <a:latin typeface="+mj-ea"/>
                <a:ea typeface="+mj-ea"/>
                <a:cs typeface="Dotumche"/>
                <a:sym typeface="Dotumche"/>
              </a:rPr>
              <a:t> 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입력</a:t>
            </a:r>
            <a:endParaRPr dirty="0">
              <a:latin typeface="+mj-ea"/>
              <a:ea typeface="+mj-ea"/>
            </a:endParaRPr>
          </a:p>
        </p:txBody>
      </p:sp>
      <p:cxnSp>
        <p:nvCxnSpPr>
          <p:cNvPr id="113" name="Google Shape;113;p12"/>
          <p:cNvCxnSpPr>
            <a:stCxn id="106" idx="3"/>
            <a:endCxn id="112" idx="1"/>
          </p:cNvCxnSpPr>
          <p:nvPr/>
        </p:nvCxnSpPr>
        <p:spPr>
          <a:xfrm rot="10800000" flipH="1">
            <a:off x="5412338" y="2664780"/>
            <a:ext cx="309900" cy="8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사용자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로그인</a:t>
            </a:r>
            <a:endParaRPr dirty="0"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4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PRC-COM-001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1461154" y="2484621"/>
            <a:ext cx="900000" cy="36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Dotumche"/>
                <a:ea typeface="Dotumche"/>
                <a:cs typeface="Dotumche"/>
                <a:sym typeface="Dotumche"/>
              </a:rPr>
              <a:t>로그인</a:t>
            </a:r>
            <a:endParaRPr/>
          </a:p>
        </p:txBody>
      </p:sp>
      <p:cxnSp>
        <p:nvCxnSpPr>
          <p:cNvPr id="123" name="Google Shape;123;p13"/>
          <p:cNvCxnSpPr>
            <a:cxnSpLocks/>
            <a:stCxn id="121" idx="3"/>
            <a:endCxn id="125" idx="1"/>
          </p:cNvCxnSpPr>
          <p:nvPr/>
        </p:nvCxnSpPr>
        <p:spPr>
          <a:xfrm>
            <a:off x="2361154" y="2664771"/>
            <a:ext cx="553468" cy="8265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" name="Google Shape;125;p13"/>
          <p:cNvSpPr/>
          <p:nvPr/>
        </p:nvSpPr>
        <p:spPr>
          <a:xfrm>
            <a:off x="2914622" y="2430955"/>
            <a:ext cx="1209617" cy="4841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i="0" u="none" strike="noStrike" cap="none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학번</a:t>
            </a: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&amp; </a:t>
            </a:r>
            <a:r>
              <a:rPr lang="ko-KR" altLang="en-US" sz="900" b="0" i="0" u="none" strike="noStrike" cap="none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비밀번호 입력</a:t>
            </a:r>
            <a:endParaRPr lang="en-US" altLang="ko-KR" sz="900" b="0" i="0" u="none" strike="noStrike" cap="none" dirty="0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algn="ctr"/>
            <a:r>
              <a:rPr lang="en-US" altLang="ko-KR" sz="900" dirty="0">
                <a:latin typeface="Dotumche"/>
                <a:ea typeface="Dotumche"/>
                <a:sym typeface="Dotumche"/>
              </a:rPr>
              <a:t>(</a:t>
            </a:r>
            <a:r>
              <a:rPr lang="ko-KR" altLang="en-US" sz="900" dirty="0">
                <a:latin typeface="Dotumche"/>
                <a:ea typeface="Dotumche"/>
                <a:sym typeface="Dotumche"/>
              </a:rPr>
              <a:t>학생</a:t>
            </a:r>
            <a:r>
              <a:rPr lang="en-US" altLang="ko-KR" sz="900" dirty="0">
                <a:latin typeface="Dotumche"/>
                <a:ea typeface="Dotumche"/>
                <a:sym typeface="Dotumche"/>
              </a:rPr>
              <a:t>, </a:t>
            </a:r>
            <a:r>
              <a:rPr lang="ko-KR" altLang="en-US" sz="900" dirty="0">
                <a:latin typeface="Dotumche"/>
                <a:ea typeface="Dotumche"/>
                <a:sym typeface="Dotumche"/>
              </a:rPr>
              <a:t>관리자 선택</a:t>
            </a:r>
            <a:r>
              <a:rPr lang="en-US" altLang="ko-KR" sz="900" dirty="0">
                <a:latin typeface="Dotumche"/>
                <a:ea typeface="Dotumche"/>
                <a:sym typeface="Dotumche"/>
              </a:rPr>
              <a:t>)</a:t>
            </a:r>
            <a:endParaRPr dirty="0"/>
          </a:p>
        </p:txBody>
      </p:sp>
      <p:graphicFrame>
        <p:nvGraphicFramePr>
          <p:cNvPr id="126" name="Google Shape;126;p13"/>
          <p:cNvGraphicFramePr/>
          <p:nvPr>
            <p:extLst>
              <p:ext uri="{D42A27DB-BD31-4B8C-83A1-F6EECF244321}">
                <p14:modId xmlns:p14="http://schemas.microsoft.com/office/powerpoint/2010/main" val="1674607861"/>
              </p:ext>
            </p:extLst>
          </p:nvPr>
        </p:nvGraphicFramePr>
        <p:xfrm>
          <a:off x="6343411" y="2558962"/>
          <a:ext cx="1086175" cy="212275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08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che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출결관리시스템</a:t>
                      </a:r>
                      <a:endParaRPr sz="9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68500" marR="68500" marT="33875" marB="338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8" name="Google Shape;128;p13"/>
          <p:cNvSpPr/>
          <p:nvPr/>
        </p:nvSpPr>
        <p:spPr>
          <a:xfrm>
            <a:off x="4677707" y="2430955"/>
            <a:ext cx="900000" cy="4809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확인</a:t>
            </a:r>
            <a:endParaRPr sz="900" dirty="0">
              <a:latin typeface="Dotumche"/>
              <a:ea typeface="Dotumche"/>
              <a:sym typeface="Batang"/>
            </a:endParaRPr>
          </a:p>
        </p:txBody>
      </p:sp>
      <p:cxnSp>
        <p:nvCxnSpPr>
          <p:cNvPr id="129" name="Google Shape;129;p13"/>
          <p:cNvCxnSpPr>
            <a:cxnSpLocks/>
            <a:stCxn id="125" idx="3"/>
            <a:endCxn id="128" idx="1"/>
          </p:cNvCxnSpPr>
          <p:nvPr/>
        </p:nvCxnSpPr>
        <p:spPr>
          <a:xfrm flipV="1">
            <a:off x="4124239" y="2671405"/>
            <a:ext cx="553468" cy="1631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31;p13"/>
          <p:cNvSpPr txBox="1"/>
          <p:nvPr/>
        </p:nvSpPr>
        <p:spPr>
          <a:xfrm>
            <a:off x="5825406" y="2430955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Y</a:t>
            </a:r>
            <a:endParaRPr sz="900"/>
          </a:p>
        </p:txBody>
      </p:sp>
      <p:cxnSp>
        <p:nvCxnSpPr>
          <p:cNvPr id="132" name="Google Shape;132;p13"/>
          <p:cNvCxnSpPr>
            <a:stCxn id="128" idx="3"/>
          </p:cNvCxnSpPr>
          <p:nvPr/>
        </p:nvCxnSpPr>
        <p:spPr>
          <a:xfrm rot="10800000" flipH="1">
            <a:off x="5577707" y="2663305"/>
            <a:ext cx="752700" cy="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3" name="Google Shape;133;p13"/>
          <p:cNvCxnSpPr>
            <a:stCxn id="128" idx="2"/>
            <a:endCxn id="121" idx="2"/>
          </p:cNvCxnSpPr>
          <p:nvPr/>
        </p:nvCxnSpPr>
        <p:spPr>
          <a:xfrm rot="5400000" flipH="1">
            <a:off x="3485964" y="1270112"/>
            <a:ext cx="66934" cy="3216553"/>
          </a:xfrm>
          <a:prstGeom prst="bentConnector3">
            <a:avLst>
              <a:gd name="adj1" fmla="val -34153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4" name="Google Shape;134;p13"/>
          <p:cNvSpPr txBox="1"/>
          <p:nvPr/>
        </p:nvSpPr>
        <p:spPr>
          <a:xfrm>
            <a:off x="4066175" y="3158225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sp>
        <p:nvSpPr>
          <p:cNvPr id="2" name="Google Shape;105;p12">
            <a:extLst>
              <a:ext uri="{FF2B5EF4-FFF2-40B4-BE49-F238E27FC236}">
                <a16:creationId xmlns:a16="http://schemas.microsoft.com/office/drawing/2014/main" id="{AC3496A4-B40C-4307-B7BD-271FF2D69994}"/>
              </a:ext>
            </a:extLst>
          </p:cNvPr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name="adj" fmla="val 15806"/>
            </a:avLst>
          </a:prstGeom>
          <a:solidFill>
            <a:srgbClr val="B2B2B2"/>
          </a:solidFill>
          <a:ln w="126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1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사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용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자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-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algn="ctr"/>
            <a:r>
              <a:rPr lang="ko-KR" altLang="en-US" sz="1000" dirty="0">
                <a:latin typeface="맑은 고딕"/>
                <a:ea typeface="맑은 고딕"/>
                <a:cs typeface="Dotumche"/>
              </a:rPr>
              <a:t>공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맑은 고딕"/>
                <a:ea typeface="맑은 고딕"/>
                <a:cs typeface="Dotumche"/>
              </a:rPr>
              <a:t>통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+mj-ea"/>
              <a:ea typeface="+mj-ea"/>
              <a:cs typeface="Dotumche"/>
              <a:sym typeface="Dotumch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 dirty="0"/>
              <a:t>사용자</a:t>
            </a:r>
            <a:endParaRPr dirty="0"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출석관리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4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PRC-COM-001</a:t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2632085" y="2034894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latin typeface="Dotumche"/>
                <a:ea typeface="Dotumche"/>
                <a:cs typeface="Dotumche"/>
                <a:sym typeface="Dotumche"/>
              </a:rPr>
              <a:t>수강과목 확인</a:t>
            </a:r>
            <a:endParaRPr sz="900" dirty="0">
              <a:latin typeface="Dotumche"/>
              <a:ea typeface="Dotumche"/>
              <a:cs typeface="Dotumche"/>
              <a:sym typeface="Dotumche"/>
            </a:endParaRPr>
          </a:p>
        </p:txBody>
      </p:sp>
      <p:cxnSp>
        <p:nvCxnSpPr>
          <p:cNvPr id="145" name="Google Shape;145;p14"/>
          <p:cNvCxnSpPr>
            <a:cxnSpLocks/>
            <a:stCxn id="146" idx="3"/>
            <a:endCxn id="147" idx="1"/>
          </p:cNvCxnSpPr>
          <p:nvPr/>
        </p:nvCxnSpPr>
        <p:spPr>
          <a:xfrm flipV="1">
            <a:off x="5884419" y="2215035"/>
            <a:ext cx="364808" cy="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7" name="Google Shape;147;p14"/>
          <p:cNvSpPr/>
          <p:nvPr/>
        </p:nvSpPr>
        <p:spPr>
          <a:xfrm>
            <a:off x="6249227" y="2034885"/>
            <a:ext cx="75688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>
                <a:latin typeface="Dotumche"/>
                <a:ea typeface="Dotumche"/>
                <a:cs typeface="Dotumche"/>
                <a:sym typeface="Dotumche"/>
              </a:rPr>
              <a:t>QR코드</a:t>
            </a:r>
            <a:r>
              <a:rPr lang="ko-KR" sz="900" dirty="0">
                <a:latin typeface="Dotumche"/>
                <a:ea typeface="Dotumche"/>
                <a:cs typeface="Dotumche"/>
                <a:sym typeface="Dotumche"/>
              </a:rPr>
              <a:t> 생성</a:t>
            </a:r>
            <a:endParaRPr dirty="0"/>
          </a:p>
        </p:txBody>
      </p:sp>
      <p:sp>
        <p:nvSpPr>
          <p:cNvPr id="146" name="Google Shape;146;p14"/>
          <p:cNvSpPr/>
          <p:nvPr/>
        </p:nvSpPr>
        <p:spPr>
          <a:xfrm>
            <a:off x="4984419" y="1888044"/>
            <a:ext cx="900000" cy="6540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수강과목 </a:t>
            </a:r>
            <a:endParaRPr sz="900" dirty="0">
              <a:latin typeface="Dotumche"/>
              <a:ea typeface="Dotumche"/>
              <a:sym typeface="Batang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선택</a:t>
            </a:r>
            <a:endParaRPr sz="900" dirty="0">
              <a:latin typeface="Dotumche"/>
              <a:ea typeface="Dotumche"/>
              <a:sym typeface="Batang"/>
            </a:endParaRPr>
          </a:p>
        </p:txBody>
      </p:sp>
      <p:cxnSp>
        <p:nvCxnSpPr>
          <p:cNvPr id="149" name="Google Shape;149;p14"/>
          <p:cNvCxnSpPr>
            <a:cxnSpLocks/>
            <a:stCxn id="143" idx="3"/>
            <a:endCxn id="56" idx="1"/>
          </p:cNvCxnSpPr>
          <p:nvPr/>
        </p:nvCxnSpPr>
        <p:spPr>
          <a:xfrm>
            <a:off x="3532085" y="2215044"/>
            <a:ext cx="186722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0" name="Google Shape;150;p14"/>
          <p:cNvSpPr txBox="1"/>
          <p:nvPr/>
        </p:nvSpPr>
        <p:spPr>
          <a:xfrm>
            <a:off x="4627519" y="1891944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N</a:t>
            </a:r>
            <a:endParaRPr sz="900" dirty="0"/>
          </a:p>
        </p:txBody>
      </p:sp>
      <p:sp>
        <p:nvSpPr>
          <p:cNvPr id="151" name="Google Shape;151;p14"/>
          <p:cNvSpPr txBox="1"/>
          <p:nvPr/>
        </p:nvSpPr>
        <p:spPr>
          <a:xfrm>
            <a:off x="3261785" y="3696789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/>
              <a:t>N</a:t>
            </a:r>
            <a:endParaRPr sz="900" dirty="0"/>
          </a:p>
        </p:txBody>
      </p:sp>
      <p:cxnSp>
        <p:nvCxnSpPr>
          <p:cNvPr id="152" name="Google Shape;152;p14"/>
          <p:cNvCxnSpPr>
            <a:cxnSpLocks/>
            <a:stCxn id="114" idx="1"/>
            <a:endCxn id="110" idx="1"/>
          </p:cNvCxnSpPr>
          <p:nvPr/>
        </p:nvCxnSpPr>
        <p:spPr>
          <a:xfrm rot="10800000" flipH="1">
            <a:off x="3715665" y="3293073"/>
            <a:ext cx="3142" cy="907839"/>
          </a:xfrm>
          <a:prstGeom prst="bentConnector3">
            <a:avLst>
              <a:gd name="adj1" fmla="val -727562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Google Shape;153;p14"/>
          <p:cNvSpPr/>
          <p:nvPr/>
        </p:nvSpPr>
        <p:spPr>
          <a:xfrm>
            <a:off x="8736041" y="2030996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latin typeface="Dotumche"/>
                <a:ea typeface="Dotumche"/>
                <a:cs typeface="Dotumche"/>
                <a:sym typeface="Dotumche"/>
              </a:rPr>
              <a:t>출석하기 버튼 클릭</a:t>
            </a:r>
            <a:endParaRPr sz="900" dirty="0">
              <a:latin typeface="Dotumche"/>
              <a:ea typeface="Dotumche"/>
              <a:cs typeface="Dotumche"/>
              <a:sym typeface="Dotumche"/>
            </a:endParaRPr>
          </a:p>
        </p:txBody>
      </p:sp>
      <p:cxnSp>
        <p:nvCxnSpPr>
          <p:cNvPr id="154" name="Google Shape;154;p14"/>
          <p:cNvCxnSpPr>
            <a:cxnSpLocks/>
            <a:stCxn id="147" idx="3"/>
            <a:endCxn id="155" idx="1"/>
          </p:cNvCxnSpPr>
          <p:nvPr/>
        </p:nvCxnSpPr>
        <p:spPr>
          <a:xfrm>
            <a:off x="7006107" y="2215035"/>
            <a:ext cx="415034" cy="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" name="Google Shape;155;p14"/>
          <p:cNvSpPr/>
          <p:nvPr/>
        </p:nvSpPr>
        <p:spPr>
          <a:xfrm>
            <a:off x="7421141" y="1888044"/>
            <a:ext cx="900000" cy="6540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시간초과</a:t>
            </a:r>
            <a:endParaRPr sz="900" dirty="0">
              <a:latin typeface="Dotumche"/>
              <a:ea typeface="Dotumche"/>
              <a:sym typeface="Batang"/>
            </a:endParaRPr>
          </a:p>
        </p:txBody>
      </p:sp>
      <p:cxnSp>
        <p:nvCxnSpPr>
          <p:cNvPr id="156" name="Google Shape;156;p14"/>
          <p:cNvCxnSpPr>
            <a:cxnSpLocks/>
            <a:stCxn id="155" idx="3"/>
            <a:endCxn id="153" idx="1"/>
          </p:cNvCxnSpPr>
          <p:nvPr/>
        </p:nvCxnSpPr>
        <p:spPr>
          <a:xfrm flipV="1">
            <a:off x="8321141" y="2211146"/>
            <a:ext cx="414900" cy="3898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" name="Google Shape;157;p14"/>
          <p:cNvCxnSpPr>
            <a:cxnSpLocks/>
            <a:stCxn id="155" idx="2"/>
            <a:endCxn id="147" idx="2"/>
          </p:cNvCxnSpPr>
          <p:nvPr/>
        </p:nvCxnSpPr>
        <p:spPr>
          <a:xfrm rot="5400000" flipH="1">
            <a:off x="7175974" y="1846878"/>
            <a:ext cx="146859" cy="1243474"/>
          </a:xfrm>
          <a:prstGeom prst="bentConnector3">
            <a:avLst>
              <a:gd name="adj1" fmla="val -15566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" name="Google Shape;158;p14"/>
          <p:cNvSpPr txBox="1"/>
          <p:nvPr/>
        </p:nvSpPr>
        <p:spPr>
          <a:xfrm>
            <a:off x="8321879" y="1888046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sp>
        <p:nvSpPr>
          <p:cNvPr id="159" name="Google Shape;159;p14"/>
          <p:cNvSpPr txBox="1"/>
          <p:nvPr/>
        </p:nvSpPr>
        <p:spPr>
          <a:xfrm>
            <a:off x="7215129" y="2817719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 </a:t>
            </a:r>
            <a:endParaRPr sz="900"/>
          </a:p>
        </p:txBody>
      </p:sp>
      <p:sp>
        <p:nvSpPr>
          <p:cNvPr id="160" name="Google Shape;160;p14"/>
          <p:cNvSpPr txBox="1"/>
          <p:nvPr/>
        </p:nvSpPr>
        <p:spPr>
          <a:xfrm>
            <a:off x="7215129" y="2780171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Y</a:t>
            </a:r>
            <a:endParaRPr sz="900"/>
          </a:p>
        </p:txBody>
      </p:sp>
      <p:sp>
        <p:nvSpPr>
          <p:cNvPr id="2" name="Google Shape;105;p12">
            <a:extLst>
              <a:ext uri="{FF2B5EF4-FFF2-40B4-BE49-F238E27FC236}">
                <a16:creationId xmlns:a16="http://schemas.microsoft.com/office/drawing/2014/main" id="{BB9304BC-4C91-431D-AD37-715FD5EFD408}"/>
              </a:ext>
            </a:extLst>
          </p:cNvPr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name="adj" fmla="val 15806"/>
            </a:avLst>
          </a:prstGeom>
          <a:solidFill>
            <a:srgbClr val="B2B2B2"/>
          </a:solidFill>
          <a:ln w="126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1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사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용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자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-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algn="ctr"/>
            <a:r>
              <a:rPr lang="ko-KR" altLang="en-US" sz="1000" dirty="0">
                <a:latin typeface="맑은 고딕"/>
                <a:ea typeface="맑은 고딕"/>
                <a:cs typeface="Dotumche"/>
              </a:rPr>
              <a:t>학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맑은 고딕"/>
                <a:ea typeface="맑은 고딕"/>
                <a:cs typeface="Dotumche"/>
              </a:rPr>
              <a:t>생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+mj-ea"/>
              <a:ea typeface="+mj-ea"/>
              <a:cs typeface="Dotumche"/>
              <a:sym typeface="Dotumche"/>
            </a:endParaRPr>
          </a:p>
        </p:txBody>
      </p:sp>
      <p:sp>
        <p:nvSpPr>
          <p:cNvPr id="26" name="Google Shape;121;p13">
            <a:extLst>
              <a:ext uri="{FF2B5EF4-FFF2-40B4-BE49-F238E27FC236}">
                <a16:creationId xmlns:a16="http://schemas.microsoft.com/office/drawing/2014/main" id="{2FD54A72-C5F5-4BDA-A574-CE91D9FFDEAB}"/>
              </a:ext>
            </a:extLst>
          </p:cNvPr>
          <p:cNvSpPr/>
          <p:nvPr/>
        </p:nvSpPr>
        <p:spPr>
          <a:xfrm>
            <a:off x="1282085" y="2028543"/>
            <a:ext cx="900000" cy="36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Dotumche"/>
                <a:ea typeface="Dotumche"/>
                <a:cs typeface="Dotumche"/>
                <a:sym typeface="Dotumche"/>
              </a:rPr>
              <a:t>로그인</a:t>
            </a:r>
            <a:endParaRPr/>
          </a:p>
        </p:txBody>
      </p:sp>
      <p:cxnSp>
        <p:nvCxnSpPr>
          <p:cNvPr id="28" name="Google Shape;144;p14">
            <a:extLst>
              <a:ext uri="{FF2B5EF4-FFF2-40B4-BE49-F238E27FC236}">
                <a16:creationId xmlns:a16="http://schemas.microsoft.com/office/drawing/2014/main" id="{B54D99A5-87F5-4749-B9B8-D7D3E170D7CB}"/>
              </a:ext>
            </a:extLst>
          </p:cNvPr>
          <p:cNvCxnSpPr>
            <a:cxnSpLocks/>
            <a:stCxn id="26" idx="3"/>
            <a:endCxn id="143" idx="1"/>
          </p:cNvCxnSpPr>
          <p:nvPr/>
        </p:nvCxnSpPr>
        <p:spPr>
          <a:xfrm>
            <a:off x="2182085" y="2208693"/>
            <a:ext cx="450000" cy="6351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6" name="Google Shape;146;p14">
            <a:extLst>
              <a:ext uri="{FF2B5EF4-FFF2-40B4-BE49-F238E27FC236}">
                <a16:creationId xmlns:a16="http://schemas.microsoft.com/office/drawing/2014/main" id="{91111465-E638-4D88-A153-D3724B509B1D}"/>
              </a:ext>
            </a:extLst>
          </p:cNvPr>
          <p:cNvSpPr/>
          <p:nvPr/>
        </p:nvSpPr>
        <p:spPr>
          <a:xfrm>
            <a:off x="3718807" y="1888044"/>
            <a:ext cx="900000" cy="6540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출석확인버튼클릭</a:t>
            </a:r>
            <a:endParaRPr lang="en-US" altLang="ko-KR" sz="900" dirty="0">
              <a:latin typeface="Dotumche"/>
              <a:ea typeface="Dotumche"/>
              <a:sym typeface="Batang"/>
            </a:endParaRPr>
          </a:p>
        </p:txBody>
      </p:sp>
      <p:cxnSp>
        <p:nvCxnSpPr>
          <p:cNvPr id="74" name="Google Shape;152;p14">
            <a:extLst>
              <a:ext uri="{FF2B5EF4-FFF2-40B4-BE49-F238E27FC236}">
                <a16:creationId xmlns:a16="http://schemas.microsoft.com/office/drawing/2014/main" id="{564B06A4-091D-48C5-BF26-8937B4DFADBD}"/>
              </a:ext>
            </a:extLst>
          </p:cNvPr>
          <p:cNvCxnSpPr>
            <a:cxnSpLocks/>
            <a:stCxn id="153" idx="0"/>
            <a:endCxn id="143" idx="0"/>
          </p:cNvCxnSpPr>
          <p:nvPr/>
        </p:nvCxnSpPr>
        <p:spPr>
          <a:xfrm rot="16200000" flipH="1" flipV="1">
            <a:off x="6132114" y="-1019033"/>
            <a:ext cx="3898" cy="6103956"/>
          </a:xfrm>
          <a:prstGeom prst="bentConnector3">
            <a:avLst>
              <a:gd name="adj1" fmla="val -25901744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5" name="Google Shape;145;p14">
            <a:extLst>
              <a:ext uri="{FF2B5EF4-FFF2-40B4-BE49-F238E27FC236}">
                <a16:creationId xmlns:a16="http://schemas.microsoft.com/office/drawing/2014/main" id="{80E03790-B0D9-4096-AC84-C9E114161C20}"/>
              </a:ext>
            </a:extLst>
          </p:cNvPr>
          <p:cNvCxnSpPr>
            <a:cxnSpLocks/>
            <a:stCxn id="56" idx="3"/>
            <a:endCxn id="146" idx="1"/>
          </p:cNvCxnSpPr>
          <p:nvPr/>
        </p:nvCxnSpPr>
        <p:spPr>
          <a:xfrm>
            <a:off x="4618807" y="2215044"/>
            <a:ext cx="365612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0" name="Google Shape;150;p14">
            <a:extLst>
              <a:ext uri="{FF2B5EF4-FFF2-40B4-BE49-F238E27FC236}">
                <a16:creationId xmlns:a16="http://schemas.microsoft.com/office/drawing/2014/main" id="{C5306A1E-BE8A-4DC9-9FB2-AD31DF0659EC}"/>
              </a:ext>
            </a:extLst>
          </p:cNvPr>
          <p:cNvSpPr txBox="1"/>
          <p:nvPr/>
        </p:nvSpPr>
        <p:spPr>
          <a:xfrm>
            <a:off x="4165665" y="2574766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/>
              <a:t>Y</a:t>
            </a:r>
            <a:endParaRPr sz="900" dirty="0"/>
          </a:p>
        </p:txBody>
      </p:sp>
      <p:cxnSp>
        <p:nvCxnSpPr>
          <p:cNvPr id="107" name="Google Shape;145;p14">
            <a:extLst>
              <a:ext uri="{FF2B5EF4-FFF2-40B4-BE49-F238E27FC236}">
                <a16:creationId xmlns:a16="http://schemas.microsoft.com/office/drawing/2014/main" id="{FA3074E3-8762-4239-8C2E-BDF25FC4FE7D}"/>
              </a:ext>
            </a:extLst>
          </p:cNvPr>
          <p:cNvCxnSpPr>
            <a:cxnSpLocks/>
            <a:stCxn id="56" idx="2"/>
            <a:endCxn id="110" idx="0"/>
          </p:cNvCxnSpPr>
          <p:nvPr/>
        </p:nvCxnSpPr>
        <p:spPr>
          <a:xfrm>
            <a:off x="4168807" y="2542044"/>
            <a:ext cx="0" cy="570878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0" name="Google Shape;143;p14">
            <a:extLst>
              <a:ext uri="{FF2B5EF4-FFF2-40B4-BE49-F238E27FC236}">
                <a16:creationId xmlns:a16="http://schemas.microsoft.com/office/drawing/2014/main" id="{7F19B225-C708-49E5-A4E2-9100AC8709CF}"/>
              </a:ext>
            </a:extLst>
          </p:cNvPr>
          <p:cNvSpPr/>
          <p:nvPr/>
        </p:nvSpPr>
        <p:spPr>
          <a:xfrm>
            <a:off x="3718807" y="3112922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cs typeface="Dotumche"/>
                <a:sym typeface="Dotumche"/>
              </a:rPr>
              <a:t>모든</a:t>
            </a:r>
            <a:r>
              <a:rPr lang="en-US" sz="900" dirty="0">
                <a:latin typeface="Dotumche"/>
                <a:ea typeface="Dotumche"/>
                <a:cs typeface="Dotumche"/>
                <a:sym typeface="Dotumche"/>
              </a:rPr>
              <a:t> </a:t>
            </a:r>
            <a:r>
              <a:rPr lang="ko-KR" altLang="en-US" sz="900" dirty="0">
                <a:latin typeface="Dotumche"/>
                <a:ea typeface="Dotumche"/>
                <a:cs typeface="Dotumche"/>
                <a:sym typeface="Dotumche"/>
              </a:rPr>
              <a:t>과목 출결 확인</a:t>
            </a:r>
            <a:endParaRPr sz="900" dirty="0"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114" name="Google Shape;146;p14">
            <a:extLst>
              <a:ext uri="{FF2B5EF4-FFF2-40B4-BE49-F238E27FC236}">
                <a16:creationId xmlns:a16="http://schemas.microsoft.com/office/drawing/2014/main" id="{598A97FE-1894-4FC7-B8E9-F0DADA80BCE0}"/>
              </a:ext>
            </a:extLst>
          </p:cNvPr>
          <p:cNvSpPr/>
          <p:nvPr/>
        </p:nvSpPr>
        <p:spPr>
          <a:xfrm>
            <a:off x="3715665" y="3873911"/>
            <a:ext cx="900000" cy="6540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수강과목 </a:t>
            </a:r>
            <a:endParaRPr sz="900" dirty="0">
              <a:latin typeface="Dotumche"/>
              <a:ea typeface="Dotumche"/>
              <a:sym typeface="Batang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선택</a:t>
            </a:r>
            <a:endParaRPr sz="900" dirty="0">
              <a:latin typeface="Dotumche"/>
              <a:ea typeface="Dotumche"/>
              <a:sym typeface="Batang"/>
            </a:endParaRPr>
          </a:p>
        </p:txBody>
      </p:sp>
      <p:cxnSp>
        <p:nvCxnSpPr>
          <p:cNvPr id="115" name="Google Shape;145;p14">
            <a:extLst>
              <a:ext uri="{FF2B5EF4-FFF2-40B4-BE49-F238E27FC236}">
                <a16:creationId xmlns:a16="http://schemas.microsoft.com/office/drawing/2014/main" id="{A24D5593-6B06-4F42-8E26-871CEC0349CC}"/>
              </a:ext>
            </a:extLst>
          </p:cNvPr>
          <p:cNvCxnSpPr>
            <a:cxnSpLocks/>
            <a:stCxn id="110" idx="2"/>
            <a:endCxn id="114" idx="0"/>
          </p:cNvCxnSpPr>
          <p:nvPr/>
        </p:nvCxnSpPr>
        <p:spPr>
          <a:xfrm flipH="1">
            <a:off x="4165665" y="3473222"/>
            <a:ext cx="3142" cy="40068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45;p14">
            <a:extLst>
              <a:ext uri="{FF2B5EF4-FFF2-40B4-BE49-F238E27FC236}">
                <a16:creationId xmlns:a16="http://schemas.microsoft.com/office/drawing/2014/main" id="{6C7C88E1-04F5-4F40-92EA-24D3306F6789}"/>
              </a:ext>
            </a:extLst>
          </p:cNvPr>
          <p:cNvCxnSpPr>
            <a:cxnSpLocks/>
            <a:stCxn id="114" idx="3"/>
            <a:endCxn id="128" idx="1"/>
          </p:cNvCxnSpPr>
          <p:nvPr/>
        </p:nvCxnSpPr>
        <p:spPr>
          <a:xfrm flipV="1">
            <a:off x="4615665" y="4200330"/>
            <a:ext cx="506471" cy="581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7" name="Google Shape;151;p14">
            <a:extLst>
              <a:ext uri="{FF2B5EF4-FFF2-40B4-BE49-F238E27FC236}">
                <a16:creationId xmlns:a16="http://schemas.microsoft.com/office/drawing/2014/main" id="{CA2F45E3-39AB-4E16-B360-2F7D1B242746}"/>
              </a:ext>
            </a:extLst>
          </p:cNvPr>
          <p:cNvSpPr txBox="1"/>
          <p:nvPr/>
        </p:nvSpPr>
        <p:spPr>
          <a:xfrm>
            <a:off x="4671485" y="3920192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/>
              <a:t>N</a:t>
            </a:r>
            <a:endParaRPr sz="900" dirty="0"/>
          </a:p>
        </p:txBody>
      </p:sp>
      <p:sp>
        <p:nvSpPr>
          <p:cNvPr id="128" name="Google Shape;143;p14">
            <a:extLst>
              <a:ext uri="{FF2B5EF4-FFF2-40B4-BE49-F238E27FC236}">
                <a16:creationId xmlns:a16="http://schemas.microsoft.com/office/drawing/2014/main" id="{141AD5EE-7D15-45D4-BD98-4A3708B0EA81}"/>
              </a:ext>
            </a:extLst>
          </p:cNvPr>
          <p:cNvSpPr/>
          <p:nvPr/>
        </p:nvSpPr>
        <p:spPr>
          <a:xfrm>
            <a:off x="5122136" y="3972760"/>
            <a:ext cx="900000" cy="45513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latin typeface="Dotumche"/>
                <a:ea typeface="Dotumche"/>
                <a:cs typeface="Dotumche"/>
                <a:sym typeface="Dotumche"/>
              </a:rPr>
              <a:t>과목 별 출석상태 확인</a:t>
            </a:r>
            <a:endParaRPr sz="900" dirty="0">
              <a:latin typeface="Dotumche"/>
              <a:ea typeface="Dotumche"/>
              <a:cs typeface="Dotumche"/>
              <a:sym typeface="Dotumche"/>
            </a:endParaRPr>
          </a:p>
        </p:txBody>
      </p:sp>
      <p:cxnSp>
        <p:nvCxnSpPr>
          <p:cNvPr id="133" name="Google Shape;145;p14">
            <a:extLst>
              <a:ext uri="{FF2B5EF4-FFF2-40B4-BE49-F238E27FC236}">
                <a16:creationId xmlns:a16="http://schemas.microsoft.com/office/drawing/2014/main" id="{865C12D8-AA97-4BF7-9FC8-3D94F55625A3}"/>
              </a:ext>
            </a:extLst>
          </p:cNvPr>
          <p:cNvCxnSpPr>
            <a:cxnSpLocks/>
            <a:stCxn id="128" idx="3"/>
            <a:endCxn id="136" idx="1"/>
          </p:cNvCxnSpPr>
          <p:nvPr/>
        </p:nvCxnSpPr>
        <p:spPr>
          <a:xfrm>
            <a:off x="6022136" y="4200330"/>
            <a:ext cx="777046" cy="581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6" name="Google Shape;146;p14">
            <a:extLst>
              <a:ext uri="{FF2B5EF4-FFF2-40B4-BE49-F238E27FC236}">
                <a16:creationId xmlns:a16="http://schemas.microsoft.com/office/drawing/2014/main" id="{6E213692-9BEF-412E-B7D6-038AE5CB8A9F}"/>
              </a:ext>
            </a:extLst>
          </p:cNvPr>
          <p:cNvSpPr/>
          <p:nvPr/>
        </p:nvSpPr>
        <p:spPr>
          <a:xfrm>
            <a:off x="6799182" y="3873911"/>
            <a:ext cx="900000" cy="6540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ko-KR" altLang="en-US" sz="900" dirty="0">
                <a:latin typeface="Dotumche"/>
                <a:ea typeface="Dotumche"/>
                <a:sym typeface="Batang"/>
              </a:rPr>
              <a:t>결석 </a:t>
            </a:r>
            <a:r>
              <a:rPr lang="en-US" altLang="ko-KR" sz="900" dirty="0">
                <a:latin typeface="Dotumche"/>
                <a:ea typeface="Dotumche"/>
                <a:sym typeface="Batang"/>
              </a:rPr>
              <a:t>4</a:t>
            </a:r>
            <a:r>
              <a:rPr lang="ko-KR" altLang="en-US" sz="900" dirty="0">
                <a:latin typeface="Dotumche"/>
                <a:ea typeface="Dotumche"/>
                <a:sym typeface="Batang"/>
              </a:rPr>
              <a:t>회 이상</a:t>
            </a:r>
          </a:p>
        </p:txBody>
      </p:sp>
      <p:sp>
        <p:nvSpPr>
          <p:cNvPr id="138" name="Google Shape;159;p14">
            <a:extLst>
              <a:ext uri="{FF2B5EF4-FFF2-40B4-BE49-F238E27FC236}">
                <a16:creationId xmlns:a16="http://schemas.microsoft.com/office/drawing/2014/main" id="{55DA3646-DDA9-407C-964C-EA06718735EF}"/>
              </a:ext>
            </a:extLst>
          </p:cNvPr>
          <p:cNvSpPr txBox="1"/>
          <p:nvPr/>
        </p:nvSpPr>
        <p:spPr>
          <a:xfrm>
            <a:off x="7038353" y="3273384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 </a:t>
            </a:r>
            <a:endParaRPr sz="900"/>
          </a:p>
        </p:txBody>
      </p:sp>
      <p:sp>
        <p:nvSpPr>
          <p:cNvPr id="142" name="Google Shape;160;p14">
            <a:extLst>
              <a:ext uri="{FF2B5EF4-FFF2-40B4-BE49-F238E27FC236}">
                <a16:creationId xmlns:a16="http://schemas.microsoft.com/office/drawing/2014/main" id="{BE428759-2FC0-4F9D-9FE0-5492C3CDDF77}"/>
              </a:ext>
            </a:extLst>
          </p:cNvPr>
          <p:cNvSpPr txBox="1"/>
          <p:nvPr/>
        </p:nvSpPr>
        <p:spPr>
          <a:xfrm>
            <a:off x="7818075" y="3877229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/>
              <a:t>Y</a:t>
            </a:r>
            <a:endParaRPr sz="900" dirty="0"/>
          </a:p>
        </p:txBody>
      </p:sp>
      <p:cxnSp>
        <p:nvCxnSpPr>
          <p:cNvPr id="148" name="Google Shape;161;p14">
            <a:extLst>
              <a:ext uri="{FF2B5EF4-FFF2-40B4-BE49-F238E27FC236}">
                <a16:creationId xmlns:a16="http://schemas.microsoft.com/office/drawing/2014/main" id="{9BAA281E-1B12-48BF-A688-49A6D2E0CE66}"/>
              </a:ext>
            </a:extLst>
          </p:cNvPr>
          <p:cNvCxnSpPr>
            <a:cxnSpLocks/>
            <a:stCxn id="136" idx="3"/>
            <a:endCxn id="161" idx="1"/>
          </p:cNvCxnSpPr>
          <p:nvPr/>
        </p:nvCxnSpPr>
        <p:spPr>
          <a:xfrm flipV="1">
            <a:off x="7699182" y="4191380"/>
            <a:ext cx="508087" cy="9531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" name="Google Shape;77;p11">
            <a:extLst>
              <a:ext uri="{FF2B5EF4-FFF2-40B4-BE49-F238E27FC236}">
                <a16:creationId xmlns:a16="http://schemas.microsoft.com/office/drawing/2014/main" id="{99048734-A761-4E7C-ACFC-814CCCE0965D}"/>
              </a:ext>
            </a:extLst>
          </p:cNvPr>
          <p:cNvSpPr/>
          <p:nvPr/>
        </p:nvSpPr>
        <p:spPr>
          <a:xfrm>
            <a:off x="8207269" y="4011199"/>
            <a:ext cx="827088" cy="3603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Tahoma"/>
              </a:rPr>
              <a:t>낙제</a:t>
            </a:r>
            <a:endParaRPr sz="900" dirty="0">
              <a:latin typeface="Dotumche"/>
              <a:ea typeface="Dotumche"/>
            </a:endParaRPr>
          </a:p>
        </p:txBody>
      </p:sp>
      <p:cxnSp>
        <p:nvCxnSpPr>
          <p:cNvPr id="162" name="Google Shape;156;p14">
            <a:extLst>
              <a:ext uri="{FF2B5EF4-FFF2-40B4-BE49-F238E27FC236}">
                <a16:creationId xmlns:a16="http://schemas.microsoft.com/office/drawing/2014/main" id="{69865C15-A729-4FAE-85A9-9513085A3BCE}"/>
              </a:ext>
            </a:extLst>
          </p:cNvPr>
          <p:cNvCxnSpPr>
            <a:cxnSpLocks/>
            <a:stCxn id="136" idx="0"/>
            <a:endCxn id="128" idx="0"/>
          </p:cNvCxnSpPr>
          <p:nvPr/>
        </p:nvCxnSpPr>
        <p:spPr>
          <a:xfrm rot="16200000" flipH="1" flipV="1">
            <a:off x="6361234" y="3084812"/>
            <a:ext cx="98849" cy="1677046"/>
          </a:xfrm>
          <a:prstGeom prst="bentConnector3">
            <a:avLst>
              <a:gd name="adj1" fmla="val -231262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58;p14">
            <a:extLst>
              <a:ext uri="{FF2B5EF4-FFF2-40B4-BE49-F238E27FC236}">
                <a16:creationId xmlns:a16="http://schemas.microsoft.com/office/drawing/2014/main" id="{DC74F23B-9843-4904-8696-712B68935483}"/>
              </a:ext>
            </a:extLst>
          </p:cNvPr>
          <p:cNvSpPr txBox="1"/>
          <p:nvPr/>
        </p:nvSpPr>
        <p:spPr>
          <a:xfrm>
            <a:off x="6299660" y="3386687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/>
              <a:t>N</a:t>
            </a:r>
            <a:endParaRPr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 altLang="en-US" dirty="0"/>
              <a:t>관리자</a:t>
            </a:r>
            <a:endParaRPr lang="en-US" altLang="ko-KR" dirty="0"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출석관리</a:t>
            </a:r>
            <a:endParaRPr dirty="0"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4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PRC-COM-001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1461154" y="2484621"/>
            <a:ext cx="900000" cy="36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Dotumche"/>
                <a:ea typeface="Dotumche"/>
                <a:cs typeface="Dotumche"/>
                <a:sym typeface="Dotumche"/>
              </a:rPr>
              <a:t>로그인</a:t>
            </a:r>
            <a:endParaRPr/>
          </a:p>
        </p:txBody>
      </p:sp>
      <p:cxnSp>
        <p:nvCxnSpPr>
          <p:cNvPr id="123" name="Google Shape;123;p13"/>
          <p:cNvCxnSpPr>
            <a:cxnSpLocks/>
            <a:stCxn id="121" idx="3"/>
            <a:endCxn id="125" idx="1"/>
          </p:cNvCxnSpPr>
          <p:nvPr/>
        </p:nvCxnSpPr>
        <p:spPr>
          <a:xfrm>
            <a:off x="2361154" y="2664771"/>
            <a:ext cx="553468" cy="8265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" name="Google Shape;125;p13"/>
          <p:cNvSpPr/>
          <p:nvPr/>
        </p:nvSpPr>
        <p:spPr>
          <a:xfrm>
            <a:off x="2914622" y="2430955"/>
            <a:ext cx="1209617" cy="4841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i="0" u="none" strike="noStrike" cap="none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수강 생이 있는 전체 과목의 학생의 출석상태 확인</a:t>
            </a:r>
            <a:endParaRPr dirty="0"/>
          </a:p>
        </p:txBody>
      </p:sp>
      <p:sp>
        <p:nvSpPr>
          <p:cNvPr id="128" name="Google Shape;128;p13"/>
          <p:cNvSpPr/>
          <p:nvPr/>
        </p:nvSpPr>
        <p:spPr>
          <a:xfrm>
            <a:off x="4677707" y="2430955"/>
            <a:ext cx="900000" cy="4809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과목 선택</a:t>
            </a:r>
            <a:endParaRPr sz="900" dirty="0">
              <a:latin typeface="Dotumche"/>
              <a:ea typeface="Dotumche"/>
              <a:sym typeface="Batang"/>
            </a:endParaRPr>
          </a:p>
        </p:txBody>
      </p:sp>
      <p:cxnSp>
        <p:nvCxnSpPr>
          <p:cNvPr id="129" name="Google Shape;129;p13"/>
          <p:cNvCxnSpPr>
            <a:cxnSpLocks/>
            <a:stCxn id="125" idx="3"/>
            <a:endCxn id="128" idx="1"/>
          </p:cNvCxnSpPr>
          <p:nvPr/>
        </p:nvCxnSpPr>
        <p:spPr>
          <a:xfrm flipV="1">
            <a:off x="4124239" y="2671405"/>
            <a:ext cx="553468" cy="1631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31;p13"/>
          <p:cNvSpPr txBox="1"/>
          <p:nvPr/>
        </p:nvSpPr>
        <p:spPr>
          <a:xfrm>
            <a:off x="5825406" y="2430955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Y</a:t>
            </a:r>
            <a:endParaRPr sz="900"/>
          </a:p>
        </p:txBody>
      </p:sp>
      <p:cxnSp>
        <p:nvCxnSpPr>
          <p:cNvPr id="133" name="Google Shape;133;p13"/>
          <p:cNvCxnSpPr>
            <a:cxnSpLocks/>
            <a:stCxn id="128" idx="2"/>
            <a:endCxn id="125" idx="2"/>
          </p:cNvCxnSpPr>
          <p:nvPr/>
        </p:nvCxnSpPr>
        <p:spPr>
          <a:xfrm rot="5400000">
            <a:off x="4321938" y="2109348"/>
            <a:ext cx="3262" cy="1608276"/>
          </a:xfrm>
          <a:prstGeom prst="bentConnector3">
            <a:avLst>
              <a:gd name="adj1" fmla="val 71079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4" name="Google Shape;134;p13"/>
          <p:cNvSpPr txBox="1"/>
          <p:nvPr/>
        </p:nvSpPr>
        <p:spPr>
          <a:xfrm>
            <a:off x="4066175" y="3158225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sp>
        <p:nvSpPr>
          <p:cNvPr id="2" name="Google Shape;105;p12">
            <a:extLst>
              <a:ext uri="{FF2B5EF4-FFF2-40B4-BE49-F238E27FC236}">
                <a16:creationId xmlns:a16="http://schemas.microsoft.com/office/drawing/2014/main" id="{AC3496A4-B40C-4307-B7BD-271FF2D69994}"/>
              </a:ext>
            </a:extLst>
          </p:cNvPr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name="adj" fmla="val 15806"/>
            </a:avLst>
          </a:prstGeom>
          <a:solidFill>
            <a:srgbClr val="B2B2B2"/>
          </a:solidFill>
          <a:ln w="126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1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사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용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자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-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algn="ctr"/>
            <a:r>
              <a:rPr lang="ko-KR" altLang="en-US" sz="1000" dirty="0">
                <a:latin typeface="맑은 고딕"/>
                <a:ea typeface="맑은 고딕"/>
                <a:cs typeface="Dotumche"/>
              </a:rPr>
              <a:t>관</a:t>
            </a:r>
            <a:endParaRPr lang="en-US" altLang="ko-KR" sz="1000" dirty="0">
              <a:latin typeface="맑은 고딕"/>
              <a:ea typeface="맑은 고딕"/>
              <a:cs typeface="Dotumche"/>
            </a:endParaRPr>
          </a:p>
          <a:p>
            <a:pPr algn="ctr"/>
            <a:r>
              <a:rPr lang="ko-KR" altLang="en-US" sz="1000" dirty="0">
                <a:latin typeface="맑은 고딕"/>
                <a:ea typeface="맑은 고딕"/>
                <a:cs typeface="Dotumche"/>
                <a:sym typeface="Dotumche"/>
              </a:rPr>
              <a:t>리</a:t>
            </a:r>
            <a:endParaRPr lang="en-US" altLang="ko-KR" sz="1000" dirty="0">
              <a:latin typeface="맑은 고딕"/>
              <a:ea typeface="맑은 고딕"/>
              <a:cs typeface="Dotumche"/>
              <a:sym typeface="Dotumche"/>
            </a:endParaRPr>
          </a:p>
          <a:p>
            <a:pPr algn="ctr"/>
            <a:r>
              <a:rPr lang="ko-KR" altLang="en-US" sz="1000" dirty="0">
                <a:latin typeface="맑은 고딕"/>
                <a:ea typeface="맑은 고딕"/>
                <a:cs typeface="Dotumche"/>
                <a:sym typeface="Dotumche"/>
              </a:rPr>
              <a:t>자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</p:txBody>
      </p:sp>
      <p:sp>
        <p:nvSpPr>
          <p:cNvPr id="19" name="Google Shape;125;p13">
            <a:extLst>
              <a:ext uri="{FF2B5EF4-FFF2-40B4-BE49-F238E27FC236}">
                <a16:creationId xmlns:a16="http://schemas.microsoft.com/office/drawing/2014/main" id="{1B89A02A-3C8E-4072-8D81-529ABAA76EDC}"/>
              </a:ext>
            </a:extLst>
          </p:cNvPr>
          <p:cNvSpPr/>
          <p:nvPr/>
        </p:nvSpPr>
        <p:spPr>
          <a:xfrm>
            <a:off x="6335229" y="2427693"/>
            <a:ext cx="1209617" cy="4841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i="0" u="none" strike="noStrike" cap="none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선택한 과목의 전체 학생의 출석상태 확인</a:t>
            </a:r>
            <a:endParaRPr dirty="0"/>
          </a:p>
        </p:txBody>
      </p:sp>
      <p:cxnSp>
        <p:nvCxnSpPr>
          <p:cNvPr id="20" name="Google Shape;129;p13">
            <a:extLst>
              <a:ext uri="{FF2B5EF4-FFF2-40B4-BE49-F238E27FC236}">
                <a16:creationId xmlns:a16="http://schemas.microsoft.com/office/drawing/2014/main" id="{D9595898-CD67-4DF5-826F-A309B50A94C5}"/>
              </a:ext>
            </a:extLst>
          </p:cNvPr>
          <p:cNvCxnSpPr>
            <a:cxnSpLocks/>
            <a:stCxn id="128" idx="3"/>
            <a:endCxn id="19" idx="1"/>
          </p:cNvCxnSpPr>
          <p:nvPr/>
        </p:nvCxnSpPr>
        <p:spPr>
          <a:xfrm flipV="1">
            <a:off x="5577707" y="2669774"/>
            <a:ext cx="757522" cy="1631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6206592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화면정의서_기본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335</Words>
  <Application>Microsoft Office PowerPoint</Application>
  <PresentationFormat>A4 용지(210x297mm)</PresentationFormat>
  <Paragraphs>159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Calibri</vt:lpstr>
      <vt:lpstr>Dotumche</vt:lpstr>
      <vt:lpstr>Arial</vt:lpstr>
      <vt:lpstr>Noto Sans Symbols</vt:lpstr>
      <vt:lpstr>Batang</vt:lpstr>
      <vt:lpstr>Gulimche</vt:lpstr>
      <vt:lpstr>Tahoma</vt:lpstr>
      <vt:lpstr>맑은 고딕</vt:lpstr>
      <vt:lpstr>맑은 고딕</vt:lpstr>
      <vt:lpstr>Dotum</vt:lpstr>
      <vt:lpstr>디자인 사용자 지정</vt:lpstr>
      <vt:lpstr>1_화면정의서_기본</vt:lpstr>
      <vt:lpstr>PowerPoint 프레젠테이션</vt:lpstr>
      <vt:lpstr>PowerPoint 프레젠테이션</vt:lpstr>
      <vt:lpstr>PowerPoint 프레젠테이션</vt:lpstr>
      <vt:lpstr>PowerPoint 프레젠테이션</vt:lpstr>
      <vt:lpstr>신규 회원가입</vt:lpstr>
      <vt:lpstr>로그인</vt:lpstr>
      <vt:lpstr>출석관리</vt:lpstr>
      <vt:lpstr>출석관리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이규태</cp:lastModifiedBy>
  <cp:revision>48</cp:revision>
  <dcterms:modified xsi:type="dcterms:W3CDTF">2021-05-27T06:55:56Z</dcterms:modified>
</cp:coreProperties>
</file>