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55" r:id="rId2"/>
  </p:sldMasterIdLst>
  <p:notesMasterIdLst>
    <p:notesMasterId r:id="rId11"/>
  </p:notesMasterIdLst>
  <p:sldIdLst>
    <p:sldId id="256" r:id="rId3"/>
    <p:sldId id="257" r:id="rId4"/>
    <p:sldId id="258" r:id="rId5"/>
    <p:sldId id="287" r:id="rId6"/>
    <p:sldId id="288" r:id="rId7"/>
    <p:sldId id="293" r:id="rId8"/>
    <p:sldId id="294" r:id="rId9"/>
    <p:sldId id="296" r:id="rId10"/>
  </p:sldIdLst>
  <p:sldSz cx="9906000" cy="6858000" type="A4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oto Sans Symbols" panose="020B0502040504020204" pitchFamily="50" charset="-127"/>
      <p:regular r:id="rId16"/>
    </p:embeddedFont>
    <p:embeddedFont>
      <p:font typeface="Quattrocento Sans" panose="020B0600000101010101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BF86B-5FDE-41DA-A875-A8B9C30797B5}" v="541" dt="2021-05-07T00:57:20.501"/>
  </p1510:revLst>
</p1510:revInfo>
</file>

<file path=ppt/tableStyles.xml><?xml version="1.0" encoding="utf-8"?>
<a:tblStyleLst xmlns:a="http://schemas.openxmlformats.org/drawingml/2006/main" def="{89E2957A-475E-4996-904C-085F209479E5}">
  <a:tblStyle styleId="{89E2957A-475E-4996-904C-085F209479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규태" userId="1a73e528-11b4-4ae5-8012-e2f6ac72d46e" providerId="ADAL" clId="{DA009BCC-C947-4656-93F3-AD7552E8AC77}"/>
    <pc:docChg chg="undo custSel addSld delSld modSld sldOrd">
      <pc:chgData name="이규태" userId="1a73e528-11b4-4ae5-8012-e2f6ac72d46e" providerId="ADAL" clId="{DA009BCC-C947-4656-93F3-AD7552E8AC77}" dt="2021-05-07T02:06:35.829" v="2026" actId="2696"/>
      <pc:docMkLst>
        <pc:docMk/>
      </pc:docMkLst>
      <pc:sldChg chg="modSp">
        <pc:chgData name="이규태" userId="1a73e528-11b4-4ae5-8012-e2f6ac72d46e" providerId="ADAL" clId="{DA009BCC-C947-4656-93F3-AD7552E8AC77}" dt="2021-05-07T02:04:37.764" v="2003" actId="2165"/>
        <pc:sldMkLst>
          <pc:docMk/>
          <pc:sldMk cId="0" sldId="258"/>
        </pc:sldMkLst>
        <pc:graphicFrameChg chg="mod modGraphic">
          <ac:chgData name="이규태" userId="1a73e528-11b4-4ae5-8012-e2f6ac72d46e" providerId="ADAL" clId="{DA009BCC-C947-4656-93F3-AD7552E8AC77}" dt="2021-05-07T02:04:37.764" v="2003" actId="2165"/>
          <ac:graphicFrameMkLst>
            <pc:docMk/>
            <pc:sldMk cId="0" sldId="258"/>
            <ac:graphicFrameMk id="69" creationId="{00000000-0000-0000-0000-000000000000}"/>
          </ac:graphicFrameMkLst>
        </pc:graphicFrameChg>
      </pc:sldChg>
      <pc:sldChg chg="addSp del">
        <pc:chgData name="이규태" userId="1a73e528-11b4-4ae5-8012-e2f6ac72d46e" providerId="ADAL" clId="{DA009BCC-C947-4656-93F3-AD7552E8AC77}" dt="2021-05-07T01:49:09.502" v="1001" actId="2696"/>
        <pc:sldMkLst>
          <pc:docMk/>
          <pc:sldMk cId="0" sldId="260"/>
        </pc:sldMkLst>
        <pc:spChg chg="add">
          <ac:chgData name="이규태" userId="1a73e528-11b4-4ae5-8012-e2f6ac72d46e" providerId="ADAL" clId="{DA009BCC-C947-4656-93F3-AD7552E8AC77}" dt="2021-05-07T01:41:08.012" v="755"/>
          <ac:spMkLst>
            <pc:docMk/>
            <pc:sldMk cId="0" sldId="260"/>
            <ac:spMk id="44" creationId="{08B8730D-5263-43AE-BB05-AD9F9C39B7B8}"/>
          </ac:spMkLst>
        </pc:spChg>
      </pc:sldChg>
      <pc:sldChg chg="del">
        <pc:chgData name="이규태" userId="1a73e528-11b4-4ae5-8012-e2f6ac72d46e" providerId="ADAL" clId="{DA009BCC-C947-4656-93F3-AD7552E8AC77}" dt="2021-05-07T01:49:09.517" v="1002" actId="2696"/>
        <pc:sldMkLst>
          <pc:docMk/>
          <pc:sldMk cId="0" sldId="261"/>
        </pc:sldMkLst>
      </pc:sldChg>
      <pc:sldChg chg="del">
        <pc:chgData name="이규태" userId="1a73e528-11b4-4ae5-8012-e2f6ac72d46e" providerId="ADAL" clId="{DA009BCC-C947-4656-93F3-AD7552E8AC77}" dt="2021-05-07T01:49:09.533" v="1003" actId="2696"/>
        <pc:sldMkLst>
          <pc:docMk/>
          <pc:sldMk cId="0" sldId="262"/>
        </pc:sldMkLst>
      </pc:sldChg>
      <pc:sldChg chg="del">
        <pc:chgData name="이규태" userId="1a73e528-11b4-4ae5-8012-e2f6ac72d46e" providerId="ADAL" clId="{DA009BCC-C947-4656-93F3-AD7552E8AC77}" dt="2021-05-07T01:49:09.564" v="1004" actId="2696"/>
        <pc:sldMkLst>
          <pc:docMk/>
          <pc:sldMk cId="0" sldId="263"/>
        </pc:sldMkLst>
      </pc:sldChg>
      <pc:sldChg chg="del">
        <pc:chgData name="이규태" userId="1a73e528-11b4-4ae5-8012-e2f6ac72d46e" providerId="ADAL" clId="{DA009BCC-C947-4656-93F3-AD7552E8AC77}" dt="2021-05-07T01:49:09.582" v="1005" actId="2696"/>
        <pc:sldMkLst>
          <pc:docMk/>
          <pc:sldMk cId="0" sldId="264"/>
        </pc:sldMkLst>
      </pc:sldChg>
      <pc:sldChg chg="del">
        <pc:chgData name="이규태" userId="1a73e528-11b4-4ae5-8012-e2f6ac72d46e" providerId="ADAL" clId="{DA009BCC-C947-4656-93F3-AD7552E8AC77}" dt="2021-05-07T01:49:09.602" v="1006" actId="2696"/>
        <pc:sldMkLst>
          <pc:docMk/>
          <pc:sldMk cId="0" sldId="265"/>
        </pc:sldMkLst>
      </pc:sldChg>
      <pc:sldChg chg="del">
        <pc:chgData name="이규태" userId="1a73e528-11b4-4ae5-8012-e2f6ac72d46e" providerId="ADAL" clId="{DA009BCC-C947-4656-93F3-AD7552E8AC77}" dt="2021-05-07T01:49:09.622" v="1007" actId="2696"/>
        <pc:sldMkLst>
          <pc:docMk/>
          <pc:sldMk cId="0" sldId="266"/>
        </pc:sldMkLst>
      </pc:sldChg>
      <pc:sldChg chg="del">
        <pc:chgData name="이규태" userId="1a73e528-11b4-4ae5-8012-e2f6ac72d46e" providerId="ADAL" clId="{DA009BCC-C947-4656-93F3-AD7552E8AC77}" dt="2021-05-07T01:49:09.641" v="1008" actId="2696"/>
        <pc:sldMkLst>
          <pc:docMk/>
          <pc:sldMk cId="0" sldId="267"/>
        </pc:sldMkLst>
      </pc:sldChg>
      <pc:sldChg chg="del">
        <pc:chgData name="이규태" userId="1a73e528-11b4-4ae5-8012-e2f6ac72d46e" providerId="ADAL" clId="{DA009BCC-C947-4656-93F3-AD7552E8AC77}" dt="2021-05-07T01:49:09.661" v="1009" actId="2696"/>
        <pc:sldMkLst>
          <pc:docMk/>
          <pc:sldMk cId="0" sldId="268"/>
        </pc:sldMkLst>
      </pc:sldChg>
      <pc:sldChg chg="del">
        <pc:chgData name="이규태" userId="1a73e528-11b4-4ae5-8012-e2f6ac72d46e" providerId="ADAL" clId="{DA009BCC-C947-4656-93F3-AD7552E8AC77}" dt="2021-05-07T01:49:09.681" v="1010" actId="2696"/>
        <pc:sldMkLst>
          <pc:docMk/>
          <pc:sldMk cId="0" sldId="269"/>
        </pc:sldMkLst>
      </pc:sldChg>
      <pc:sldChg chg="del">
        <pc:chgData name="이규태" userId="1a73e528-11b4-4ae5-8012-e2f6ac72d46e" providerId="ADAL" clId="{DA009BCC-C947-4656-93F3-AD7552E8AC77}" dt="2021-05-07T01:49:09.691" v="1011" actId="2696"/>
        <pc:sldMkLst>
          <pc:docMk/>
          <pc:sldMk cId="0" sldId="270"/>
        </pc:sldMkLst>
      </pc:sldChg>
      <pc:sldChg chg="del">
        <pc:chgData name="이규태" userId="1a73e528-11b4-4ae5-8012-e2f6ac72d46e" providerId="ADAL" clId="{DA009BCC-C947-4656-93F3-AD7552E8AC77}" dt="2021-05-07T01:49:09.714" v="1012" actId="2696"/>
        <pc:sldMkLst>
          <pc:docMk/>
          <pc:sldMk cId="0" sldId="271"/>
        </pc:sldMkLst>
      </pc:sldChg>
      <pc:sldChg chg="del">
        <pc:chgData name="이규태" userId="1a73e528-11b4-4ae5-8012-e2f6ac72d46e" providerId="ADAL" clId="{DA009BCC-C947-4656-93F3-AD7552E8AC77}" dt="2021-05-07T01:49:09.732" v="1013" actId="2696"/>
        <pc:sldMkLst>
          <pc:docMk/>
          <pc:sldMk cId="0" sldId="272"/>
        </pc:sldMkLst>
      </pc:sldChg>
      <pc:sldChg chg="del">
        <pc:chgData name="이규태" userId="1a73e528-11b4-4ae5-8012-e2f6ac72d46e" providerId="ADAL" clId="{DA009BCC-C947-4656-93F3-AD7552E8AC77}" dt="2021-05-07T01:49:09.744" v="1014" actId="2696"/>
        <pc:sldMkLst>
          <pc:docMk/>
          <pc:sldMk cId="0" sldId="273"/>
        </pc:sldMkLst>
      </pc:sldChg>
      <pc:sldChg chg="del">
        <pc:chgData name="이규태" userId="1a73e528-11b4-4ae5-8012-e2f6ac72d46e" providerId="ADAL" clId="{DA009BCC-C947-4656-93F3-AD7552E8AC77}" dt="2021-05-07T01:49:09.762" v="1015" actId="2696"/>
        <pc:sldMkLst>
          <pc:docMk/>
          <pc:sldMk cId="0" sldId="274"/>
        </pc:sldMkLst>
      </pc:sldChg>
      <pc:sldChg chg="del">
        <pc:chgData name="이규태" userId="1a73e528-11b4-4ae5-8012-e2f6ac72d46e" providerId="ADAL" clId="{DA009BCC-C947-4656-93F3-AD7552E8AC77}" dt="2021-05-07T01:49:09.775" v="1016" actId="2696"/>
        <pc:sldMkLst>
          <pc:docMk/>
          <pc:sldMk cId="0" sldId="275"/>
        </pc:sldMkLst>
      </pc:sldChg>
      <pc:sldChg chg="del">
        <pc:chgData name="이규태" userId="1a73e528-11b4-4ae5-8012-e2f6ac72d46e" providerId="ADAL" clId="{DA009BCC-C947-4656-93F3-AD7552E8AC77}" dt="2021-05-07T01:49:09.785" v="1017" actId="2696"/>
        <pc:sldMkLst>
          <pc:docMk/>
          <pc:sldMk cId="0" sldId="276"/>
        </pc:sldMkLst>
      </pc:sldChg>
      <pc:sldChg chg="del">
        <pc:chgData name="이규태" userId="1a73e528-11b4-4ae5-8012-e2f6ac72d46e" providerId="ADAL" clId="{DA009BCC-C947-4656-93F3-AD7552E8AC77}" dt="2021-05-07T01:49:09.795" v="1018" actId="2696"/>
        <pc:sldMkLst>
          <pc:docMk/>
          <pc:sldMk cId="0" sldId="277"/>
        </pc:sldMkLst>
      </pc:sldChg>
      <pc:sldChg chg="del">
        <pc:chgData name="이규태" userId="1a73e528-11b4-4ae5-8012-e2f6ac72d46e" providerId="ADAL" clId="{DA009BCC-C947-4656-93F3-AD7552E8AC77}" dt="2021-05-07T01:49:09.815" v="1019" actId="2696"/>
        <pc:sldMkLst>
          <pc:docMk/>
          <pc:sldMk cId="0" sldId="278"/>
        </pc:sldMkLst>
      </pc:sldChg>
      <pc:sldChg chg="del">
        <pc:chgData name="이규태" userId="1a73e528-11b4-4ae5-8012-e2f6ac72d46e" providerId="ADAL" clId="{DA009BCC-C947-4656-93F3-AD7552E8AC77}" dt="2021-05-07T01:49:09.826" v="1020" actId="2696"/>
        <pc:sldMkLst>
          <pc:docMk/>
          <pc:sldMk cId="0" sldId="279"/>
        </pc:sldMkLst>
      </pc:sldChg>
      <pc:sldChg chg="del">
        <pc:chgData name="이규태" userId="1a73e528-11b4-4ae5-8012-e2f6ac72d46e" providerId="ADAL" clId="{DA009BCC-C947-4656-93F3-AD7552E8AC77}" dt="2021-05-07T01:49:09.846" v="1021" actId="2696"/>
        <pc:sldMkLst>
          <pc:docMk/>
          <pc:sldMk cId="0" sldId="280"/>
        </pc:sldMkLst>
      </pc:sldChg>
      <pc:sldChg chg="del">
        <pc:chgData name="이규태" userId="1a73e528-11b4-4ae5-8012-e2f6ac72d46e" providerId="ADAL" clId="{DA009BCC-C947-4656-93F3-AD7552E8AC77}" dt="2021-05-07T01:49:09.866" v="1022" actId="2696"/>
        <pc:sldMkLst>
          <pc:docMk/>
          <pc:sldMk cId="0" sldId="281"/>
        </pc:sldMkLst>
      </pc:sldChg>
      <pc:sldChg chg="del">
        <pc:chgData name="이규태" userId="1a73e528-11b4-4ae5-8012-e2f6ac72d46e" providerId="ADAL" clId="{DA009BCC-C947-4656-93F3-AD7552E8AC77}" dt="2021-05-07T01:49:09.887" v="1023" actId="2696"/>
        <pc:sldMkLst>
          <pc:docMk/>
          <pc:sldMk cId="0" sldId="282"/>
        </pc:sldMkLst>
      </pc:sldChg>
      <pc:sldChg chg="del">
        <pc:chgData name="이규태" userId="1a73e528-11b4-4ae5-8012-e2f6ac72d46e" providerId="ADAL" clId="{DA009BCC-C947-4656-93F3-AD7552E8AC77}" dt="2021-05-07T01:49:09.927" v="1024" actId="2696"/>
        <pc:sldMkLst>
          <pc:docMk/>
          <pc:sldMk cId="0" sldId="283"/>
        </pc:sldMkLst>
      </pc:sldChg>
      <pc:sldChg chg="del">
        <pc:chgData name="이규태" userId="1a73e528-11b4-4ae5-8012-e2f6ac72d46e" providerId="ADAL" clId="{DA009BCC-C947-4656-93F3-AD7552E8AC77}" dt="2021-05-07T01:49:09.958" v="1025" actId="2696"/>
        <pc:sldMkLst>
          <pc:docMk/>
          <pc:sldMk cId="0" sldId="284"/>
        </pc:sldMkLst>
      </pc:sldChg>
      <pc:sldChg chg="del">
        <pc:chgData name="이규태" userId="1a73e528-11b4-4ae5-8012-e2f6ac72d46e" providerId="ADAL" clId="{DA009BCC-C947-4656-93F3-AD7552E8AC77}" dt="2021-05-07T01:49:09.976" v="1026" actId="2696"/>
        <pc:sldMkLst>
          <pc:docMk/>
          <pc:sldMk cId="0" sldId="285"/>
        </pc:sldMkLst>
      </pc:sldChg>
      <pc:sldChg chg="del">
        <pc:chgData name="이규태" userId="1a73e528-11b4-4ae5-8012-e2f6ac72d46e" providerId="ADAL" clId="{DA009BCC-C947-4656-93F3-AD7552E8AC77}" dt="2021-05-07T01:49:09.997" v="1027" actId="2696"/>
        <pc:sldMkLst>
          <pc:docMk/>
          <pc:sldMk cId="0" sldId="286"/>
        </pc:sldMkLst>
      </pc:sldChg>
      <pc:sldChg chg="addSp delSp modSp">
        <pc:chgData name="이규태" userId="1a73e528-11b4-4ae5-8012-e2f6ac72d46e" providerId="ADAL" clId="{DA009BCC-C947-4656-93F3-AD7552E8AC77}" dt="2021-05-07T02:05:37.150" v="2023" actId="27309"/>
        <pc:sldMkLst>
          <pc:docMk/>
          <pc:sldMk cId="1067176217" sldId="287"/>
        </pc:sldMkLst>
        <pc:spChg chg="del mod topLvl">
          <ac:chgData name="이규태" userId="1a73e528-11b4-4ae5-8012-e2f6ac72d46e" providerId="ADAL" clId="{DA009BCC-C947-4656-93F3-AD7552E8AC77}" dt="2021-05-07T01:06:16.996" v="122" actId="478"/>
          <ac:spMkLst>
            <pc:docMk/>
            <pc:sldMk cId="1067176217" sldId="287"/>
            <ac:spMk id="11" creationId="{15A6EB46-9FCC-485E-94D3-8C1FD911BB60}"/>
          </ac:spMkLst>
        </pc:spChg>
        <pc:spChg chg="add mod ord">
          <ac:chgData name="이규태" userId="1a73e528-11b4-4ae5-8012-e2f6ac72d46e" providerId="ADAL" clId="{DA009BCC-C947-4656-93F3-AD7552E8AC77}" dt="2021-05-07T02:05:31.351" v="2020" actId="171"/>
          <ac:spMkLst>
            <pc:docMk/>
            <pc:sldMk cId="1067176217" sldId="287"/>
            <ac:spMk id="19" creationId="{A8B534C7-E947-4D4B-9DA6-5F363E1EEE3D}"/>
          </ac:spMkLst>
        </pc:spChg>
        <pc:spChg chg="del mod topLvl">
          <ac:chgData name="이규태" userId="1a73e528-11b4-4ae5-8012-e2f6ac72d46e" providerId="ADAL" clId="{DA009BCC-C947-4656-93F3-AD7552E8AC77}" dt="2021-05-07T01:06:34.965" v="135" actId="478"/>
          <ac:spMkLst>
            <pc:docMk/>
            <pc:sldMk cId="1067176217" sldId="287"/>
            <ac:spMk id="21" creationId="{E17AFE47-3CD2-4EC1-936A-930139219CBE}"/>
          </ac:spMkLst>
        </pc:spChg>
        <pc:spChg chg="add del mod">
          <ac:chgData name="이규태" userId="1a73e528-11b4-4ae5-8012-e2f6ac72d46e" providerId="ADAL" clId="{DA009BCC-C947-4656-93F3-AD7552E8AC77}" dt="2021-05-07T01:06:26.806" v="130" actId="478"/>
          <ac:spMkLst>
            <pc:docMk/>
            <pc:sldMk cId="1067176217" sldId="287"/>
            <ac:spMk id="25" creationId="{A8668909-B923-41B8-9A60-540923F8F487}"/>
          </ac:spMkLst>
        </pc:spChg>
        <pc:spChg chg="add del mod">
          <ac:chgData name="이규태" userId="1a73e528-11b4-4ae5-8012-e2f6ac72d46e" providerId="ADAL" clId="{DA009BCC-C947-4656-93F3-AD7552E8AC77}" dt="2021-05-07T01:06:21.693" v="127" actId="478"/>
          <ac:spMkLst>
            <pc:docMk/>
            <pc:sldMk cId="1067176217" sldId="287"/>
            <ac:spMk id="26" creationId="{453F71E7-720F-4DC4-87BB-0E88E3F4C994}"/>
          </ac:spMkLst>
        </pc:spChg>
        <pc:spChg chg="add del mod">
          <ac:chgData name="이규태" userId="1a73e528-11b4-4ae5-8012-e2f6ac72d46e" providerId="ADAL" clId="{DA009BCC-C947-4656-93F3-AD7552E8AC77}" dt="2021-05-07T01:06:28.949" v="131" actId="478"/>
          <ac:spMkLst>
            <pc:docMk/>
            <pc:sldMk cId="1067176217" sldId="287"/>
            <ac:spMk id="28" creationId="{57EF9625-6BFB-421C-B5DE-6C5B7148AB7D}"/>
          </ac:spMkLst>
        </pc:spChg>
        <pc:spChg chg="add del mod">
          <ac:chgData name="이규태" userId="1a73e528-11b4-4ae5-8012-e2f6ac72d46e" providerId="ADAL" clId="{DA009BCC-C947-4656-93F3-AD7552E8AC77}" dt="2021-05-07T01:06:30.068" v="132" actId="478"/>
          <ac:spMkLst>
            <pc:docMk/>
            <pc:sldMk cId="1067176217" sldId="287"/>
            <ac:spMk id="29" creationId="{B3F0B270-A1DD-4AEB-A4A7-4420C78034A2}"/>
          </ac:spMkLst>
        </pc:spChg>
        <pc:spChg chg="add del mod">
          <ac:chgData name="이규태" userId="1a73e528-11b4-4ae5-8012-e2f6ac72d46e" providerId="ADAL" clId="{DA009BCC-C947-4656-93F3-AD7552E8AC77}" dt="2021-05-07T01:06:21.113" v="126" actId="478"/>
          <ac:spMkLst>
            <pc:docMk/>
            <pc:sldMk cId="1067176217" sldId="287"/>
            <ac:spMk id="33" creationId="{25EC581C-7C9A-4AC5-BEA7-61EF28CA5650}"/>
          </ac:spMkLst>
        </pc:spChg>
        <pc:spChg chg="add del mod">
          <ac:chgData name="이규태" userId="1a73e528-11b4-4ae5-8012-e2f6ac72d46e" providerId="ADAL" clId="{DA009BCC-C947-4656-93F3-AD7552E8AC77}" dt="2021-05-07T01:09:38.092" v="182" actId="478"/>
          <ac:spMkLst>
            <pc:docMk/>
            <pc:sldMk cId="1067176217" sldId="287"/>
            <ac:spMk id="38" creationId="{AA3646B7-2907-4563-AD7F-E59E8FBCA8F4}"/>
          </ac:spMkLst>
        </pc:spChg>
        <pc:spChg chg="mod">
          <ac:chgData name="이규태" userId="1a73e528-11b4-4ae5-8012-e2f6ac72d46e" providerId="ADAL" clId="{DA009BCC-C947-4656-93F3-AD7552E8AC77}" dt="2021-05-07T01:57:53.510" v="1543" actId="20577"/>
          <ac:spMkLst>
            <pc:docMk/>
            <pc:sldMk cId="1067176217" sldId="287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1:50.660" v="1709" actId="20577"/>
          <ac:spMkLst>
            <pc:docMk/>
            <pc:sldMk cId="1067176217" sldId="287"/>
            <ac:spMk id="77" creationId="{00000000-0000-0000-0000-000000000000}"/>
          </ac:spMkLst>
        </pc:spChg>
        <pc:grpChg chg="del mod">
          <ac:chgData name="이규태" userId="1a73e528-11b4-4ae5-8012-e2f6ac72d46e" providerId="ADAL" clId="{DA009BCC-C947-4656-93F3-AD7552E8AC77}" dt="2021-05-07T01:03:57.036" v="89" actId="165"/>
          <ac:grpSpMkLst>
            <pc:docMk/>
            <pc:sldMk cId="1067176217" sldId="287"/>
            <ac:grpSpMk id="27" creationId="{61668964-BE62-4784-8802-020BA3680322}"/>
          </ac:grpSpMkLst>
        </pc:grpChg>
        <pc:grpChg chg="add del mod">
          <ac:chgData name="이규태" userId="1a73e528-11b4-4ae5-8012-e2f6ac72d46e" providerId="ADAL" clId="{DA009BCC-C947-4656-93F3-AD7552E8AC77}" dt="2021-05-07T01:09:39.257" v="183" actId="478"/>
          <ac:grpSpMkLst>
            <pc:docMk/>
            <pc:sldMk cId="1067176217" sldId="287"/>
            <ac:grpSpMk id="39" creationId="{5355CAF2-B9A5-488E-9960-091A511CD8E7}"/>
          </ac:grpSpMkLst>
        </pc:grpChg>
        <pc:grpChg chg="add del mod">
          <ac:chgData name="이규태" userId="1a73e528-11b4-4ae5-8012-e2f6ac72d46e" providerId="ADAL" clId="{DA009BCC-C947-4656-93F3-AD7552E8AC77}" dt="2021-05-07T01:09:41.801" v="186" actId="478"/>
          <ac:grpSpMkLst>
            <pc:docMk/>
            <pc:sldMk cId="1067176217" sldId="287"/>
            <ac:grpSpMk id="42" creationId="{0B619143-7DB1-46CA-B7AF-A8DE975BBD56}"/>
          </ac:grpSpMkLst>
        </pc:grpChg>
        <pc:grpChg chg="del mod topLvl">
          <ac:chgData name="이규태" userId="1a73e528-11b4-4ae5-8012-e2f6ac72d46e" providerId="ADAL" clId="{DA009BCC-C947-4656-93F3-AD7552E8AC77}" dt="2021-05-07T01:06:32.559" v="133" actId="478"/>
          <ac:grpSpMkLst>
            <pc:docMk/>
            <pc:sldMk cId="1067176217" sldId="287"/>
            <ac:grpSpMk id="52" creationId="{F24C98B0-74EA-4000-BBA5-0E8BF0168EA3}"/>
          </ac:grpSpMkLst>
        </pc:grpChg>
        <pc:grpChg chg="del mod topLvl">
          <ac:chgData name="이규태" userId="1a73e528-11b4-4ae5-8012-e2f6ac72d46e" providerId="ADAL" clId="{DA009BCC-C947-4656-93F3-AD7552E8AC77}" dt="2021-05-07T01:06:33.994" v="134" actId="478"/>
          <ac:grpSpMkLst>
            <pc:docMk/>
            <pc:sldMk cId="1067176217" sldId="287"/>
            <ac:grpSpMk id="53" creationId="{0BB5F5C8-0DFB-48DE-87C7-263636F14F0B}"/>
          </ac:grpSpMkLst>
        </pc:grpChg>
        <pc:graphicFrameChg chg="add del modGraphic">
          <ac:chgData name="이규태" userId="1a73e528-11b4-4ae5-8012-e2f6ac72d46e" providerId="ADAL" clId="{DA009BCC-C947-4656-93F3-AD7552E8AC77}" dt="2021-05-07T02:05:37.150" v="2023" actId="27309"/>
          <ac:graphicFrameMkLst>
            <pc:docMk/>
            <pc:sldMk cId="1067176217" sldId="287"/>
            <ac:graphicFrameMk id="22" creationId="{5FDFBD23-9A17-4634-BE9C-093E9CC5D9BA}"/>
          </ac:graphicFrameMkLst>
        </pc:graphicFrameChg>
        <pc:picChg chg="del mod topLvl">
          <ac:chgData name="이규태" userId="1a73e528-11b4-4ae5-8012-e2f6ac72d46e" providerId="ADAL" clId="{DA009BCC-C947-4656-93F3-AD7552E8AC77}" dt="2021-05-07T01:06:19.070" v="125" actId="478"/>
          <ac:picMkLst>
            <pc:docMk/>
            <pc:sldMk cId="1067176217" sldId="287"/>
            <ac:picMk id="12" creationId="{4DEED520-F7F4-42CE-A243-72F2F4A36D77}"/>
          </ac:picMkLst>
        </pc:picChg>
        <pc:picChg chg="add del mod">
          <ac:chgData name="이규태" userId="1a73e528-11b4-4ae5-8012-e2f6ac72d46e" providerId="ADAL" clId="{DA009BCC-C947-4656-93F3-AD7552E8AC77}" dt="2021-05-07T02:05:13.578" v="2015" actId="478"/>
          <ac:picMkLst>
            <pc:docMk/>
            <pc:sldMk cId="1067176217" sldId="287"/>
            <ac:picMk id="84" creationId="{00000000-0000-0000-0000-000000000000}"/>
          </ac:picMkLst>
        </pc:picChg>
        <pc:cxnChg chg="add del mod">
          <ac:chgData name="이규태" userId="1a73e528-11b4-4ae5-8012-e2f6ac72d46e" providerId="ADAL" clId="{DA009BCC-C947-4656-93F3-AD7552E8AC77}" dt="2021-05-07T01:06:37.952" v="136" actId="478"/>
          <ac:cxnSpMkLst>
            <pc:docMk/>
            <pc:sldMk cId="1067176217" sldId="287"/>
            <ac:cxnSpMk id="6" creationId="{FB9B3061-91A0-41FC-9EA6-DB18348A2CDC}"/>
          </ac:cxnSpMkLst>
        </pc:cxnChg>
      </pc:sldChg>
      <pc:sldChg chg="addSp delSp modSp">
        <pc:chgData name="이규태" userId="1a73e528-11b4-4ae5-8012-e2f6ac72d46e" providerId="ADAL" clId="{DA009BCC-C947-4656-93F3-AD7552E8AC77}" dt="2021-05-07T02:02:14.783" v="1735"/>
        <pc:sldMkLst>
          <pc:docMk/>
          <pc:sldMk cId="2737734195" sldId="288"/>
        </pc:sldMkLst>
        <pc:spChg chg="mod">
          <ac:chgData name="이규태" userId="1a73e528-11b4-4ae5-8012-e2f6ac72d46e" providerId="ADAL" clId="{DA009BCC-C947-4656-93F3-AD7552E8AC77}" dt="2021-05-07T01:12:41.542" v="221" actId="1076"/>
          <ac:spMkLst>
            <pc:docMk/>
            <pc:sldMk cId="2737734195" sldId="288"/>
            <ac:spMk id="2" creationId="{8DB8B214-B2C0-4F60-8ABB-05BD425FF6FD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5" creationId="{9A075475-D4CA-4339-954A-82015C03B710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6" creationId="{2EE5FF0B-E0A3-4A4C-82A5-3A5E82341C3F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8" creationId="{110AF9B0-B918-4B98-B26C-FF5044EA4FBD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9" creationId="{163E7B1B-9104-4F8C-968C-366DEE98FD25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10" creationId="{337B4503-40CD-49BC-9ADC-2934656D578F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12" creationId="{2D33E474-64CB-4258-A437-775BCD8B69C6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5" creationId="{C91B3B3C-F097-4426-A9A7-77BD218C412E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6" creationId="{65D5855F-E71F-4065-8066-6E56B57E1ACA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7" creationId="{41360B6E-EE97-4C97-995B-6B6C26C232DE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8" creationId="{A05E228A-6D41-4AC7-91DB-0B47C6C45BFC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9" creationId="{A8FBA655-0B1D-4AFB-8AAC-359705081269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20" creationId="{6E372918-6249-44A0-8954-B48BF3DFF04B}"/>
          </ac:spMkLst>
        </pc:spChg>
        <pc:spChg chg="add mod">
          <ac:chgData name="이규태" userId="1a73e528-11b4-4ae5-8012-e2f6ac72d46e" providerId="ADAL" clId="{DA009BCC-C947-4656-93F3-AD7552E8AC77}" dt="2021-05-07T01:12:44.246" v="222" actId="1076"/>
          <ac:spMkLst>
            <pc:docMk/>
            <pc:sldMk cId="2737734195" sldId="288"/>
            <ac:spMk id="26" creationId="{99CA0DCD-96B2-4680-87F4-BCE7E1CC6C3A}"/>
          </ac:spMkLst>
        </pc:spChg>
        <pc:spChg chg="add del">
          <ac:chgData name="이규태" userId="1a73e528-11b4-4ae5-8012-e2f6ac72d46e" providerId="ADAL" clId="{DA009BCC-C947-4656-93F3-AD7552E8AC77}" dt="2021-05-07T01:30:28.959" v="321"/>
          <ac:spMkLst>
            <pc:docMk/>
            <pc:sldMk cId="2737734195" sldId="288"/>
            <ac:spMk id="27" creationId="{E3409D7E-901A-4E08-932B-786492F9F760}"/>
          </ac:spMkLst>
        </pc:spChg>
        <pc:spChg chg="mod">
          <ac:chgData name="이규태" userId="1a73e528-11b4-4ae5-8012-e2f6ac72d46e" providerId="ADAL" clId="{DA009BCC-C947-4656-93F3-AD7552E8AC77}" dt="2021-05-07T01:12:41.542" v="221" actId="1076"/>
          <ac:spMkLst>
            <pc:docMk/>
            <pc:sldMk cId="2737734195" sldId="288"/>
            <ac:spMk id="31" creationId="{A64CC343-D4B4-410A-88A3-E1F901C43CBB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2" creationId="{4895A410-3223-4AFE-94A6-1B8E944BE36E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3" creationId="{C520B065-93E1-4E5A-AF4D-720DE19C050C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4" creationId="{12143EAA-253D-4BBE-97EC-4CF450145060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5" creationId="{947AFBA7-3BF1-40A3-AEFC-5E609099B544}"/>
          </ac:spMkLst>
        </pc:spChg>
        <pc:spChg chg="mod">
          <ac:chgData name="이규태" userId="1a73e528-11b4-4ae5-8012-e2f6ac72d46e" providerId="ADAL" clId="{DA009BCC-C947-4656-93F3-AD7552E8AC77}" dt="2021-05-07T01:57:41.772" v="1539" actId="6549"/>
          <ac:spMkLst>
            <pc:docMk/>
            <pc:sldMk cId="2737734195" sldId="288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2:14.783" v="1735"/>
          <ac:spMkLst>
            <pc:docMk/>
            <pc:sldMk cId="2737734195" sldId="288"/>
            <ac:spMk id="77" creationId="{00000000-0000-0000-0000-000000000000}"/>
          </ac:spMkLst>
        </pc:spChg>
      </pc:sldChg>
      <pc:sldChg chg="del">
        <pc:chgData name="이규태" userId="1a73e528-11b4-4ae5-8012-e2f6ac72d46e" providerId="ADAL" clId="{DA009BCC-C947-4656-93F3-AD7552E8AC77}" dt="2021-05-07T01:04:57.981" v="106" actId="2696"/>
        <pc:sldMkLst>
          <pc:docMk/>
          <pc:sldMk cId="1418837770" sldId="289"/>
        </pc:sldMkLst>
      </pc:sldChg>
      <pc:sldChg chg="addSp delSp modSp add ord">
        <pc:chgData name="이규태" userId="1a73e528-11b4-4ae5-8012-e2f6ac72d46e" providerId="ADAL" clId="{DA009BCC-C947-4656-93F3-AD7552E8AC77}" dt="2021-05-07T02:05:40.127" v="2024" actId="167"/>
        <pc:sldMkLst>
          <pc:docMk/>
          <pc:sldMk cId="4227146979" sldId="289"/>
        </pc:sldMkLst>
        <pc:spChg chg="mod">
          <ac:chgData name="이규태" userId="1a73e528-11b4-4ae5-8012-e2f6ac72d46e" providerId="ADAL" clId="{DA009BCC-C947-4656-93F3-AD7552E8AC77}" dt="2021-05-07T01:59:28.076" v="1617" actId="121"/>
          <ac:spMkLst>
            <pc:docMk/>
            <pc:sldMk cId="4227146979" sldId="289"/>
            <ac:spMk id="11" creationId="{15A6EB46-9FCC-485E-94D3-8C1FD911BB60}"/>
          </ac:spMkLst>
        </pc:spChg>
        <pc:spChg chg="mod">
          <ac:chgData name="이규태" userId="1a73e528-11b4-4ae5-8012-e2f6ac72d46e" providerId="ADAL" clId="{DA009BCC-C947-4656-93F3-AD7552E8AC77}" dt="2021-05-07T01:59:17.577" v="1616" actId="14100"/>
          <ac:spMkLst>
            <pc:docMk/>
            <pc:sldMk cId="4227146979" sldId="289"/>
            <ac:spMk id="21" creationId="{E17AFE47-3CD2-4EC1-936A-930139219CBE}"/>
          </ac:spMkLst>
        </pc:spChg>
        <pc:spChg chg="add ord">
          <ac:chgData name="이규태" userId="1a73e528-11b4-4ae5-8012-e2f6ac72d46e" providerId="ADAL" clId="{DA009BCC-C947-4656-93F3-AD7552E8AC77}" dt="2021-05-07T02:05:40.127" v="2024" actId="167"/>
          <ac:spMkLst>
            <pc:docMk/>
            <pc:sldMk cId="4227146979" sldId="289"/>
            <ac:spMk id="30" creationId="{A4DE5CAE-744E-467F-A182-D6062573260B}"/>
          </ac:spMkLst>
        </pc:spChg>
        <pc:spChg chg="mod">
          <ac:chgData name="이규태" userId="1a73e528-11b4-4ae5-8012-e2f6ac72d46e" providerId="ADAL" clId="{DA009BCC-C947-4656-93F3-AD7552E8AC77}" dt="2021-05-07T01:09:15.614" v="178" actId="1076"/>
          <ac:spMkLst>
            <pc:docMk/>
            <pc:sldMk cId="4227146979" sldId="289"/>
            <ac:spMk id="33" creationId="{25EC581C-7C9A-4AC5-BEA7-61EF28CA5650}"/>
          </ac:spMkLst>
        </pc:spChg>
        <pc:spChg chg="mod">
          <ac:chgData name="이규태" userId="1a73e528-11b4-4ae5-8012-e2f6ac72d46e" providerId="ADAL" clId="{DA009BCC-C947-4656-93F3-AD7552E8AC77}" dt="2021-05-07T01:57:29.644" v="1522" actId="20577"/>
          <ac:spMkLst>
            <pc:docMk/>
            <pc:sldMk cId="4227146979" sldId="289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57:33.154" v="1535" actId="20577"/>
          <ac:spMkLst>
            <pc:docMk/>
            <pc:sldMk cId="4227146979" sldId="289"/>
            <ac:spMk id="75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2:23.990" v="1755" actId="20577"/>
          <ac:spMkLst>
            <pc:docMk/>
            <pc:sldMk cId="4227146979" sldId="289"/>
            <ac:spMk id="77" creationId="{00000000-0000-0000-0000-000000000000}"/>
          </ac:spMkLst>
        </pc:spChg>
        <pc:grpChg chg="del mod">
          <ac:chgData name="이규태" userId="1a73e528-11b4-4ae5-8012-e2f6ac72d46e" providerId="ADAL" clId="{DA009BCC-C947-4656-93F3-AD7552E8AC77}" dt="2021-05-07T01:59:02.130" v="1599" actId="478"/>
          <ac:grpSpMkLst>
            <pc:docMk/>
            <pc:sldMk cId="4227146979" sldId="289"/>
            <ac:grpSpMk id="52" creationId="{F24C98B0-74EA-4000-BBA5-0E8BF0168EA3}"/>
          </ac:grpSpMkLst>
        </pc:grpChg>
        <pc:grpChg chg="del mod">
          <ac:chgData name="이규태" userId="1a73e528-11b4-4ae5-8012-e2f6ac72d46e" providerId="ADAL" clId="{DA009BCC-C947-4656-93F3-AD7552E8AC77}" dt="2021-05-07T01:59:02.130" v="1599" actId="478"/>
          <ac:grpSpMkLst>
            <pc:docMk/>
            <pc:sldMk cId="4227146979" sldId="289"/>
            <ac:grpSpMk id="53" creationId="{0BB5F5C8-0DFB-48DE-87C7-263636F14F0B}"/>
          </ac:grpSpMkLst>
        </pc:grpChg>
        <pc:picChg chg="add del">
          <ac:chgData name="이규태" userId="1a73e528-11b4-4ae5-8012-e2f6ac72d46e" providerId="ADAL" clId="{DA009BCC-C947-4656-93F3-AD7552E8AC77}" dt="2021-05-07T01:06:56.591" v="138"/>
          <ac:picMkLst>
            <pc:docMk/>
            <pc:sldMk cId="4227146979" sldId="289"/>
            <ac:picMk id="27" creationId="{C2FBECFF-49CC-4387-9BDB-FF796DA04B2D}"/>
          </ac:picMkLst>
        </pc:picChg>
        <pc:picChg chg="del">
          <ac:chgData name="이규태" userId="1a73e528-11b4-4ae5-8012-e2f6ac72d46e" providerId="ADAL" clId="{DA009BCC-C947-4656-93F3-AD7552E8AC77}" dt="2021-05-07T02:05:22.576" v="2017" actId="478"/>
          <ac:picMkLst>
            <pc:docMk/>
            <pc:sldMk cId="4227146979" sldId="289"/>
            <ac:picMk id="84" creationId="{00000000-0000-0000-0000-000000000000}"/>
          </ac:picMkLst>
        </pc:picChg>
        <pc:cxnChg chg="mod">
          <ac:chgData name="이규태" userId="1a73e528-11b4-4ae5-8012-e2f6ac72d46e" providerId="ADAL" clId="{DA009BCC-C947-4656-93F3-AD7552E8AC77}" dt="2021-05-07T01:59:08.083" v="1601" actId="14100"/>
          <ac:cxnSpMkLst>
            <pc:docMk/>
            <pc:sldMk cId="4227146979" sldId="289"/>
            <ac:cxnSpMk id="6" creationId="{FB9B3061-91A0-41FC-9EA6-DB18348A2CDC}"/>
          </ac:cxnSpMkLst>
        </pc:cxnChg>
      </pc:sldChg>
      <pc:sldChg chg="addSp delSp modSp add del">
        <pc:chgData name="이규태" userId="1a73e528-11b4-4ae5-8012-e2f6ac72d46e" providerId="ADAL" clId="{DA009BCC-C947-4656-93F3-AD7552E8AC77}" dt="2021-05-07T01:12:50.584" v="226" actId="2696"/>
        <pc:sldMkLst>
          <pc:docMk/>
          <pc:sldMk cId="164619864" sldId="290"/>
        </pc:sldMkLst>
        <pc:spChg chg="mod">
          <ac:chgData name="이규태" userId="1a73e528-11b4-4ae5-8012-e2f6ac72d46e" providerId="ADAL" clId="{DA009BCC-C947-4656-93F3-AD7552E8AC77}" dt="2021-05-07T01:11:14.166" v="213"/>
          <ac:spMkLst>
            <pc:docMk/>
            <pc:sldMk cId="164619864" sldId="290"/>
            <ac:spMk id="5" creationId="{9A075475-D4CA-4339-954A-82015C03B710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8" creationId="{110AF9B0-B918-4B98-B26C-FF5044EA4FBD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9" creationId="{163E7B1B-9104-4F8C-968C-366DEE98FD25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10" creationId="{337B4503-40CD-49BC-9ADC-2934656D578F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12" creationId="{2D33E474-64CB-4258-A437-775BCD8B69C6}"/>
          </ac:spMkLst>
        </pc:spChg>
        <pc:spChg chg="mod">
          <ac:chgData name="이규태" userId="1a73e528-11b4-4ae5-8012-e2f6ac72d46e" providerId="ADAL" clId="{DA009BCC-C947-4656-93F3-AD7552E8AC77}" dt="2021-05-07T01:09:06.600" v="165"/>
          <ac:spMkLst>
            <pc:docMk/>
            <pc:sldMk cId="164619864" sldId="290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09:10.657" v="177"/>
          <ac:spMkLst>
            <pc:docMk/>
            <pc:sldMk cId="164619864" sldId="290"/>
            <ac:spMk id="75" creationId="{00000000-0000-0000-0000-000000000000}"/>
          </ac:spMkLst>
        </pc:spChg>
        <pc:cxnChg chg="add del">
          <ac:chgData name="이규태" userId="1a73e528-11b4-4ae5-8012-e2f6ac72d46e" providerId="ADAL" clId="{DA009BCC-C947-4656-93F3-AD7552E8AC77}" dt="2021-05-07T01:12:48.391" v="224"/>
          <ac:cxnSpMkLst>
            <pc:docMk/>
            <pc:sldMk cId="164619864" sldId="290"/>
            <ac:cxnSpMk id="27" creationId="{1C472E3D-FD6B-40A0-9EE7-2A3DBFCA23C9}"/>
          </ac:cxnSpMkLst>
        </pc:cxnChg>
      </pc:sldChg>
      <pc:sldChg chg="addSp delSp modSp add del">
        <pc:chgData name="이규태" userId="1a73e528-11b4-4ae5-8012-e2f6ac72d46e" providerId="ADAL" clId="{DA009BCC-C947-4656-93F3-AD7552E8AC77}" dt="2021-05-07T02:02:04.510" v="1711" actId="2696"/>
        <pc:sldMkLst>
          <pc:docMk/>
          <pc:sldMk cId="1213490057" sldId="291"/>
        </pc:sldMkLst>
        <pc:spChg chg="add mod">
          <ac:chgData name="이규태" userId="1a73e528-11b4-4ae5-8012-e2f6ac72d46e" providerId="ADAL" clId="{DA009BCC-C947-4656-93F3-AD7552E8AC77}" dt="2021-05-07T01:10:48.709" v="203" actId="164"/>
          <ac:spMkLst>
            <pc:docMk/>
            <pc:sldMk cId="1213490057" sldId="291"/>
            <ac:spMk id="18" creationId="{BFC9A3C8-3A77-489D-A036-C1753E6DDCE1}"/>
          </ac:spMkLst>
        </pc:spChg>
        <pc:spChg chg="mod">
          <ac:chgData name="이규태" userId="1a73e528-11b4-4ae5-8012-e2f6ac72d46e" providerId="ADAL" clId="{DA009BCC-C947-4656-93F3-AD7552E8AC77}" dt="2021-05-07T01:10:48.709" v="203" actId="164"/>
          <ac:spMkLst>
            <pc:docMk/>
            <pc:sldMk cId="1213490057" sldId="291"/>
            <ac:spMk id="38" creationId="{AA3646B7-2907-4563-AD7F-E59E8FBCA8F4}"/>
          </ac:spMkLst>
        </pc:spChg>
        <pc:spChg chg="mod">
          <ac:chgData name="이규태" userId="1a73e528-11b4-4ae5-8012-e2f6ac72d46e" providerId="ADAL" clId="{DA009BCC-C947-4656-93F3-AD7552E8AC77}" dt="2021-05-07T01:58:02.642" v="1562"/>
          <ac:spMkLst>
            <pc:docMk/>
            <pc:sldMk cId="1213490057" sldId="291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58:14.405" v="1580" actId="20577"/>
          <ac:spMkLst>
            <pc:docMk/>
            <pc:sldMk cId="1213490057" sldId="291"/>
            <ac:spMk id="75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1:56.845" v="1710" actId="20577"/>
          <ac:spMkLst>
            <pc:docMk/>
            <pc:sldMk cId="1213490057" sldId="291"/>
            <ac:spMk id="77" creationId="{00000000-0000-0000-0000-000000000000}"/>
          </ac:spMkLst>
        </pc:spChg>
        <pc:grpChg chg="add del mod">
          <ac:chgData name="이규태" userId="1a73e528-11b4-4ae5-8012-e2f6ac72d46e" providerId="ADAL" clId="{DA009BCC-C947-4656-93F3-AD7552E8AC77}" dt="2021-05-07T01:59:36.965" v="1619" actId="478"/>
          <ac:grpSpMkLst>
            <pc:docMk/>
            <pc:sldMk cId="1213490057" sldId="291"/>
            <ac:grpSpMk id="5" creationId="{AD96E259-2B6D-4594-BDCE-BF9C2DF47AB0}"/>
          </ac:grpSpMkLst>
        </pc:grpChg>
        <pc:grpChg chg="mod">
          <ac:chgData name="이규태" userId="1a73e528-11b4-4ae5-8012-e2f6ac72d46e" providerId="ADAL" clId="{DA009BCC-C947-4656-93F3-AD7552E8AC77}" dt="2021-05-07T01:10:48.709" v="203" actId="164"/>
          <ac:grpSpMkLst>
            <pc:docMk/>
            <pc:sldMk cId="1213490057" sldId="291"/>
            <ac:grpSpMk id="39" creationId="{5355CAF2-B9A5-488E-9960-091A511CD8E7}"/>
          </ac:grpSpMkLst>
        </pc:grpChg>
        <pc:grpChg chg="mod">
          <ac:chgData name="이규태" userId="1a73e528-11b4-4ae5-8012-e2f6ac72d46e" providerId="ADAL" clId="{DA009BCC-C947-4656-93F3-AD7552E8AC77}" dt="2021-05-07T01:10:48.709" v="203" actId="164"/>
          <ac:grpSpMkLst>
            <pc:docMk/>
            <pc:sldMk cId="1213490057" sldId="291"/>
            <ac:grpSpMk id="42" creationId="{0B619143-7DB1-46CA-B7AF-A8DE975BBD56}"/>
          </ac:grpSpMkLst>
        </pc:grpChg>
        <pc:picChg chg="mod">
          <ac:chgData name="이규태" userId="1a73e528-11b4-4ae5-8012-e2f6ac72d46e" providerId="ADAL" clId="{DA009BCC-C947-4656-93F3-AD7552E8AC77}" dt="2021-05-07T01:10:50.344" v="205" actId="1076"/>
          <ac:picMkLst>
            <pc:docMk/>
            <pc:sldMk cId="1213490057" sldId="291"/>
            <ac:picMk id="84" creationId="{00000000-0000-0000-0000-000000000000}"/>
          </ac:picMkLst>
        </pc:picChg>
        <pc:cxnChg chg="add del mod">
          <ac:chgData name="이규태" userId="1a73e528-11b4-4ae5-8012-e2f6ac72d46e" providerId="ADAL" clId="{DA009BCC-C947-4656-93F3-AD7552E8AC77}" dt="2021-05-07T01:59:34.263" v="1618" actId="478"/>
          <ac:cxnSpMkLst>
            <pc:docMk/>
            <pc:sldMk cId="1213490057" sldId="291"/>
            <ac:cxnSpMk id="20" creationId="{54691C04-6AB0-491F-88F4-F4E748048D01}"/>
          </ac:cxnSpMkLst>
        </pc:cxnChg>
      </pc:sldChg>
      <pc:sldChg chg="modSp add del">
        <pc:chgData name="이규태" userId="1a73e528-11b4-4ae5-8012-e2f6ac72d46e" providerId="ADAL" clId="{DA009BCC-C947-4656-93F3-AD7552E8AC77}" dt="2021-05-07T01:58:55.244" v="1597" actId="2696"/>
        <pc:sldMkLst>
          <pc:docMk/>
          <pc:sldMk cId="3299512279" sldId="292"/>
        </pc:sldMkLst>
        <pc:spChg chg="mod">
          <ac:chgData name="이규태" userId="1a73e528-11b4-4ae5-8012-e2f6ac72d46e" providerId="ADAL" clId="{DA009BCC-C947-4656-93F3-AD7552E8AC77}" dt="2021-05-07T01:12:56.776" v="230"/>
          <ac:spMkLst>
            <pc:docMk/>
            <pc:sldMk cId="3299512279" sldId="292"/>
            <ac:spMk id="5" creationId="{9A075475-D4CA-4339-954A-82015C03B710}"/>
          </ac:spMkLst>
        </pc:spChg>
        <pc:spChg chg="mod">
          <ac:chgData name="이규태" userId="1a73e528-11b4-4ae5-8012-e2f6ac72d46e" providerId="ADAL" clId="{DA009BCC-C947-4656-93F3-AD7552E8AC77}" dt="2021-05-07T01:57:38.665" v="1537" actId="6549"/>
          <ac:spMkLst>
            <pc:docMk/>
            <pc:sldMk cId="3299512279" sldId="292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13:05.292" v="254"/>
          <ac:spMkLst>
            <pc:docMk/>
            <pc:sldMk cId="3299512279" sldId="292"/>
            <ac:spMk id="75" creationId="{00000000-0000-0000-0000-000000000000}"/>
          </ac:spMkLst>
        </pc:spChg>
      </pc:sldChg>
      <pc:sldChg chg="addSp delSp modSp add">
        <pc:chgData name="이규태" userId="1a73e528-11b4-4ae5-8012-e2f6ac72d46e" providerId="ADAL" clId="{DA009BCC-C947-4656-93F3-AD7552E8AC77}" dt="2021-05-07T02:03:37.815" v="1986" actId="20577"/>
        <pc:sldMkLst>
          <pc:docMk/>
          <pc:sldMk cId="3493351249" sldId="293"/>
        </pc:sldMkLst>
        <pc:spChg chg="del">
          <ac:chgData name="이규태" userId="1a73e528-11b4-4ae5-8012-e2f6ac72d46e" providerId="ADAL" clId="{DA009BCC-C947-4656-93F3-AD7552E8AC77}" dt="2021-05-07T01:13:46.186" v="267" actId="478"/>
          <ac:spMkLst>
            <pc:docMk/>
            <pc:sldMk cId="3493351249" sldId="293"/>
            <ac:spMk id="2" creationId="{8DB8B214-B2C0-4F60-8ABB-05BD425FF6FD}"/>
          </ac:spMkLst>
        </pc:spChg>
        <pc:spChg chg="del">
          <ac:chgData name="이규태" userId="1a73e528-11b4-4ae5-8012-e2f6ac72d46e" providerId="ADAL" clId="{DA009BCC-C947-4656-93F3-AD7552E8AC77}" dt="2021-05-07T01:13:47.274" v="268" actId="478"/>
          <ac:spMkLst>
            <pc:docMk/>
            <pc:sldMk cId="3493351249" sldId="293"/>
            <ac:spMk id="3" creationId="{527B2B31-5479-4CAE-AB89-C5ECF52AABE4}"/>
          </ac:spMkLst>
        </pc:spChg>
        <pc:spChg chg="del">
          <ac:chgData name="이규태" userId="1a73e528-11b4-4ae5-8012-e2f6ac72d46e" providerId="ADAL" clId="{DA009BCC-C947-4656-93F3-AD7552E8AC77}" dt="2021-05-07T01:13:33.068" v="256" actId="478"/>
          <ac:spMkLst>
            <pc:docMk/>
            <pc:sldMk cId="3493351249" sldId="293"/>
            <ac:spMk id="11" creationId="{15A6EB46-9FCC-485E-94D3-8C1FD911BB60}"/>
          </ac:spMkLst>
        </pc:spChg>
        <pc:spChg chg="add del mod">
          <ac:chgData name="이규태" userId="1a73e528-11b4-4ae5-8012-e2f6ac72d46e" providerId="ADAL" clId="{DA009BCC-C947-4656-93F3-AD7552E8AC77}" dt="2021-05-07T01:40:25.394" v="754"/>
          <ac:spMkLst>
            <pc:docMk/>
            <pc:sldMk cId="3493351249" sldId="293"/>
            <ac:spMk id="17" creationId="{C441172D-E714-4BF6-9D73-055A77A3CE07}"/>
          </ac:spMkLst>
        </pc:spChg>
        <pc:spChg chg="add mod">
          <ac:chgData name="이규태" userId="1a73e528-11b4-4ae5-8012-e2f6ac72d46e" providerId="ADAL" clId="{DA009BCC-C947-4656-93F3-AD7552E8AC77}" dt="2021-05-07T01:42:07.272" v="805" actId="108"/>
          <ac:spMkLst>
            <pc:docMk/>
            <pc:sldMk cId="3493351249" sldId="293"/>
            <ac:spMk id="18" creationId="{005B5219-B466-49AF-8D11-1E553B940A4A}"/>
          </ac:spMkLst>
        </pc:spChg>
        <pc:spChg chg="add del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19" creationId="{F9532AD3-A1A8-41BD-B233-FE4CC1C84101}"/>
          </ac:spMkLst>
        </pc:spChg>
        <pc:spChg chg="del">
          <ac:chgData name="이규태" userId="1a73e528-11b4-4ae5-8012-e2f6ac72d46e" providerId="ADAL" clId="{DA009BCC-C947-4656-93F3-AD7552E8AC77}" dt="2021-05-07T01:13:44.867" v="266" actId="478"/>
          <ac:spMkLst>
            <pc:docMk/>
            <pc:sldMk cId="3493351249" sldId="293"/>
            <ac:spMk id="21" creationId="{E17AFE47-3CD2-4EC1-936A-930139219CBE}"/>
          </ac:spMkLst>
        </pc:spChg>
        <pc:spChg chg="del mod">
          <ac:chgData name="이규태" userId="1a73e528-11b4-4ae5-8012-e2f6ac72d46e" providerId="ADAL" clId="{DA009BCC-C947-4656-93F3-AD7552E8AC77}" dt="2021-05-07T01:13:40.704" v="262" actId="478"/>
          <ac:spMkLst>
            <pc:docMk/>
            <pc:sldMk cId="3493351249" sldId="293"/>
            <ac:spMk id="25" creationId="{A8668909-B923-41B8-9A60-540923F8F487}"/>
          </ac:spMkLst>
        </pc:spChg>
        <pc:spChg chg="del">
          <ac:chgData name="이규태" userId="1a73e528-11b4-4ae5-8012-e2f6ac72d46e" providerId="ADAL" clId="{DA009BCC-C947-4656-93F3-AD7552E8AC77}" dt="2021-05-07T01:13:35.676" v="259" actId="478"/>
          <ac:spMkLst>
            <pc:docMk/>
            <pc:sldMk cId="3493351249" sldId="293"/>
            <ac:spMk id="26" creationId="{453F71E7-720F-4DC4-87BB-0E88E3F4C994}"/>
          </ac:spMkLst>
        </pc:spChg>
        <pc:spChg chg="add mod">
          <ac:chgData name="이규태" userId="1a73e528-11b4-4ae5-8012-e2f6ac72d46e" providerId="ADAL" clId="{DA009BCC-C947-4656-93F3-AD7552E8AC77}" dt="2021-05-07T01:14:42.086" v="312" actId="1076"/>
          <ac:spMkLst>
            <pc:docMk/>
            <pc:sldMk cId="3493351249" sldId="293"/>
            <ac:spMk id="27" creationId="{37961933-F613-454D-AC81-401659B6391D}"/>
          </ac:spMkLst>
        </pc:spChg>
        <pc:spChg chg="del">
          <ac:chgData name="이규태" userId="1a73e528-11b4-4ae5-8012-e2f6ac72d46e" providerId="ADAL" clId="{DA009BCC-C947-4656-93F3-AD7552E8AC77}" dt="2021-05-07T01:13:39.254" v="261" actId="478"/>
          <ac:spMkLst>
            <pc:docMk/>
            <pc:sldMk cId="3493351249" sldId="293"/>
            <ac:spMk id="28" creationId="{57EF9625-6BFB-421C-B5DE-6C5B7148AB7D}"/>
          </ac:spMkLst>
        </pc:spChg>
        <pc:spChg chg="del">
          <ac:chgData name="이규태" userId="1a73e528-11b4-4ae5-8012-e2f6ac72d46e" providerId="ADAL" clId="{DA009BCC-C947-4656-93F3-AD7552E8AC77}" dt="2021-05-07T01:13:41.259" v="263" actId="478"/>
          <ac:spMkLst>
            <pc:docMk/>
            <pc:sldMk cId="3493351249" sldId="293"/>
            <ac:spMk id="29" creationId="{B3F0B270-A1DD-4AEB-A4A7-4420C78034A2}"/>
          </ac:spMkLst>
        </pc:spChg>
        <pc:spChg chg="add del mod">
          <ac:chgData name="이규태" userId="1a73e528-11b4-4ae5-8012-e2f6ac72d46e" providerId="ADAL" clId="{DA009BCC-C947-4656-93F3-AD7552E8AC77}" dt="2021-05-07T01:34:13.430" v="400" actId="478"/>
          <ac:spMkLst>
            <pc:docMk/>
            <pc:sldMk cId="3493351249" sldId="293"/>
            <ac:spMk id="30" creationId="{66921CE8-77B7-4707-8DB3-AA046AF405D1}"/>
          </ac:spMkLst>
        </pc:spChg>
        <pc:spChg chg="add mod">
          <ac:chgData name="이규태" userId="1a73e528-11b4-4ae5-8012-e2f6ac72d46e" providerId="ADAL" clId="{DA009BCC-C947-4656-93F3-AD7552E8AC77}" dt="2021-05-07T01:54:50.874" v="1387" actId="1076"/>
          <ac:spMkLst>
            <pc:docMk/>
            <pc:sldMk cId="3493351249" sldId="293"/>
            <ac:spMk id="32" creationId="{C033F66E-722A-4E2E-912C-7AA64E26242C}"/>
          </ac:spMkLst>
        </pc:spChg>
        <pc:spChg chg="del">
          <ac:chgData name="이규태" userId="1a73e528-11b4-4ae5-8012-e2f6ac72d46e" providerId="ADAL" clId="{DA009BCC-C947-4656-93F3-AD7552E8AC77}" dt="2021-05-07T01:13:34.442" v="257" actId="478"/>
          <ac:spMkLst>
            <pc:docMk/>
            <pc:sldMk cId="3493351249" sldId="293"/>
            <ac:spMk id="33" creationId="{25EC581C-7C9A-4AC5-BEA7-61EF28CA5650}"/>
          </ac:spMkLst>
        </pc:spChg>
        <pc:spChg chg="add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34" creationId="{41BAB937-2D9B-4CC2-B09D-4DA354182BBE}"/>
          </ac:spMkLst>
        </pc:spChg>
        <pc:spChg chg="add del mod topLvl">
          <ac:chgData name="이규태" userId="1a73e528-11b4-4ae5-8012-e2f6ac72d46e" providerId="ADAL" clId="{DA009BCC-C947-4656-93F3-AD7552E8AC77}" dt="2021-05-07T01:52:21.397" v="1076" actId="478"/>
          <ac:spMkLst>
            <pc:docMk/>
            <pc:sldMk cId="3493351249" sldId="293"/>
            <ac:spMk id="42" creationId="{0C33EF4C-2E61-4C9F-BFF1-A7D5A77DEE97}"/>
          </ac:spMkLst>
        </pc:spChg>
        <pc:spChg chg="add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43" creationId="{B00F198D-71CC-43CF-8724-064036FCC0FE}"/>
          </ac:spMkLst>
        </pc:spChg>
        <pc:spChg chg="add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44" creationId="{1A4AED02-82E1-4A26-9777-0A65D4C2864F}"/>
          </ac:spMkLst>
        </pc:spChg>
        <pc:spChg chg="add del mod topLvl">
          <ac:chgData name="이규태" userId="1a73e528-11b4-4ae5-8012-e2f6ac72d46e" providerId="ADAL" clId="{DA009BCC-C947-4656-93F3-AD7552E8AC77}" dt="2021-05-07T01:52:20.025" v="1075" actId="478"/>
          <ac:spMkLst>
            <pc:docMk/>
            <pc:sldMk cId="3493351249" sldId="293"/>
            <ac:spMk id="49" creationId="{3D0AE35C-E3C5-4700-93FF-2C3C2AA79F3F}"/>
          </ac:spMkLst>
        </pc:spChg>
        <pc:spChg chg="add del mod topLvl">
          <ac:chgData name="이규태" userId="1a73e528-11b4-4ae5-8012-e2f6ac72d46e" providerId="ADAL" clId="{DA009BCC-C947-4656-93F3-AD7552E8AC77}" dt="2021-05-07T01:52:14.328" v="1073" actId="478"/>
          <ac:spMkLst>
            <pc:docMk/>
            <pc:sldMk cId="3493351249" sldId="293"/>
            <ac:spMk id="51" creationId="{8F4B36B0-D4C2-4B9C-921B-236181F6BD20}"/>
          </ac:spMkLst>
        </pc:spChg>
        <pc:spChg chg="add del">
          <ac:chgData name="이규태" userId="1a73e528-11b4-4ae5-8012-e2f6ac72d46e" providerId="ADAL" clId="{DA009BCC-C947-4656-93F3-AD7552E8AC77}" dt="2021-05-07T01:46:39.947" v="994"/>
          <ac:spMkLst>
            <pc:docMk/>
            <pc:sldMk cId="3493351249" sldId="293"/>
            <ac:spMk id="58" creationId="{1C32D609-8F7E-4BC2-A7E0-787A105C0E7B}"/>
          </ac:spMkLst>
        </pc:spChg>
        <pc:spChg chg="add del">
          <ac:chgData name="이규태" userId="1a73e528-11b4-4ae5-8012-e2f6ac72d46e" providerId="ADAL" clId="{DA009BCC-C947-4656-93F3-AD7552E8AC77}" dt="2021-05-07T01:49:35.941" v="1036"/>
          <ac:spMkLst>
            <pc:docMk/>
            <pc:sldMk cId="3493351249" sldId="293"/>
            <ac:spMk id="59" creationId="{F6A883AD-497A-4ECE-84A8-7B2C43FA3075}"/>
          </ac:spMkLst>
        </pc:spChg>
        <pc:spChg chg="add del">
          <ac:chgData name="이규태" userId="1a73e528-11b4-4ae5-8012-e2f6ac72d46e" providerId="ADAL" clId="{DA009BCC-C947-4656-93F3-AD7552E8AC77}" dt="2021-05-07T01:49:39.738" v="1038"/>
          <ac:spMkLst>
            <pc:docMk/>
            <pc:sldMk cId="3493351249" sldId="293"/>
            <ac:spMk id="60" creationId="{39224C86-A532-4664-933B-6B6FE7AA99A5}"/>
          </ac:spMkLst>
        </pc:spChg>
        <pc:spChg chg="add mod">
          <ac:chgData name="이규태" userId="1a73e528-11b4-4ae5-8012-e2f6ac72d46e" providerId="ADAL" clId="{DA009BCC-C947-4656-93F3-AD7552E8AC77}" dt="2021-05-07T01:54:55.769" v="1388" actId="1076"/>
          <ac:spMkLst>
            <pc:docMk/>
            <pc:sldMk cId="3493351249" sldId="293"/>
            <ac:spMk id="61" creationId="{29D6AD19-0B62-435E-8E0C-76CC8DD97058}"/>
          </ac:spMkLst>
        </pc:spChg>
        <pc:spChg chg="mod">
          <ac:chgData name="이규태" userId="1a73e528-11b4-4ae5-8012-e2f6ac72d46e" providerId="ADAL" clId="{DA009BCC-C947-4656-93F3-AD7552E8AC77}" dt="2021-05-07T01:56:24.840" v="1442" actId="20577"/>
          <ac:spMkLst>
            <pc:docMk/>
            <pc:sldMk cId="3493351249" sldId="293"/>
            <ac:spMk id="64" creationId="{B98AC18D-9A2C-4E43-BF44-91BB37F8E5D6}"/>
          </ac:spMkLst>
        </pc:spChg>
        <pc:spChg chg="mod">
          <ac:chgData name="이규태" userId="1a73e528-11b4-4ae5-8012-e2f6ac72d46e" providerId="ADAL" clId="{DA009BCC-C947-4656-93F3-AD7552E8AC77}" dt="2021-05-07T01:56:19.830" v="1441" actId="1076"/>
          <ac:spMkLst>
            <pc:docMk/>
            <pc:sldMk cId="3493351249" sldId="293"/>
            <ac:spMk id="65" creationId="{10E435AE-20B8-4838-940E-A6DC9EDAACF9}"/>
          </ac:spMkLst>
        </pc:spChg>
        <pc:spChg chg="mod">
          <ac:chgData name="이규태" userId="1a73e528-11b4-4ae5-8012-e2f6ac72d46e" providerId="ADAL" clId="{DA009BCC-C947-4656-93F3-AD7552E8AC77}" dt="2021-05-07T02:03:34.445" v="1968"/>
          <ac:spMkLst>
            <pc:docMk/>
            <pc:sldMk cId="3493351249" sldId="293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3:37.815" v="1986" actId="20577"/>
          <ac:spMkLst>
            <pc:docMk/>
            <pc:sldMk cId="3493351249" sldId="293"/>
            <ac:spMk id="75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2:56.877" v="1919" actId="20577"/>
          <ac:spMkLst>
            <pc:docMk/>
            <pc:sldMk cId="3493351249" sldId="293"/>
            <ac:spMk id="77" creationId="{00000000-0000-0000-0000-000000000000}"/>
          </ac:spMkLst>
        </pc:spChg>
        <pc:grpChg chg="add del mod">
          <ac:chgData name="이규태" userId="1a73e528-11b4-4ae5-8012-e2f6ac72d46e" providerId="ADAL" clId="{DA009BCC-C947-4656-93F3-AD7552E8AC77}" dt="2021-05-07T01:51:09.092" v="1058" actId="165"/>
          <ac:grpSpMkLst>
            <pc:docMk/>
            <pc:sldMk cId="3493351249" sldId="293"/>
            <ac:grpSpMk id="23" creationId="{08D6ED61-74D5-43DB-8FD9-DCBBAE656ACB}"/>
          </ac:grpSpMkLst>
        </pc:grpChg>
        <pc:grpChg chg="add mod">
          <ac:chgData name="이규태" userId="1a73e528-11b4-4ae5-8012-e2f6ac72d46e" providerId="ADAL" clId="{DA009BCC-C947-4656-93F3-AD7552E8AC77}" dt="2021-05-07T01:54:58.963" v="1389" actId="1076"/>
          <ac:grpSpMkLst>
            <pc:docMk/>
            <pc:sldMk cId="3493351249" sldId="293"/>
            <ac:grpSpMk id="41" creationId="{8E94CF93-424C-4EB9-8622-FB8CBE88FBA9}"/>
          </ac:grpSpMkLst>
        </pc:grpChg>
        <pc:grpChg chg="del">
          <ac:chgData name="이규태" userId="1a73e528-11b4-4ae5-8012-e2f6ac72d46e" providerId="ADAL" clId="{DA009BCC-C947-4656-93F3-AD7552E8AC77}" dt="2021-05-07T01:13:42.694" v="264" actId="478"/>
          <ac:grpSpMkLst>
            <pc:docMk/>
            <pc:sldMk cId="3493351249" sldId="293"/>
            <ac:grpSpMk id="52" creationId="{F24C98B0-74EA-4000-BBA5-0E8BF0168EA3}"/>
          </ac:grpSpMkLst>
        </pc:grpChg>
        <pc:grpChg chg="del">
          <ac:chgData name="이규태" userId="1a73e528-11b4-4ae5-8012-e2f6ac72d46e" providerId="ADAL" clId="{DA009BCC-C947-4656-93F3-AD7552E8AC77}" dt="2021-05-07T01:13:44.043" v="265" actId="478"/>
          <ac:grpSpMkLst>
            <pc:docMk/>
            <pc:sldMk cId="3493351249" sldId="293"/>
            <ac:grpSpMk id="53" creationId="{0BB5F5C8-0DFB-48DE-87C7-263636F14F0B}"/>
          </ac:grpSpMkLst>
        </pc:grpChg>
        <pc:grpChg chg="add mod">
          <ac:chgData name="이규태" userId="1a73e528-11b4-4ae5-8012-e2f6ac72d46e" providerId="ADAL" clId="{DA009BCC-C947-4656-93F3-AD7552E8AC77}" dt="2021-05-07T01:50:36.207" v="1047"/>
          <ac:grpSpMkLst>
            <pc:docMk/>
            <pc:sldMk cId="3493351249" sldId="293"/>
            <ac:grpSpMk id="62" creationId="{1B5F2F2F-5796-4719-B041-2E1B079D3B93}"/>
          </ac:grpSpMkLst>
        </pc:grpChg>
        <pc:graphicFrameChg chg="add del mod">
          <ac:chgData name="이규태" userId="1a73e528-11b4-4ae5-8012-e2f6ac72d46e" providerId="ADAL" clId="{DA009BCC-C947-4656-93F3-AD7552E8AC77}" dt="2021-05-07T01:28:39.458" v="319" actId="478"/>
          <ac:graphicFrameMkLst>
            <pc:docMk/>
            <pc:sldMk cId="3493351249" sldId="293"/>
            <ac:graphicFrameMk id="5" creationId="{04B7DE9D-7D71-4F19-B323-15A942B52AC8}"/>
          </ac:graphicFrameMkLst>
        </pc:graphicFrameChg>
        <pc:graphicFrameChg chg="add mod modGraphic">
          <ac:chgData name="이규태" userId="1a73e528-11b4-4ae5-8012-e2f6ac72d46e" providerId="ADAL" clId="{DA009BCC-C947-4656-93F3-AD7552E8AC77}" dt="2021-05-07T01:57:14.443" v="1497"/>
          <ac:graphicFrameMkLst>
            <pc:docMk/>
            <pc:sldMk cId="3493351249" sldId="293"/>
            <ac:graphicFrameMk id="9" creationId="{F905234B-DDDC-4727-B24B-8F04B36568B3}"/>
          </ac:graphicFrameMkLst>
        </pc:graphicFrameChg>
        <pc:picChg chg="del">
          <ac:chgData name="이규태" userId="1a73e528-11b4-4ae5-8012-e2f6ac72d46e" providerId="ADAL" clId="{DA009BCC-C947-4656-93F3-AD7552E8AC77}" dt="2021-05-07T01:13:35.221" v="258" actId="478"/>
          <ac:picMkLst>
            <pc:docMk/>
            <pc:sldMk cId="3493351249" sldId="293"/>
            <ac:picMk id="12" creationId="{4DEED520-F7F4-42CE-A243-72F2F4A36D77}"/>
          </ac:picMkLst>
        </pc:picChg>
        <pc:picChg chg="add del mod">
          <ac:chgData name="이규태" userId="1a73e528-11b4-4ae5-8012-e2f6ac72d46e" providerId="ADAL" clId="{DA009BCC-C947-4656-93F3-AD7552E8AC77}" dt="2021-05-07T01:43:21.367" v="836" actId="478"/>
          <ac:picMkLst>
            <pc:docMk/>
            <pc:sldMk cId="3493351249" sldId="293"/>
            <ac:picMk id="39" creationId="{D7B92DC4-38E7-47D5-B26D-C6A70FE92AD8}"/>
          </ac:picMkLst>
        </pc:picChg>
        <pc:picChg chg="add del mod">
          <ac:chgData name="이규태" userId="1a73e528-11b4-4ae5-8012-e2f6ac72d46e" providerId="ADAL" clId="{DA009BCC-C947-4656-93F3-AD7552E8AC77}" dt="2021-05-07T01:49:12.732" v="1029" actId="478"/>
          <ac:picMkLst>
            <pc:docMk/>
            <pc:sldMk cId="3493351249" sldId="293"/>
            <ac:picMk id="45" creationId="{803F9A0A-A7DB-4184-8787-9F6A94551248}"/>
          </ac:picMkLst>
        </pc:picChg>
        <pc:picChg chg="del mod">
          <ac:chgData name="이규태" userId="1a73e528-11b4-4ae5-8012-e2f6ac72d46e" providerId="ADAL" clId="{DA009BCC-C947-4656-93F3-AD7552E8AC77}" dt="2021-05-07T01:28:35.433" v="318" actId="478"/>
          <ac:picMkLst>
            <pc:docMk/>
            <pc:sldMk cId="3493351249" sldId="293"/>
            <ac:picMk id="84" creationId="{00000000-0000-0000-0000-000000000000}"/>
          </ac:picMkLst>
        </pc:picChg>
        <pc:cxnChg chg="del mod">
          <ac:chgData name="이규태" userId="1a73e528-11b4-4ae5-8012-e2f6ac72d46e" providerId="ADAL" clId="{DA009BCC-C947-4656-93F3-AD7552E8AC77}" dt="2021-05-07T01:13:48.022" v="269" actId="478"/>
          <ac:cxnSpMkLst>
            <pc:docMk/>
            <pc:sldMk cId="3493351249" sldId="293"/>
            <ac:cxnSpMk id="6" creationId="{FB9B3061-91A0-41FC-9EA6-DB18348A2CDC}"/>
          </ac:cxnSpMkLst>
        </pc:cxnChg>
        <pc:cxnChg chg="add mod">
          <ac:chgData name="이규태" userId="1a73e528-11b4-4ae5-8012-e2f6ac72d46e" providerId="ADAL" clId="{DA009BCC-C947-4656-93F3-AD7552E8AC77}" dt="2021-05-07T01:54:58.963" v="1389" actId="1076"/>
          <ac:cxnSpMkLst>
            <pc:docMk/>
            <pc:sldMk cId="3493351249" sldId="293"/>
            <ac:cxnSpMk id="35" creationId="{769DF904-EB9B-44AA-9FBF-A40E0A1BF81F}"/>
          </ac:cxnSpMkLst>
        </pc:cxnChg>
        <pc:cxnChg chg="add mod">
          <ac:chgData name="이규태" userId="1a73e528-11b4-4ae5-8012-e2f6ac72d46e" providerId="ADAL" clId="{DA009BCC-C947-4656-93F3-AD7552E8AC77}" dt="2021-05-07T01:54:50.874" v="1387" actId="1076"/>
          <ac:cxnSpMkLst>
            <pc:docMk/>
            <pc:sldMk cId="3493351249" sldId="293"/>
            <ac:cxnSpMk id="70" creationId="{5FBEF929-4F0E-4255-83DB-C9434F01F3EF}"/>
          </ac:cxnSpMkLst>
        </pc:cxnChg>
      </pc:sldChg>
      <pc:sldChg chg="add del">
        <pc:chgData name="이규태" userId="1a73e528-11b4-4ae5-8012-e2f6ac72d46e" providerId="ADAL" clId="{DA009BCC-C947-4656-93F3-AD7552E8AC77}" dt="2021-05-07T02:06:35.829" v="2026" actId="2696"/>
        <pc:sldMkLst>
          <pc:docMk/>
          <pc:sldMk cId="3323968503" sldId="294"/>
        </pc:sldMkLst>
      </pc:sldChg>
      <pc:sldMasterChg chg="delSldLayout">
        <pc:chgData name="이규태" userId="1a73e528-11b4-4ae5-8012-e2f6ac72d46e" providerId="ADAL" clId="{DA009BCC-C947-4656-93F3-AD7552E8AC77}" dt="2021-05-07T01:49:09.999" v="1028" actId="2696"/>
        <pc:sldMasterMkLst>
          <pc:docMk/>
          <pc:sldMasterMk cId="0" sldId="2147483655"/>
        </pc:sldMasterMkLst>
        <pc:sldLayoutChg chg="del">
          <pc:chgData name="이규태" userId="1a73e528-11b4-4ae5-8012-e2f6ac72d46e" providerId="ADAL" clId="{DA009BCC-C947-4656-93F3-AD7552E8AC77}" dt="2021-05-07T01:49:09.999" v="1028" actId="2696"/>
          <pc:sldLayoutMkLst>
            <pc:docMk/>
            <pc:sldMasterMk cId="0" sldId="2147483655"/>
            <pc:sldLayoutMk cId="0" sldId="2147483653"/>
          </pc:sldLayoutMkLst>
        </pc:sldLayoutChg>
      </pc:sldMasterChg>
    </pc:docChg>
  </pc:docChgLst>
  <pc:docChgLst>
    <pc:chgData name="이규태" userId="S::gtlee@idino.co.kr::1a73e528-11b4-4ae5-8012-e2f6ac72d46e" providerId="AD" clId="Web-{446BF86B-5FDE-41DA-A875-A8B9C30797B5}"/>
    <pc:docChg chg="addSld delSld modSld">
      <pc:chgData name="이규태" userId="S::gtlee@idino.co.kr::1a73e528-11b4-4ae5-8012-e2f6ac72d46e" providerId="AD" clId="Web-{446BF86B-5FDE-41DA-A875-A8B9C30797B5}" dt="2021-05-07T00:57:20.501" v="404" actId="1076"/>
      <pc:docMkLst>
        <pc:docMk/>
      </pc:docMkLst>
      <pc:sldChg chg="addSp delSp modSp">
        <pc:chgData name="이규태" userId="S::gtlee@idino.co.kr::1a73e528-11b4-4ae5-8012-e2f6ac72d46e" providerId="AD" clId="Web-{446BF86B-5FDE-41DA-A875-A8B9C30797B5}" dt="2021-05-07T00:25:50.630" v="5"/>
        <pc:sldMkLst>
          <pc:docMk/>
          <pc:sldMk cId="0" sldId="257"/>
        </pc:sldMkLst>
        <pc:graphicFrameChg chg="add del mod">
          <ac:chgData name="이규태" userId="S::gtlee@idino.co.kr::1a73e528-11b4-4ae5-8012-e2f6ac72d46e" providerId="AD" clId="Web-{446BF86B-5FDE-41DA-A875-A8B9C30797B5}" dt="2021-05-07T00:25:50.630" v="5"/>
          <ac:graphicFrameMkLst>
            <pc:docMk/>
            <pc:sldMk cId="0" sldId="257"/>
            <ac:graphicFrameMk id="3" creationId="{144F695B-6C1B-4CC6-A6CB-A2620C345B6E}"/>
          </ac:graphicFrameMkLst>
        </pc:graphicFrameChg>
        <pc:picChg chg="mod">
          <ac:chgData name="이규태" userId="S::gtlee@idino.co.kr::1a73e528-11b4-4ae5-8012-e2f6ac72d46e" providerId="AD" clId="Web-{446BF86B-5FDE-41DA-A875-A8B9C30797B5}" dt="2021-05-07T00:25:38.083" v="3" actId="1076"/>
          <ac:picMkLst>
            <pc:docMk/>
            <pc:sldMk cId="0" sldId="257"/>
            <ac:picMk id="60" creationId="{00000000-0000-0000-0000-000000000000}"/>
          </ac:picMkLst>
        </pc:picChg>
      </pc:sldChg>
      <pc:sldChg chg="del">
        <pc:chgData name="이규태" userId="S::gtlee@idino.co.kr::1a73e528-11b4-4ae5-8012-e2f6ac72d46e" providerId="AD" clId="Web-{446BF86B-5FDE-41DA-A875-A8B9C30797B5}" dt="2021-05-07T00:29:15.475" v="49"/>
        <pc:sldMkLst>
          <pc:docMk/>
          <pc:sldMk cId="0" sldId="259"/>
        </pc:sldMkLst>
      </pc:sldChg>
      <pc:sldChg chg="modSp">
        <pc:chgData name="이규태" userId="S::gtlee@idino.co.kr::1a73e528-11b4-4ae5-8012-e2f6ac72d46e" providerId="AD" clId="Web-{446BF86B-5FDE-41DA-A875-A8B9C30797B5}" dt="2021-05-07T00:31:37.039" v="115" actId="1076"/>
        <pc:sldMkLst>
          <pc:docMk/>
          <pc:sldMk cId="0" sldId="260"/>
        </pc:sldMkLst>
        <pc:picChg chg="mod">
          <ac:chgData name="이규태" userId="S::gtlee@idino.co.kr::1a73e528-11b4-4ae5-8012-e2f6ac72d46e" providerId="AD" clId="Web-{446BF86B-5FDE-41DA-A875-A8B9C30797B5}" dt="2021-05-07T00:31:37.039" v="115" actId="1076"/>
          <ac:picMkLst>
            <pc:docMk/>
            <pc:sldMk cId="0" sldId="260"/>
            <ac:picMk id="119" creationId="{00000000-0000-0000-0000-000000000000}"/>
          </ac:picMkLst>
        </pc:picChg>
      </pc:sldChg>
      <pc:sldChg chg="modSp">
        <pc:chgData name="이규태" userId="S::gtlee@idino.co.kr::1a73e528-11b4-4ae5-8012-e2f6ac72d46e" providerId="AD" clId="Web-{446BF86B-5FDE-41DA-A875-A8B9C30797B5}" dt="2021-05-07T00:29:24.772" v="52" actId="1076"/>
        <pc:sldMkLst>
          <pc:docMk/>
          <pc:sldMk cId="0" sldId="261"/>
        </pc:sldMkLst>
        <pc:picChg chg="mod">
          <ac:chgData name="이규태" userId="S::gtlee@idino.co.kr::1a73e528-11b4-4ae5-8012-e2f6ac72d46e" providerId="AD" clId="Web-{446BF86B-5FDE-41DA-A875-A8B9C30797B5}" dt="2021-05-07T00:29:24.772" v="52" actId="1076"/>
          <ac:picMkLst>
            <pc:docMk/>
            <pc:sldMk cId="0" sldId="261"/>
            <ac:picMk id="146" creationId="{00000000-0000-0000-0000-000000000000}"/>
          </ac:picMkLst>
        </pc:picChg>
      </pc:sldChg>
      <pc:sldChg chg="modSp">
        <pc:chgData name="이규태" userId="S::gtlee@idino.co.kr::1a73e528-11b4-4ae5-8012-e2f6ac72d46e" providerId="AD" clId="Web-{446BF86B-5FDE-41DA-A875-A8B9C30797B5}" dt="2021-05-07T00:36:04.790" v="189" actId="1076"/>
        <pc:sldMkLst>
          <pc:docMk/>
          <pc:sldMk cId="0" sldId="264"/>
        </pc:sldMkLst>
        <pc:picChg chg="mod">
          <ac:chgData name="이규태" userId="S::gtlee@idino.co.kr::1a73e528-11b4-4ae5-8012-e2f6ac72d46e" providerId="AD" clId="Web-{446BF86B-5FDE-41DA-A875-A8B9C30797B5}" dt="2021-05-07T00:36:04.790" v="189" actId="1076"/>
          <ac:picMkLst>
            <pc:docMk/>
            <pc:sldMk cId="0" sldId="264"/>
            <ac:picMk id="250" creationId="{00000000-0000-0000-0000-000000000000}"/>
          </ac:picMkLst>
        </pc:picChg>
      </pc:sldChg>
      <pc:sldChg chg="modSp">
        <pc:chgData name="이규태" userId="S::gtlee@idino.co.kr::1a73e528-11b4-4ae5-8012-e2f6ac72d46e" providerId="AD" clId="Web-{446BF86B-5FDE-41DA-A875-A8B9C30797B5}" dt="2021-05-07T00:32:09.914" v="117" actId="1076"/>
        <pc:sldMkLst>
          <pc:docMk/>
          <pc:sldMk cId="0" sldId="271"/>
        </pc:sldMkLst>
        <pc:grpChg chg="mod">
          <ac:chgData name="이규태" userId="S::gtlee@idino.co.kr::1a73e528-11b4-4ae5-8012-e2f6ac72d46e" providerId="AD" clId="Web-{446BF86B-5FDE-41DA-A875-A8B9C30797B5}" dt="2021-05-07T00:32:09.914" v="117" actId="1076"/>
          <ac:grpSpMkLst>
            <pc:docMk/>
            <pc:sldMk cId="0" sldId="271"/>
            <ac:grpSpMk id="533" creationId="{00000000-0000-0000-0000-000000000000}"/>
          </ac:grpSpMkLst>
        </pc:grpChg>
      </pc:sldChg>
      <pc:sldChg chg="addSp delSp modSp add replId">
        <pc:chgData name="이규태" userId="S::gtlee@idino.co.kr::1a73e528-11b4-4ae5-8012-e2f6ac72d46e" providerId="AD" clId="Web-{446BF86B-5FDE-41DA-A875-A8B9C30797B5}" dt="2021-05-07T00:57:20.501" v="404" actId="1076"/>
        <pc:sldMkLst>
          <pc:docMk/>
          <pc:sldMk cId="1067176217" sldId="287"/>
        </pc:sldMkLst>
        <pc:spChg chg="add mod">
          <ac:chgData name="이규태" userId="S::gtlee@idino.co.kr::1a73e528-11b4-4ae5-8012-e2f6ac72d46e" providerId="AD" clId="Web-{446BF86B-5FDE-41DA-A875-A8B9C30797B5}" dt="2021-05-07T00:30:32.538" v="63" actId="1076"/>
          <ac:spMkLst>
            <pc:docMk/>
            <pc:sldMk cId="1067176217" sldId="287"/>
            <ac:spMk id="2" creationId="{8DB8B214-B2C0-4F60-8ABB-05BD425FF6FD}"/>
          </ac:spMkLst>
        </pc:spChg>
        <pc:spChg chg="add mod">
          <ac:chgData name="이규태" userId="S::gtlee@idino.co.kr::1a73e528-11b4-4ae5-8012-e2f6ac72d46e" providerId="AD" clId="Web-{446BF86B-5FDE-41DA-A875-A8B9C30797B5}" dt="2021-05-07T00:30:32.538" v="64" actId="1076"/>
          <ac:spMkLst>
            <pc:docMk/>
            <pc:sldMk cId="1067176217" sldId="287"/>
            <ac:spMk id="3" creationId="{527B2B31-5479-4CAE-AB89-C5ECF52AABE4}"/>
          </ac:spMkLst>
        </pc:spChg>
        <pc:spChg chg="add del">
          <ac:chgData name="이규태" userId="S::gtlee@idino.co.kr::1a73e528-11b4-4ae5-8012-e2f6ac72d46e" providerId="AD" clId="Web-{446BF86B-5FDE-41DA-A875-A8B9C30797B5}" dt="2021-05-07T00:32:24.602" v="122"/>
          <ac:spMkLst>
            <pc:docMk/>
            <pc:sldMk cId="1067176217" sldId="287"/>
            <ac:spMk id="6" creationId="{284D4111-B135-4F59-907C-BC27CD8D64E1}"/>
          </ac:spMkLst>
        </pc:spChg>
        <pc:spChg chg="add del mod">
          <ac:chgData name="이규태" userId="S::gtlee@idino.co.kr::1a73e528-11b4-4ae5-8012-e2f6ac72d46e" providerId="AD" clId="Web-{446BF86B-5FDE-41DA-A875-A8B9C30797B5}" dt="2021-05-07T00:32:55.617" v="134"/>
          <ac:spMkLst>
            <pc:docMk/>
            <pc:sldMk cId="1067176217" sldId="287"/>
            <ac:spMk id="9" creationId="{CB3069E6-E754-414B-A522-C5D448004407}"/>
          </ac:spMkLst>
        </pc:spChg>
        <pc:spChg chg="add mod">
          <ac:chgData name="이규태" userId="S::gtlee@idino.co.kr::1a73e528-11b4-4ae5-8012-e2f6ac72d46e" providerId="AD" clId="Web-{446BF86B-5FDE-41DA-A875-A8B9C30797B5}" dt="2021-05-07T00:41:34.074" v="221" actId="14100"/>
          <ac:spMkLst>
            <pc:docMk/>
            <pc:sldMk cId="1067176217" sldId="287"/>
            <ac:spMk id="11" creationId="{15A6EB46-9FCC-485E-94D3-8C1FD911BB60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49.261" v="206"/>
          <ac:spMkLst>
            <pc:docMk/>
            <pc:sldMk cId="1067176217" sldId="287"/>
            <ac:spMk id="13" creationId="{64B92920-2ED4-4F5A-838E-23F6A0EA05C6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2.651" v="207"/>
          <ac:spMkLst>
            <pc:docMk/>
            <pc:sldMk cId="1067176217" sldId="287"/>
            <ac:spMk id="16" creationId="{5CAA76D2-3D2C-4095-9604-573EE774D08C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4.089" v="209"/>
          <ac:spMkLst>
            <pc:docMk/>
            <pc:sldMk cId="1067176217" sldId="287"/>
            <ac:spMk id="18" creationId="{BB031DB7-2B84-4CAC-8E58-E51E17E83496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4.714" v="210"/>
          <ac:spMkLst>
            <pc:docMk/>
            <pc:sldMk cId="1067176217" sldId="287"/>
            <ac:spMk id="19" creationId="{812B1F6C-4F2E-4CF7-BAAD-2B2C02DE9738}"/>
          </ac:spMkLst>
        </pc:spChg>
        <pc:spChg chg="add mod">
          <ac:chgData name="이규태" userId="S::gtlee@idino.co.kr::1a73e528-11b4-4ae5-8012-e2f6ac72d46e" providerId="AD" clId="Web-{446BF86B-5FDE-41DA-A875-A8B9C30797B5}" dt="2021-05-07T00:41:17.917" v="217" actId="1076"/>
          <ac:spMkLst>
            <pc:docMk/>
            <pc:sldMk cId="1067176217" sldId="287"/>
            <ac:spMk id="21" creationId="{E17AFE47-3CD2-4EC1-936A-930139219CBE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5.511" v="211"/>
          <ac:spMkLst>
            <pc:docMk/>
            <pc:sldMk cId="1067176217" sldId="287"/>
            <ac:spMk id="23" creationId="{0497B657-0188-41E0-BCC5-2829A15DB3E2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4" creationId="{FE6E412E-E7E0-4193-B43A-C9090A8DCAA2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5" creationId="{199C5187-EB85-4A31-AC71-7C523C7D71AD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6" creationId="{71B9E765-C637-43E5-A8CE-EC673BF3BD95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7" creationId="{19A65B17-129D-40F6-8D82-FCBB7F561FB9}"/>
          </ac:spMkLst>
        </pc:spChg>
        <pc:spChg chg="mod">
          <ac:chgData name="이규태" userId="S::gtlee@idino.co.kr::1a73e528-11b4-4ae5-8012-e2f6ac72d46e" providerId="AD" clId="Web-{446BF86B-5FDE-41DA-A875-A8B9C30797B5}" dt="2021-05-07T00:26:56.693" v="18" actId="20577"/>
          <ac:spMkLst>
            <pc:docMk/>
            <pc:sldMk cId="1067176217" sldId="287"/>
            <ac:spMk id="74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26:59.365" v="21" actId="20577"/>
          <ac:spMkLst>
            <pc:docMk/>
            <pc:sldMk cId="1067176217" sldId="287"/>
            <ac:spMk id="75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29:06.429" v="48" actId="20577"/>
          <ac:spMkLst>
            <pc:docMk/>
            <pc:sldMk cId="1067176217" sldId="287"/>
            <ac:spMk id="81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29:39.226" v="54" actId="20577"/>
          <ac:spMkLst>
            <pc:docMk/>
            <pc:sldMk cId="1067176217" sldId="287"/>
            <ac:spMk id="82" creationId="{00000000-0000-0000-0000-000000000000}"/>
          </ac:spMkLst>
        </pc:spChg>
        <pc:grpChg chg="add del mod ord">
          <ac:chgData name="이규태" userId="S::gtlee@idino.co.kr::1a73e528-11b4-4ae5-8012-e2f6ac72d46e" providerId="AD" clId="Web-{446BF86B-5FDE-41DA-A875-A8B9C30797B5}" dt="2021-05-07T00:33:04.086" v="137"/>
          <ac:grpSpMkLst>
            <pc:docMk/>
            <pc:sldMk cId="1067176217" sldId="287"/>
            <ac:grpSpMk id="7" creationId="{B4107046-A582-41A5-903A-8EF97111CAF8}"/>
          </ac:grpSpMkLst>
        </pc:grpChg>
        <pc:grpChg chg="add del mod ord">
          <ac:chgData name="이규태" userId="S::gtlee@idino.co.kr::1a73e528-11b4-4ae5-8012-e2f6ac72d46e" providerId="AD" clId="Web-{446BF86B-5FDE-41DA-A875-A8B9C30797B5}" dt="2021-05-07T00:33:04.086" v="136"/>
          <ac:grpSpMkLst>
            <pc:docMk/>
            <pc:sldMk cId="1067176217" sldId="287"/>
            <ac:grpSpMk id="8" creationId="{B1802952-902E-4751-9E9A-5C7A875A50D7}"/>
          </ac:grpSpMkLst>
        </pc:grpChg>
        <pc:grpChg chg="add mod">
          <ac:chgData name="이규태" userId="S::gtlee@idino.co.kr::1a73e528-11b4-4ae5-8012-e2f6ac72d46e" providerId="AD" clId="Web-{446BF86B-5FDE-41DA-A875-A8B9C30797B5}" dt="2021-05-07T00:57:20.501" v="404" actId="1076"/>
          <ac:grpSpMkLst>
            <pc:docMk/>
            <pc:sldMk cId="1067176217" sldId="287"/>
            <ac:grpSpMk id="27" creationId="{61668964-BE62-4784-8802-020BA3680322}"/>
          </ac:grpSpMkLst>
        </pc:grpChg>
        <pc:grpChg chg="add mod">
          <ac:chgData name="이규태" userId="S::gtlee@idino.co.kr::1a73e528-11b4-4ae5-8012-e2f6ac72d46e" providerId="AD" clId="Web-{446BF86B-5FDE-41DA-A875-A8B9C30797B5}" dt="2021-05-07T00:41:21.652" v="218" actId="1076"/>
          <ac:grpSpMkLst>
            <pc:docMk/>
            <pc:sldMk cId="1067176217" sldId="287"/>
            <ac:grpSpMk id="52" creationId="{F24C98B0-74EA-4000-BBA5-0E8BF0168EA3}"/>
          </ac:grpSpMkLst>
        </pc:grpChg>
        <pc:grpChg chg="add mod">
          <ac:chgData name="이규태" userId="S::gtlee@idino.co.kr::1a73e528-11b4-4ae5-8012-e2f6ac72d46e" providerId="AD" clId="Web-{446BF86B-5FDE-41DA-A875-A8B9C30797B5}" dt="2021-05-07T00:41:28.433" v="219" actId="1076"/>
          <ac:grpSpMkLst>
            <pc:docMk/>
            <pc:sldMk cId="1067176217" sldId="287"/>
            <ac:grpSpMk id="53" creationId="{0BB5F5C8-0DFB-48DE-87C7-263636F14F0B}"/>
          </ac:grpSpMkLst>
        </pc:grpChg>
        <pc:grpChg chg="del">
          <ac:chgData name="이규태" userId="S::gtlee@idino.co.kr::1a73e528-11b4-4ae5-8012-e2f6ac72d46e" providerId="AD" clId="Web-{446BF86B-5FDE-41DA-A875-A8B9C30797B5}" dt="2021-05-07T00:29:44.710" v="55"/>
          <ac:grpSpMkLst>
            <pc:docMk/>
            <pc:sldMk cId="1067176217" sldId="287"/>
            <ac:grpSpMk id="79" creationId="{00000000-0000-0000-0000-000000000000}"/>
          </ac:grpSpMkLst>
        </pc:grpChg>
        <pc:picChg chg="add mod">
          <ac:chgData name="이규태" userId="S::gtlee@idino.co.kr::1a73e528-11b4-4ae5-8012-e2f6ac72d46e" providerId="AD" clId="Web-{446BF86B-5FDE-41DA-A875-A8B9C30797B5}" dt="2021-05-07T00:30:03.023" v="57" actId="1076"/>
          <ac:picMkLst>
            <pc:docMk/>
            <pc:sldMk cId="1067176217" sldId="287"/>
            <ac:picMk id="4" creationId="{36B1BCA9-0C6E-4832-A501-C7F53864F532}"/>
          </ac:picMkLst>
        </pc:picChg>
        <pc:picChg chg="add del mod">
          <ac:chgData name="이규태" userId="S::gtlee@idino.co.kr::1a73e528-11b4-4ae5-8012-e2f6ac72d46e" providerId="AD" clId="Web-{446BF86B-5FDE-41DA-A875-A8B9C30797B5}" dt="2021-05-07T00:32:57.211" v="135"/>
          <ac:picMkLst>
            <pc:docMk/>
            <pc:sldMk cId="1067176217" sldId="287"/>
            <ac:picMk id="10" creationId="{CC3666EF-D0ED-4DC3-B63A-A7F6E256BFE0}"/>
          </ac:picMkLst>
        </pc:picChg>
        <pc:picChg chg="add mod">
          <ac:chgData name="이규태" userId="S::gtlee@idino.co.kr::1a73e528-11b4-4ae5-8012-e2f6ac72d46e" providerId="AD" clId="Web-{446BF86B-5FDE-41DA-A875-A8B9C30797B5}" dt="2021-05-07T00:41:31.808" v="220" actId="1076"/>
          <ac:picMkLst>
            <pc:docMk/>
            <pc:sldMk cId="1067176217" sldId="287"/>
            <ac:picMk id="12" creationId="{4DEED520-F7F4-42CE-A243-72F2F4A36D77}"/>
          </ac:picMkLst>
        </pc:picChg>
        <pc:picChg chg="add del mod">
          <ac:chgData name="이규태" userId="S::gtlee@idino.co.kr::1a73e528-11b4-4ae5-8012-e2f6ac72d46e" providerId="AD" clId="Web-{446BF86B-5FDE-41DA-A875-A8B9C30797B5}" dt="2021-05-07T00:27:33.803" v="26"/>
          <ac:picMkLst>
            <pc:docMk/>
            <pc:sldMk cId="1067176217" sldId="287"/>
            <ac:picMk id="14" creationId="{DC6CC0C2-674D-4098-8909-07CCB2EABA68}"/>
          </ac:picMkLst>
        </pc:picChg>
        <pc:picChg chg="mod">
          <ac:chgData name="이규태" userId="S::gtlee@idino.co.kr::1a73e528-11b4-4ae5-8012-e2f6ac72d46e" providerId="AD" clId="Web-{446BF86B-5FDE-41DA-A875-A8B9C30797B5}" dt="2021-05-07T00:57:14.579" v="402" actId="1076"/>
          <ac:picMkLst>
            <pc:docMk/>
            <pc:sldMk cId="1067176217" sldId="287"/>
            <ac:picMk id="84" creationId="{00000000-0000-0000-0000-000000000000}"/>
          </ac:picMkLst>
        </pc:picChg>
        <pc:picChg chg="del">
          <ac:chgData name="이규태" userId="S::gtlee@idino.co.kr::1a73e528-11b4-4ae5-8012-e2f6ac72d46e" providerId="AD" clId="Web-{446BF86B-5FDE-41DA-A875-A8B9C30797B5}" dt="2021-05-07T00:27:11.897" v="22"/>
          <ac:picMkLst>
            <pc:docMk/>
            <pc:sldMk cId="1067176217" sldId="287"/>
            <ac:picMk id="85" creationId="{00000000-0000-0000-0000-000000000000}"/>
          </ac:picMkLst>
        </pc:picChg>
        <pc:cxnChg chg="add del mod">
          <ac:chgData name="이규태" userId="S::gtlee@idino.co.kr::1a73e528-11b4-4ae5-8012-e2f6ac72d46e" providerId="AD" clId="Web-{446BF86B-5FDE-41DA-A875-A8B9C30797B5}" dt="2021-05-07T00:57:16.923" v="403"/>
          <ac:cxnSpMkLst>
            <pc:docMk/>
            <pc:sldMk cId="1067176217" sldId="287"/>
            <ac:cxnSpMk id="5" creationId="{F1F317E2-103B-4E22-8049-0A8C1874CCB6}"/>
          </ac:cxnSpMkLst>
        </pc:cxnChg>
      </pc:sldChg>
      <pc:sldChg chg="addSp delSp modSp add replId">
        <pc:chgData name="이규태" userId="S::gtlee@idino.co.kr::1a73e528-11b4-4ae5-8012-e2f6ac72d46e" providerId="AD" clId="Web-{446BF86B-5FDE-41DA-A875-A8B9C30797B5}" dt="2021-05-07T00:55:00.500" v="395" actId="1076"/>
        <pc:sldMkLst>
          <pc:docMk/>
          <pc:sldMk cId="2737734195" sldId="288"/>
        </pc:sldMkLst>
        <pc:spChg chg="add del mod">
          <ac:chgData name="이규태" userId="S::gtlee@idino.co.kr::1a73e528-11b4-4ae5-8012-e2f6ac72d46e" providerId="AD" clId="Web-{446BF86B-5FDE-41DA-A875-A8B9C30797B5}" dt="2021-05-07T00:55:00.485" v="394" actId="1076"/>
          <ac:spMkLst>
            <pc:docMk/>
            <pc:sldMk cId="2737734195" sldId="288"/>
            <ac:spMk id="2" creationId="{8DB8B214-B2C0-4F60-8ABB-05BD425FF6FD}"/>
          </ac:spMkLst>
        </pc:spChg>
        <pc:spChg chg="del mod">
          <ac:chgData name="이규태" userId="S::gtlee@idino.co.kr::1a73e528-11b4-4ae5-8012-e2f6ac72d46e" providerId="AD" clId="Web-{446BF86B-5FDE-41DA-A875-A8B9C30797B5}" dt="2021-05-07T00:43:39.074" v="288"/>
          <ac:spMkLst>
            <pc:docMk/>
            <pc:sldMk cId="2737734195" sldId="288"/>
            <ac:spMk id="3" creationId="{527B2B31-5479-4CAE-AB89-C5ECF52AABE4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53" v="299" actId="1076"/>
          <ac:spMkLst>
            <pc:docMk/>
            <pc:sldMk cId="2737734195" sldId="288"/>
            <ac:spMk id="5" creationId="{9A075475-D4CA-4339-954A-82015C03B710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68" v="300" actId="1076"/>
          <ac:spMkLst>
            <pc:docMk/>
            <pc:sldMk cId="2737734195" sldId="288"/>
            <ac:spMk id="6" creationId="{2EE5FF0B-E0A3-4A4C-82A5-3A5E82341C3F}"/>
          </ac:spMkLst>
        </pc:spChg>
        <pc:spChg chg="add del mod">
          <ac:chgData name="이규태" userId="S::gtlee@idino.co.kr::1a73e528-11b4-4ae5-8012-e2f6ac72d46e" providerId="AD" clId="Web-{446BF86B-5FDE-41DA-A875-A8B9C30797B5}" dt="2021-05-07T00:54:43.359" v="387"/>
          <ac:spMkLst>
            <pc:docMk/>
            <pc:sldMk cId="2737734195" sldId="288"/>
            <ac:spMk id="7" creationId="{408C680F-7823-41BF-9F2E-73D04B5101E2}"/>
          </ac:spMkLst>
        </pc:spChg>
        <pc:spChg chg="add mod">
          <ac:chgData name="이규태" userId="S::gtlee@idino.co.kr::1a73e528-11b4-4ae5-8012-e2f6ac72d46e" providerId="AD" clId="Web-{446BF86B-5FDE-41DA-A875-A8B9C30797B5}" dt="2021-05-07T00:54:58.360" v="390" actId="1076"/>
          <ac:spMkLst>
            <pc:docMk/>
            <pc:sldMk cId="2737734195" sldId="288"/>
            <ac:spMk id="8" creationId="{110AF9B0-B918-4B98-B26C-FF5044EA4FBD}"/>
          </ac:spMkLst>
        </pc:spChg>
        <pc:spChg chg="add mod">
          <ac:chgData name="이규태" userId="S::gtlee@idino.co.kr::1a73e528-11b4-4ae5-8012-e2f6ac72d46e" providerId="AD" clId="Web-{446BF86B-5FDE-41DA-A875-A8B9C30797B5}" dt="2021-05-07T00:54:58.391" v="391" actId="1076"/>
          <ac:spMkLst>
            <pc:docMk/>
            <pc:sldMk cId="2737734195" sldId="288"/>
            <ac:spMk id="9" creationId="{163E7B1B-9104-4F8C-968C-366DEE98FD25}"/>
          </ac:spMkLst>
        </pc:spChg>
        <pc:spChg chg="add mod">
          <ac:chgData name="이규태" userId="S::gtlee@idino.co.kr::1a73e528-11b4-4ae5-8012-e2f6ac72d46e" providerId="AD" clId="Web-{446BF86B-5FDE-41DA-A875-A8B9C30797B5}" dt="2021-05-07T00:54:58.406" v="392" actId="1076"/>
          <ac:spMkLst>
            <pc:docMk/>
            <pc:sldMk cId="2737734195" sldId="288"/>
            <ac:spMk id="10" creationId="{337B4503-40CD-49BC-9ADC-2934656D578F}"/>
          </ac:spMkLst>
        </pc:spChg>
        <pc:spChg chg="add mod">
          <ac:chgData name="이규태" userId="S::gtlee@idino.co.kr::1a73e528-11b4-4ae5-8012-e2f6ac72d46e" providerId="AD" clId="Web-{446BF86B-5FDE-41DA-A875-A8B9C30797B5}" dt="2021-05-07T00:54:58.422" v="393" actId="1076"/>
          <ac:spMkLst>
            <pc:docMk/>
            <pc:sldMk cId="2737734195" sldId="288"/>
            <ac:spMk id="12" creationId="{2D33E474-64CB-4258-A437-775BCD8B69C6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84" v="301" actId="1076"/>
          <ac:spMkLst>
            <pc:docMk/>
            <pc:sldMk cId="2737734195" sldId="288"/>
            <ac:spMk id="15" creationId="{C91B3B3C-F097-4426-A9A7-77BD218C412E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99" v="302" actId="1076"/>
          <ac:spMkLst>
            <pc:docMk/>
            <pc:sldMk cId="2737734195" sldId="288"/>
            <ac:spMk id="16" creationId="{65D5855F-E71F-4065-8066-6E56B57E1ACA}"/>
          </ac:spMkLst>
        </pc:spChg>
        <pc:spChg chg="add mod">
          <ac:chgData name="이규태" userId="S::gtlee@idino.co.kr::1a73e528-11b4-4ae5-8012-e2f6ac72d46e" providerId="AD" clId="Web-{446BF86B-5FDE-41DA-A875-A8B9C30797B5}" dt="2021-05-07T00:52:09.546" v="369" actId="20577"/>
          <ac:spMkLst>
            <pc:docMk/>
            <pc:sldMk cId="2737734195" sldId="288"/>
            <ac:spMk id="17" creationId="{41360B6E-EE97-4C97-995B-6B6C26C232DE}"/>
          </ac:spMkLst>
        </pc:spChg>
        <pc:spChg chg="add mod">
          <ac:chgData name="이규태" userId="S::gtlee@idino.co.kr::1a73e528-11b4-4ae5-8012-e2f6ac72d46e" providerId="AD" clId="Web-{446BF86B-5FDE-41DA-A875-A8B9C30797B5}" dt="2021-05-07T00:44:03.246" v="304" actId="1076"/>
          <ac:spMkLst>
            <pc:docMk/>
            <pc:sldMk cId="2737734195" sldId="288"/>
            <ac:spMk id="18" creationId="{A05E228A-6D41-4AC7-91DB-0B47C6C45BFC}"/>
          </ac:spMkLst>
        </pc:spChg>
        <pc:spChg chg="add mod">
          <ac:chgData name="이규태" userId="S::gtlee@idino.co.kr::1a73e528-11b4-4ae5-8012-e2f6ac72d46e" providerId="AD" clId="Web-{446BF86B-5FDE-41DA-A875-A8B9C30797B5}" dt="2021-05-07T00:52:19.593" v="374" actId="14100"/>
          <ac:spMkLst>
            <pc:docMk/>
            <pc:sldMk cId="2737734195" sldId="288"/>
            <ac:spMk id="19" creationId="{A8FBA655-0B1D-4AFB-8AAC-359705081269}"/>
          </ac:spMkLst>
        </pc:spChg>
        <pc:spChg chg="add mod">
          <ac:chgData name="이규태" userId="S::gtlee@idino.co.kr::1a73e528-11b4-4ae5-8012-e2f6ac72d46e" providerId="AD" clId="Web-{446BF86B-5FDE-41DA-A875-A8B9C30797B5}" dt="2021-05-07T00:44:03.278" v="306" actId="1076"/>
          <ac:spMkLst>
            <pc:docMk/>
            <pc:sldMk cId="2737734195" sldId="288"/>
            <ac:spMk id="20" creationId="{6E372918-6249-44A0-8954-B48BF3DFF04B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6"/>
          <ac:spMkLst>
            <pc:docMk/>
            <pc:sldMk cId="2737734195" sldId="288"/>
            <ac:spMk id="21" creationId="{2D3FDFCD-3717-4240-B548-1EA17A4DD589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5"/>
          <ac:spMkLst>
            <pc:docMk/>
            <pc:sldMk cId="2737734195" sldId="288"/>
            <ac:spMk id="22" creationId="{E144C2FE-AEA5-42E0-A7EC-1688BB15FE7F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4"/>
          <ac:spMkLst>
            <pc:docMk/>
            <pc:sldMk cId="2737734195" sldId="288"/>
            <ac:spMk id="23" creationId="{13068F25-8B16-4890-8ED5-E84DF211EE59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3"/>
          <ac:spMkLst>
            <pc:docMk/>
            <pc:sldMk cId="2737734195" sldId="288"/>
            <ac:spMk id="24" creationId="{C7A13B22-9C52-48C5-A2AD-4ED835FCB8F1}"/>
          </ac:spMkLst>
        </pc:spChg>
        <pc:spChg chg="add">
          <ac:chgData name="이규태" userId="S::gtlee@idino.co.kr::1a73e528-11b4-4ae5-8012-e2f6ac72d46e" providerId="AD" clId="Web-{446BF86B-5FDE-41DA-A875-A8B9C30797B5}" dt="2021-05-07T00:33:05.821" v="138"/>
          <ac:spMkLst>
            <pc:docMk/>
            <pc:sldMk cId="2737734195" sldId="288"/>
            <ac:spMk id="27" creationId="{34776A0A-6253-4C9F-86F8-C4BA59468A28}"/>
          </ac:spMkLst>
        </pc:spChg>
        <pc:spChg chg="add mod">
          <ac:chgData name="이규태" userId="S::gtlee@idino.co.kr::1a73e528-11b4-4ae5-8012-e2f6ac72d46e" providerId="AD" clId="Web-{446BF86B-5FDE-41DA-A875-A8B9C30797B5}" dt="2021-05-07T00:35:25.556" v="187" actId="20577"/>
          <ac:spMkLst>
            <pc:docMk/>
            <pc:sldMk cId="2737734195" sldId="288"/>
            <ac:spMk id="28" creationId="{AA7E2121-1FB2-48D8-816A-5635669D8A5A}"/>
          </ac:spMkLst>
        </pc:spChg>
        <pc:spChg chg="add">
          <ac:chgData name="이규태" userId="S::gtlee@idino.co.kr::1a73e528-11b4-4ae5-8012-e2f6ac72d46e" providerId="AD" clId="Web-{446BF86B-5FDE-41DA-A875-A8B9C30797B5}" dt="2021-05-07T00:33:05.821" v="138"/>
          <ac:spMkLst>
            <pc:docMk/>
            <pc:sldMk cId="2737734195" sldId="288"/>
            <ac:spMk id="29" creationId="{F1E86A4A-4814-4154-BFC4-803A6922B431}"/>
          </ac:spMkLst>
        </pc:spChg>
        <pc:spChg chg="add mod">
          <ac:chgData name="이규태" userId="S::gtlee@idino.co.kr::1a73e528-11b4-4ae5-8012-e2f6ac72d46e" providerId="AD" clId="Web-{446BF86B-5FDE-41DA-A875-A8B9C30797B5}" dt="2021-05-07T00:35:20.103" v="176" actId="20577"/>
          <ac:spMkLst>
            <pc:docMk/>
            <pc:sldMk cId="2737734195" sldId="288"/>
            <ac:spMk id="30" creationId="{17668D8D-35E0-4287-952F-87BD9CB430BC}"/>
          </ac:spMkLst>
        </pc:spChg>
        <pc:spChg chg="add mod">
          <ac:chgData name="이규태" userId="S::gtlee@idino.co.kr::1a73e528-11b4-4ae5-8012-e2f6ac72d46e" providerId="AD" clId="Web-{446BF86B-5FDE-41DA-A875-A8B9C30797B5}" dt="2021-05-07T00:55:00.500" v="395" actId="1076"/>
          <ac:spMkLst>
            <pc:docMk/>
            <pc:sldMk cId="2737734195" sldId="288"/>
            <ac:spMk id="31" creationId="{A64CC343-D4B4-410A-88A3-E1F901C43CBB}"/>
          </ac:spMkLst>
        </pc:spChg>
        <pc:spChg chg="add mod">
          <ac:chgData name="이규태" userId="S::gtlee@idino.co.kr::1a73e528-11b4-4ae5-8012-e2f6ac72d46e" providerId="AD" clId="Web-{446BF86B-5FDE-41DA-A875-A8B9C30797B5}" dt="2021-05-07T00:52:37.687" v="375" actId="1076"/>
          <ac:spMkLst>
            <pc:docMk/>
            <pc:sldMk cId="2737734195" sldId="288"/>
            <ac:spMk id="32" creationId="{4895A410-3223-4AFE-94A6-1B8E944BE36E}"/>
          </ac:spMkLst>
        </pc:spChg>
        <pc:spChg chg="add mod">
          <ac:chgData name="이규태" userId="S::gtlee@idino.co.kr::1a73e528-11b4-4ae5-8012-e2f6ac72d46e" providerId="AD" clId="Web-{446BF86B-5FDE-41DA-A875-A8B9C30797B5}" dt="2021-05-07T00:52:37.702" v="376" actId="1076"/>
          <ac:spMkLst>
            <pc:docMk/>
            <pc:sldMk cId="2737734195" sldId="288"/>
            <ac:spMk id="33" creationId="{C520B065-93E1-4E5A-AF4D-720DE19C050C}"/>
          </ac:spMkLst>
        </pc:spChg>
        <pc:spChg chg="add mod">
          <ac:chgData name="이규태" userId="S::gtlee@idino.co.kr::1a73e528-11b4-4ae5-8012-e2f6ac72d46e" providerId="AD" clId="Web-{446BF86B-5FDE-41DA-A875-A8B9C30797B5}" dt="2021-05-07T00:50:48.811" v="365" actId="20577"/>
          <ac:spMkLst>
            <pc:docMk/>
            <pc:sldMk cId="2737734195" sldId="288"/>
            <ac:spMk id="34" creationId="{12143EAA-253D-4BBE-97EC-4CF450145060}"/>
          </ac:spMkLst>
        </pc:spChg>
        <pc:spChg chg="add mod">
          <ac:chgData name="이규태" userId="S::gtlee@idino.co.kr::1a73e528-11b4-4ae5-8012-e2f6ac72d46e" providerId="AD" clId="Web-{446BF86B-5FDE-41DA-A875-A8B9C30797B5}" dt="2021-05-07T00:47:58.654" v="347" actId="1076"/>
          <ac:spMkLst>
            <pc:docMk/>
            <pc:sldMk cId="2737734195" sldId="288"/>
            <ac:spMk id="35" creationId="{947AFBA7-3BF1-40A3-AEFC-5E609099B544}"/>
          </ac:spMkLst>
        </pc:spChg>
        <pc:spChg chg="mod">
          <ac:chgData name="이규태" userId="S::gtlee@idino.co.kr::1a73e528-11b4-4ae5-8012-e2f6ac72d46e" providerId="AD" clId="Web-{446BF86B-5FDE-41DA-A875-A8B9C30797B5}" dt="2021-05-07T00:41:58.746" v="230" actId="20577"/>
          <ac:spMkLst>
            <pc:docMk/>
            <pc:sldMk cId="2737734195" sldId="288"/>
            <ac:spMk id="74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42:26.715" v="244" actId="20577"/>
          <ac:spMkLst>
            <pc:docMk/>
            <pc:sldMk cId="2737734195" sldId="288"/>
            <ac:spMk id="75" creationId="{00000000-0000-0000-0000-000000000000}"/>
          </ac:spMkLst>
        </pc:spChg>
        <pc:grpChg chg="add del mod">
          <ac:chgData name="이규태" userId="S::gtlee@idino.co.kr::1a73e528-11b4-4ae5-8012-e2f6ac72d46e" providerId="AD" clId="Web-{446BF86B-5FDE-41DA-A875-A8B9C30797B5}" dt="2021-05-07T00:41:03.448" v="213"/>
          <ac:grpSpMkLst>
            <pc:docMk/>
            <pc:sldMk cId="2737734195" sldId="288"/>
            <ac:grpSpMk id="25" creationId="{156E3420-688D-4F02-897F-35E92D951FA3}"/>
          </ac:grpSpMkLst>
        </pc:grpChg>
        <pc:grpChg chg="add del mod">
          <ac:chgData name="이규태" userId="S::gtlee@idino.co.kr::1a73e528-11b4-4ae5-8012-e2f6ac72d46e" providerId="AD" clId="Web-{446BF86B-5FDE-41DA-A875-A8B9C30797B5}" dt="2021-05-07T00:41:03.448" v="212"/>
          <ac:grpSpMkLst>
            <pc:docMk/>
            <pc:sldMk cId="2737734195" sldId="288"/>
            <ac:grpSpMk id="26" creationId="{C867C9D8-9D72-4235-92A9-0E2DF2F7FD7B}"/>
          </ac:grpSpMkLst>
        </pc:grpChg>
        <pc:picChg chg="del">
          <ac:chgData name="이규태" userId="S::gtlee@idino.co.kr::1a73e528-11b4-4ae5-8012-e2f6ac72d46e" providerId="AD" clId="Web-{446BF86B-5FDE-41DA-A875-A8B9C30797B5}" dt="2021-05-07T00:30:41.788" v="67"/>
          <ac:picMkLst>
            <pc:docMk/>
            <pc:sldMk cId="2737734195" sldId="288"/>
            <ac:picMk id="84" creationId="{00000000-0000-0000-0000-000000000000}"/>
          </ac:picMkLst>
        </pc:picChg>
      </pc:sldChg>
      <pc:sldChg chg="modSp add replId">
        <pc:chgData name="이규태" userId="S::gtlee@idino.co.kr::1a73e528-11b4-4ae5-8012-e2f6ac72d46e" providerId="AD" clId="Web-{446BF86B-5FDE-41DA-A875-A8B9C30797B5}" dt="2021-05-07T00:45:40.575" v="322" actId="20577"/>
        <pc:sldMkLst>
          <pc:docMk/>
          <pc:sldMk cId="1418837770" sldId="289"/>
        </pc:sldMkLst>
        <pc:spChg chg="mod">
          <ac:chgData name="이규태" userId="S::gtlee@idino.co.kr::1a73e528-11b4-4ae5-8012-e2f6ac72d46e" providerId="AD" clId="Web-{446BF86B-5FDE-41DA-A875-A8B9C30797B5}" dt="2021-05-07T00:44:12.512" v="316" actId="20577"/>
          <ac:spMkLst>
            <pc:docMk/>
            <pc:sldMk cId="1418837770" sldId="289"/>
            <ac:spMk id="74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45:40.575" v="322" actId="20577"/>
          <ac:spMkLst>
            <pc:docMk/>
            <pc:sldMk cId="1418837770" sldId="289"/>
            <ac:spMk id="7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56302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315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024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9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227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178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" name="Google Shape;15;p3"/>
          <p:cNvCxnSpPr/>
          <p:nvPr/>
        </p:nvCxnSpPr>
        <p:spPr>
          <a:xfrm>
            <a:off x="248444" y="6454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3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전자약정 및 웹서비스 통합플랫폼 구축</a:t>
            </a:r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4552156" y="615950"/>
            <a:ext cx="755650" cy="25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25" rIns="69850" bIns="349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개정이력</a:t>
            </a:r>
            <a:endParaRPr sz="3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" name="Google Shape;19;p3"/>
          <p:cNvCxnSpPr/>
          <p:nvPr/>
        </p:nvCxnSpPr>
        <p:spPr>
          <a:xfrm>
            <a:off x="321469" y="1079500"/>
            <a:ext cx="921702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3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8444" y="6454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전자약정 및 웹서비스 통합플랫폼 구축</a:t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246856" y="354012"/>
            <a:ext cx="939165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27;p4"/>
          <p:cNvCxnSpPr/>
          <p:nvPr/>
        </p:nvCxnSpPr>
        <p:spPr>
          <a:xfrm>
            <a:off x="315119" y="6245225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315119" y="836612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>
  <p:cSld name="콘텐츠 2개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5"/>
          <p:cNvCxnSpPr/>
          <p:nvPr/>
        </p:nvCxnSpPr>
        <p:spPr>
          <a:xfrm>
            <a:off x="248444" y="643572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5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특허공제시스템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246856" y="354012"/>
            <a:ext cx="93916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메뉴구조도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Google Shape;36;p5"/>
          <p:cNvCxnSpPr/>
          <p:nvPr/>
        </p:nvCxnSpPr>
        <p:spPr>
          <a:xfrm>
            <a:off x="315119" y="6254750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>
            <a:off x="315119" y="836612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5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0403" y="6490800"/>
            <a:ext cx="1365097" cy="22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IDINO_logo_kor0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23600" y="6508800"/>
            <a:ext cx="660179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4390734" y="6411912"/>
            <a:ext cx="1169988" cy="2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75"/>
              <a:buFont typeface="Noto Sans Symbols"/>
              <a:buNone/>
            </a:pPr>
            <a:fld id="{00000000-1234-1234-1234-123412341234}" type="slidenum">
              <a:rPr lang="ko-KR"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7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984" y="158750"/>
            <a:ext cx="9412288" cy="597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728" y="6417500"/>
            <a:ext cx="1680119" cy="22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 descr="IDINO_logo_kor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47164" y="6434252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9"/>
          <p:cNvGrpSpPr/>
          <p:nvPr/>
        </p:nvGrpSpPr>
        <p:grpSpPr>
          <a:xfrm>
            <a:off x="429418" y="431069"/>
            <a:ext cx="9047163" cy="1979174"/>
            <a:chOff x="535" y="856"/>
            <a:chExt cx="5261" cy="915"/>
          </a:xfrm>
        </p:grpSpPr>
        <p:cxnSp>
          <p:nvCxnSpPr>
            <p:cNvPr id="51" name="Google Shape;51;p9"/>
            <p:cNvCxnSpPr/>
            <p:nvPr/>
          </p:nvCxnSpPr>
          <p:spPr>
            <a:xfrm>
              <a:off x="535" y="1389"/>
              <a:ext cx="526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" name="Google Shape;52;p9"/>
            <p:cNvSpPr txBox="1"/>
            <p:nvPr/>
          </p:nvSpPr>
          <p:spPr>
            <a:xfrm>
              <a:off x="1264" y="856"/>
              <a:ext cx="4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50" b="1">
                  <a:solidFill>
                    <a:schemeClr val="dk1"/>
                  </a:solidFill>
                  <a:highlight>
                    <a:srgbClr val="FFFFFF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모바일 출석체크 시스템</a:t>
              </a:r>
              <a:endParaRPr/>
            </a:p>
          </p:txBody>
        </p:sp>
        <p:sp>
          <p:nvSpPr>
            <p:cNvPr id="53" name="Google Shape;53;p9"/>
            <p:cNvSpPr txBox="1"/>
            <p:nvPr/>
          </p:nvSpPr>
          <p:spPr>
            <a:xfrm>
              <a:off x="605" y="1471"/>
              <a:ext cx="51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문서번호 : 	</a:t>
              </a:r>
              <a:r>
                <a:rPr lang="ko-KR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CHECK_ATTEND_DS01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Version : 1.0</a:t>
              </a:r>
              <a:endPara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9"/>
            <p:cNvSpPr txBox="1"/>
            <p:nvPr/>
          </p:nvSpPr>
          <p:spPr>
            <a:xfrm>
              <a:off x="625" y="1132"/>
              <a:ext cx="5080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화면설계서</a:t>
              </a:r>
              <a:endPara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55" name="Google Shape;55;p9"/>
          <p:cNvGraphicFramePr/>
          <p:nvPr/>
        </p:nvGraphicFramePr>
        <p:xfrm>
          <a:off x="541338" y="4221163"/>
          <a:ext cx="8737600" cy="1369950"/>
        </p:xfrm>
        <a:graphic>
          <a:graphicData uri="http://schemas.openxmlformats.org/drawingml/2006/table">
            <a:tbl>
              <a:tblPr>
                <a:noFill/>
                <a:tableStyleId>{89E2957A-475E-4996-904C-085F209479E5}</a:tableStyleId>
              </a:tblPr>
              <a:tblGrid>
                <a:gridCol w="131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프로젝트명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출석체크 시스템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 서 번 호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CHECK_ATTEND_DS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01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파 일 명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DS0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_화면설계서_v00.pptx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   서   명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화면설계서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 성 자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이규태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 성 일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         분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설계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승 인 자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승 인 일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155" y="1546551"/>
            <a:ext cx="8929689" cy="403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1"/>
          <p:cNvCxnSpPr/>
          <p:nvPr/>
        </p:nvCxnSpPr>
        <p:spPr>
          <a:xfrm>
            <a:off x="2064544" y="845020"/>
            <a:ext cx="0" cy="14539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" name="Google Shape;66;p11"/>
          <p:cNvCxnSpPr/>
          <p:nvPr/>
        </p:nvCxnSpPr>
        <p:spPr>
          <a:xfrm>
            <a:off x="7835106" y="845020"/>
            <a:ext cx="0" cy="14539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" name="Google Shape;67;p11"/>
          <p:cNvCxnSpPr/>
          <p:nvPr/>
        </p:nvCxnSpPr>
        <p:spPr>
          <a:xfrm>
            <a:off x="2064544" y="830073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" name="Google Shape;68;p11"/>
          <p:cNvCxnSpPr/>
          <p:nvPr/>
        </p:nvCxnSpPr>
        <p:spPr>
          <a:xfrm>
            <a:off x="7835106" y="830073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69" name="Google Shape;69;p11"/>
          <p:cNvGraphicFramePr/>
          <p:nvPr>
            <p:extLst>
              <p:ext uri="{D42A27DB-BD31-4B8C-83A1-F6EECF244321}">
                <p14:modId xmlns:p14="http://schemas.microsoft.com/office/powerpoint/2010/main" val="3867906413"/>
              </p:ext>
            </p:extLst>
          </p:nvPr>
        </p:nvGraphicFramePr>
        <p:xfrm>
          <a:off x="361948" y="895350"/>
          <a:ext cx="9119386" cy="5208800"/>
        </p:xfrm>
        <a:graphic>
          <a:graphicData uri="http://schemas.openxmlformats.org/drawingml/2006/table">
            <a:tbl>
              <a:tblPr>
                <a:noFill/>
                <a:tableStyleId>{89E2957A-475E-4996-904C-085F209479E5}</a:tableStyleId>
              </a:tblPr>
              <a:tblGrid>
                <a:gridCol w="74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          면          명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</a:t>
                      </a: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출석 확인</a:t>
                      </a:r>
                      <a:endParaRPr lang="ko-KR" altLang="en-US" sz="900" dirty="0">
                        <a:solidFill>
                          <a:schemeClr val="dk1"/>
                        </a:solidFill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로그인 화면</a:t>
            </a:r>
            <a:endParaRPr lang="ko-KR" altLang="en-US" sz="900" dirty="0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실행 시 메인 화면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시스템의 메인 화면으로 시스템을 실행 하였을 때 가장 먼저 실행되는 화면이다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학번과 비밀번호의 입력을 통해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로그인이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가능하며 신규 사용자의 경우 회원가입이 가능하다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관리자와 학생을 구분하여 로그인할 수 있다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관리자오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학생을 로그인 이후 확인할 수 있는 화면이 다르다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잘못된 아이디와 비밀번호를 </a:t>
            </a:r>
            <a:r>
              <a:rPr lang="ko-KR" altLang="en-US" sz="9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입력시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팝업창을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통해 재입력을 요청한다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: User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15" name="Google Shape;111;p13">
            <a:extLst>
              <a:ext uri="{FF2B5EF4-FFF2-40B4-BE49-F238E27FC236}">
                <a16:creationId xmlns:a16="http://schemas.microsoft.com/office/drawing/2014/main" id="{E1FC7549-871E-4435-A976-23ED6332D268}"/>
              </a:ext>
            </a:extLst>
          </p:cNvPr>
          <p:cNvSpPr/>
          <p:nvPr/>
        </p:nvSpPr>
        <p:spPr>
          <a:xfrm>
            <a:off x="4403132" y="3079179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회원가입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16" name="Google Shape;111;p13">
            <a:extLst>
              <a:ext uri="{FF2B5EF4-FFF2-40B4-BE49-F238E27FC236}">
                <a16:creationId xmlns:a16="http://schemas.microsoft.com/office/drawing/2014/main" id="{5E11327C-F2DB-40F5-9567-BC7A14D3EB9A}"/>
              </a:ext>
            </a:extLst>
          </p:cNvPr>
          <p:cNvSpPr/>
          <p:nvPr/>
        </p:nvSpPr>
        <p:spPr>
          <a:xfrm>
            <a:off x="3423457" y="3083527"/>
            <a:ext cx="545006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로그인</a:t>
            </a:r>
          </a:p>
        </p:txBody>
      </p:sp>
      <p:sp>
        <p:nvSpPr>
          <p:cNvPr id="17" name="Google Shape;199;p16">
            <a:extLst>
              <a:ext uri="{FF2B5EF4-FFF2-40B4-BE49-F238E27FC236}">
                <a16:creationId xmlns:a16="http://schemas.microsoft.com/office/drawing/2014/main" id="{CAF84B65-7388-4F00-AA3B-E26E704678D5}"/>
              </a:ext>
            </a:extLst>
          </p:cNvPr>
          <p:cNvSpPr txBox="1"/>
          <p:nvPr/>
        </p:nvSpPr>
        <p:spPr>
          <a:xfrm>
            <a:off x="1859336" y="1928141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학번</a:t>
            </a:r>
          </a:p>
        </p:txBody>
      </p:sp>
      <p:sp>
        <p:nvSpPr>
          <p:cNvPr id="18" name="Google Shape;200;p16">
            <a:extLst>
              <a:ext uri="{FF2B5EF4-FFF2-40B4-BE49-F238E27FC236}">
                <a16:creationId xmlns:a16="http://schemas.microsoft.com/office/drawing/2014/main" id="{72910F34-D60E-4C01-882D-AE644D5BE38A}"/>
              </a:ext>
            </a:extLst>
          </p:cNvPr>
          <p:cNvSpPr/>
          <p:nvPr/>
        </p:nvSpPr>
        <p:spPr>
          <a:xfrm>
            <a:off x="2596181" y="1928141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9;p16">
            <a:extLst>
              <a:ext uri="{FF2B5EF4-FFF2-40B4-BE49-F238E27FC236}">
                <a16:creationId xmlns:a16="http://schemas.microsoft.com/office/drawing/2014/main" id="{08BAA3DF-0554-49E7-832D-D9981AB7F162}"/>
              </a:ext>
            </a:extLst>
          </p:cNvPr>
          <p:cNvSpPr txBox="1"/>
          <p:nvPr/>
        </p:nvSpPr>
        <p:spPr>
          <a:xfrm>
            <a:off x="1590394" y="2295694"/>
            <a:ext cx="684440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비밀번호</a:t>
            </a:r>
            <a:endParaRPr dirty="0"/>
          </a:p>
        </p:txBody>
      </p:sp>
      <p:sp>
        <p:nvSpPr>
          <p:cNvPr id="20" name="Google Shape;200;p16">
            <a:extLst>
              <a:ext uri="{FF2B5EF4-FFF2-40B4-BE49-F238E27FC236}">
                <a16:creationId xmlns:a16="http://schemas.microsoft.com/office/drawing/2014/main" id="{BAC4C1B1-45E7-4128-A4E8-2C63D90A6196}"/>
              </a:ext>
            </a:extLst>
          </p:cNvPr>
          <p:cNvSpPr/>
          <p:nvPr/>
        </p:nvSpPr>
        <p:spPr>
          <a:xfrm>
            <a:off x="2596181" y="2295694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A1FB82-FF01-42BF-A888-DC070D89BEBF}"/>
              </a:ext>
            </a:extLst>
          </p:cNvPr>
          <p:cNvSpPr txBox="1"/>
          <p:nvPr/>
        </p:nvSpPr>
        <p:spPr>
          <a:xfrm>
            <a:off x="3786746" y="1193533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로그인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BB4CF-E6B2-4DFD-B8E9-FB4CAD8202A0}"/>
              </a:ext>
            </a:extLst>
          </p:cNvPr>
          <p:cNvSpPr txBox="1"/>
          <p:nvPr/>
        </p:nvSpPr>
        <p:spPr>
          <a:xfrm>
            <a:off x="3986074" y="278506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EF4630F-A299-41EF-AB30-9D1DD4551D9E}"/>
              </a:ext>
            </a:extLst>
          </p:cNvPr>
          <p:cNvGrpSpPr/>
          <p:nvPr/>
        </p:nvGrpSpPr>
        <p:grpSpPr>
          <a:xfrm>
            <a:off x="3695960" y="2673390"/>
            <a:ext cx="691087" cy="230792"/>
            <a:chOff x="3695960" y="2673390"/>
            <a:chExt cx="691087" cy="23079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AD4A5CE-19CD-4A26-B14A-724428E0DA0C}"/>
                </a:ext>
              </a:extLst>
            </p:cNvPr>
            <p:cNvSpPr/>
            <p:nvPr/>
          </p:nvSpPr>
          <p:spPr>
            <a:xfrm>
              <a:off x="3695960" y="2699615"/>
              <a:ext cx="181572" cy="1709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Google Shape;199;p16">
              <a:extLst>
                <a:ext uri="{FF2B5EF4-FFF2-40B4-BE49-F238E27FC236}">
                  <a16:creationId xmlns:a16="http://schemas.microsoft.com/office/drawing/2014/main" id="{7F8D7F3F-BB0A-406E-9BF3-85E3CAED5874}"/>
                </a:ext>
              </a:extLst>
            </p:cNvPr>
            <p:cNvSpPr txBox="1"/>
            <p:nvPr/>
          </p:nvSpPr>
          <p:spPr>
            <a:xfrm>
              <a:off x="3842042" y="2673390"/>
              <a:ext cx="545005" cy="230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>
                  <a:solidFill>
                    <a:schemeClr val="dk1"/>
                  </a:solidFill>
                  <a:latin typeface="Malgun Gothic"/>
                  <a:ea typeface="Malgun Gothic"/>
                </a:rPr>
                <a:t>관리자</a:t>
              </a:r>
              <a:endParaRPr lang="ko-KR" altLang="en-US" sz="900" dirty="0">
                <a:solidFill>
                  <a:schemeClr val="dk1"/>
                </a:solidFill>
                <a:latin typeface="Malgun Gothic"/>
                <a:ea typeface="Malgun Gothic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2E826AB-4F5A-4B4C-AEB8-AEAD4C81E262}"/>
              </a:ext>
            </a:extLst>
          </p:cNvPr>
          <p:cNvGrpSpPr/>
          <p:nvPr/>
        </p:nvGrpSpPr>
        <p:grpSpPr>
          <a:xfrm>
            <a:off x="4358427" y="2673390"/>
            <a:ext cx="691087" cy="230792"/>
            <a:chOff x="3695960" y="2673390"/>
            <a:chExt cx="691087" cy="230792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B60D9F7-7CE5-4F10-81D9-CF055F6F3B6B}"/>
                </a:ext>
              </a:extLst>
            </p:cNvPr>
            <p:cNvSpPr/>
            <p:nvPr/>
          </p:nvSpPr>
          <p:spPr>
            <a:xfrm>
              <a:off x="3695960" y="2699615"/>
              <a:ext cx="181572" cy="1709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Google Shape;199;p16">
              <a:extLst>
                <a:ext uri="{FF2B5EF4-FFF2-40B4-BE49-F238E27FC236}">
                  <a16:creationId xmlns:a16="http://schemas.microsoft.com/office/drawing/2014/main" id="{BF5B70C7-CAF6-4AD7-A4DC-F343D32E9DF7}"/>
                </a:ext>
              </a:extLst>
            </p:cNvPr>
            <p:cNvSpPr txBox="1"/>
            <p:nvPr/>
          </p:nvSpPr>
          <p:spPr>
            <a:xfrm>
              <a:off x="3842042" y="2673390"/>
              <a:ext cx="545005" cy="230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Malgun Gothic"/>
                  <a:ea typeface="Malgun Gothic"/>
                </a:rPr>
                <a:t>학생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17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 회원가입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학생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회원가입 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화면</a:t>
            </a:r>
            <a:endParaRPr lang="en-US" altLang="ko-KR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신규사용자의 경우 회원가입 화면을 통해 회원가입이 가능하다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항목을 입력하며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학번과 이름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직급선택은 필수조건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직급에 따라 </a:t>
            </a:r>
            <a:r>
              <a:rPr lang="ko-KR" altLang="en-US" sz="9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회원가입되며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로그인시에도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필수로 입력한다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보안을 위해 입력되는 비밀번호와 실제 저장되는 비밀번호는 </a:t>
            </a:r>
            <a:r>
              <a:rPr lang="en-US" altLang="ko-KR" sz="900" dirty="0" err="1"/>
              <a:t>Bcrypt</a:t>
            </a:r>
            <a:r>
              <a:rPr lang="en-US" altLang="ko-KR" sz="900" dirty="0"/>
              <a:t>(*)</a:t>
            </a:r>
            <a:r>
              <a:rPr lang="ko-KR" altLang="en-US" sz="900" dirty="0"/>
              <a:t>통해 실제 정보를 변조시켜 저장한다</a:t>
            </a:r>
            <a:r>
              <a:rPr lang="en-US" altLang="ko-KR" sz="900" dirty="0"/>
              <a:t>.</a:t>
            </a:r>
          </a:p>
          <a:p>
            <a:pPr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endParaRPr sz="9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r>
              <a:rPr lang="en-US" altLang="ko-KR" sz="900" dirty="0"/>
              <a:t>: </a:t>
            </a:r>
            <a:r>
              <a:rPr lang="en-US" altLang="ko-KR" sz="900" dirty="0" err="1"/>
              <a:t>Bcrypt</a:t>
            </a:r>
            <a:r>
              <a:rPr lang="en-US" altLang="ko-KR" sz="900" dirty="0"/>
              <a:t> -&gt; </a:t>
            </a:r>
            <a:r>
              <a:rPr lang="ko-KR" altLang="en-US" sz="900" dirty="0" err="1"/>
              <a:t>단방향</a:t>
            </a:r>
            <a:r>
              <a:rPr lang="ko-KR" altLang="en-US" sz="900" dirty="0"/>
              <a:t> 암호화를 위해 만들어진 해시함수</a:t>
            </a:r>
            <a:endParaRPr lang="en-US" altLang="ko-KR" sz="900" dirty="0"/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571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: User</a:t>
            </a: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71" name="Google Shape;111;p13">
            <a:extLst>
              <a:ext uri="{FF2B5EF4-FFF2-40B4-BE49-F238E27FC236}">
                <a16:creationId xmlns:a16="http://schemas.microsoft.com/office/drawing/2014/main" id="{9733FFE4-326C-4803-A906-E272DCEA1C03}"/>
              </a:ext>
            </a:extLst>
          </p:cNvPr>
          <p:cNvSpPr/>
          <p:nvPr/>
        </p:nvSpPr>
        <p:spPr>
          <a:xfrm>
            <a:off x="3367048" y="4644252"/>
            <a:ext cx="491217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 확인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72" name="Google Shape;199;p16">
            <a:extLst>
              <a:ext uri="{FF2B5EF4-FFF2-40B4-BE49-F238E27FC236}">
                <a16:creationId xmlns:a16="http://schemas.microsoft.com/office/drawing/2014/main" id="{BAF2133A-A2DD-4DD4-BF7D-4BBF9CD3254D}"/>
              </a:ext>
            </a:extLst>
          </p:cNvPr>
          <p:cNvSpPr txBox="1"/>
          <p:nvPr/>
        </p:nvSpPr>
        <p:spPr>
          <a:xfrm>
            <a:off x="1859336" y="1928141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학번</a:t>
            </a:r>
          </a:p>
        </p:txBody>
      </p:sp>
      <p:sp>
        <p:nvSpPr>
          <p:cNvPr id="73" name="Google Shape;200;p16">
            <a:extLst>
              <a:ext uri="{FF2B5EF4-FFF2-40B4-BE49-F238E27FC236}">
                <a16:creationId xmlns:a16="http://schemas.microsoft.com/office/drawing/2014/main" id="{E918C9A2-E02E-420F-B509-B39790BED6F6}"/>
              </a:ext>
            </a:extLst>
          </p:cNvPr>
          <p:cNvSpPr/>
          <p:nvPr/>
        </p:nvSpPr>
        <p:spPr>
          <a:xfrm>
            <a:off x="2596181" y="1928141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" name="Google Shape;199;p16">
            <a:extLst>
              <a:ext uri="{FF2B5EF4-FFF2-40B4-BE49-F238E27FC236}">
                <a16:creationId xmlns:a16="http://schemas.microsoft.com/office/drawing/2014/main" id="{DB2BC80B-C1E7-4AD7-B558-857C7294BE75}"/>
              </a:ext>
            </a:extLst>
          </p:cNvPr>
          <p:cNvSpPr txBox="1"/>
          <p:nvPr/>
        </p:nvSpPr>
        <p:spPr>
          <a:xfrm>
            <a:off x="1859336" y="2295694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이름</a:t>
            </a:r>
            <a:endParaRPr dirty="0"/>
          </a:p>
        </p:txBody>
      </p:sp>
      <p:sp>
        <p:nvSpPr>
          <p:cNvPr id="80" name="Google Shape;200;p16">
            <a:extLst>
              <a:ext uri="{FF2B5EF4-FFF2-40B4-BE49-F238E27FC236}">
                <a16:creationId xmlns:a16="http://schemas.microsoft.com/office/drawing/2014/main" id="{A6954E43-B1E4-4BCE-AD94-D16244163DDC}"/>
              </a:ext>
            </a:extLst>
          </p:cNvPr>
          <p:cNvSpPr/>
          <p:nvPr/>
        </p:nvSpPr>
        <p:spPr>
          <a:xfrm>
            <a:off x="2596181" y="2295694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" name="Google Shape;199;p16">
            <a:extLst>
              <a:ext uri="{FF2B5EF4-FFF2-40B4-BE49-F238E27FC236}">
                <a16:creationId xmlns:a16="http://schemas.microsoft.com/office/drawing/2014/main" id="{DCA969A7-88BD-4130-9813-D11AB08FE165}"/>
              </a:ext>
            </a:extLst>
          </p:cNvPr>
          <p:cNvSpPr txBox="1"/>
          <p:nvPr/>
        </p:nvSpPr>
        <p:spPr>
          <a:xfrm>
            <a:off x="1868300" y="2645317"/>
            <a:ext cx="415498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PW</a:t>
            </a:r>
          </a:p>
        </p:txBody>
      </p:sp>
      <p:sp>
        <p:nvSpPr>
          <p:cNvPr id="82" name="Google Shape;200;p16">
            <a:extLst>
              <a:ext uri="{FF2B5EF4-FFF2-40B4-BE49-F238E27FC236}">
                <a16:creationId xmlns:a16="http://schemas.microsoft.com/office/drawing/2014/main" id="{AEF22289-A528-4F67-B7D3-758FE203FE93}"/>
              </a:ext>
            </a:extLst>
          </p:cNvPr>
          <p:cNvSpPr/>
          <p:nvPr/>
        </p:nvSpPr>
        <p:spPr>
          <a:xfrm>
            <a:off x="2605146" y="2645317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3" name="Google Shape;199;p16">
            <a:extLst>
              <a:ext uri="{FF2B5EF4-FFF2-40B4-BE49-F238E27FC236}">
                <a16:creationId xmlns:a16="http://schemas.microsoft.com/office/drawing/2014/main" id="{08FEF21D-9CE3-435A-B391-525557229E0A}"/>
              </a:ext>
            </a:extLst>
          </p:cNvPr>
          <p:cNvSpPr txBox="1"/>
          <p:nvPr/>
        </p:nvSpPr>
        <p:spPr>
          <a:xfrm>
            <a:off x="1769689" y="3012870"/>
            <a:ext cx="50514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</a:rPr>
              <a:t>Email</a:t>
            </a:r>
          </a:p>
        </p:txBody>
      </p:sp>
      <p:sp>
        <p:nvSpPr>
          <p:cNvPr id="84" name="Google Shape;200;p16">
            <a:extLst>
              <a:ext uri="{FF2B5EF4-FFF2-40B4-BE49-F238E27FC236}">
                <a16:creationId xmlns:a16="http://schemas.microsoft.com/office/drawing/2014/main" id="{3BADAC01-57EB-42E3-97DF-11C5C4930224}"/>
              </a:ext>
            </a:extLst>
          </p:cNvPr>
          <p:cNvSpPr/>
          <p:nvPr/>
        </p:nvSpPr>
        <p:spPr>
          <a:xfrm>
            <a:off x="2605146" y="3012870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111;p13">
            <a:extLst>
              <a:ext uri="{FF2B5EF4-FFF2-40B4-BE49-F238E27FC236}">
                <a16:creationId xmlns:a16="http://schemas.microsoft.com/office/drawing/2014/main" id="{A47AE8A8-3AD8-42D7-B927-502A01E24B58}"/>
              </a:ext>
            </a:extLst>
          </p:cNvPr>
          <p:cNvSpPr/>
          <p:nvPr/>
        </p:nvSpPr>
        <p:spPr>
          <a:xfrm>
            <a:off x="4461783" y="4635374"/>
            <a:ext cx="491217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 취소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86" name="Google Shape;199;p16">
            <a:extLst>
              <a:ext uri="{FF2B5EF4-FFF2-40B4-BE49-F238E27FC236}">
                <a16:creationId xmlns:a16="http://schemas.microsoft.com/office/drawing/2014/main" id="{D57F5617-D5A7-47EC-A001-D61EA76F1820}"/>
              </a:ext>
            </a:extLst>
          </p:cNvPr>
          <p:cNvSpPr txBox="1"/>
          <p:nvPr/>
        </p:nvSpPr>
        <p:spPr>
          <a:xfrm>
            <a:off x="1859335" y="3371458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주소</a:t>
            </a:r>
          </a:p>
        </p:txBody>
      </p:sp>
      <p:sp>
        <p:nvSpPr>
          <p:cNvPr id="87" name="Google Shape;200;p16">
            <a:extLst>
              <a:ext uri="{FF2B5EF4-FFF2-40B4-BE49-F238E27FC236}">
                <a16:creationId xmlns:a16="http://schemas.microsoft.com/office/drawing/2014/main" id="{6EED884D-98A0-46A4-AE5C-D928AF7D204F}"/>
              </a:ext>
            </a:extLst>
          </p:cNvPr>
          <p:cNvSpPr/>
          <p:nvPr/>
        </p:nvSpPr>
        <p:spPr>
          <a:xfrm>
            <a:off x="2596181" y="3371458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" name="Google Shape;199;p16">
            <a:extLst>
              <a:ext uri="{FF2B5EF4-FFF2-40B4-BE49-F238E27FC236}">
                <a16:creationId xmlns:a16="http://schemas.microsoft.com/office/drawing/2014/main" id="{8DA8F1A3-0CAE-42BE-8E29-FE75409D4D8F}"/>
              </a:ext>
            </a:extLst>
          </p:cNvPr>
          <p:cNvSpPr txBox="1"/>
          <p:nvPr/>
        </p:nvSpPr>
        <p:spPr>
          <a:xfrm>
            <a:off x="1590394" y="3712117"/>
            <a:ext cx="69340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 전화번호</a:t>
            </a:r>
          </a:p>
        </p:txBody>
      </p:sp>
      <p:sp>
        <p:nvSpPr>
          <p:cNvPr id="89" name="Google Shape;200;p16">
            <a:extLst>
              <a:ext uri="{FF2B5EF4-FFF2-40B4-BE49-F238E27FC236}">
                <a16:creationId xmlns:a16="http://schemas.microsoft.com/office/drawing/2014/main" id="{EE293576-DC00-440E-ACE8-C9BF4C32FFA6}"/>
              </a:ext>
            </a:extLst>
          </p:cNvPr>
          <p:cNvSpPr/>
          <p:nvPr/>
        </p:nvSpPr>
        <p:spPr>
          <a:xfrm>
            <a:off x="2605145" y="3712117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" name="Google Shape;535;p24">
            <a:extLst>
              <a:ext uri="{FF2B5EF4-FFF2-40B4-BE49-F238E27FC236}">
                <a16:creationId xmlns:a16="http://schemas.microsoft.com/office/drawing/2014/main" id="{F0EA718C-49D6-49C0-9CB9-14F922E3C10C}"/>
              </a:ext>
            </a:extLst>
          </p:cNvPr>
          <p:cNvSpPr txBox="1"/>
          <p:nvPr/>
        </p:nvSpPr>
        <p:spPr>
          <a:xfrm>
            <a:off x="3324701" y="1266116"/>
            <a:ext cx="16282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회원가입</a:t>
            </a:r>
            <a:endParaRPr lang="en-US" altLang="ko-KR" sz="1800" b="1" dirty="0" err="1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5EEA236-6696-4D36-8FFB-057F1D3D338B}"/>
              </a:ext>
            </a:extLst>
          </p:cNvPr>
          <p:cNvGrpSpPr/>
          <p:nvPr/>
        </p:nvGrpSpPr>
        <p:grpSpPr>
          <a:xfrm>
            <a:off x="3599446" y="4109556"/>
            <a:ext cx="691087" cy="230792"/>
            <a:chOff x="3695960" y="2673390"/>
            <a:chExt cx="691087" cy="230792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82C95FF2-82B9-43E8-A8E2-AC224A3A5CB1}"/>
                </a:ext>
              </a:extLst>
            </p:cNvPr>
            <p:cNvSpPr/>
            <p:nvPr/>
          </p:nvSpPr>
          <p:spPr>
            <a:xfrm>
              <a:off x="3695960" y="2699615"/>
              <a:ext cx="181572" cy="1709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Google Shape;199;p16">
              <a:extLst>
                <a:ext uri="{FF2B5EF4-FFF2-40B4-BE49-F238E27FC236}">
                  <a16:creationId xmlns:a16="http://schemas.microsoft.com/office/drawing/2014/main" id="{5C67DA8B-DDB4-4D0D-97AF-88CA194A9AFE}"/>
                </a:ext>
              </a:extLst>
            </p:cNvPr>
            <p:cNvSpPr txBox="1"/>
            <p:nvPr/>
          </p:nvSpPr>
          <p:spPr>
            <a:xfrm>
              <a:off x="3842042" y="2673390"/>
              <a:ext cx="545005" cy="230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Malgun Gothic"/>
                  <a:ea typeface="Malgun Gothic"/>
                </a:rPr>
                <a:t>관리자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E2088ADE-96B7-4AAB-B4D8-E5080EED7B48}"/>
              </a:ext>
            </a:extLst>
          </p:cNvPr>
          <p:cNvGrpSpPr/>
          <p:nvPr/>
        </p:nvGrpSpPr>
        <p:grpSpPr>
          <a:xfrm>
            <a:off x="4261913" y="4109556"/>
            <a:ext cx="691087" cy="230792"/>
            <a:chOff x="3695960" y="2673390"/>
            <a:chExt cx="691087" cy="230792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E25862F0-404A-41A7-939C-77FF962FCC46}"/>
                </a:ext>
              </a:extLst>
            </p:cNvPr>
            <p:cNvSpPr/>
            <p:nvPr/>
          </p:nvSpPr>
          <p:spPr>
            <a:xfrm>
              <a:off x="3695960" y="2699615"/>
              <a:ext cx="181572" cy="1709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Google Shape;199;p16">
              <a:extLst>
                <a:ext uri="{FF2B5EF4-FFF2-40B4-BE49-F238E27FC236}">
                  <a16:creationId xmlns:a16="http://schemas.microsoft.com/office/drawing/2014/main" id="{958C82BB-DF7C-4D04-A20B-AA1B06BCAAFD}"/>
                </a:ext>
              </a:extLst>
            </p:cNvPr>
            <p:cNvSpPr txBox="1"/>
            <p:nvPr/>
          </p:nvSpPr>
          <p:spPr>
            <a:xfrm>
              <a:off x="3842042" y="2673390"/>
              <a:ext cx="545005" cy="230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Malgun Gothic"/>
                  <a:ea typeface="Malgun Gothic"/>
                </a:rPr>
                <a:t>학생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73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 확인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출석 체크 </a:t>
            </a: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컨텐츠 요구사항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Grid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출석여부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Column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출석체크 버튼을 클릭 시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Modal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창으로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팝업창이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생성되며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팝업창에는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코드가 생성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QR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코드는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계정의 정보와 과목명 그리고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문자를 조합하여 생성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 버튼을 통해 해당 과목의 출석상태를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하며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TakingSubject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테이블의 데이터는 현재 상태만 알려주며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Check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테이블에서는 현재 시간을  같이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 코드를 이용하여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코드를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Reload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팝업창을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종료한다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코드는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분마다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Relaod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되며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분동안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Reloaad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그때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Realod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까지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남은시간이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표시된다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.(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미구연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출석체크 상태를 확인할 수 있다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출결상태화면으로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이동한다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로그아웃을 한 뒤 로그인 화면으로 이동한다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: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TakingSubject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177800" indent="-1206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Check</a:t>
            </a:r>
          </a:p>
          <a:p>
            <a:pPr marL="177800" indent="-1206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361097" y="724879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27" name="Google Shape;199;p16">
            <a:extLst>
              <a:ext uri="{FF2B5EF4-FFF2-40B4-BE49-F238E27FC236}">
                <a16:creationId xmlns:a16="http://schemas.microsoft.com/office/drawing/2014/main" id="{37961933-F613-454D-AC81-401659B6391D}"/>
              </a:ext>
            </a:extLst>
          </p:cNvPr>
          <p:cNvSpPr txBox="1"/>
          <p:nvPr/>
        </p:nvSpPr>
        <p:spPr>
          <a:xfrm>
            <a:off x="6469808" y="831295"/>
            <a:ext cx="11646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</a:rPr>
              <a:t>OOO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님 안녕하세요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905234B-DDDC-4727-B24B-8F04B3656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37642"/>
              </p:ext>
            </p:extLst>
          </p:nvPr>
        </p:nvGraphicFramePr>
        <p:xfrm>
          <a:off x="763231" y="1518481"/>
          <a:ext cx="7004728" cy="411883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77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932">
                  <a:extLst>
                    <a:ext uri="{9D8B030D-6E8A-4147-A177-3AD203B41FA5}">
                      <a16:colId xmlns:a16="http://schemas.microsoft.com/office/drawing/2014/main" val="1917094988"/>
                    </a:ext>
                  </a:extLst>
                </a:gridCol>
                <a:gridCol w="1477932">
                  <a:extLst>
                    <a:ext uri="{9D8B030D-6E8A-4147-A177-3AD203B41FA5}">
                      <a16:colId xmlns:a16="http://schemas.microsoft.com/office/drawing/2014/main" val="2101375769"/>
                    </a:ext>
                  </a:extLst>
                </a:gridCol>
                <a:gridCol w="952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1455795655"/>
                    </a:ext>
                  </a:extLst>
                </a:gridCol>
                <a:gridCol w="803279">
                  <a:extLst>
                    <a:ext uri="{9D8B030D-6E8A-4147-A177-3AD203B41FA5}">
                      <a16:colId xmlns:a16="http://schemas.microsoft.com/office/drawing/2014/main" val="1049078234"/>
                    </a:ext>
                  </a:extLst>
                </a:gridCol>
              </a:tblGrid>
              <a:tr h="434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과목코드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강의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출석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출석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003395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15431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객체지향프로그래밍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월요일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지각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454974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15432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화요일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출석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9434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15433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컴퓨터구조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수요일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-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395347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15434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목요일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출석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0618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5B5219-B466-49AF-8D11-1E553B940A4A}"/>
              </a:ext>
            </a:extLst>
          </p:cNvPr>
          <p:cNvSpPr/>
          <p:nvPr/>
        </p:nvSpPr>
        <p:spPr>
          <a:xfrm>
            <a:off x="-1602850" y="2740668"/>
            <a:ext cx="1700504" cy="1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B5F2F2F-5796-4719-B041-2E1B079D3B93}"/>
              </a:ext>
            </a:extLst>
          </p:cNvPr>
          <p:cNvGrpSpPr/>
          <p:nvPr/>
        </p:nvGrpSpPr>
        <p:grpSpPr>
          <a:xfrm>
            <a:off x="3868944" y="2923683"/>
            <a:ext cx="1824577" cy="2713636"/>
            <a:chOff x="3577303" y="2625883"/>
            <a:chExt cx="1824577" cy="2713636"/>
          </a:xfrm>
        </p:grpSpPr>
        <p:sp>
          <p:nvSpPr>
            <p:cNvPr id="63" name="Google Shape;127;p13">
              <a:extLst>
                <a:ext uri="{FF2B5EF4-FFF2-40B4-BE49-F238E27FC236}">
                  <a16:creationId xmlns:a16="http://schemas.microsoft.com/office/drawing/2014/main" id="{1CB4299E-81FE-4577-A0F7-8172C7606108}"/>
                </a:ext>
              </a:extLst>
            </p:cNvPr>
            <p:cNvSpPr/>
            <p:nvPr/>
          </p:nvSpPr>
          <p:spPr>
            <a:xfrm>
              <a:off x="3577303" y="2625883"/>
              <a:ext cx="1824577" cy="271363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13;p13">
              <a:extLst>
                <a:ext uri="{FF2B5EF4-FFF2-40B4-BE49-F238E27FC236}">
                  <a16:creationId xmlns:a16="http://schemas.microsoft.com/office/drawing/2014/main" id="{B98AC18D-9A2C-4E43-BF44-91BB37F8E5D6}"/>
                </a:ext>
              </a:extLst>
            </p:cNvPr>
            <p:cNvSpPr/>
            <p:nvPr/>
          </p:nvSpPr>
          <p:spPr>
            <a:xfrm>
              <a:off x="4207754" y="4856603"/>
              <a:ext cx="568101" cy="241995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0" i="0" u="none" strike="noStrike" cap="none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재생성</a:t>
              </a:r>
              <a:endParaRPr sz="900" b="0" i="0" u="none" strike="noStrike" cap="none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" name="Google Shape;113;p13">
              <a:extLst>
                <a:ext uri="{FF2B5EF4-FFF2-40B4-BE49-F238E27FC236}">
                  <a16:creationId xmlns:a16="http://schemas.microsoft.com/office/drawing/2014/main" id="{10E435AE-20B8-4838-940E-A6DC9EDAACF9}"/>
                </a:ext>
              </a:extLst>
            </p:cNvPr>
            <p:cNvSpPr/>
            <p:nvPr/>
          </p:nvSpPr>
          <p:spPr>
            <a:xfrm>
              <a:off x="4810272" y="4861507"/>
              <a:ext cx="427553" cy="241995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0" i="0" u="none" strike="noStrike" cap="none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종료</a:t>
              </a:r>
              <a:endParaRPr sz="900" b="0" i="0" u="none" strike="noStrike" cap="none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535;p24">
              <a:extLst>
                <a:ext uri="{FF2B5EF4-FFF2-40B4-BE49-F238E27FC236}">
                  <a16:creationId xmlns:a16="http://schemas.microsoft.com/office/drawing/2014/main" id="{9FCC15CA-78EF-49AD-9E8A-15E732D6AA48}"/>
                </a:ext>
              </a:extLst>
            </p:cNvPr>
            <p:cNvSpPr txBox="1"/>
            <p:nvPr/>
          </p:nvSpPr>
          <p:spPr>
            <a:xfrm>
              <a:off x="3677811" y="2740668"/>
              <a:ext cx="162829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QR</a:t>
              </a:r>
              <a:r>
                <a:rPr lang="ko-KR" altLang="en-US" sz="18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 </a:t>
              </a:r>
              <a:r>
                <a:rPr lang="en-US" altLang="ko-KR" sz="18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Code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B0D7152-507D-4BBF-A26A-5F7B6035A048}"/>
                </a:ext>
              </a:extLst>
            </p:cNvPr>
            <p:cNvSpPr/>
            <p:nvPr/>
          </p:nvSpPr>
          <p:spPr>
            <a:xfrm>
              <a:off x="3710805" y="3170993"/>
              <a:ext cx="1527020" cy="115409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QR Code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Google Shape;274;p17">
              <a:extLst>
                <a:ext uri="{FF2B5EF4-FFF2-40B4-BE49-F238E27FC236}">
                  <a16:creationId xmlns:a16="http://schemas.microsoft.com/office/drawing/2014/main" id="{DF2E3C1E-F739-41A4-BE36-42AFD929364B}"/>
                </a:ext>
              </a:extLst>
            </p:cNvPr>
            <p:cNvSpPr/>
            <p:nvPr/>
          </p:nvSpPr>
          <p:spPr>
            <a:xfrm>
              <a:off x="3674760" y="4721169"/>
              <a:ext cx="134937" cy="138113"/>
            </a:xfrm>
            <a:prstGeom prst="ellipse">
              <a:avLst/>
            </a:prstGeom>
            <a:solidFill>
              <a:srgbClr val="D60C0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88B6816-F4FE-4655-985B-692273F34294}"/>
                </a:ext>
              </a:extLst>
            </p:cNvPr>
            <p:cNvSpPr/>
            <p:nvPr/>
          </p:nvSpPr>
          <p:spPr>
            <a:xfrm>
              <a:off x="3726081" y="4454073"/>
              <a:ext cx="1527020" cy="13811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Timer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Google Shape;111;p13">
            <a:extLst>
              <a:ext uri="{FF2B5EF4-FFF2-40B4-BE49-F238E27FC236}">
                <a16:creationId xmlns:a16="http://schemas.microsoft.com/office/drawing/2014/main" id="{4019644E-BF79-4879-82A7-EADE4A39CF04}"/>
              </a:ext>
            </a:extLst>
          </p:cNvPr>
          <p:cNvSpPr/>
          <p:nvPr/>
        </p:nvSpPr>
        <p:spPr>
          <a:xfrm>
            <a:off x="6981869" y="1209966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로그아웃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8" name="Google Shape;111;p13">
            <a:extLst>
              <a:ext uri="{FF2B5EF4-FFF2-40B4-BE49-F238E27FC236}">
                <a16:creationId xmlns:a16="http://schemas.microsoft.com/office/drawing/2014/main" id="{411B65FD-B39A-4F42-8962-B91DBA3AF411}"/>
              </a:ext>
            </a:extLst>
          </p:cNvPr>
          <p:cNvSpPr/>
          <p:nvPr/>
        </p:nvSpPr>
        <p:spPr>
          <a:xfrm>
            <a:off x="6206062" y="1213045"/>
            <a:ext cx="730564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출석확인</a:t>
            </a:r>
            <a:endParaRPr 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9" name="Google Shape;111;p13">
            <a:extLst>
              <a:ext uri="{FF2B5EF4-FFF2-40B4-BE49-F238E27FC236}">
                <a16:creationId xmlns:a16="http://schemas.microsoft.com/office/drawing/2014/main" id="{DABF1690-6102-44C1-B06D-8CC992E1B3D5}"/>
              </a:ext>
            </a:extLst>
          </p:cNvPr>
          <p:cNvSpPr/>
          <p:nvPr/>
        </p:nvSpPr>
        <p:spPr>
          <a:xfrm>
            <a:off x="6311709" y="2237053"/>
            <a:ext cx="483758" cy="400671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2" name="Google Shape;111;p13">
            <a:extLst>
              <a:ext uri="{FF2B5EF4-FFF2-40B4-BE49-F238E27FC236}">
                <a16:creationId xmlns:a16="http://schemas.microsoft.com/office/drawing/2014/main" id="{5ED4DB5C-DDF0-4AA2-9919-5039A683A1BB}"/>
              </a:ext>
            </a:extLst>
          </p:cNvPr>
          <p:cNvSpPr/>
          <p:nvPr/>
        </p:nvSpPr>
        <p:spPr>
          <a:xfrm>
            <a:off x="6311709" y="3170885"/>
            <a:ext cx="483758" cy="400671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5" name="Google Shape;111;p13">
            <a:extLst>
              <a:ext uri="{FF2B5EF4-FFF2-40B4-BE49-F238E27FC236}">
                <a16:creationId xmlns:a16="http://schemas.microsoft.com/office/drawing/2014/main" id="{047773F3-196A-4D7C-9F6C-DA14BC014D3D}"/>
              </a:ext>
            </a:extLst>
          </p:cNvPr>
          <p:cNvSpPr/>
          <p:nvPr/>
        </p:nvSpPr>
        <p:spPr>
          <a:xfrm>
            <a:off x="6320587" y="4043619"/>
            <a:ext cx="483758" cy="400671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6" name="Google Shape;111;p13">
            <a:extLst>
              <a:ext uri="{FF2B5EF4-FFF2-40B4-BE49-F238E27FC236}">
                <a16:creationId xmlns:a16="http://schemas.microsoft.com/office/drawing/2014/main" id="{343E9C1A-0042-4E06-B542-1499464C097E}"/>
              </a:ext>
            </a:extLst>
          </p:cNvPr>
          <p:cNvSpPr/>
          <p:nvPr/>
        </p:nvSpPr>
        <p:spPr>
          <a:xfrm>
            <a:off x="6329465" y="4959695"/>
            <a:ext cx="483758" cy="400671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7" name="Google Shape;114;p13">
            <a:extLst>
              <a:ext uri="{FF2B5EF4-FFF2-40B4-BE49-F238E27FC236}">
                <a16:creationId xmlns:a16="http://schemas.microsoft.com/office/drawing/2014/main" id="{325C4334-1260-488A-848D-DCA360CA392E}"/>
              </a:ext>
            </a:extLst>
          </p:cNvPr>
          <p:cNvSpPr/>
          <p:nvPr/>
        </p:nvSpPr>
        <p:spPr>
          <a:xfrm>
            <a:off x="7155378" y="220896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14;p13">
            <a:extLst>
              <a:ext uri="{FF2B5EF4-FFF2-40B4-BE49-F238E27FC236}">
                <a16:creationId xmlns:a16="http://schemas.microsoft.com/office/drawing/2014/main" id="{81C6508A-8563-413C-9CD6-28EC55ED1E1D}"/>
              </a:ext>
            </a:extLst>
          </p:cNvPr>
          <p:cNvSpPr/>
          <p:nvPr/>
        </p:nvSpPr>
        <p:spPr>
          <a:xfrm>
            <a:off x="7228675" y="1382904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13;p13">
            <a:extLst>
              <a:ext uri="{FF2B5EF4-FFF2-40B4-BE49-F238E27FC236}">
                <a16:creationId xmlns:a16="http://schemas.microsoft.com/office/drawing/2014/main" id="{6F26D73A-3D51-4E81-8D74-BE73B3D14D9B}"/>
              </a:ext>
            </a:extLst>
          </p:cNvPr>
          <p:cNvSpPr/>
          <p:nvPr/>
        </p:nvSpPr>
        <p:spPr>
          <a:xfrm>
            <a:off x="4013920" y="516003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i="0" u="none" strike="noStrike" cap="none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출석</a:t>
            </a:r>
            <a:endParaRPr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" name="Google Shape;274;p17">
            <a:extLst>
              <a:ext uri="{FF2B5EF4-FFF2-40B4-BE49-F238E27FC236}">
                <a16:creationId xmlns:a16="http://schemas.microsoft.com/office/drawing/2014/main" id="{2EFAE25A-316B-4DCD-92D6-B59F4FFDA122}"/>
              </a:ext>
            </a:extLst>
          </p:cNvPr>
          <p:cNvSpPr/>
          <p:nvPr/>
        </p:nvSpPr>
        <p:spPr>
          <a:xfrm>
            <a:off x="4435147" y="5018969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74;p17">
            <a:extLst>
              <a:ext uri="{FF2B5EF4-FFF2-40B4-BE49-F238E27FC236}">
                <a16:creationId xmlns:a16="http://schemas.microsoft.com/office/drawing/2014/main" id="{132F7AA5-0820-430B-843F-14A4FE9F8787}"/>
              </a:ext>
            </a:extLst>
          </p:cNvPr>
          <p:cNvSpPr/>
          <p:nvPr/>
        </p:nvSpPr>
        <p:spPr>
          <a:xfrm>
            <a:off x="5084957" y="5020575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14;p13">
            <a:extLst>
              <a:ext uri="{FF2B5EF4-FFF2-40B4-BE49-F238E27FC236}">
                <a16:creationId xmlns:a16="http://schemas.microsoft.com/office/drawing/2014/main" id="{C033F66E-722A-4E2E-912C-7AA64E26242C}"/>
              </a:ext>
            </a:extLst>
          </p:cNvPr>
          <p:cNvSpPr/>
          <p:nvPr/>
        </p:nvSpPr>
        <p:spPr>
          <a:xfrm>
            <a:off x="6301470" y="212174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" name="Google Shape;131;p13">
            <a:extLst>
              <a:ext uri="{FF2B5EF4-FFF2-40B4-BE49-F238E27FC236}">
                <a16:creationId xmlns:a16="http://schemas.microsoft.com/office/drawing/2014/main" id="{5FBEF929-4F0E-4255-83DB-C9434F01F3EF}"/>
              </a:ext>
            </a:extLst>
          </p:cNvPr>
          <p:cNvCxnSpPr>
            <a:cxnSpLocks/>
            <a:stCxn id="39" idx="1"/>
            <a:endCxn id="63" idx="0"/>
          </p:cNvCxnSpPr>
          <p:nvPr/>
        </p:nvCxnSpPr>
        <p:spPr>
          <a:xfrm rot="10800000" flipV="1">
            <a:off x="4781233" y="2437389"/>
            <a:ext cx="1530476" cy="486294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" name="Google Shape;114;p13">
            <a:extLst>
              <a:ext uri="{FF2B5EF4-FFF2-40B4-BE49-F238E27FC236}">
                <a16:creationId xmlns:a16="http://schemas.microsoft.com/office/drawing/2014/main" id="{81C6508A-8563-413C-9CD6-28EC55ED1E1D}"/>
              </a:ext>
            </a:extLst>
          </p:cNvPr>
          <p:cNvSpPr/>
          <p:nvPr/>
        </p:nvSpPr>
        <p:spPr>
          <a:xfrm>
            <a:off x="6503875" y="138290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74;p17">
            <a:extLst>
              <a:ext uri="{FF2B5EF4-FFF2-40B4-BE49-F238E27FC236}">
                <a16:creationId xmlns:a16="http://schemas.microsoft.com/office/drawing/2014/main" id="{132F7AA5-0820-430B-843F-14A4FE9F8787}"/>
              </a:ext>
            </a:extLst>
          </p:cNvPr>
          <p:cNvSpPr/>
          <p:nvPr/>
        </p:nvSpPr>
        <p:spPr>
          <a:xfrm>
            <a:off x="3969452" y="4678954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335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 회원가입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 확인 및 상태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177800" marR="0" lvl="0" indent="-120650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수강하는 과목들의 출결 상태와 재적상태를 확인 할 수 있습니다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계정의 수강중인 과목을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확인할 수 있다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/>
              <a:buAutoNum type="arabicParenR"/>
            </a:pP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콤보박스에서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선택한 과목의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출석체크한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시간과 정보를 확인할 수 있다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출석체크 화면으로 돌아간다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로그아웃을 하고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로그인화면으로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돌아간다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수업시작전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수업시간이 아닙니다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3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수업시작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분전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3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수업시작 이후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지각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3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수업종료 이후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결석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57150" lvl="3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: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TakingSubject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177800" indent="-1206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Check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/>
              <a:buAutoNum type="arabicParenR"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" name="그림 4">
            <a:extLst>
              <a:ext uri="{FF2B5EF4-FFF2-40B4-BE49-F238E27FC236}">
                <a16:creationId xmlns:a16="http://schemas.microsoft.com/office/drawing/2014/main" id="{83320D00-88F8-42DE-8BE2-7E0F3AAF5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AD040B3-2799-4D91-854E-57683BA1C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30253"/>
              </p:ext>
            </p:extLst>
          </p:nvPr>
        </p:nvGraphicFramePr>
        <p:xfrm>
          <a:off x="763231" y="1901683"/>
          <a:ext cx="7004729" cy="376461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26927">
                  <a:extLst>
                    <a:ext uri="{9D8B030D-6E8A-4147-A177-3AD203B41FA5}">
                      <a16:colId xmlns:a16="http://schemas.microsoft.com/office/drawing/2014/main" val="1917094988"/>
                    </a:ext>
                  </a:extLst>
                </a:gridCol>
                <a:gridCol w="1293805">
                  <a:extLst>
                    <a:ext uri="{9D8B030D-6E8A-4147-A177-3AD203B41FA5}">
                      <a16:colId xmlns:a16="http://schemas.microsoft.com/office/drawing/2014/main" val="2101375769"/>
                    </a:ext>
                  </a:extLst>
                </a:gridCol>
                <a:gridCol w="711935">
                  <a:extLst>
                    <a:ext uri="{9D8B030D-6E8A-4147-A177-3AD203B41FA5}">
                      <a16:colId xmlns:a16="http://schemas.microsoft.com/office/drawing/2014/main" val="1455795655"/>
                    </a:ext>
                  </a:extLst>
                </a:gridCol>
                <a:gridCol w="179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7700">
                  <a:extLst>
                    <a:ext uri="{9D8B030D-6E8A-4147-A177-3AD203B41FA5}">
                      <a16:colId xmlns:a16="http://schemas.microsoft.com/office/drawing/2014/main" val="1049078234"/>
                    </a:ext>
                  </a:extLst>
                </a:gridCol>
              </a:tblGrid>
              <a:tr h="394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강의시간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출석체크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재적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003395"/>
                  </a:ext>
                </a:extLst>
              </a:tr>
              <a:tr h="862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객체지향프로그래밍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월요일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지각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454974"/>
                  </a:ext>
                </a:extLst>
              </a:tr>
              <a:tr h="836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화요일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00:00:00</a:t>
                      </a: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결석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9434"/>
                  </a:ext>
                </a:extLst>
              </a:tr>
              <a:tr h="836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컴퓨터구조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수요일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결석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395347"/>
                  </a:ext>
                </a:extLst>
              </a:tr>
              <a:tr h="836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목요일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00:00:00</a:t>
                      </a: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출석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06186"/>
                  </a:ext>
                </a:extLst>
              </a:tr>
            </a:tbl>
          </a:graphicData>
        </a:graphic>
      </p:graphicFrame>
      <p:sp>
        <p:nvSpPr>
          <p:cNvPr id="18" name="Google Shape;199;p16">
            <a:extLst>
              <a:ext uri="{FF2B5EF4-FFF2-40B4-BE49-F238E27FC236}">
                <a16:creationId xmlns:a16="http://schemas.microsoft.com/office/drawing/2014/main" id="{EDBE0469-C42F-47AD-A395-71B50151FD3C}"/>
              </a:ext>
            </a:extLst>
          </p:cNvPr>
          <p:cNvSpPr txBox="1"/>
          <p:nvPr/>
        </p:nvSpPr>
        <p:spPr>
          <a:xfrm>
            <a:off x="6469808" y="831295"/>
            <a:ext cx="11646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</a:rPr>
              <a:t>OOO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님 안녕하세요</a:t>
            </a:r>
          </a:p>
        </p:txBody>
      </p:sp>
      <p:sp>
        <p:nvSpPr>
          <p:cNvPr id="19" name="Google Shape;111;p13">
            <a:extLst>
              <a:ext uri="{FF2B5EF4-FFF2-40B4-BE49-F238E27FC236}">
                <a16:creationId xmlns:a16="http://schemas.microsoft.com/office/drawing/2014/main" id="{B35102B7-01F2-40BF-B9CC-AC4B951704A2}"/>
              </a:ext>
            </a:extLst>
          </p:cNvPr>
          <p:cNvSpPr/>
          <p:nvPr/>
        </p:nvSpPr>
        <p:spPr>
          <a:xfrm>
            <a:off x="6970834" y="1538637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로그아웃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20" name="Google Shape;111;p13">
            <a:extLst>
              <a:ext uri="{FF2B5EF4-FFF2-40B4-BE49-F238E27FC236}">
                <a16:creationId xmlns:a16="http://schemas.microsoft.com/office/drawing/2014/main" id="{E76F87C7-E678-4E73-A10D-A121E843BA20}"/>
              </a:ext>
            </a:extLst>
          </p:cNvPr>
          <p:cNvSpPr/>
          <p:nvPr/>
        </p:nvSpPr>
        <p:spPr>
          <a:xfrm>
            <a:off x="6195027" y="1541716"/>
            <a:ext cx="730564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출석체크</a:t>
            </a:r>
            <a:endParaRPr 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21" name="Google Shape;114;p13">
            <a:extLst>
              <a:ext uri="{FF2B5EF4-FFF2-40B4-BE49-F238E27FC236}">
                <a16:creationId xmlns:a16="http://schemas.microsoft.com/office/drawing/2014/main" id="{360BCAC7-E723-4655-BCA1-65988BAC2AB9}"/>
              </a:ext>
            </a:extLst>
          </p:cNvPr>
          <p:cNvSpPr/>
          <p:nvPr/>
        </p:nvSpPr>
        <p:spPr>
          <a:xfrm>
            <a:off x="6130442" y="1492832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14;p13">
            <a:extLst>
              <a:ext uri="{FF2B5EF4-FFF2-40B4-BE49-F238E27FC236}">
                <a16:creationId xmlns:a16="http://schemas.microsoft.com/office/drawing/2014/main" id="{42E9CF5B-5534-42C2-A6B1-04439BF34AA9}"/>
              </a:ext>
            </a:extLst>
          </p:cNvPr>
          <p:cNvSpPr/>
          <p:nvPr/>
        </p:nvSpPr>
        <p:spPr>
          <a:xfrm>
            <a:off x="6910885" y="1482078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11;p13">
            <a:extLst>
              <a:ext uri="{FF2B5EF4-FFF2-40B4-BE49-F238E27FC236}">
                <a16:creationId xmlns:a16="http://schemas.microsoft.com/office/drawing/2014/main" id="{E4038EF8-7647-4382-B122-80560C09392D}"/>
              </a:ext>
            </a:extLst>
          </p:cNvPr>
          <p:cNvSpPr/>
          <p:nvPr/>
        </p:nvSpPr>
        <p:spPr>
          <a:xfrm>
            <a:off x="6970834" y="1208768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출석확인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7AD5E89-4F66-4FDB-B5E1-560F64093165}"/>
              </a:ext>
            </a:extLst>
          </p:cNvPr>
          <p:cNvGrpSpPr/>
          <p:nvPr/>
        </p:nvGrpSpPr>
        <p:grpSpPr>
          <a:xfrm>
            <a:off x="5743971" y="1135853"/>
            <a:ext cx="1181620" cy="314910"/>
            <a:chOff x="3079591" y="2700118"/>
            <a:chExt cx="1181620" cy="31491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2BD4E2-6C00-4B49-9554-3E042AE2891F}"/>
                </a:ext>
              </a:extLst>
            </p:cNvPr>
            <p:cNvSpPr/>
            <p:nvPr/>
          </p:nvSpPr>
          <p:spPr>
            <a:xfrm>
              <a:off x="3147060" y="2773033"/>
              <a:ext cx="1114151" cy="241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</a:rPr>
                <a:t>수강과목 선택</a:t>
              </a:r>
            </a:p>
          </p:txBody>
        </p:sp>
        <p:sp>
          <p:nvSpPr>
            <p:cNvPr id="30" name="Google Shape;114;p13">
              <a:extLst>
                <a:ext uri="{FF2B5EF4-FFF2-40B4-BE49-F238E27FC236}">
                  <a16:creationId xmlns:a16="http://schemas.microsoft.com/office/drawing/2014/main" id="{D6078370-6A1F-40F3-ACDB-9EAC81C4782E}"/>
                </a:ext>
              </a:extLst>
            </p:cNvPr>
            <p:cNvSpPr/>
            <p:nvPr/>
          </p:nvSpPr>
          <p:spPr>
            <a:xfrm>
              <a:off x="3079591" y="2700118"/>
              <a:ext cx="134937" cy="138113"/>
            </a:xfrm>
            <a:prstGeom prst="ellipse">
              <a:avLst/>
            </a:prstGeom>
            <a:solidFill>
              <a:srgbClr val="D60C0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CD715A6B-32AB-4209-8D39-B91DCF8D9315}"/>
                </a:ext>
              </a:extLst>
            </p:cNvPr>
            <p:cNvSpPr/>
            <p:nvPr/>
          </p:nvSpPr>
          <p:spPr>
            <a:xfrm rot="10800000">
              <a:off x="4017975" y="2804583"/>
              <a:ext cx="222250" cy="191595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Google Shape;114;p13">
            <a:extLst>
              <a:ext uri="{FF2B5EF4-FFF2-40B4-BE49-F238E27FC236}">
                <a16:creationId xmlns:a16="http://schemas.microsoft.com/office/drawing/2014/main" id="{4B94C470-F2CC-4A6C-A22D-366455A811CA}"/>
              </a:ext>
            </a:extLst>
          </p:cNvPr>
          <p:cNvSpPr/>
          <p:nvPr/>
        </p:nvSpPr>
        <p:spPr>
          <a:xfrm>
            <a:off x="6910885" y="114144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14;p13">
            <a:extLst>
              <a:ext uri="{FF2B5EF4-FFF2-40B4-BE49-F238E27FC236}">
                <a16:creationId xmlns:a16="http://schemas.microsoft.com/office/drawing/2014/main" id="{76B89B93-ED7B-48DC-98DD-6EB80B2C3DEF}"/>
              </a:ext>
            </a:extLst>
          </p:cNvPr>
          <p:cNvSpPr/>
          <p:nvPr/>
        </p:nvSpPr>
        <p:spPr>
          <a:xfrm>
            <a:off x="6265379" y="2258662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622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 회원가입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 확인 및 상태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177800" marR="0" lvl="0" indent="-120650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관리자가 과목 별로 수강중인 학생과 학생 별 </a:t>
            </a:r>
            <a:r>
              <a:rPr lang="ko-KR" altLang="en-US" sz="9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출결상태를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확인할 수 있다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AutoNum type="arabicParenR"/>
            </a:pP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콤보박스에서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현재 등록되어 있는 모든 과목을 확인 할 수 있다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AutoNum type="arabicParenR"/>
            </a:pP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콤보박스를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통해 과목을 선택한 후 조회하여 해당과목의 수강중인 학생과 해당 학생의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출결상태를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확인 할 수 있다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로그아웃을 진행하고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로그인화면으로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이동한다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학생의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출결상태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결석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지각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통해 데이터베이스의 각각의 컬럼에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0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저장하고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학번과 과목을 중심으로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테이블의 합계 데이터를 출력한다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571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</a:rPr>
              <a:t>m_attendance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</a:rPr>
              <a:t> /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</a:rPr>
              <a:t>m_lateness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</a:rPr>
              <a:t> /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</a:rPr>
              <a:t>m_absence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</a:endParaRPr>
          </a:p>
          <a:p>
            <a:pPr marL="22860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1/0/0</a:t>
            </a:r>
          </a:p>
          <a:p>
            <a:pPr marL="22860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지각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0/1/0</a:t>
            </a:r>
          </a:p>
          <a:p>
            <a:pPr marL="22860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결석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0/0/1</a:t>
            </a:r>
          </a:p>
          <a:p>
            <a:pPr marL="22860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Tx/>
              <a:buChar char="-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</a:t>
            </a:r>
            <a:r>
              <a:rPr lang="en-US" alt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Management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Tx/>
              <a:buChar char="-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Tx/>
              <a:buChar char="-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992A8A8-D9F7-45B3-BB78-62151C112E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7720" y="1556500"/>
          <a:ext cx="6827177" cy="415024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72562">
                  <a:extLst>
                    <a:ext uri="{9D8B030D-6E8A-4147-A177-3AD203B41FA5}">
                      <a16:colId xmlns:a16="http://schemas.microsoft.com/office/drawing/2014/main" val="1917094988"/>
                    </a:ext>
                  </a:extLst>
                </a:gridCol>
                <a:gridCol w="2215835">
                  <a:extLst>
                    <a:ext uri="{9D8B030D-6E8A-4147-A177-3AD203B41FA5}">
                      <a16:colId xmlns:a16="http://schemas.microsoft.com/office/drawing/2014/main" val="2101375769"/>
                    </a:ext>
                  </a:extLst>
                </a:gridCol>
                <a:gridCol w="772693">
                  <a:extLst>
                    <a:ext uri="{9D8B030D-6E8A-4147-A177-3AD203B41FA5}">
                      <a16:colId xmlns:a16="http://schemas.microsoft.com/office/drawing/2014/main" val="1455795655"/>
                    </a:ext>
                  </a:extLst>
                </a:gridCol>
                <a:gridCol w="772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394">
                  <a:extLst>
                    <a:ext uri="{9D8B030D-6E8A-4147-A177-3AD203B41FA5}">
                      <a16:colId xmlns:a16="http://schemas.microsoft.com/office/drawing/2014/main" val="1049078234"/>
                    </a:ext>
                  </a:extLst>
                </a:gridCol>
              </a:tblGrid>
              <a:tr h="434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출석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지각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결석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003395"/>
                  </a:ext>
                </a:extLst>
              </a:tr>
              <a:tr h="9506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111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객체지향프로그래밍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454974"/>
                  </a:ext>
                </a:extLst>
              </a:tr>
              <a:tr h="9216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111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3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9434"/>
                  </a:ext>
                </a:extLst>
              </a:tr>
              <a:tr h="9216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222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컴퓨터구조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8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395347"/>
                  </a:ext>
                </a:extLst>
              </a:tr>
              <a:tr h="9216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333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06186"/>
                  </a:ext>
                </a:extLst>
              </a:tr>
            </a:tbl>
          </a:graphicData>
        </a:graphic>
      </p:graphicFrame>
      <p:sp>
        <p:nvSpPr>
          <p:cNvPr id="24" name="Google Shape;199;p16">
            <a:extLst>
              <a:ext uri="{FF2B5EF4-FFF2-40B4-BE49-F238E27FC236}">
                <a16:creationId xmlns:a16="http://schemas.microsoft.com/office/drawing/2014/main" id="{EE6D9A01-BDDD-40D4-AE3A-74E7947DA03D}"/>
              </a:ext>
            </a:extLst>
          </p:cNvPr>
          <p:cNvSpPr txBox="1"/>
          <p:nvPr/>
        </p:nvSpPr>
        <p:spPr>
          <a:xfrm>
            <a:off x="6469808" y="831295"/>
            <a:ext cx="11646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</a:rPr>
              <a:t>OOO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님 안녕하세요</a:t>
            </a:r>
          </a:p>
        </p:txBody>
      </p:sp>
      <p:sp>
        <p:nvSpPr>
          <p:cNvPr id="25" name="Google Shape;111;p13">
            <a:extLst>
              <a:ext uri="{FF2B5EF4-FFF2-40B4-BE49-F238E27FC236}">
                <a16:creationId xmlns:a16="http://schemas.microsoft.com/office/drawing/2014/main" id="{F59D1251-EDE6-467C-85B7-D69A471BB44A}"/>
              </a:ext>
            </a:extLst>
          </p:cNvPr>
          <p:cNvSpPr/>
          <p:nvPr/>
        </p:nvSpPr>
        <p:spPr>
          <a:xfrm>
            <a:off x="6970834" y="1210160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로그아웃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14" name="Google Shape;111;p13">
            <a:extLst>
              <a:ext uri="{FF2B5EF4-FFF2-40B4-BE49-F238E27FC236}">
                <a16:creationId xmlns:a16="http://schemas.microsoft.com/office/drawing/2014/main" id="{9850DD4D-D8DB-411F-B335-6BB815532BEC}"/>
              </a:ext>
            </a:extLst>
          </p:cNvPr>
          <p:cNvSpPr/>
          <p:nvPr/>
        </p:nvSpPr>
        <p:spPr>
          <a:xfrm>
            <a:off x="6189600" y="1208768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출석확인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82972C-0D0F-4738-8D8A-E89B1DF58DD2}"/>
              </a:ext>
            </a:extLst>
          </p:cNvPr>
          <p:cNvGrpSpPr/>
          <p:nvPr/>
        </p:nvGrpSpPr>
        <p:grpSpPr>
          <a:xfrm>
            <a:off x="4962737" y="1135853"/>
            <a:ext cx="1181620" cy="314910"/>
            <a:chOff x="3079591" y="2700118"/>
            <a:chExt cx="1181620" cy="3149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AA3AF9E-C1EF-445B-8FB8-FF210AAD4A82}"/>
                </a:ext>
              </a:extLst>
            </p:cNvPr>
            <p:cNvSpPr/>
            <p:nvPr/>
          </p:nvSpPr>
          <p:spPr>
            <a:xfrm>
              <a:off x="3147060" y="2773033"/>
              <a:ext cx="1114151" cy="241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</a:rPr>
                <a:t>수강과목 선택</a:t>
              </a:r>
            </a:p>
          </p:txBody>
        </p:sp>
        <p:sp>
          <p:nvSpPr>
            <p:cNvPr id="18" name="Google Shape;114;p13">
              <a:extLst>
                <a:ext uri="{FF2B5EF4-FFF2-40B4-BE49-F238E27FC236}">
                  <a16:creationId xmlns:a16="http://schemas.microsoft.com/office/drawing/2014/main" id="{BB3378EF-7C7C-402F-ADEB-DA16CA39C7BF}"/>
                </a:ext>
              </a:extLst>
            </p:cNvPr>
            <p:cNvSpPr/>
            <p:nvPr/>
          </p:nvSpPr>
          <p:spPr>
            <a:xfrm>
              <a:off x="3079591" y="2700118"/>
              <a:ext cx="134937" cy="138113"/>
            </a:xfrm>
            <a:prstGeom prst="ellipse">
              <a:avLst/>
            </a:prstGeom>
            <a:solidFill>
              <a:srgbClr val="D60C0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9889F381-8745-4413-810E-66862D980412}"/>
                </a:ext>
              </a:extLst>
            </p:cNvPr>
            <p:cNvSpPr/>
            <p:nvPr/>
          </p:nvSpPr>
          <p:spPr>
            <a:xfrm rot="10800000">
              <a:off x="4017975" y="2804583"/>
              <a:ext cx="222250" cy="191595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Google Shape;114;p13">
            <a:extLst>
              <a:ext uri="{FF2B5EF4-FFF2-40B4-BE49-F238E27FC236}">
                <a16:creationId xmlns:a16="http://schemas.microsoft.com/office/drawing/2014/main" id="{478926E4-FBCC-4E24-851C-B6798F799F32}"/>
              </a:ext>
            </a:extLst>
          </p:cNvPr>
          <p:cNvSpPr/>
          <p:nvPr/>
        </p:nvSpPr>
        <p:spPr>
          <a:xfrm>
            <a:off x="6159763" y="1124630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14;p13">
            <a:extLst>
              <a:ext uri="{FF2B5EF4-FFF2-40B4-BE49-F238E27FC236}">
                <a16:creationId xmlns:a16="http://schemas.microsoft.com/office/drawing/2014/main" id="{B22B192A-CEAC-4942-A812-A2590F971BA5}"/>
              </a:ext>
            </a:extLst>
          </p:cNvPr>
          <p:cNvSpPr/>
          <p:nvPr/>
        </p:nvSpPr>
        <p:spPr>
          <a:xfrm>
            <a:off x="6926817" y="1135621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462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728</Words>
  <Application>Microsoft Office PowerPoint</Application>
  <PresentationFormat>A4 용지(210x297mm)</PresentationFormat>
  <Paragraphs>250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Arial</vt:lpstr>
      <vt:lpstr>Quattrocento Sans</vt:lpstr>
      <vt:lpstr>Calibri</vt:lpstr>
      <vt:lpstr>맑은 고딕</vt:lpstr>
      <vt:lpstr>Noto Sans Symbols</vt:lpstr>
      <vt:lpstr>맑은 고딕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gtlee</dc:creator>
  <cp:lastModifiedBy>이규태</cp:lastModifiedBy>
  <cp:revision>164</cp:revision>
  <dcterms:modified xsi:type="dcterms:W3CDTF">2021-05-27T08:33:13Z</dcterms:modified>
</cp:coreProperties>
</file>