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  <p:sldMasterId id="2147483655" r:id="rId2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906000" cy="6858000" type="A4"/>
  <p:notesSz cx="6858000" cy="9144000"/>
  <p:embeddedFontLst>
    <p:embeddedFont>
      <p:font typeface="Noto Sans Symbols" panose="020B0502040504020204" pitchFamily="50" charset="-127"/>
      <p:regular r:id="rId35"/>
    </p:embeddedFont>
    <p:embeddedFont>
      <p:font typeface="Malgun Gothic" panose="020B0503020000020004" pitchFamily="50" charset="-127"/>
      <p:regular r:id="rId36"/>
      <p:bold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Quattrocento Sans" panose="020B0600000101010101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E2957A-475E-4996-904C-085F209479E5}">
  <a:tblStyle styleId="{89E2957A-475E-4996-904C-085F209479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5.fntdata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2.fntdata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4.fntdata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248444" y="35877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" name="Google Shape;15;p3"/>
          <p:cNvCxnSpPr/>
          <p:nvPr/>
        </p:nvCxnSpPr>
        <p:spPr>
          <a:xfrm>
            <a:off x="248444" y="645477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3"/>
          <p:cNvSpPr txBox="1"/>
          <p:nvPr/>
        </p:nvSpPr>
        <p:spPr>
          <a:xfrm>
            <a:off x="7662069" y="144462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47500" lnSpcReduction="2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화면설계서</a:t>
            </a:r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159544" y="114300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전자약정 및 웹서비스 통합플랫폼 구축</a:t>
            </a:r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4552156" y="615950"/>
            <a:ext cx="755650" cy="25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25" rIns="69850" bIns="349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개정이력</a:t>
            </a:r>
            <a:endParaRPr sz="3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" name="Google Shape;19;p3"/>
          <p:cNvCxnSpPr/>
          <p:nvPr/>
        </p:nvCxnSpPr>
        <p:spPr>
          <a:xfrm>
            <a:off x="321469" y="1079500"/>
            <a:ext cx="921702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0;p3"/>
          <p:cNvSpPr/>
          <p:nvPr/>
        </p:nvSpPr>
        <p:spPr>
          <a:xfrm>
            <a:off x="4461669" y="6477000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>
  <p:cSld name="구역 머리글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8444" y="35877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8444" y="645477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/>
          <p:nvPr/>
        </p:nvSpPr>
        <p:spPr>
          <a:xfrm>
            <a:off x="7662069" y="144462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47500" lnSpcReduction="2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화면설계서</a:t>
            </a:r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159544" y="114300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전자약정 및 웹서비스 통합플랫폼 구축</a:t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246856" y="354012"/>
            <a:ext cx="939165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 차</a:t>
            </a:r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" name="Google Shape;27;p4"/>
          <p:cNvCxnSpPr/>
          <p:nvPr/>
        </p:nvCxnSpPr>
        <p:spPr>
          <a:xfrm>
            <a:off x="315119" y="6245225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315119" y="836612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4"/>
          <p:cNvSpPr/>
          <p:nvPr/>
        </p:nvSpPr>
        <p:spPr>
          <a:xfrm>
            <a:off x="4461669" y="6477000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>
  <p:cSld name="콘텐츠 2개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5"/>
          <p:cNvCxnSpPr/>
          <p:nvPr/>
        </p:nvCxnSpPr>
        <p:spPr>
          <a:xfrm>
            <a:off x="248444" y="35877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5"/>
          <p:cNvCxnSpPr/>
          <p:nvPr/>
        </p:nvCxnSpPr>
        <p:spPr>
          <a:xfrm>
            <a:off x="248444" y="643572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" name="Google Shape;33;p5"/>
          <p:cNvSpPr txBox="1"/>
          <p:nvPr/>
        </p:nvSpPr>
        <p:spPr>
          <a:xfrm>
            <a:off x="7662069" y="144462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47500" lnSpcReduction="2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화면설계서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159544" y="114300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특허공제시스템</a:t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246856" y="354012"/>
            <a:ext cx="939165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메뉴구조도</a:t>
            </a:r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" name="Google Shape;36;p5"/>
          <p:cNvCxnSpPr/>
          <p:nvPr/>
        </p:nvCxnSpPr>
        <p:spPr>
          <a:xfrm>
            <a:off x="315119" y="6254750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>
            <a:off x="315119" y="836612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5"/>
          <p:cNvSpPr/>
          <p:nvPr/>
        </p:nvSpPr>
        <p:spPr>
          <a:xfrm>
            <a:off x="4461669" y="6477000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0403" y="6490800"/>
            <a:ext cx="1365097" cy="222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descr="IDINO_logo_kor0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823600" y="6508800"/>
            <a:ext cx="660179" cy="2059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4390734" y="6411912"/>
            <a:ext cx="1169988" cy="28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75"/>
              <a:buFont typeface="Noto Sans Symbols"/>
              <a:buNone/>
            </a:pPr>
            <a:fld id="{00000000-1234-1234-1234-123412341234}" type="slidenum">
              <a:rPr lang="ko-KR"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7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984" y="158750"/>
            <a:ext cx="9412288" cy="597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8728" y="6417500"/>
            <a:ext cx="1680119" cy="222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6" descr="IDINO_logo_kor0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47164" y="6434252"/>
            <a:ext cx="812528" cy="2059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9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40.png"/><Relationship Id="rId4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9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9"/>
          <p:cNvGrpSpPr/>
          <p:nvPr/>
        </p:nvGrpSpPr>
        <p:grpSpPr>
          <a:xfrm>
            <a:off x="429418" y="431069"/>
            <a:ext cx="9047163" cy="1979174"/>
            <a:chOff x="535" y="856"/>
            <a:chExt cx="5261" cy="915"/>
          </a:xfrm>
        </p:grpSpPr>
        <p:cxnSp>
          <p:nvCxnSpPr>
            <p:cNvPr id="51" name="Google Shape;51;p9"/>
            <p:cNvCxnSpPr/>
            <p:nvPr/>
          </p:nvCxnSpPr>
          <p:spPr>
            <a:xfrm>
              <a:off x="535" y="1389"/>
              <a:ext cx="526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" name="Google Shape;52;p9"/>
            <p:cNvSpPr txBox="1"/>
            <p:nvPr/>
          </p:nvSpPr>
          <p:spPr>
            <a:xfrm>
              <a:off x="1264" y="856"/>
              <a:ext cx="45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0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50" b="1">
                  <a:solidFill>
                    <a:schemeClr val="dk1"/>
                  </a:solidFill>
                  <a:highlight>
                    <a:srgbClr val="FFFFFF"/>
                  </a:highlight>
                  <a:latin typeface="Malgun Gothic"/>
                  <a:ea typeface="Malgun Gothic"/>
                  <a:cs typeface="Malgun Gothic"/>
                  <a:sym typeface="Malgun Gothic"/>
                </a:rPr>
                <a:t>모바일 출석체크 시스템</a:t>
              </a:r>
              <a:endParaRPr/>
            </a:p>
          </p:txBody>
        </p:sp>
        <p:sp>
          <p:nvSpPr>
            <p:cNvPr id="53" name="Google Shape;53;p9"/>
            <p:cNvSpPr txBox="1"/>
            <p:nvPr/>
          </p:nvSpPr>
          <p:spPr>
            <a:xfrm>
              <a:off x="605" y="1471"/>
              <a:ext cx="51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0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문서번호 : 	</a:t>
              </a:r>
              <a:r>
                <a:rPr lang="ko-KR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CHECK_ATTEND_DS01</a:t>
              </a:r>
              <a:endPara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Version : 1.0</a:t>
              </a:r>
              <a:endPara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9"/>
            <p:cNvSpPr txBox="1"/>
            <p:nvPr/>
          </p:nvSpPr>
          <p:spPr>
            <a:xfrm>
              <a:off x="625" y="1132"/>
              <a:ext cx="5080" cy="2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화면설계서</a:t>
              </a:r>
              <a:endPara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55" name="Google Shape;55;p9"/>
          <p:cNvGraphicFramePr/>
          <p:nvPr/>
        </p:nvGraphicFramePr>
        <p:xfrm>
          <a:off x="541338" y="4221163"/>
          <a:ext cx="8737600" cy="1369950"/>
        </p:xfrm>
        <a:graphic>
          <a:graphicData uri="http://schemas.openxmlformats.org/drawingml/2006/table">
            <a:tbl>
              <a:tblPr>
                <a:noFill/>
                <a:tableStyleId>{89E2957A-475E-4996-904C-085F209479E5}</a:tableStyleId>
              </a:tblPr>
              <a:tblGrid>
                <a:gridCol w="131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프로젝트명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모바일 출석체크 시스템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문 서 번 호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CHECK_ATTEND_DS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01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파 일 명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DS0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_화면설계서_v00.pptx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문   서   명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화면설계서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 성 자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이규태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 성 일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.0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구         분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설계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승 인 자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승 인 일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"/>
          <p:cNvSpPr/>
          <p:nvPr/>
        </p:nvSpPr>
        <p:spPr>
          <a:xfrm>
            <a:off x="1512094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상담게시판</a:t>
            </a:r>
            <a:endParaRPr/>
          </a:p>
        </p:txBody>
      </p:sp>
      <p:sp>
        <p:nvSpPr>
          <p:cNvPr id="280" name="Google Shape;280;p18"/>
          <p:cNvSpPr/>
          <p:nvPr/>
        </p:nvSpPr>
        <p:spPr>
          <a:xfrm>
            <a:off x="1512094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상담게시판 입력화면</a:t>
            </a:r>
            <a:endParaRPr/>
          </a:p>
        </p:txBody>
      </p:sp>
      <p:sp>
        <p:nvSpPr>
          <p:cNvPr id="281" name="Google Shape;281;p18"/>
          <p:cNvSpPr/>
          <p:nvPr/>
        </p:nvSpPr>
        <p:spPr>
          <a:xfrm>
            <a:off x="5766594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p18"/>
          <p:cNvSpPr/>
          <p:nvPr/>
        </p:nvSpPr>
        <p:spPr>
          <a:xfrm>
            <a:off x="8051006" y="652463"/>
            <a:ext cx="1631052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상담게시판 입력화면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18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396081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84" name="Google Shape;284;p18"/>
          <p:cNvGrpSpPr/>
          <p:nvPr/>
        </p:nvGrpSpPr>
        <p:grpSpPr>
          <a:xfrm>
            <a:off x="418306" y="803388"/>
            <a:ext cx="7542213" cy="209638"/>
            <a:chOff x="1184447" y="3314541"/>
            <a:chExt cx="7541482" cy="209638"/>
          </a:xfrm>
        </p:grpSpPr>
        <p:cxnSp>
          <p:nvCxnSpPr>
            <p:cNvPr id="285" name="Google Shape;285;p18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86" name="Google Shape;286;p18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메뉴명 표시영역</a:t>
              </a:r>
              <a:endParaRPr sz="10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메뉴경로 표시영역</a:t>
              </a: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89" name="Google Shape;289;p18"/>
          <p:cNvSpPr/>
          <p:nvPr/>
        </p:nvSpPr>
        <p:spPr>
          <a:xfrm>
            <a:off x="516731" y="1362076"/>
            <a:ext cx="7338627" cy="2326530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p18"/>
          <p:cNvSpPr txBox="1"/>
          <p:nvPr/>
        </p:nvSpPr>
        <p:spPr>
          <a:xfrm>
            <a:off x="769021" y="1479205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/>
          </a:p>
        </p:txBody>
      </p:sp>
      <p:sp>
        <p:nvSpPr>
          <p:cNvPr id="291" name="Google Shape;291;p18"/>
          <p:cNvSpPr/>
          <p:nvPr/>
        </p:nvSpPr>
        <p:spPr>
          <a:xfrm>
            <a:off x="1331209" y="1479205"/>
            <a:ext cx="6185317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2" name="Google Shape;292;p18"/>
          <p:cNvSpPr txBox="1"/>
          <p:nvPr/>
        </p:nvSpPr>
        <p:spPr>
          <a:xfrm>
            <a:off x="679494" y="1781088"/>
            <a:ext cx="53091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/>
          </a:p>
        </p:txBody>
      </p:sp>
      <p:sp>
        <p:nvSpPr>
          <p:cNvPr id="293" name="Google Shape;293;p18"/>
          <p:cNvSpPr/>
          <p:nvPr/>
        </p:nvSpPr>
        <p:spPr>
          <a:xfrm>
            <a:off x="1331210" y="1782959"/>
            <a:ext cx="1396942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4" name="Google Shape;294;p18"/>
          <p:cNvSpPr txBox="1"/>
          <p:nvPr/>
        </p:nvSpPr>
        <p:spPr>
          <a:xfrm>
            <a:off x="749930" y="2278024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/>
          </a:p>
        </p:txBody>
      </p:sp>
      <p:pic>
        <p:nvPicPr>
          <p:cNvPr id="295" name="Google Shape;2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2498" y="2118999"/>
            <a:ext cx="145399" cy="61939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6" name="Google Shape;296;p18"/>
          <p:cNvSpPr/>
          <p:nvPr/>
        </p:nvSpPr>
        <p:spPr>
          <a:xfrm>
            <a:off x="1334879" y="2107454"/>
            <a:ext cx="6010958" cy="6030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7" name="Google Shape;297;p18"/>
          <p:cNvSpPr txBox="1"/>
          <p:nvPr/>
        </p:nvSpPr>
        <p:spPr>
          <a:xfrm>
            <a:off x="2925062" y="1776759"/>
            <a:ext cx="53091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/>
          </a:p>
        </p:txBody>
      </p:sp>
      <p:sp>
        <p:nvSpPr>
          <p:cNvPr id="298" name="Google Shape;298;p18"/>
          <p:cNvSpPr/>
          <p:nvPr/>
        </p:nvSpPr>
        <p:spPr>
          <a:xfrm>
            <a:off x="3455977" y="1759002"/>
            <a:ext cx="1589103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9" name="Google Shape;299;p18"/>
          <p:cNvSpPr txBox="1"/>
          <p:nvPr/>
        </p:nvSpPr>
        <p:spPr>
          <a:xfrm>
            <a:off x="5126574" y="1769139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/>
          </a:p>
        </p:txBody>
      </p:sp>
      <p:sp>
        <p:nvSpPr>
          <p:cNvPr id="300" name="Google Shape;300;p18"/>
          <p:cNvSpPr/>
          <p:nvPr/>
        </p:nvSpPr>
        <p:spPr>
          <a:xfrm>
            <a:off x="5756735" y="1759002"/>
            <a:ext cx="880904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1" name="Google Shape;301;p18"/>
          <p:cNvSpPr txBox="1"/>
          <p:nvPr/>
        </p:nvSpPr>
        <p:spPr>
          <a:xfrm>
            <a:off x="598061" y="2782553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endParaRPr/>
          </a:p>
        </p:txBody>
      </p:sp>
      <p:sp>
        <p:nvSpPr>
          <p:cNvPr id="302" name="Google Shape;302;p18"/>
          <p:cNvSpPr/>
          <p:nvPr/>
        </p:nvSpPr>
        <p:spPr>
          <a:xfrm>
            <a:off x="1334879" y="2772384"/>
            <a:ext cx="2203505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3" name="Google Shape;303;p18"/>
          <p:cNvSpPr/>
          <p:nvPr/>
        </p:nvSpPr>
        <p:spPr>
          <a:xfrm>
            <a:off x="3579134" y="277367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파일선택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4" name="Google Shape;304;p18"/>
          <p:cNvSpPr/>
          <p:nvPr/>
        </p:nvSpPr>
        <p:spPr>
          <a:xfrm>
            <a:off x="4272466" y="2774118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파일삭제</a:t>
            </a:r>
            <a:endParaRPr sz="900" b="0" i="0" u="none" strike="noStrike" cap="non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5" name="Google Shape;305;p18"/>
          <p:cNvSpPr/>
          <p:nvPr/>
        </p:nvSpPr>
        <p:spPr>
          <a:xfrm>
            <a:off x="6910510" y="3346392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등록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6" name="Google Shape;306;p18"/>
          <p:cNvSpPr/>
          <p:nvPr/>
        </p:nvSpPr>
        <p:spPr>
          <a:xfrm>
            <a:off x="7382498" y="3346392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취소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Q&amp;A게시판</a:t>
            </a:r>
            <a:endParaRPr/>
          </a:p>
        </p:txBody>
      </p:sp>
      <p:sp>
        <p:nvSpPr>
          <p:cNvPr id="312" name="Google Shape;312;p19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Q&amp;A게시판 리스트 화면</a:t>
            </a:r>
            <a:endParaRPr/>
          </a:p>
        </p:txBody>
      </p:sp>
      <p:sp>
        <p:nvSpPr>
          <p:cNvPr id="313" name="Google Shape;313;p19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p19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 게시판 리스트 화면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lang="ko-KR" sz="9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실명인증을 통해 등록한다.</a:t>
            </a:r>
            <a:endParaRPr/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lang="ko-KR" sz="9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제목클릭 시 작성자 인증을 통해 상세보기 페이지로 이동한다.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해당 게시판에 대한 관리자 또는 답변 등록을 가진 사용자는 본인 작성을 거치지 않고 상세보기 화면으로 이동한다.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19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16" name="Google Shape;316;p19"/>
          <p:cNvGrpSpPr/>
          <p:nvPr/>
        </p:nvGrpSpPr>
        <p:grpSpPr>
          <a:xfrm>
            <a:off x="423863" y="803388"/>
            <a:ext cx="7542213" cy="209638"/>
            <a:chOff x="1184447" y="3314541"/>
            <a:chExt cx="7541482" cy="209638"/>
          </a:xfrm>
        </p:grpSpPr>
        <p:cxnSp>
          <p:nvCxnSpPr>
            <p:cNvPr id="317" name="Google Shape;317;p19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18" name="Google Shape;318;p19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메뉴명 표시영역</a:t>
              </a:r>
              <a:endParaRPr sz="10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메뉴경로 표시영역</a:t>
              </a: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21" name="Google Shape;32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487" y="4862777"/>
            <a:ext cx="7416059" cy="1031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840" y="1828625"/>
            <a:ext cx="7391953" cy="999076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9"/>
          <p:cNvSpPr/>
          <p:nvPr/>
        </p:nvSpPr>
        <p:spPr>
          <a:xfrm>
            <a:off x="3147584" y="2114129"/>
            <a:ext cx="523783" cy="15765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EFF1F5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endParaRPr sz="900" b="0" i="0" u="none" strike="noStrike" cap="none">
              <a:solidFill>
                <a:srgbClr val="EFF1F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4" name="Google Shape;324;p19"/>
          <p:cNvSpPr/>
          <p:nvPr/>
        </p:nvSpPr>
        <p:spPr>
          <a:xfrm>
            <a:off x="3700255" y="3249529"/>
            <a:ext cx="219688" cy="24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/>
          </a:p>
        </p:txBody>
      </p:sp>
      <p:sp>
        <p:nvSpPr>
          <p:cNvPr id="325" name="Google Shape;325;p19"/>
          <p:cNvSpPr/>
          <p:nvPr/>
        </p:nvSpPr>
        <p:spPr>
          <a:xfrm>
            <a:off x="4004143" y="3249386"/>
            <a:ext cx="219688" cy="24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326" name="Google Shape;326;p19"/>
          <p:cNvSpPr/>
          <p:nvPr/>
        </p:nvSpPr>
        <p:spPr>
          <a:xfrm>
            <a:off x="4308031" y="3259824"/>
            <a:ext cx="231028" cy="24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w="120000" h="120000" fill="darken" extrusionOk="0"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w="120000" h="120000" fill="none" extrusionOk="0">
                <a:moveTo>
                  <a:pt x="105000" y="60000"/>
                </a:moveTo>
                <a:lnTo>
                  <a:pt x="15000" y="103084"/>
                </a:lnTo>
                <a:lnTo>
                  <a:pt x="15000" y="16916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p19"/>
          <p:cNvSpPr/>
          <p:nvPr/>
        </p:nvSpPr>
        <p:spPr>
          <a:xfrm>
            <a:off x="7029303" y="3281203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등록하기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28" name="Google Shape;328;p19"/>
          <p:cNvGrpSpPr/>
          <p:nvPr/>
        </p:nvGrpSpPr>
        <p:grpSpPr>
          <a:xfrm>
            <a:off x="4342545" y="1485120"/>
            <a:ext cx="2859211" cy="313863"/>
            <a:chOff x="4302857" y="1128192"/>
            <a:chExt cx="2859211" cy="313863"/>
          </a:xfrm>
        </p:grpSpPr>
        <p:pic>
          <p:nvPicPr>
            <p:cNvPr id="329" name="Google Shape;329;p1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302857" y="1128192"/>
              <a:ext cx="2859211" cy="313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" name="Google Shape;330;p19" descr="돋보기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909972" y="1217947"/>
              <a:ext cx="159286" cy="1592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1" name="Google Shape;331;p19"/>
          <p:cNvSpPr/>
          <p:nvPr/>
        </p:nvSpPr>
        <p:spPr>
          <a:xfrm>
            <a:off x="7201196" y="1507419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검색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2" name="Google Shape;332;p19"/>
          <p:cNvSpPr/>
          <p:nvPr/>
        </p:nvSpPr>
        <p:spPr>
          <a:xfrm>
            <a:off x="6781654" y="3345631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19"/>
          <p:cNvSpPr/>
          <p:nvPr/>
        </p:nvSpPr>
        <p:spPr>
          <a:xfrm>
            <a:off x="4738688" y="3247580"/>
            <a:ext cx="1824577" cy="14402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4" name="Google Shape;334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25893" y="3535989"/>
            <a:ext cx="1675852" cy="1046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9" descr="닫기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87967" y="3271947"/>
            <a:ext cx="203200" cy="20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Google Shape;336;p19"/>
          <p:cNvCxnSpPr>
            <a:stCxn id="327" idx="2"/>
          </p:cNvCxnSpPr>
          <p:nvPr/>
        </p:nvCxnSpPr>
        <p:spPr>
          <a:xfrm rot="5400000">
            <a:off x="6664994" y="3421498"/>
            <a:ext cx="588900" cy="7923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37" name="Google Shape;337;p19"/>
          <p:cNvSpPr/>
          <p:nvPr/>
        </p:nvSpPr>
        <p:spPr>
          <a:xfrm>
            <a:off x="642175" y="3281203"/>
            <a:ext cx="2611230" cy="11772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8" name="Google Shape;338;p19" descr="닫기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905409" y="3330843"/>
            <a:ext cx="203200" cy="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9"/>
          <p:cNvSpPr txBox="1"/>
          <p:nvPr/>
        </p:nvSpPr>
        <p:spPr>
          <a:xfrm>
            <a:off x="867819" y="3523794"/>
            <a:ext cx="61223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/>
          </a:p>
        </p:txBody>
      </p:sp>
      <p:sp>
        <p:nvSpPr>
          <p:cNvPr id="340" name="Google Shape;340;p19"/>
          <p:cNvSpPr/>
          <p:nvPr/>
        </p:nvSpPr>
        <p:spPr>
          <a:xfrm>
            <a:off x="1473076" y="3523794"/>
            <a:ext cx="1212158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58777" y="3850296"/>
            <a:ext cx="65464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/>
          </a:p>
        </p:txBody>
      </p:sp>
      <p:sp>
        <p:nvSpPr>
          <p:cNvPr id="342" name="Google Shape;342;p19"/>
          <p:cNvSpPr/>
          <p:nvPr/>
        </p:nvSpPr>
        <p:spPr>
          <a:xfrm>
            <a:off x="1473076" y="3850296"/>
            <a:ext cx="1212158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3" name="Google Shape;343;p19"/>
          <p:cNvSpPr/>
          <p:nvPr/>
        </p:nvSpPr>
        <p:spPr>
          <a:xfrm>
            <a:off x="1033987" y="2113665"/>
            <a:ext cx="736847" cy="17769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p19"/>
          <p:cNvSpPr/>
          <p:nvPr/>
        </p:nvSpPr>
        <p:spPr>
          <a:xfrm>
            <a:off x="2787320" y="4161245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확인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45" name="Google Shape;345;p19"/>
          <p:cNvCxnSpPr>
            <a:stCxn id="343" idx="2"/>
            <a:endCxn id="337" idx="0"/>
          </p:cNvCxnSpPr>
          <p:nvPr/>
        </p:nvCxnSpPr>
        <p:spPr>
          <a:xfrm rot="-5400000" flipH="1">
            <a:off x="1180261" y="2513505"/>
            <a:ext cx="989700" cy="545400"/>
          </a:xfrm>
          <a:prstGeom prst="bentConnector3">
            <a:avLst>
              <a:gd name="adj1" fmla="val 50007"/>
            </a:avLst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46" name="Google Shape;346;p19"/>
          <p:cNvSpPr/>
          <p:nvPr/>
        </p:nvSpPr>
        <p:spPr>
          <a:xfrm>
            <a:off x="2749926" y="3685569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7" name="Google Shape;347;p19"/>
          <p:cNvSpPr/>
          <p:nvPr/>
        </p:nvSpPr>
        <p:spPr>
          <a:xfrm>
            <a:off x="518547" y="1097989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전체</a:t>
            </a:r>
            <a:endParaRPr sz="900" b="1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8" name="Google Shape;348;p19"/>
          <p:cNvSpPr/>
          <p:nvPr/>
        </p:nvSpPr>
        <p:spPr>
          <a:xfrm>
            <a:off x="985867" y="1098057"/>
            <a:ext cx="652582" cy="241995"/>
          </a:xfrm>
          <a:prstGeom prst="roundRect">
            <a:avLst>
              <a:gd name="adj" fmla="val 8776"/>
            </a:avLst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기술보증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9" name="Google Shape;349;p19"/>
          <p:cNvSpPr/>
          <p:nvPr/>
        </p:nvSpPr>
        <p:spPr>
          <a:xfrm>
            <a:off x="1678216" y="1090336"/>
            <a:ext cx="652582" cy="241995"/>
          </a:xfrm>
          <a:prstGeom prst="roundRect">
            <a:avLst>
              <a:gd name="adj" fmla="val 8776"/>
            </a:avLst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기술평가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0" name="Google Shape;350;p19"/>
          <p:cNvSpPr/>
          <p:nvPr/>
        </p:nvSpPr>
        <p:spPr>
          <a:xfrm>
            <a:off x="2358589" y="1093507"/>
            <a:ext cx="614715" cy="241995"/>
          </a:xfrm>
          <a:prstGeom prst="roundRect">
            <a:avLst>
              <a:gd name="adj" fmla="val 8776"/>
            </a:avLst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강소100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1" name="Google Shape;351;p19"/>
          <p:cNvSpPr/>
          <p:nvPr/>
        </p:nvSpPr>
        <p:spPr>
          <a:xfrm>
            <a:off x="3001096" y="1095439"/>
            <a:ext cx="427553" cy="241995"/>
          </a:xfrm>
          <a:prstGeom prst="roundRect">
            <a:avLst>
              <a:gd name="adj" fmla="val 8776"/>
            </a:avLst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기타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0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Q&amp;A게시판</a:t>
            </a:r>
            <a:endParaRPr/>
          </a:p>
        </p:txBody>
      </p:sp>
      <p:sp>
        <p:nvSpPr>
          <p:cNvPr id="357" name="Google Shape;357;p20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Q&amp;A게시판 상세보기 화면</a:t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p20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 게시판 상세보기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lang="ko-KR" sz="9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처리상태가 [대기] 일 때만 수정 이 가능하다.</a:t>
            </a:r>
            <a:endParaRPr/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lang="ko-KR" sz="9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처리상태가 [대기] 일 때만 삭제가 가능하다.</a:t>
            </a:r>
            <a:endParaRPr/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lang="ko-KR" sz="9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답변등록 권한을 가진 사용자에게는 버튼이 표시되며 클릭하면 답변 등록화면으로 이동된다.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0" name="Google Shape;360;p20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61" name="Google Shape;361;p20"/>
          <p:cNvGrpSpPr/>
          <p:nvPr/>
        </p:nvGrpSpPr>
        <p:grpSpPr>
          <a:xfrm>
            <a:off x="423863" y="803388"/>
            <a:ext cx="7542213" cy="209638"/>
            <a:chOff x="1184447" y="3314541"/>
            <a:chExt cx="7541482" cy="209638"/>
          </a:xfrm>
        </p:grpSpPr>
        <p:cxnSp>
          <p:nvCxnSpPr>
            <p:cNvPr id="362" name="Google Shape;362;p20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63" name="Google Shape;363;p20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메뉴명 표시영역</a:t>
              </a:r>
              <a:endParaRPr sz="10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메뉴경로 표시영역</a:t>
              </a: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66" name="Google Shape;36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840" y="1136166"/>
            <a:ext cx="7409705" cy="2993769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0"/>
          <p:cNvSpPr txBox="1"/>
          <p:nvPr/>
        </p:nvSpPr>
        <p:spPr>
          <a:xfrm>
            <a:off x="510205" y="1457755"/>
            <a:ext cx="288732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기술보증 | 홍길동 | 등록일자:2020-06-25 | 조회수: 2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522288" y="3099520"/>
            <a:ext cx="24192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기술보증 | 고객센터 | 처리일자:2020-06-25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9" name="Google Shape;369;p20" descr="클립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424249">
            <a:off x="6603892" y="1449143"/>
            <a:ext cx="198736" cy="198736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0"/>
          <p:cNvSpPr txBox="1"/>
          <p:nvPr/>
        </p:nvSpPr>
        <p:spPr>
          <a:xfrm>
            <a:off x="6843336" y="1433095"/>
            <a:ext cx="86113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첨부파일.JPG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71" name="Google Shape;371;p20" descr="클립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424249">
            <a:off x="6718905" y="3124540"/>
            <a:ext cx="198736" cy="198736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0"/>
          <p:cNvSpPr txBox="1"/>
          <p:nvPr/>
        </p:nvSpPr>
        <p:spPr>
          <a:xfrm>
            <a:off x="6958349" y="3108492"/>
            <a:ext cx="86113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첨부파일.JPG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522288" y="1848060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질문내용</a:t>
            </a:r>
            <a:endParaRPr/>
          </a:p>
        </p:txBody>
      </p:sp>
      <p:sp>
        <p:nvSpPr>
          <p:cNvPr id="374" name="Google Shape;374;p20"/>
          <p:cNvSpPr txBox="1"/>
          <p:nvPr/>
        </p:nvSpPr>
        <p:spPr>
          <a:xfrm>
            <a:off x="541510" y="3365949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답변내용</a:t>
            </a:r>
            <a:endParaRPr/>
          </a:p>
        </p:txBody>
      </p:sp>
      <p:sp>
        <p:nvSpPr>
          <p:cNvPr id="375" name="Google Shape;375;p20"/>
          <p:cNvSpPr/>
          <p:nvPr/>
        </p:nvSpPr>
        <p:spPr>
          <a:xfrm>
            <a:off x="6462733" y="2213981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수정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6" name="Google Shape;376;p20"/>
          <p:cNvSpPr/>
          <p:nvPr/>
        </p:nvSpPr>
        <p:spPr>
          <a:xfrm>
            <a:off x="6927331" y="2213981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삭제</a:t>
            </a:r>
            <a:endParaRPr sz="900" b="0" i="0" u="none" strike="noStrike" cap="non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7" name="Google Shape;377;p20"/>
          <p:cNvSpPr/>
          <p:nvPr/>
        </p:nvSpPr>
        <p:spPr>
          <a:xfrm>
            <a:off x="7391929" y="2213981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목록</a:t>
            </a:r>
            <a:endParaRPr sz="9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8" name="Google Shape;378;p20"/>
          <p:cNvSpPr/>
          <p:nvPr/>
        </p:nvSpPr>
        <p:spPr>
          <a:xfrm>
            <a:off x="6678197" y="2006896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9" name="Google Shape;379;p20"/>
          <p:cNvSpPr/>
          <p:nvPr/>
        </p:nvSpPr>
        <p:spPr>
          <a:xfrm>
            <a:off x="7096038" y="1998115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0" name="Google Shape;380;p20"/>
          <p:cNvSpPr/>
          <p:nvPr/>
        </p:nvSpPr>
        <p:spPr>
          <a:xfrm>
            <a:off x="6688858" y="4206249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답변등록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1" name="Google Shape;381;p20"/>
          <p:cNvSpPr/>
          <p:nvPr/>
        </p:nvSpPr>
        <p:spPr>
          <a:xfrm>
            <a:off x="7409681" y="4213378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목록</a:t>
            </a:r>
            <a:endParaRPr sz="9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2" name="Google Shape;382;p20"/>
          <p:cNvSpPr/>
          <p:nvPr/>
        </p:nvSpPr>
        <p:spPr>
          <a:xfrm>
            <a:off x="6967149" y="4464123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1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Q&amp;A게시판</a:t>
            </a:r>
            <a:endParaRPr/>
          </a:p>
        </p:txBody>
      </p:sp>
      <p:sp>
        <p:nvSpPr>
          <p:cNvPr id="388" name="Google Shape;388;p21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Q&amp;A게시판 답변등록 화면</a:t>
            </a:r>
            <a:endParaRPr/>
          </a:p>
        </p:txBody>
      </p:sp>
      <p:sp>
        <p:nvSpPr>
          <p:cNvPr id="389" name="Google Shape;389;p21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0" name="Google Shape;390;p21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 게시판 답변등록 화면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1" name="Google Shape;391;p21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92" name="Google Shape;392;p21"/>
          <p:cNvGrpSpPr/>
          <p:nvPr/>
        </p:nvGrpSpPr>
        <p:grpSpPr>
          <a:xfrm>
            <a:off x="423863" y="803388"/>
            <a:ext cx="7542213" cy="209638"/>
            <a:chOff x="1184447" y="3314541"/>
            <a:chExt cx="7541482" cy="209638"/>
          </a:xfrm>
        </p:grpSpPr>
        <p:cxnSp>
          <p:nvCxnSpPr>
            <p:cNvPr id="393" name="Google Shape;393;p21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94" name="Google Shape;394;p21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메뉴명 표시영역</a:t>
              </a:r>
              <a:endParaRPr sz="10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메뉴경로 표시영역</a:t>
              </a: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97" name="Google Shape;39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840" y="1136165"/>
            <a:ext cx="7409705" cy="3455402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1"/>
          <p:cNvSpPr txBox="1"/>
          <p:nvPr/>
        </p:nvSpPr>
        <p:spPr>
          <a:xfrm>
            <a:off x="510205" y="1457755"/>
            <a:ext cx="288732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기술보증 | 홍길동 | 등록일자:2020-06-25 | 조회수: 2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9" name="Google Shape;399;p21" descr="클립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424249">
            <a:off x="6603892" y="1449143"/>
            <a:ext cx="198736" cy="198736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1"/>
          <p:cNvSpPr txBox="1"/>
          <p:nvPr/>
        </p:nvSpPr>
        <p:spPr>
          <a:xfrm>
            <a:off x="6843336" y="1433095"/>
            <a:ext cx="86113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첨부파일.JPG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1" name="Google Shape;401;p21"/>
          <p:cNvSpPr txBox="1"/>
          <p:nvPr/>
        </p:nvSpPr>
        <p:spPr>
          <a:xfrm>
            <a:off x="522288" y="1848060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질문내용</a:t>
            </a:r>
            <a:endParaRPr/>
          </a:p>
        </p:txBody>
      </p:sp>
      <p:sp>
        <p:nvSpPr>
          <p:cNvPr id="402" name="Google Shape;402;p21"/>
          <p:cNvSpPr/>
          <p:nvPr/>
        </p:nvSpPr>
        <p:spPr>
          <a:xfrm>
            <a:off x="6949078" y="4646740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확인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3" name="Google Shape;403;p21"/>
          <p:cNvSpPr/>
          <p:nvPr/>
        </p:nvSpPr>
        <p:spPr>
          <a:xfrm>
            <a:off x="7437132" y="4633871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취소</a:t>
            </a:r>
            <a:endParaRPr sz="9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4" name="Google Shape;404;p21"/>
          <p:cNvSpPr txBox="1"/>
          <p:nvPr/>
        </p:nvSpPr>
        <p:spPr>
          <a:xfrm>
            <a:off x="522288" y="3920399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endParaRPr/>
          </a:p>
        </p:txBody>
      </p:sp>
      <p:sp>
        <p:nvSpPr>
          <p:cNvPr id="405" name="Google Shape;405;p21"/>
          <p:cNvSpPr/>
          <p:nvPr/>
        </p:nvSpPr>
        <p:spPr>
          <a:xfrm>
            <a:off x="1250228" y="3910230"/>
            <a:ext cx="2203505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6" name="Google Shape;406;p21"/>
          <p:cNvSpPr/>
          <p:nvPr/>
        </p:nvSpPr>
        <p:spPr>
          <a:xfrm>
            <a:off x="3503361" y="3922521"/>
            <a:ext cx="652582" cy="219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파일선택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7" name="Google Shape;407;p21"/>
          <p:cNvSpPr/>
          <p:nvPr/>
        </p:nvSpPr>
        <p:spPr>
          <a:xfrm>
            <a:off x="4196693" y="3922964"/>
            <a:ext cx="652582" cy="219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파일삭제</a:t>
            </a:r>
            <a:endParaRPr sz="900" b="0" i="0" u="none" strike="noStrike" cap="non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8" name="Google Shape;408;p21"/>
          <p:cNvSpPr txBox="1"/>
          <p:nvPr/>
        </p:nvSpPr>
        <p:spPr>
          <a:xfrm>
            <a:off x="662074" y="3410390"/>
            <a:ext cx="46519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*내용</a:t>
            </a:r>
            <a:endParaRPr/>
          </a:p>
        </p:txBody>
      </p:sp>
      <p:pic>
        <p:nvPicPr>
          <p:cNvPr id="409" name="Google Shape;409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83495" y="3261766"/>
            <a:ext cx="132181" cy="56308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10" name="Google Shape;410;p21"/>
          <p:cNvSpPr/>
          <p:nvPr/>
        </p:nvSpPr>
        <p:spPr>
          <a:xfrm>
            <a:off x="1247023" y="3239820"/>
            <a:ext cx="6010958" cy="6030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11" name="Google Shape;411;p21"/>
          <p:cNvGrpSpPr/>
          <p:nvPr/>
        </p:nvGrpSpPr>
        <p:grpSpPr>
          <a:xfrm>
            <a:off x="1311459" y="4232709"/>
            <a:ext cx="550226" cy="230833"/>
            <a:chOff x="2091953" y="4579169"/>
            <a:chExt cx="732347" cy="279307"/>
          </a:xfrm>
        </p:grpSpPr>
        <p:sp>
          <p:nvSpPr>
            <p:cNvPr id="412" name="Google Shape;412;p21"/>
            <p:cNvSpPr/>
            <p:nvPr/>
          </p:nvSpPr>
          <p:spPr>
            <a:xfrm>
              <a:off x="2091953" y="4613617"/>
              <a:ext cx="179322" cy="181092"/>
            </a:xfrm>
            <a:prstGeom prst="flowChartConnector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3" name="Google Shape;413;p21"/>
            <p:cNvSpPr txBox="1"/>
            <p:nvPr/>
          </p:nvSpPr>
          <p:spPr>
            <a:xfrm>
              <a:off x="2271274" y="4579169"/>
              <a:ext cx="553026" cy="279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대기</a:t>
              </a:r>
              <a:endParaRPr/>
            </a:p>
          </p:txBody>
        </p:sp>
      </p:grpSp>
      <p:sp>
        <p:nvSpPr>
          <p:cNvPr id="414" name="Google Shape;414;p21"/>
          <p:cNvSpPr txBox="1"/>
          <p:nvPr/>
        </p:nvSpPr>
        <p:spPr>
          <a:xfrm>
            <a:off x="532467" y="4212688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처리상태</a:t>
            </a:r>
            <a:endParaRPr/>
          </a:p>
        </p:txBody>
      </p:sp>
      <p:sp>
        <p:nvSpPr>
          <p:cNvPr id="415" name="Google Shape;415;p21"/>
          <p:cNvSpPr txBox="1"/>
          <p:nvPr/>
        </p:nvSpPr>
        <p:spPr>
          <a:xfrm>
            <a:off x="514889" y="2963087"/>
            <a:ext cx="69602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*답변제목</a:t>
            </a:r>
            <a:endParaRPr/>
          </a:p>
        </p:txBody>
      </p:sp>
      <p:sp>
        <p:nvSpPr>
          <p:cNvPr id="416" name="Google Shape;416;p21"/>
          <p:cNvSpPr/>
          <p:nvPr/>
        </p:nvSpPr>
        <p:spPr>
          <a:xfrm>
            <a:off x="1247023" y="2952918"/>
            <a:ext cx="6196642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17" name="Google Shape;417;p21"/>
          <p:cNvGrpSpPr/>
          <p:nvPr/>
        </p:nvGrpSpPr>
        <p:grpSpPr>
          <a:xfrm>
            <a:off x="2677946" y="4228244"/>
            <a:ext cx="771912" cy="230832"/>
            <a:chOff x="1033462" y="4779416"/>
            <a:chExt cx="771912" cy="230832"/>
          </a:xfrm>
        </p:grpSpPr>
        <p:grpSp>
          <p:nvGrpSpPr>
            <p:cNvPr id="418" name="Google Shape;418;p21"/>
            <p:cNvGrpSpPr/>
            <p:nvPr/>
          </p:nvGrpSpPr>
          <p:grpSpPr>
            <a:xfrm>
              <a:off x="1033462" y="4814933"/>
              <a:ext cx="168676" cy="159798"/>
              <a:chOff x="1225118" y="4536489"/>
              <a:chExt cx="587220" cy="593016"/>
            </a:xfrm>
          </p:grpSpPr>
          <p:sp>
            <p:nvSpPr>
              <p:cNvPr id="419" name="Google Shape;419;p21"/>
              <p:cNvSpPr/>
              <p:nvPr/>
            </p:nvSpPr>
            <p:spPr>
              <a:xfrm>
                <a:off x="1225118" y="4536489"/>
                <a:ext cx="587220" cy="593016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0" name="Google Shape;420;p21"/>
              <p:cNvSpPr/>
              <p:nvPr/>
            </p:nvSpPr>
            <p:spPr>
              <a:xfrm>
                <a:off x="1319666" y="4650370"/>
                <a:ext cx="401078" cy="368215"/>
              </a:xfrm>
              <a:prstGeom prst="flowChartConnector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21" name="Google Shape;421;p21"/>
            <p:cNvSpPr txBox="1"/>
            <p:nvPr/>
          </p:nvSpPr>
          <p:spPr>
            <a:xfrm>
              <a:off x="1159043" y="4779416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답변완료</a:t>
              </a:r>
              <a:endParaRPr/>
            </a:p>
          </p:txBody>
        </p:sp>
      </p:grpSp>
      <p:grpSp>
        <p:nvGrpSpPr>
          <p:cNvPr id="422" name="Google Shape;422;p21"/>
          <p:cNvGrpSpPr/>
          <p:nvPr/>
        </p:nvGrpSpPr>
        <p:grpSpPr>
          <a:xfrm>
            <a:off x="1960107" y="4235556"/>
            <a:ext cx="665643" cy="230833"/>
            <a:chOff x="2091953" y="4579169"/>
            <a:chExt cx="885966" cy="279307"/>
          </a:xfrm>
        </p:grpSpPr>
        <p:sp>
          <p:nvSpPr>
            <p:cNvPr id="423" name="Google Shape;423;p21"/>
            <p:cNvSpPr/>
            <p:nvPr/>
          </p:nvSpPr>
          <p:spPr>
            <a:xfrm>
              <a:off x="2091953" y="4613617"/>
              <a:ext cx="179322" cy="181092"/>
            </a:xfrm>
            <a:prstGeom prst="flowChartConnector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4" name="Google Shape;424;p21"/>
            <p:cNvSpPr txBox="1"/>
            <p:nvPr/>
          </p:nvSpPr>
          <p:spPr>
            <a:xfrm>
              <a:off x="2271274" y="4579169"/>
              <a:ext cx="706645" cy="279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처리중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>
            <a:off x="1517651" y="174625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신고게시판</a:t>
            </a:r>
            <a:endParaRPr/>
          </a:p>
        </p:txBody>
      </p:sp>
      <p:sp>
        <p:nvSpPr>
          <p:cNvPr id="430" name="Google Shape;430;p22"/>
          <p:cNvSpPr/>
          <p:nvPr/>
        </p:nvSpPr>
        <p:spPr>
          <a:xfrm>
            <a:off x="1517651" y="417513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신고게시판</a:t>
            </a:r>
            <a:endParaRPr/>
          </a:p>
        </p:txBody>
      </p:sp>
      <p:sp>
        <p:nvSpPr>
          <p:cNvPr id="431" name="Google Shape;431;p22"/>
          <p:cNvSpPr/>
          <p:nvPr/>
        </p:nvSpPr>
        <p:spPr>
          <a:xfrm>
            <a:off x="5772151" y="417513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8056563" y="642938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신고게시판(일반) 리스트 화면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lang="ko-KR" sz="9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실명인증을 통해 등록한다.</a:t>
            </a:r>
            <a:endParaRPr/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lang="ko-KR" sz="9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제목클릭 시 작성자 인증을 통해 상세보기 페이지로 이동한다.</a:t>
            </a:r>
            <a:endParaRPr/>
          </a:p>
          <a:p>
            <a:pPr marL="171450" marR="0" lvl="0" indent="-17145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lang="ko-KR" sz="9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게시판에 대한 처리권한을 가진 사용자는 인증을 거치지 않고 상세보기 화면으로 이동한다.</a:t>
            </a:r>
            <a:endParaRPr/>
          </a:p>
          <a:p>
            <a:pPr marL="171450" marR="0" lvl="0" indent="-1143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p22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12788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34" name="Google Shape;434;p22"/>
          <p:cNvGrpSpPr/>
          <p:nvPr/>
        </p:nvGrpSpPr>
        <p:grpSpPr>
          <a:xfrm>
            <a:off x="423863" y="793863"/>
            <a:ext cx="7542213" cy="209638"/>
            <a:chOff x="1184447" y="3314541"/>
            <a:chExt cx="7541482" cy="209638"/>
          </a:xfrm>
        </p:grpSpPr>
        <p:cxnSp>
          <p:nvCxnSpPr>
            <p:cNvPr id="435" name="Google Shape;435;p22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36" name="Google Shape;436;p22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메뉴명 표시영역</a:t>
              </a:r>
              <a:endParaRPr sz="10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메뉴경로 표시영역</a:t>
              </a: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39" name="Google Shape;43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487" y="4853252"/>
            <a:ext cx="7416059" cy="1031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840" y="1481748"/>
            <a:ext cx="7409707" cy="999076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22"/>
          <p:cNvSpPr/>
          <p:nvPr/>
        </p:nvSpPr>
        <p:spPr>
          <a:xfrm>
            <a:off x="1835937" y="1768182"/>
            <a:ext cx="523783" cy="15765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EFF1F5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endParaRPr sz="900" b="0" i="0" u="none" strike="noStrike" cap="none">
              <a:solidFill>
                <a:srgbClr val="EFF1F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2" name="Google Shape;442;p22"/>
          <p:cNvSpPr/>
          <p:nvPr/>
        </p:nvSpPr>
        <p:spPr>
          <a:xfrm>
            <a:off x="3700255" y="3240004"/>
            <a:ext cx="219688" cy="24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/>
          </a:p>
        </p:txBody>
      </p:sp>
      <p:sp>
        <p:nvSpPr>
          <p:cNvPr id="443" name="Google Shape;443;p22"/>
          <p:cNvSpPr/>
          <p:nvPr/>
        </p:nvSpPr>
        <p:spPr>
          <a:xfrm>
            <a:off x="4004143" y="3239861"/>
            <a:ext cx="219688" cy="24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444" name="Google Shape;444;p22"/>
          <p:cNvSpPr/>
          <p:nvPr/>
        </p:nvSpPr>
        <p:spPr>
          <a:xfrm>
            <a:off x="4308031" y="3250299"/>
            <a:ext cx="231028" cy="24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w="120000" h="120000" fill="darken" extrusionOk="0"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w="120000" h="120000" fill="none" extrusionOk="0">
                <a:moveTo>
                  <a:pt x="105000" y="60000"/>
                </a:moveTo>
                <a:lnTo>
                  <a:pt x="15000" y="103084"/>
                </a:lnTo>
                <a:lnTo>
                  <a:pt x="15000" y="16916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p22"/>
          <p:cNvSpPr/>
          <p:nvPr/>
        </p:nvSpPr>
        <p:spPr>
          <a:xfrm>
            <a:off x="7141992" y="2560974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등록하기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46" name="Google Shape;446;p22"/>
          <p:cNvGrpSpPr/>
          <p:nvPr/>
        </p:nvGrpSpPr>
        <p:grpSpPr>
          <a:xfrm>
            <a:off x="4342545" y="1138243"/>
            <a:ext cx="2859211" cy="313863"/>
            <a:chOff x="4302857" y="1128192"/>
            <a:chExt cx="2859211" cy="313863"/>
          </a:xfrm>
        </p:grpSpPr>
        <p:pic>
          <p:nvPicPr>
            <p:cNvPr id="447" name="Google Shape;447;p2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302857" y="1128192"/>
              <a:ext cx="2859211" cy="313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8" name="Google Shape;448;p22" descr="돋보기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909972" y="1217947"/>
              <a:ext cx="159286" cy="1592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9" name="Google Shape;449;p22"/>
          <p:cNvSpPr/>
          <p:nvPr/>
        </p:nvSpPr>
        <p:spPr>
          <a:xfrm>
            <a:off x="7201196" y="1160542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검색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0" name="Google Shape;450;p22"/>
          <p:cNvSpPr/>
          <p:nvPr/>
        </p:nvSpPr>
        <p:spPr>
          <a:xfrm>
            <a:off x="6947002" y="2616834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1" name="Google Shape;451;p22"/>
          <p:cNvSpPr/>
          <p:nvPr/>
        </p:nvSpPr>
        <p:spPr>
          <a:xfrm>
            <a:off x="4738688" y="3238055"/>
            <a:ext cx="1824577" cy="14402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2" name="Google Shape;452;p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25893" y="3526464"/>
            <a:ext cx="1675852" cy="1046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2" descr="닫기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87967" y="3262422"/>
            <a:ext cx="203200" cy="20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4" name="Google Shape;454;p22"/>
          <p:cNvCxnSpPr>
            <a:stCxn id="445" idx="2"/>
          </p:cNvCxnSpPr>
          <p:nvPr/>
        </p:nvCxnSpPr>
        <p:spPr>
          <a:xfrm rot="5400000">
            <a:off x="6361583" y="2943069"/>
            <a:ext cx="1246800" cy="9666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55" name="Google Shape;455;p22"/>
          <p:cNvSpPr/>
          <p:nvPr/>
        </p:nvSpPr>
        <p:spPr>
          <a:xfrm>
            <a:off x="642175" y="3271678"/>
            <a:ext cx="2611230" cy="11772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6" name="Google Shape;456;p22" descr="닫기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905409" y="3321318"/>
            <a:ext cx="203200" cy="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22"/>
          <p:cNvSpPr txBox="1"/>
          <p:nvPr/>
        </p:nvSpPr>
        <p:spPr>
          <a:xfrm>
            <a:off x="867819" y="3514269"/>
            <a:ext cx="61223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/>
          </a:p>
        </p:txBody>
      </p:sp>
      <p:sp>
        <p:nvSpPr>
          <p:cNvPr id="458" name="Google Shape;458;p22"/>
          <p:cNvSpPr/>
          <p:nvPr/>
        </p:nvSpPr>
        <p:spPr>
          <a:xfrm>
            <a:off x="1473076" y="3514269"/>
            <a:ext cx="1212158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9" name="Google Shape;459;p22"/>
          <p:cNvSpPr txBox="1"/>
          <p:nvPr/>
        </p:nvSpPr>
        <p:spPr>
          <a:xfrm>
            <a:off x="758777" y="3840771"/>
            <a:ext cx="65464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/>
          </a:p>
        </p:txBody>
      </p:sp>
      <p:sp>
        <p:nvSpPr>
          <p:cNvPr id="460" name="Google Shape;460;p22"/>
          <p:cNvSpPr/>
          <p:nvPr/>
        </p:nvSpPr>
        <p:spPr>
          <a:xfrm>
            <a:off x="1473076" y="3840771"/>
            <a:ext cx="1212158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1" name="Google Shape;461;p22"/>
          <p:cNvSpPr/>
          <p:nvPr/>
        </p:nvSpPr>
        <p:spPr>
          <a:xfrm>
            <a:off x="936333" y="1749031"/>
            <a:ext cx="816746" cy="201441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2" name="Google Shape;462;p22"/>
          <p:cNvSpPr/>
          <p:nvPr/>
        </p:nvSpPr>
        <p:spPr>
          <a:xfrm>
            <a:off x="2787320" y="4151720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확인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63" name="Google Shape;463;p22"/>
          <p:cNvCxnSpPr>
            <a:stCxn id="461" idx="2"/>
            <a:endCxn id="455" idx="0"/>
          </p:cNvCxnSpPr>
          <p:nvPr/>
        </p:nvCxnSpPr>
        <p:spPr>
          <a:xfrm rot="-5400000" flipH="1">
            <a:off x="985606" y="2309572"/>
            <a:ext cx="1321200" cy="603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4" name="Google Shape;464;p22"/>
          <p:cNvSpPr/>
          <p:nvPr/>
        </p:nvSpPr>
        <p:spPr>
          <a:xfrm>
            <a:off x="2749926" y="3676044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3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신고게시판</a:t>
            </a:r>
            <a:endParaRPr/>
          </a:p>
        </p:txBody>
      </p:sp>
      <p:sp>
        <p:nvSpPr>
          <p:cNvPr id="470" name="Google Shape;470;p23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신고게시판 상세보기 화면</a:t>
            </a:r>
            <a:endParaRPr/>
          </a:p>
        </p:txBody>
      </p:sp>
      <p:sp>
        <p:nvSpPr>
          <p:cNvPr id="471" name="Google Shape;471;p23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2" name="Google Shape;472;p23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 게시판 상세보기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lang="ko-KR" sz="9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처리상태가 [대기] 일 때만 수정 이 가능하다.</a:t>
            </a:r>
            <a:endParaRPr/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lang="ko-KR" sz="9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처리상태가 [대기] 일 때만 삭제가 가능하다.</a:t>
            </a:r>
            <a:endParaRPr/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lang="ko-KR" sz="9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답변등록 권한을 가진 사용자에게는 버튼이 표시되며 클릭하면 답변 등록화면으로 이동된다.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3" name="Google Shape;473;p23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74" name="Google Shape;474;p23"/>
          <p:cNvGrpSpPr/>
          <p:nvPr/>
        </p:nvGrpSpPr>
        <p:grpSpPr>
          <a:xfrm>
            <a:off x="423863" y="803388"/>
            <a:ext cx="7542213" cy="209638"/>
            <a:chOff x="1184447" y="3314541"/>
            <a:chExt cx="7541482" cy="209638"/>
          </a:xfrm>
        </p:grpSpPr>
        <p:cxnSp>
          <p:nvCxnSpPr>
            <p:cNvPr id="475" name="Google Shape;475;p23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76" name="Google Shape;476;p23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메뉴명 표시영역</a:t>
              </a:r>
              <a:endParaRPr sz="10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메뉴경로 표시영역</a:t>
              </a: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79" name="Google Shape;47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840" y="1136166"/>
            <a:ext cx="7409705" cy="2993769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23"/>
          <p:cNvSpPr txBox="1"/>
          <p:nvPr/>
        </p:nvSpPr>
        <p:spPr>
          <a:xfrm>
            <a:off x="522288" y="3099520"/>
            <a:ext cx="24192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기술보증 | 고객센터 | 처리일자:2020-06-25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81" name="Google Shape;481;p23" descr="클립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424249">
            <a:off x="6603892" y="1449143"/>
            <a:ext cx="198736" cy="198736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23"/>
          <p:cNvSpPr txBox="1"/>
          <p:nvPr/>
        </p:nvSpPr>
        <p:spPr>
          <a:xfrm>
            <a:off x="6843336" y="1433095"/>
            <a:ext cx="86113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첨부파일.JPG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83" name="Google Shape;483;p23" descr="클립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424249">
            <a:off x="6718905" y="3124540"/>
            <a:ext cx="198736" cy="198736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23"/>
          <p:cNvSpPr txBox="1"/>
          <p:nvPr/>
        </p:nvSpPr>
        <p:spPr>
          <a:xfrm>
            <a:off x="6958349" y="3108492"/>
            <a:ext cx="86113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첨부파일.JPG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5" name="Google Shape;485;p23"/>
          <p:cNvSpPr txBox="1"/>
          <p:nvPr/>
        </p:nvSpPr>
        <p:spPr>
          <a:xfrm>
            <a:off x="522288" y="1848060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신고내용</a:t>
            </a:r>
            <a:endParaRPr/>
          </a:p>
        </p:txBody>
      </p:sp>
      <p:sp>
        <p:nvSpPr>
          <p:cNvPr id="486" name="Google Shape;486;p23"/>
          <p:cNvSpPr txBox="1"/>
          <p:nvPr/>
        </p:nvSpPr>
        <p:spPr>
          <a:xfrm>
            <a:off x="541510" y="3365949"/>
            <a:ext cx="296427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기술보증기금 규정 조 항에 의거하여 처리 예정입니다.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7" name="Google Shape;487;p23"/>
          <p:cNvSpPr/>
          <p:nvPr/>
        </p:nvSpPr>
        <p:spPr>
          <a:xfrm>
            <a:off x="6462733" y="2213981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수정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8" name="Google Shape;488;p23"/>
          <p:cNvSpPr/>
          <p:nvPr/>
        </p:nvSpPr>
        <p:spPr>
          <a:xfrm>
            <a:off x="6927331" y="2213981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삭제</a:t>
            </a:r>
            <a:endParaRPr sz="900" b="0" i="0" u="none" strike="noStrike" cap="non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9" name="Google Shape;489;p23"/>
          <p:cNvSpPr/>
          <p:nvPr/>
        </p:nvSpPr>
        <p:spPr>
          <a:xfrm>
            <a:off x="7391929" y="2213981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목록</a:t>
            </a:r>
            <a:endParaRPr sz="9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0" name="Google Shape;490;p23"/>
          <p:cNvSpPr/>
          <p:nvPr/>
        </p:nvSpPr>
        <p:spPr>
          <a:xfrm>
            <a:off x="6678197" y="2006896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1" name="Google Shape;491;p23"/>
          <p:cNvSpPr/>
          <p:nvPr/>
        </p:nvSpPr>
        <p:spPr>
          <a:xfrm>
            <a:off x="7096038" y="1998115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2" name="Google Shape;492;p23"/>
          <p:cNvSpPr/>
          <p:nvPr/>
        </p:nvSpPr>
        <p:spPr>
          <a:xfrm>
            <a:off x="6688858" y="4206249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답변등록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3" name="Google Shape;493;p23"/>
          <p:cNvSpPr/>
          <p:nvPr/>
        </p:nvSpPr>
        <p:spPr>
          <a:xfrm>
            <a:off x="7409681" y="4213378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목록</a:t>
            </a:r>
            <a:endParaRPr sz="9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4" name="Google Shape;494;p23"/>
          <p:cNvSpPr/>
          <p:nvPr/>
        </p:nvSpPr>
        <p:spPr>
          <a:xfrm>
            <a:off x="6947680" y="4524558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4"/>
          <p:cNvSpPr/>
          <p:nvPr/>
        </p:nvSpPr>
        <p:spPr>
          <a:xfrm>
            <a:off x="1517651" y="174625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신고게시판</a:t>
            </a:r>
            <a:endParaRPr/>
          </a:p>
        </p:txBody>
      </p:sp>
      <p:sp>
        <p:nvSpPr>
          <p:cNvPr id="500" name="Google Shape;500;p24"/>
          <p:cNvSpPr/>
          <p:nvPr/>
        </p:nvSpPr>
        <p:spPr>
          <a:xfrm>
            <a:off x="1517651" y="417513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신고게시판 답변등록 화면</a:t>
            </a:r>
            <a:endParaRPr/>
          </a:p>
        </p:txBody>
      </p:sp>
      <p:sp>
        <p:nvSpPr>
          <p:cNvPr id="501" name="Google Shape;501;p24"/>
          <p:cNvSpPr/>
          <p:nvPr/>
        </p:nvSpPr>
        <p:spPr>
          <a:xfrm>
            <a:off x="5772151" y="417513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2" name="Google Shape;502;p24"/>
          <p:cNvSpPr/>
          <p:nvPr/>
        </p:nvSpPr>
        <p:spPr>
          <a:xfrm>
            <a:off x="8056563" y="642938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 게시판 답변등록 화면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3" name="Google Shape;503;p24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12788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504" name="Google Shape;504;p24"/>
          <p:cNvGrpSpPr/>
          <p:nvPr/>
        </p:nvGrpSpPr>
        <p:grpSpPr>
          <a:xfrm>
            <a:off x="423863" y="793863"/>
            <a:ext cx="7542213" cy="209638"/>
            <a:chOff x="1184447" y="3314541"/>
            <a:chExt cx="7541482" cy="209638"/>
          </a:xfrm>
        </p:grpSpPr>
        <p:cxnSp>
          <p:nvCxnSpPr>
            <p:cNvPr id="505" name="Google Shape;505;p24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06" name="Google Shape;506;p24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메뉴명 표시영역</a:t>
              </a:r>
              <a:endParaRPr sz="10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메뉴경로 표시영역</a:t>
              </a:r>
              <a:endParaRPr/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509" name="Google Shape;50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840" y="1126640"/>
            <a:ext cx="7409705" cy="3455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24" descr="클립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424249">
            <a:off x="6603892" y="1439618"/>
            <a:ext cx="198736" cy="198736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24"/>
          <p:cNvSpPr txBox="1"/>
          <p:nvPr/>
        </p:nvSpPr>
        <p:spPr>
          <a:xfrm>
            <a:off x="6843336" y="1423570"/>
            <a:ext cx="86113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첨부파일.JPG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2" name="Google Shape;512;p24"/>
          <p:cNvSpPr txBox="1"/>
          <p:nvPr/>
        </p:nvSpPr>
        <p:spPr>
          <a:xfrm>
            <a:off x="522288" y="1838535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신고내용</a:t>
            </a:r>
            <a:endParaRPr/>
          </a:p>
        </p:txBody>
      </p:sp>
      <p:sp>
        <p:nvSpPr>
          <p:cNvPr id="513" name="Google Shape;513;p24"/>
          <p:cNvSpPr/>
          <p:nvPr/>
        </p:nvSpPr>
        <p:spPr>
          <a:xfrm>
            <a:off x="6949078" y="4637215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확인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4" name="Google Shape;514;p24"/>
          <p:cNvSpPr/>
          <p:nvPr/>
        </p:nvSpPr>
        <p:spPr>
          <a:xfrm>
            <a:off x="7437132" y="4624346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취소</a:t>
            </a:r>
            <a:endParaRPr sz="9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5" name="Google Shape;515;p24"/>
          <p:cNvSpPr txBox="1"/>
          <p:nvPr/>
        </p:nvSpPr>
        <p:spPr>
          <a:xfrm>
            <a:off x="522288" y="3910874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endParaRPr/>
          </a:p>
        </p:txBody>
      </p:sp>
      <p:sp>
        <p:nvSpPr>
          <p:cNvPr id="516" name="Google Shape;516;p24"/>
          <p:cNvSpPr/>
          <p:nvPr/>
        </p:nvSpPr>
        <p:spPr>
          <a:xfrm>
            <a:off x="1250228" y="3900705"/>
            <a:ext cx="2203505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7" name="Google Shape;517;p24"/>
          <p:cNvSpPr/>
          <p:nvPr/>
        </p:nvSpPr>
        <p:spPr>
          <a:xfrm>
            <a:off x="3503361" y="3912996"/>
            <a:ext cx="652582" cy="219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파일선택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8" name="Google Shape;518;p24"/>
          <p:cNvSpPr/>
          <p:nvPr/>
        </p:nvSpPr>
        <p:spPr>
          <a:xfrm>
            <a:off x="4196693" y="3913439"/>
            <a:ext cx="652582" cy="219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파일삭제</a:t>
            </a:r>
            <a:endParaRPr sz="900" b="0" i="0" u="none" strike="noStrike" cap="non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9" name="Google Shape;519;p24"/>
          <p:cNvSpPr txBox="1"/>
          <p:nvPr/>
        </p:nvSpPr>
        <p:spPr>
          <a:xfrm>
            <a:off x="662074" y="3400865"/>
            <a:ext cx="46519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*내용</a:t>
            </a:r>
            <a:endParaRPr/>
          </a:p>
        </p:txBody>
      </p:sp>
      <p:pic>
        <p:nvPicPr>
          <p:cNvPr id="520" name="Google Shape;520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83495" y="3252241"/>
            <a:ext cx="132181" cy="56308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21" name="Google Shape;521;p24"/>
          <p:cNvSpPr/>
          <p:nvPr/>
        </p:nvSpPr>
        <p:spPr>
          <a:xfrm>
            <a:off x="1247023" y="3230295"/>
            <a:ext cx="6010958" cy="6030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522" name="Google Shape;522;p24"/>
          <p:cNvGrpSpPr/>
          <p:nvPr/>
        </p:nvGrpSpPr>
        <p:grpSpPr>
          <a:xfrm>
            <a:off x="1311459" y="4223184"/>
            <a:ext cx="550226" cy="230833"/>
            <a:chOff x="2091953" y="4579169"/>
            <a:chExt cx="732347" cy="279307"/>
          </a:xfrm>
        </p:grpSpPr>
        <p:sp>
          <p:nvSpPr>
            <p:cNvPr id="523" name="Google Shape;523;p24"/>
            <p:cNvSpPr/>
            <p:nvPr/>
          </p:nvSpPr>
          <p:spPr>
            <a:xfrm>
              <a:off x="2091953" y="4613617"/>
              <a:ext cx="179322" cy="181092"/>
            </a:xfrm>
            <a:prstGeom prst="flowChartConnector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4" name="Google Shape;524;p24"/>
            <p:cNvSpPr txBox="1"/>
            <p:nvPr/>
          </p:nvSpPr>
          <p:spPr>
            <a:xfrm>
              <a:off x="2271274" y="4579169"/>
              <a:ext cx="553026" cy="279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대기</a:t>
              </a:r>
              <a:endParaRPr/>
            </a:p>
          </p:txBody>
        </p:sp>
      </p:grpSp>
      <p:sp>
        <p:nvSpPr>
          <p:cNvPr id="525" name="Google Shape;525;p24"/>
          <p:cNvSpPr txBox="1"/>
          <p:nvPr/>
        </p:nvSpPr>
        <p:spPr>
          <a:xfrm>
            <a:off x="532467" y="4203163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처리상태</a:t>
            </a:r>
            <a:endParaRPr/>
          </a:p>
        </p:txBody>
      </p:sp>
      <p:sp>
        <p:nvSpPr>
          <p:cNvPr id="526" name="Google Shape;526;p24"/>
          <p:cNvSpPr txBox="1"/>
          <p:nvPr/>
        </p:nvSpPr>
        <p:spPr>
          <a:xfrm>
            <a:off x="514889" y="2953562"/>
            <a:ext cx="69602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*답변제목</a:t>
            </a:r>
            <a:endParaRPr/>
          </a:p>
        </p:txBody>
      </p:sp>
      <p:sp>
        <p:nvSpPr>
          <p:cNvPr id="527" name="Google Shape;527;p24"/>
          <p:cNvSpPr/>
          <p:nvPr/>
        </p:nvSpPr>
        <p:spPr>
          <a:xfrm>
            <a:off x="1247023" y="2943393"/>
            <a:ext cx="6196642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528" name="Google Shape;528;p24"/>
          <p:cNvGrpSpPr/>
          <p:nvPr/>
        </p:nvGrpSpPr>
        <p:grpSpPr>
          <a:xfrm>
            <a:off x="2677946" y="4218719"/>
            <a:ext cx="771912" cy="230832"/>
            <a:chOff x="1033462" y="4779416"/>
            <a:chExt cx="771912" cy="230832"/>
          </a:xfrm>
        </p:grpSpPr>
        <p:grpSp>
          <p:nvGrpSpPr>
            <p:cNvPr id="529" name="Google Shape;529;p24"/>
            <p:cNvGrpSpPr/>
            <p:nvPr/>
          </p:nvGrpSpPr>
          <p:grpSpPr>
            <a:xfrm>
              <a:off x="1033462" y="4814933"/>
              <a:ext cx="168676" cy="159798"/>
              <a:chOff x="1225118" y="4536489"/>
              <a:chExt cx="587220" cy="593016"/>
            </a:xfrm>
          </p:grpSpPr>
          <p:sp>
            <p:nvSpPr>
              <p:cNvPr id="530" name="Google Shape;530;p24"/>
              <p:cNvSpPr/>
              <p:nvPr/>
            </p:nvSpPr>
            <p:spPr>
              <a:xfrm>
                <a:off x="1225118" y="4536489"/>
                <a:ext cx="587220" cy="593016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31" name="Google Shape;531;p24"/>
              <p:cNvSpPr/>
              <p:nvPr/>
            </p:nvSpPr>
            <p:spPr>
              <a:xfrm>
                <a:off x="1319666" y="4650370"/>
                <a:ext cx="401078" cy="368215"/>
              </a:xfrm>
              <a:prstGeom prst="flowChartConnector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532" name="Google Shape;532;p24"/>
            <p:cNvSpPr txBox="1"/>
            <p:nvPr/>
          </p:nvSpPr>
          <p:spPr>
            <a:xfrm>
              <a:off x="1159043" y="4779416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답변완료</a:t>
              </a:r>
              <a:endParaRPr/>
            </a:p>
          </p:txBody>
        </p:sp>
      </p:grpSp>
      <p:grpSp>
        <p:nvGrpSpPr>
          <p:cNvPr id="533" name="Google Shape;533;p24"/>
          <p:cNvGrpSpPr/>
          <p:nvPr/>
        </p:nvGrpSpPr>
        <p:grpSpPr>
          <a:xfrm>
            <a:off x="1960107" y="4226031"/>
            <a:ext cx="665643" cy="230833"/>
            <a:chOff x="2091953" y="4579169"/>
            <a:chExt cx="885966" cy="279307"/>
          </a:xfrm>
        </p:grpSpPr>
        <p:sp>
          <p:nvSpPr>
            <p:cNvPr id="534" name="Google Shape;534;p24"/>
            <p:cNvSpPr/>
            <p:nvPr/>
          </p:nvSpPr>
          <p:spPr>
            <a:xfrm>
              <a:off x="2091953" y="4613617"/>
              <a:ext cx="179322" cy="181092"/>
            </a:xfrm>
            <a:prstGeom prst="flowChartConnector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5" name="Google Shape;535;p24"/>
            <p:cNvSpPr txBox="1"/>
            <p:nvPr/>
          </p:nvSpPr>
          <p:spPr>
            <a:xfrm>
              <a:off x="2271274" y="4579169"/>
              <a:ext cx="706645" cy="279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처리중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5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감사/제보게시판(일반)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1" name="Google Shape;541;p25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감사/제보게시판(일반) 리스트화면</a:t>
            </a:r>
            <a:endParaRPr/>
          </a:p>
        </p:txBody>
      </p:sp>
      <p:sp>
        <p:nvSpPr>
          <p:cNvPr id="542" name="Google Shape;542;p25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3" name="Google Shape;543;p25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해당 감세주제에 대한 리스트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lang="ko-KR" sz="9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실명 또는 비실명으로도 제보가 가능하다.</a:t>
            </a:r>
            <a:endParaRPr/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lang="ko-KR" sz="9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 인증을 통해 확인 페이지로 이동한다.</a:t>
            </a:r>
            <a:endParaRPr/>
          </a:p>
          <a:p>
            <a:pPr marL="171450" marR="0" lvl="0" indent="-17145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lang="ko-KR" sz="9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게시판에 대한 처리권한을 가진 사용자는 인증을 거치지 않고 상세보기 화면으로 이동한다.</a:t>
            </a:r>
            <a:endParaRPr/>
          </a:p>
          <a:p>
            <a:pPr marL="171450" marR="0" lvl="0" indent="-1143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4" name="Google Shape;544;p25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545" name="Google Shape;545;p25"/>
          <p:cNvGrpSpPr/>
          <p:nvPr/>
        </p:nvGrpSpPr>
        <p:grpSpPr>
          <a:xfrm>
            <a:off x="423863" y="803388"/>
            <a:ext cx="7542213" cy="209638"/>
            <a:chOff x="1184447" y="3314541"/>
            <a:chExt cx="7541482" cy="209638"/>
          </a:xfrm>
        </p:grpSpPr>
        <p:cxnSp>
          <p:nvCxnSpPr>
            <p:cNvPr id="546" name="Google Shape;546;p25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7" name="Google Shape;547;p25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메뉴명 표시영역</a:t>
              </a:r>
              <a:endParaRPr sz="10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메뉴경로 표시영역</a:t>
              </a: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550" name="Google Shape;55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487" y="4862777"/>
            <a:ext cx="7416059" cy="1031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840" y="1491273"/>
            <a:ext cx="7356442" cy="999076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25"/>
          <p:cNvSpPr/>
          <p:nvPr/>
        </p:nvSpPr>
        <p:spPr>
          <a:xfrm>
            <a:off x="3734769" y="2556456"/>
            <a:ext cx="219688" cy="24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/>
          </a:p>
        </p:txBody>
      </p:sp>
      <p:sp>
        <p:nvSpPr>
          <p:cNvPr id="553" name="Google Shape;553;p25"/>
          <p:cNvSpPr/>
          <p:nvPr/>
        </p:nvSpPr>
        <p:spPr>
          <a:xfrm>
            <a:off x="4038657" y="2556313"/>
            <a:ext cx="219688" cy="24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554" name="Google Shape;554;p25"/>
          <p:cNvSpPr/>
          <p:nvPr/>
        </p:nvSpPr>
        <p:spPr>
          <a:xfrm>
            <a:off x="4342545" y="2566751"/>
            <a:ext cx="231028" cy="24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w="120000" h="120000" fill="darken" extrusionOk="0"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w="120000" h="120000" fill="none" extrusionOk="0">
                <a:moveTo>
                  <a:pt x="105000" y="60000"/>
                </a:moveTo>
                <a:lnTo>
                  <a:pt x="15000" y="103084"/>
                </a:lnTo>
                <a:lnTo>
                  <a:pt x="15000" y="16916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55" name="Google Shape;555;p25"/>
          <p:cNvGrpSpPr/>
          <p:nvPr/>
        </p:nvGrpSpPr>
        <p:grpSpPr>
          <a:xfrm>
            <a:off x="4342545" y="1147768"/>
            <a:ext cx="2859211" cy="313863"/>
            <a:chOff x="4302857" y="1128192"/>
            <a:chExt cx="2859211" cy="313863"/>
          </a:xfrm>
        </p:grpSpPr>
        <p:pic>
          <p:nvPicPr>
            <p:cNvPr id="556" name="Google Shape;556;p2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302857" y="1128192"/>
              <a:ext cx="2859211" cy="313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7" name="Google Shape;557;p25" descr="돋보기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909972" y="1217947"/>
              <a:ext cx="159286" cy="1592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8" name="Google Shape;558;p25"/>
          <p:cNvSpPr/>
          <p:nvPr/>
        </p:nvSpPr>
        <p:spPr>
          <a:xfrm>
            <a:off x="7201196" y="1170067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검색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9" name="Google Shape;559;p25"/>
          <p:cNvSpPr/>
          <p:nvPr/>
        </p:nvSpPr>
        <p:spPr>
          <a:xfrm>
            <a:off x="6855251" y="1778478"/>
            <a:ext cx="606544" cy="169694"/>
          </a:xfrm>
          <a:prstGeom prst="roundRect">
            <a:avLst>
              <a:gd name="adj" fmla="val 8776"/>
            </a:avLst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제보하기</a:t>
            </a:r>
            <a:endParaRPr sz="8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0" name="Google Shape;560;p25"/>
          <p:cNvSpPr/>
          <p:nvPr/>
        </p:nvSpPr>
        <p:spPr>
          <a:xfrm>
            <a:off x="6855251" y="2015913"/>
            <a:ext cx="606544" cy="18666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제보하기</a:t>
            </a:r>
            <a:endParaRPr sz="800" b="0" i="0" u="none" strike="noStrike" cap="none">
              <a:solidFill>
                <a:srgbClr val="7F7F7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1" name="Google Shape;561;p25"/>
          <p:cNvSpPr/>
          <p:nvPr/>
        </p:nvSpPr>
        <p:spPr>
          <a:xfrm>
            <a:off x="6855251" y="2261832"/>
            <a:ext cx="606544" cy="18666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제보하기</a:t>
            </a:r>
            <a:endParaRPr sz="800" b="0" i="0" u="none" strike="noStrike" cap="none">
              <a:solidFill>
                <a:srgbClr val="7F7F7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2" name="Google Shape;562;p25"/>
          <p:cNvSpPr/>
          <p:nvPr/>
        </p:nvSpPr>
        <p:spPr>
          <a:xfrm>
            <a:off x="7165012" y="2577923"/>
            <a:ext cx="606544" cy="186663"/>
          </a:xfrm>
          <a:prstGeom prst="roundRect">
            <a:avLst>
              <a:gd name="adj" fmla="val 8776"/>
            </a:avLst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내용확인</a:t>
            </a:r>
            <a:endParaRPr sz="8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3" name="Google Shape;563;p25"/>
          <p:cNvSpPr/>
          <p:nvPr/>
        </p:nvSpPr>
        <p:spPr>
          <a:xfrm>
            <a:off x="642175" y="3281203"/>
            <a:ext cx="2611230" cy="11772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4" name="Google Shape;564;p25" descr="닫기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05409" y="3330843"/>
            <a:ext cx="203200" cy="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25"/>
          <p:cNvSpPr txBox="1"/>
          <p:nvPr/>
        </p:nvSpPr>
        <p:spPr>
          <a:xfrm>
            <a:off x="867819" y="3523794"/>
            <a:ext cx="61223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/>
          </a:p>
        </p:txBody>
      </p:sp>
      <p:sp>
        <p:nvSpPr>
          <p:cNvPr id="566" name="Google Shape;566;p25"/>
          <p:cNvSpPr/>
          <p:nvPr/>
        </p:nvSpPr>
        <p:spPr>
          <a:xfrm>
            <a:off x="1473076" y="3523794"/>
            <a:ext cx="1212158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7" name="Google Shape;567;p25"/>
          <p:cNvSpPr txBox="1"/>
          <p:nvPr/>
        </p:nvSpPr>
        <p:spPr>
          <a:xfrm>
            <a:off x="758777" y="3850296"/>
            <a:ext cx="65464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1473076" y="3850296"/>
            <a:ext cx="1212158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9" name="Google Shape;569;p25"/>
          <p:cNvSpPr/>
          <p:nvPr/>
        </p:nvSpPr>
        <p:spPr>
          <a:xfrm>
            <a:off x="2787320" y="4161245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확인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0" name="Google Shape;570;p25"/>
          <p:cNvSpPr/>
          <p:nvPr/>
        </p:nvSpPr>
        <p:spPr>
          <a:xfrm>
            <a:off x="2749926" y="3685569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71" name="Google Shape;571;p25"/>
          <p:cNvCxnSpPr>
            <a:stCxn id="562" idx="1"/>
            <a:endCxn id="563" idx="3"/>
          </p:cNvCxnSpPr>
          <p:nvPr/>
        </p:nvCxnSpPr>
        <p:spPr>
          <a:xfrm flipH="1">
            <a:off x="3253312" y="2671255"/>
            <a:ext cx="3911700" cy="11985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6"/>
          <p:cNvSpPr/>
          <p:nvPr/>
        </p:nvSpPr>
        <p:spPr>
          <a:xfrm>
            <a:off x="1517651" y="174625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감사/제보게시판(일반)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7" name="Google Shape;577;p26"/>
          <p:cNvSpPr/>
          <p:nvPr/>
        </p:nvSpPr>
        <p:spPr>
          <a:xfrm>
            <a:off x="1517651" y="417513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감사/제보게시판(일반) 제보하기 화면</a:t>
            </a:r>
            <a:endParaRPr/>
          </a:p>
        </p:txBody>
      </p:sp>
      <p:sp>
        <p:nvSpPr>
          <p:cNvPr id="578" name="Google Shape;578;p26"/>
          <p:cNvSpPr/>
          <p:nvPr/>
        </p:nvSpPr>
        <p:spPr>
          <a:xfrm>
            <a:off x="5772151" y="417513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9" name="Google Shape;579;p26"/>
          <p:cNvSpPr/>
          <p:nvPr/>
        </p:nvSpPr>
        <p:spPr>
          <a:xfrm>
            <a:off x="8056563" y="642938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사용자가 제보하기 위한 화면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0" name="Google Shape;580;p26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12788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581" name="Google Shape;581;p26"/>
          <p:cNvGrpSpPr/>
          <p:nvPr/>
        </p:nvGrpSpPr>
        <p:grpSpPr>
          <a:xfrm>
            <a:off x="423863" y="793863"/>
            <a:ext cx="7542213" cy="209638"/>
            <a:chOff x="1184447" y="3314541"/>
            <a:chExt cx="7541482" cy="209638"/>
          </a:xfrm>
        </p:grpSpPr>
        <p:cxnSp>
          <p:nvCxnSpPr>
            <p:cNvPr id="582" name="Google Shape;582;p26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83" name="Google Shape;583;p26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메뉴명 표시영역</a:t>
              </a:r>
              <a:endParaRPr sz="10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4" name="Google Shape;584;p26"/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메뉴경로 표시영역</a:t>
              </a:r>
              <a:endParaRPr/>
            </a:p>
          </p:txBody>
        </p:sp>
        <p:sp>
          <p:nvSpPr>
            <p:cNvPr id="585" name="Google Shape;585;p26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586" name="Google Shape;58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840" y="2325126"/>
            <a:ext cx="7409706" cy="2667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26" descr="클립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424249">
            <a:off x="6603892" y="1439618"/>
            <a:ext cx="198736" cy="198736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26"/>
          <p:cNvSpPr/>
          <p:nvPr/>
        </p:nvSpPr>
        <p:spPr>
          <a:xfrm>
            <a:off x="6966834" y="5036709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확인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9" name="Google Shape;589;p26"/>
          <p:cNvSpPr/>
          <p:nvPr/>
        </p:nvSpPr>
        <p:spPr>
          <a:xfrm>
            <a:off x="7437132" y="5032718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취소</a:t>
            </a:r>
            <a:endParaRPr sz="9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90" name="Google Shape;590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01497" y="3984681"/>
            <a:ext cx="109241" cy="46535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91" name="Google Shape;591;p26"/>
          <p:cNvSpPr/>
          <p:nvPr/>
        </p:nvSpPr>
        <p:spPr>
          <a:xfrm>
            <a:off x="2008003" y="3033541"/>
            <a:ext cx="5719840" cy="17670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92" name="Google Shape;592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1486" y="1108025"/>
            <a:ext cx="7416059" cy="539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1485" y="1714579"/>
            <a:ext cx="7416059" cy="539394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26"/>
          <p:cNvSpPr/>
          <p:nvPr/>
        </p:nvSpPr>
        <p:spPr>
          <a:xfrm>
            <a:off x="2009482" y="3265841"/>
            <a:ext cx="2211589" cy="17342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95" name="Google Shape;595;p26"/>
          <p:cNvSpPr/>
          <p:nvPr/>
        </p:nvSpPr>
        <p:spPr>
          <a:xfrm>
            <a:off x="2010014" y="3968695"/>
            <a:ext cx="5384373" cy="50479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96" name="Google Shape;596;p26"/>
          <p:cNvSpPr/>
          <p:nvPr/>
        </p:nvSpPr>
        <p:spPr>
          <a:xfrm>
            <a:off x="2010960" y="3498140"/>
            <a:ext cx="2211589" cy="17342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97" name="Google Shape;597;p26"/>
          <p:cNvSpPr/>
          <p:nvPr/>
        </p:nvSpPr>
        <p:spPr>
          <a:xfrm>
            <a:off x="5717308" y="3490740"/>
            <a:ext cx="2010535" cy="17342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98" name="Google Shape;598;p26"/>
          <p:cNvSpPr/>
          <p:nvPr/>
        </p:nvSpPr>
        <p:spPr>
          <a:xfrm>
            <a:off x="2007914" y="3723040"/>
            <a:ext cx="2211589" cy="17342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99" name="Google Shape;599;p26"/>
          <p:cNvSpPr/>
          <p:nvPr/>
        </p:nvSpPr>
        <p:spPr>
          <a:xfrm>
            <a:off x="5717308" y="3723039"/>
            <a:ext cx="2010535" cy="17342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00" name="Google Shape;600;p26"/>
          <p:cNvSpPr/>
          <p:nvPr/>
        </p:nvSpPr>
        <p:spPr>
          <a:xfrm>
            <a:off x="2004829" y="4763469"/>
            <a:ext cx="2203505" cy="19077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01" name="Google Shape;601;p26"/>
          <p:cNvSpPr/>
          <p:nvPr/>
        </p:nvSpPr>
        <p:spPr>
          <a:xfrm>
            <a:off x="4257962" y="4765941"/>
            <a:ext cx="652582" cy="18181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파일선택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02" name="Google Shape;602;p26"/>
          <p:cNvSpPr/>
          <p:nvPr/>
        </p:nvSpPr>
        <p:spPr>
          <a:xfrm>
            <a:off x="4951294" y="4766384"/>
            <a:ext cx="652582" cy="18181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파일삭제</a:t>
            </a:r>
            <a:endParaRPr sz="900" b="0" i="0" u="none" strike="noStrike" cap="non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03" name="Google Shape;603;p26"/>
          <p:cNvSpPr/>
          <p:nvPr/>
        </p:nvSpPr>
        <p:spPr>
          <a:xfrm>
            <a:off x="4246154" y="3259586"/>
            <a:ext cx="769114" cy="18181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휴대폰인증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04" name="Google Shape;604;p26"/>
          <p:cNvSpPr/>
          <p:nvPr/>
        </p:nvSpPr>
        <p:spPr>
          <a:xfrm>
            <a:off x="5040047" y="3258577"/>
            <a:ext cx="769114" cy="18181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아이핀인증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7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감사/제보게시판(일반)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0" name="Google Shape;610;p27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감사/제보게시판(일반) 내용확인 화면</a:t>
            </a: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2" name="Google Shape;612;p27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 게시판 상세보기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lang="ko-KR" sz="9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처리상태가 [대기] 일 때만 수정 이 가능하다.</a:t>
            </a:r>
            <a:endParaRPr/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lang="ko-KR" sz="9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처리상태가 [대기] 일 때만 삭제가 가능하다.</a:t>
            </a:r>
            <a:endParaRPr/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lang="ko-KR" sz="9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답변등록 권한을 가진 사용자에게는 버튼이 표시되며 클릭하면 답변 등록화면으로 이동된다.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3" name="Google Shape;613;p27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614" name="Google Shape;614;p27"/>
          <p:cNvGrpSpPr/>
          <p:nvPr/>
        </p:nvGrpSpPr>
        <p:grpSpPr>
          <a:xfrm>
            <a:off x="423863" y="803388"/>
            <a:ext cx="7542213" cy="209638"/>
            <a:chOff x="1184447" y="3314541"/>
            <a:chExt cx="7541482" cy="209638"/>
          </a:xfrm>
        </p:grpSpPr>
        <p:cxnSp>
          <p:nvCxnSpPr>
            <p:cNvPr id="615" name="Google Shape;615;p27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6" name="Google Shape;616;p27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메뉴명 표시영역</a:t>
              </a:r>
              <a:endParaRPr sz="10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메뉴경로 표시영역</a:t>
              </a: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619" name="Google Shape;61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840" y="1136166"/>
            <a:ext cx="7409706" cy="1875183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27"/>
          <p:cNvSpPr/>
          <p:nvPr/>
        </p:nvSpPr>
        <p:spPr>
          <a:xfrm>
            <a:off x="7441170" y="3201324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목록</a:t>
            </a:r>
            <a:endParaRPr sz="9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155" y="1412081"/>
            <a:ext cx="8929689" cy="4032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8"/>
          <p:cNvSpPr/>
          <p:nvPr/>
        </p:nvSpPr>
        <p:spPr>
          <a:xfrm>
            <a:off x="1517651" y="174625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감사/제보게시판(HOT-LINE)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6" name="Google Shape;626;p28"/>
          <p:cNvSpPr/>
          <p:nvPr/>
        </p:nvSpPr>
        <p:spPr>
          <a:xfrm>
            <a:off x="1517651" y="417513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감사/제보게시판(HOT-LINE) 제보하기 화면</a:t>
            </a:r>
            <a:endParaRPr/>
          </a:p>
        </p:txBody>
      </p:sp>
      <p:sp>
        <p:nvSpPr>
          <p:cNvPr id="627" name="Google Shape;627;p28"/>
          <p:cNvSpPr/>
          <p:nvPr/>
        </p:nvSpPr>
        <p:spPr>
          <a:xfrm>
            <a:off x="5772151" y="417513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8" name="Google Shape;628;p28"/>
          <p:cNvSpPr/>
          <p:nvPr/>
        </p:nvSpPr>
        <p:spPr>
          <a:xfrm>
            <a:off x="8056563" y="642938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특정(인) 사용자에게 제보내용이 직접적으로 전달된다.</a:t>
            </a:r>
            <a:endParaRPr/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등록이 되면 특정(인) 사용자에게 메일로 제보내용을 발송한다.</a:t>
            </a:r>
            <a:endParaRPr/>
          </a:p>
          <a:p>
            <a:pPr marL="177800" marR="0" lvl="0" indent="-12065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9" name="Google Shape;629;p28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12788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630" name="Google Shape;630;p28"/>
          <p:cNvGrpSpPr/>
          <p:nvPr/>
        </p:nvGrpSpPr>
        <p:grpSpPr>
          <a:xfrm>
            <a:off x="423863" y="793863"/>
            <a:ext cx="7542213" cy="209638"/>
            <a:chOff x="1184447" y="3314541"/>
            <a:chExt cx="7541482" cy="209638"/>
          </a:xfrm>
        </p:grpSpPr>
        <p:cxnSp>
          <p:nvCxnSpPr>
            <p:cNvPr id="631" name="Google Shape;631;p28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32" name="Google Shape;632;p28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메뉴명 표시영역</a:t>
              </a:r>
              <a:endParaRPr sz="10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메뉴경로 표시영역</a:t>
              </a: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635" name="Google Shape;63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840" y="2325126"/>
            <a:ext cx="7409706" cy="1959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28" descr="클립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424249">
            <a:off x="6603892" y="1439618"/>
            <a:ext cx="198736" cy="198736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28"/>
          <p:cNvSpPr/>
          <p:nvPr/>
        </p:nvSpPr>
        <p:spPr>
          <a:xfrm>
            <a:off x="6966834" y="4362002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확인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38" name="Google Shape;638;p28"/>
          <p:cNvSpPr/>
          <p:nvPr/>
        </p:nvSpPr>
        <p:spPr>
          <a:xfrm>
            <a:off x="7437132" y="4358011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취소</a:t>
            </a:r>
            <a:endParaRPr sz="9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39" name="Google Shape;639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01497" y="3496408"/>
            <a:ext cx="109241" cy="46535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40" name="Google Shape;640;p28"/>
          <p:cNvSpPr/>
          <p:nvPr/>
        </p:nvSpPr>
        <p:spPr>
          <a:xfrm>
            <a:off x="2008003" y="2358042"/>
            <a:ext cx="5719840" cy="21381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41" name="Google Shape;641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1486" y="1108025"/>
            <a:ext cx="7416059" cy="539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1485" y="1714579"/>
            <a:ext cx="7416059" cy="539394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28"/>
          <p:cNvSpPr/>
          <p:nvPr/>
        </p:nvSpPr>
        <p:spPr>
          <a:xfrm>
            <a:off x="2009482" y="2635070"/>
            <a:ext cx="2211589" cy="20984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44" name="Google Shape;644;p28"/>
          <p:cNvSpPr/>
          <p:nvPr/>
        </p:nvSpPr>
        <p:spPr>
          <a:xfrm>
            <a:off x="2010014" y="3480422"/>
            <a:ext cx="5384373" cy="50479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45" name="Google Shape;645;p28"/>
          <p:cNvSpPr/>
          <p:nvPr/>
        </p:nvSpPr>
        <p:spPr>
          <a:xfrm>
            <a:off x="2010960" y="2902881"/>
            <a:ext cx="2211589" cy="20984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46" name="Google Shape;646;p28"/>
          <p:cNvSpPr/>
          <p:nvPr/>
        </p:nvSpPr>
        <p:spPr>
          <a:xfrm>
            <a:off x="5717308" y="2904359"/>
            <a:ext cx="2010535" cy="20984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47" name="Google Shape;647;p28"/>
          <p:cNvSpPr/>
          <p:nvPr/>
        </p:nvSpPr>
        <p:spPr>
          <a:xfrm>
            <a:off x="2007914" y="3181044"/>
            <a:ext cx="2211589" cy="20984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48" name="Google Shape;648;p28"/>
          <p:cNvSpPr/>
          <p:nvPr/>
        </p:nvSpPr>
        <p:spPr>
          <a:xfrm>
            <a:off x="5717308" y="3181043"/>
            <a:ext cx="2010535" cy="20984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49" name="Google Shape;649;p28"/>
          <p:cNvSpPr/>
          <p:nvPr/>
        </p:nvSpPr>
        <p:spPr>
          <a:xfrm>
            <a:off x="2004829" y="4062781"/>
            <a:ext cx="2203505" cy="19077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50" name="Google Shape;650;p28"/>
          <p:cNvSpPr/>
          <p:nvPr/>
        </p:nvSpPr>
        <p:spPr>
          <a:xfrm>
            <a:off x="4257962" y="4055728"/>
            <a:ext cx="652582" cy="18181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파일선택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51" name="Google Shape;651;p28"/>
          <p:cNvSpPr/>
          <p:nvPr/>
        </p:nvSpPr>
        <p:spPr>
          <a:xfrm>
            <a:off x="4951294" y="4056171"/>
            <a:ext cx="652582" cy="18181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파일삭제</a:t>
            </a:r>
            <a:endParaRPr sz="900" b="0" i="0" u="none" strike="noStrike" cap="non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52" name="Google Shape;652;p28"/>
          <p:cNvSpPr/>
          <p:nvPr/>
        </p:nvSpPr>
        <p:spPr>
          <a:xfrm>
            <a:off x="4246154" y="2637935"/>
            <a:ext cx="769114" cy="199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휴대폰인증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53" name="Google Shape;653;p28"/>
          <p:cNvSpPr/>
          <p:nvPr/>
        </p:nvSpPr>
        <p:spPr>
          <a:xfrm>
            <a:off x="5040047" y="2636926"/>
            <a:ext cx="769114" cy="199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아이핀인증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54" name="Google Shape;654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71487" y="4853252"/>
            <a:ext cx="7416059" cy="1031609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28"/>
          <p:cNvSpPr/>
          <p:nvPr/>
        </p:nvSpPr>
        <p:spPr>
          <a:xfrm>
            <a:off x="7113141" y="4637886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갤러리게시판</a:t>
            </a:r>
            <a:endParaRPr/>
          </a:p>
        </p:txBody>
      </p:sp>
      <p:sp>
        <p:nvSpPr>
          <p:cNvPr id="661" name="Google Shape;661;p29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갤러리게시판 리스트 화면</a:t>
            </a:r>
            <a:endParaRPr/>
          </a:p>
        </p:txBody>
      </p:sp>
      <p:sp>
        <p:nvSpPr>
          <p:cNvPr id="662" name="Google Shape;662;p29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3" name="Google Shape;663;p29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갤러리 게시판 리스트 화면.</a:t>
            </a:r>
            <a:endParaRPr/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등록이 되면 특정(인) 사용자에게 메일로 제보내용을 발송한다.</a:t>
            </a:r>
            <a:endParaRPr/>
          </a:p>
          <a:p>
            <a:pPr marL="177800" marR="0" lvl="0" indent="-12065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4" name="Google Shape;664;p29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665" name="Google Shape;665;p29"/>
          <p:cNvGrpSpPr/>
          <p:nvPr/>
        </p:nvGrpSpPr>
        <p:grpSpPr>
          <a:xfrm>
            <a:off x="423863" y="803388"/>
            <a:ext cx="7542213" cy="209638"/>
            <a:chOff x="1184447" y="3314541"/>
            <a:chExt cx="7541482" cy="209638"/>
          </a:xfrm>
        </p:grpSpPr>
        <p:cxnSp>
          <p:nvCxnSpPr>
            <p:cNvPr id="666" name="Google Shape;666;p29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7" name="Google Shape;667;p29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메뉴명 표시영역</a:t>
              </a:r>
              <a:endParaRPr sz="10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메뉴경로 표시영역</a:t>
              </a:r>
              <a:endParaRPr/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670" name="Google Shape;67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840" y="1216062"/>
            <a:ext cx="7409706" cy="2575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1487" y="4862777"/>
            <a:ext cx="7416059" cy="1031609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29"/>
          <p:cNvSpPr/>
          <p:nvPr/>
        </p:nvSpPr>
        <p:spPr>
          <a:xfrm>
            <a:off x="2019300" y="1325968"/>
            <a:ext cx="523783" cy="15765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EFF1F5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endParaRPr sz="900" b="0" i="0" u="none" strike="noStrike" cap="none">
              <a:solidFill>
                <a:srgbClr val="EFF1F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3" name="Google Shape;673;p29"/>
          <p:cNvSpPr/>
          <p:nvPr/>
        </p:nvSpPr>
        <p:spPr>
          <a:xfrm>
            <a:off x="3944274" y="3838365"/>
            <a:ext cx="219688" cy="24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/>
          </a:p>
        </p:txBody>
      </p:sp>
      <p:sp>
        <p:nvSpPr>
          <p:cNvPr id="674" name="Google Shape;674;p29"/>
          <p:cNvSpPr/>
          <p:nvPr/>
        </p:nvSpPr>
        <p:spPr>
          <a:xfrm>
            <a:off x="4203772" y="3838222"/>
            <a:ext cx="219688" cy="24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675" name="Google Shape;675;p29"/>
          <p:cNvSpPr/>
          <p:nvPr/>
        </p:nvSpPr>
        <p:spPr>
          <a:xfrm>
            <a:off x="4472148" y="3839782"/>
            <a:ext cx="231028" cy="24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w="120000" h="120000" fill="darken" extrusionOk="0"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w="120000" h="120000" fill="none" extrusionOk="0">
                <a:moveTo>
                  <a:pt x="105000" y="60000"/>
                </a:moveTo>
                <a:lnTo>
                  <a:pt x="15000" y="103084"/>
                </a:lnTo>
                <a:lnTo>
                  <a:pt x="15000" y="16916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0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간행물게시판</a:t>
            </a:r>
            <a:endParaRPr/>
          </a:p>
        </p:txBody>
      </p:sp>
      <p:sp>
        <p:nvSpPr>
          <p:cNvPr id="681" name="Google Shape;681;p30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간행물게시판 리스트 화면</a:t>
            </a:r>
            <a:endParaRPr/>
          </a:p>
        </p:txBody>
      </p:sp>
      <p:sp>
        <p:nvSpPr>
          <p:cNvPr id="682" name="Google Shape;682;p30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3" name="Google Shape;683;p30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간행물 게시판 리스트 화면.</a:t>
            </a:r>
            <a:endParaRPr/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 새창으로 PDF 파일 실행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2065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4" name="Google Shape;684;p30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685" name="Google Shape;685;p30"/>
          <p:cNvGrpSpPr/>
          <p:nvPr/>
        </p:nvGrpSpPr>
        <p:grpSpPr>
          <a:xfrm>
            <a:off x="423863" y="803388"/>
            <a:ext cx="7542213" cy="209638"/>
            <a:chOff x="1184447" y="3314541"/>
            <a:chExt cx="7541482" cy="209638"/>
          </a:xfrm>
        </p:grpSpPr>
        <p:cxnSp>
          <p:nvCxnSpPr>
            <p:cNvPr id="686" name="Google Shape;686;p30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7" name="Google Shape;687;p30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메뉴명 표시영역</a:t>
              </a:r>
              <a:endParaRPr sz="10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메뉴경로 표시영역</a:t>
              </a:r>
              <a:endParaRPr/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690" name="Google Shape;69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840" y="1216061"/>
            <a:ext cx="7409706" cy="2292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1487" y="4862777"/>
            <a:ext cx="7416059" cy="1031609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30"/>
          <p:cNvSpPr/>
          <p:nvPr/>
        </p:nvSpPr>
        <p:spPr>
          <a:xfrm>
            <a:off x="3944274" y="3962652"/>
            <a:ext cx="219688" cy="24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/>
          </a:p>
        </p:txBody>
      </p:sp>
      <p:sp>
        <p:nvSpPr>
          <p:cNvPr id="693" name="Google Shape;693;p30"/>
          <p:cNvSpPr/>
          <p:nvPr/>
        </p:nvSpPr>
        <p:spPr>
          <a:xfrm>
            <a:off x="4203772" y="3962509"/>
            <a:ext cx="219688" cy="24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694" name="Google Shape;694;p30"/>
          <p:cNvSpPr/>
          <p:nvPr/>
        </p:nvSpPr>
        <p:spPr>
          <a:xfrm>
            <a:off x="4472148" y="3964069"/>
            <a:ext cx="231028" cy="24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w="120000" h="120000" fill="darken" extrusionOk="0"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w="120000" h="120000" fill="none" extrusionOk="0">
                <a:moveTo>
                  <a:pt x="105000" y="60000"/>
                </a:moveTo>
                <a:lnTo>
                  <a:pt x="15000" y="103084"/>
                </a:lnTo>
                <a:lnTo>
                  <a:pt x="15000" y="16916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5" name="Google Shape;695;p30"/>
          <p:cNvSpPr/>
          <p:nvPr/>
        </p:nvSpPr>
        <p:spPr>
          <a:xfrm>
            <a:off x="477840" y="3565335"/>
            <a:ext cx="2358314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VIEW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6" name="Google Shape;696;p30"/>
          <p:cNvSpPr/>
          <p:nvPr/>
        </p:nvSpPr>
        <p:spPr>
          <a:xfrm>
            <a:off x="3134459" y="3565335"/>
            <a:ext cx="2462650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VIEW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7" name="Google Shape;697;p30"/>
          <p:cNvSpPr/>
          <p:nvPr/>
        </p:nvSpPr>
        <p:spPr>
          <a:xfrm>
            <a:off x="5772151" y="3563110"/>
            <a:ext cx="2115395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VIEW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8" name="Google Shape;698;p30"/>
          <p:cNvSpPr/>
          <p:nvPr/>
        </p:nvSpPr>
        <p:spPr>
          <a:xfrm>
            <a:off x="2030361" y="3615050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1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자료실게시판</a:t>
            </a:r>
            <a:endParaRPr/>
          </a:p>
        </p:txBody>
      </p:sp>
      <p:sp>
        <p:nvSpPr>
          <p:cNvPr id="704" name="Google Shape;704;p31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자료실게시판 리스트</a:t>
            </a:r>
            <a:endParaRPr/>
          </a:p>
        </p:txBody>
      </p:sp>
      <p:sp>
        <p:nvSpPr>
          <p:cNvPr id="705" name="Google Shape;705;p31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6" name="Google Shape;706;p31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서식 및 각종 자료를 관리하는 게시판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143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7" name="Google Shape;707;p31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708" name="Google Shape;708;p31"/>
          <p:cNvGrpSpPr/>
          <p:nvPr/>
        </p:nvGrpSpPr>
        <p:grpSpPr>
          <a:xfrm>
            <a:off x="423863" y="803388"/>
            <a:ext cx="7542213" cy="209638"/>
            <a:chOff x="1184447" y="3314541"/>
            <a:chExt cx="7541482" cy="209638"/>
          </a:xfrm>
        </p:grpSpPr>
        <p:cxnSp>
          <p:nvCxnSpPr>
            <p:cNvPr id="709" name="Google Shape;709;p31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0" name="Google Shape;710;p31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메뉴명 표시영역</a:t>
              </a:r>
              <a:endParaRPr sz="10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메뉴경로 표시영역</a:t>
              </a: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713" name="Google Shape;71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487" y="4862777"/>
            <a:ext cx="7416059" cy="1031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840" y="1491273"/>
            <a:ext cx="7356442" cy="981293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31"/>
          <p:cNvSpPr/>
          <p:nvPr/>
        </p:nvSpPr>
        <p:spPr>
          <a:xfrm>
            <a:off x="3619255" y="3969831"/>
            <a:ext cx="219688" cy="24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/>
          </a:p>
        </p:txBody>
      </p:sp>
      <p:sp>
        <p:nvSpPr>
          <p:cNvPr id="716" name="Google Shape;716;p31"/>
          <p:cNvSpPr/>
          <p:nvPr/>
        </p:nvSpPr>
        <p:spPr>
          <a:xfrm>
            <a:off x="3923143" y="3969688"/>
            <a:ext cx="219688" cy="24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717" name="Google Shape;717;p31"/>
          <p:cNvSpPr/>
          <p:nvPr/>
        </p:nvSpPr>
        <p:spPr>
          <a:xfrm>
            <a:off x="4227031" y="3980126"/>
            <a:ext cx="231028" cy="24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w="120000" h="120000" fill="darken" extrusionOk="0"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w="120000" h="120000" fill="none" extrusionOk="0">
                <a:moveTo>
                  <a:pt x="105000" y="60000"/>
                </a:moveTo>
                <a:lnTo>
                  <a:pt x="15000" y="103084"/>
                </a:lnTo>
                <a:lnTo>
                  <a:pt x="15000" y="16916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18" name="Google Shape;718;p31"/>
          <p:cNvGrpSpPr/>
          <p:nvPr/>
        </p:nvGrpSpPr>
        <p:grpSpPr>
          <a:xfrm>
            <a:off x="4458059" y="2627932"/>
            <a:ext cx="2859211" cy="313863"/>
            <a:chOff x="4302857" y="1128192"/>
            <a:chExt cx="2859211" cy="313863"/>
          </a:xfrm>
        </p:grpSpPr>
        <p:pic>
          <p:nvPicPr>
            <p:cNvPr id="719" name="Google Shape;719;p3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302857" y="1128192"/>
              <a:ext cx="2859211" cy="313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0" name="Google Shape;720;p31" descr="돋보기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909972" y="1217947"/>
              <a:ext cx="159286" cy="1592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1" name="Google Shape;721;p31"/>
          <p:cNvSpPr/>
          <p:nvPr/>
        </p:nvSpPr>
        <p:spPr>
          <a:xfrm>
            <a:off x="7316710" y="2650231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검색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2" name="Google Shape;722;p31"/>
          <p:cNvSpPr txBox="1"/>
          <p:nvPr/>
        </p:nvSpPr>
        <p:spPr>
          <a:xfrm>
            <a:off x="477840" y="1140166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서식자료실</a:t>
            </a:r>
            <a:endParaRPr/>
          </a:p>
        </p:txBody>
      </p:sp>
      <p:pic>
        <p:nvPicPr>
          <p:cNvPr id="723" name="Google Shape;723;p3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1104" y="3019072"/>
            <a:ext cx="7258790" cy="749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3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45062" y="1801185"/>
            <a:ext cx="222280" cy="246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3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779607" y="1786103"/>
            <a:ext cx="263526" cy="25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3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82548" y="1775425"/>
            <a:ext cx="277065" cy="255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3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45062" y="2140502"/>
            <a:ext cx="222280" cy="246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3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786559" y="2136191"/>
            <a:ext cx="263526" cy="25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3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82548" y="2142480"/>
            <a:ext cx="277065" cy="255602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31"/>
          <p:cNvSpPr txBox="1"/>
          <p:nvPr/>
        </p:nvSpPr>
        <p:spPr>
          <a:xfrm>
            <a:off x="477840" y="2725438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일반자료실</a:t>
            </a:r>
            <a:endParaRPr/>
          </a:p>
        </p:txBody>
      </p:sp>
      <p:sp>
        <p:nvSpPr>
          <p:cNvPr id="731" name="Google Shape;731;p31"/>
          <p:cNvSpPr/>
          <p:nvPr/>
        </p:nvSpPr>
        <p:spPr>
          <a:xfrm>
            <a:off x="6523879" y="3301902"/>
            <a:ext cx="757319" cy="18181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다운로드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2" name="Google Shape;732;p31"/>
          <p:cNvSpPr/>
          <p:nvPr/>
        </p:nvSpPr>
        <p:spPr>
          <a:xfrm>
            <a:off x="6525359" y="3551955"/>
            <a:ext cx="757319" cy="18181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다운로드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2"/>
          <p:cNvSpPr/>
          <p:nvPr/>
        </p:nvSpPr>
        <p:spPr>
          <a:xfrm>
            <a:off x="1508126" y="16510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규정집게시판</a:t>
            </a:r>
            <a:endParaRPr/>
          </a:p>
        </p:txBody>
      </p:sp>
      <p:sp>
        <p:nvSpPr>
          <p:cNvPr id="738" name="Google Shape;738;p32"/>
          <p:cNvSpPr/>
          <p:nvPr/>
        </p:nvSpPr>
        <p:spPr>
          <a:xfrm>
            <a:off x="1508126" y="40798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규정집게시판 리스트</a:t>
            </a:r>
            <a:endParaRPr/>
          </a:p>
        </p:txBody>
      </p:sp>
      <p:sp>
        <p:nvSpPr>
          <p:cNvPr id="739" name="Google Shape;739;p32"/>
          <p:cNvSpPr/>
          <p:nvPr/>
        </p:nvSpPr>
        <p:spPr>
          <a:xfrm>
            <a:off x="5762626" y="40798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0" name="Google Shape;740;p32"/>
          <p:cNvSpPr/>
          <p:nvPr/>
        </p:nvSpPr>
        <p:spPr>
          <a:xfrm>
            <a:off x="8047038" y="63341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규정집 관리 리스트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1" name="Google Shape;741;p32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392113" y="70326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742" name="Google Shape;742;p32"/>
          <p:cNvGrpSpPr/>
          <p:nvPr/>
        </p:nvGrpSpPr>
        <p:grpSpPr>
          <a:xfrm>
            <a:off x="414338" y="784338"/>
            <a:ext cx="7542213" cy="209638"/>
            <a:chOff x="1184447" y="3314541"/>
            <a:chExt cx="7541482" cy="209638"/>
          </a:xfrm>
        </p:grpSpPr>
        <p:cxnSp>
          <p:nvCxnSpPr>
            <p:cNvPr id="743" name="Google Shape;743;p32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44" name="Google Shape;744;p32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메뉴명 표시영역</a:t>
              </a:r>
              <a:endParaRPr sz="10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5" name="Google Shape;745;p32"/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메뉴경로 표시영역</a:t>
              </a:r>
              <a:endParaRPr/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747" name="Google Shape;74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962" y="4843727"/>
            <a:ext cx="7416059" cy="1031609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32"/>
          <p:cNvSpPr/>
          <p:nvPr/>
        </p:nvSpPr>
        <p:spPr>
          <a:xfrm>
            <a:off x="3716437" y="3301579"/>
            <a:ext cx="219688" cy="24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/>
          </a:p>
        </p:txBody>
      </p:sp>
      <p:sp>
        <p:nvSpPr>
          <p:cNvPr id="749" name="Google Shape;749;p32"/>
          <p:cNvSpPr/>
          <p:nvPr/>
        </p:nvSpPr>
        <p:spPr>
          <a:xfrm>
            <a:off x="4020325" y="3301436"/>
            <a:ext cx="219688" cy="24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750" name="Google Shape;750;p32"/>
          <p:cNvSpPr/>
          <p:nvPr/>
        </p:nvSpPr>
        <p:spPr>
          <a:xfrm>
            <a:off x="4324213" y="3311874"/>
            <a:ext cx="231028" cy="24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w="120000" h="120000" fill="darken" extrusionOk="0"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w="120000" h="120000" fill="none" extrusionOk="0">
                <a:moveTo>
                  <a:pt x="105000" y="60000"/>
                </a:moveTo>
                <a:lnTo>
                  <a:pt x="15000" y="103084"/>
                </a:lnTo>
                <a:lnTo>
                  <a:pt x="15000" y="16916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51" name="Google Shape;751;p32"/>
          <p:cNvGrpSpPr/>
          <p:nvPr/>
        </p:nvGrpSpPr>
        <p:grpSpPr>
          <a:xfrm>
            <a:off x="4413022" y="1436812"/>
            <a:ext cx="2859211" cy="313863"/>
            <a:chOff x="4302857" y="1128192"/>
            <a:chExt cx="2859211" cy="313863"/>
          </a:xfrm>
        </p:grpSpPr>
        <p:pic>
          <p:nvPicPr>
            <p:cNvPr id="752" name="Google Shape;752;p3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302857" y="1128192"/>
              <a:ext cx="2859211" cy="313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3" name="Google Shape;753;p32" descr="돋보기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909972" y="1217947"/>
              <a:ext cx="159286" cy="1592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4" name="Google Shape;754;p32"/>
          <p:cNvSpPr/>
          <p:nvPr/>
        </p:nvSpPr>
        <p:spPr>
          <a:xfrm>
            <a:off x="7271673" y="1459111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검색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55" name="Google Shape;755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8111" y="1863544"/>
            <a:ext cx="7111115" cy="1226409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32"/>
          <p:cNvSpPr/>
          <p:nvPr/>
        </p:nvSpPr>
        <p:spPr>
          <a:xfrm>
            <a:off x="457344" y="1096445"/>
            <a:ext cx="916356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전체</a:t>
            </a:r>
            <a:endParaRPr sz="900" b="1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7" name="Google Shape;757;p32"/>
          <p:cNvSpPr/>
          <p:nvPr/>
        </p:nvSpPr>
        <p:spPr>
          <a:xfrm>
            <a:off x="1394844" y="1096444"/>
            <a:ext cx="1138821" cy="241995"/>
          </a:xfrm>
          <a:prstGeom prst="roundRect">
            <a:avLst>
              <a:gd name="adj" fmla="val 8776"/>
            </a:avLst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인사ㆍ복무ㆍ징계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8" name="Google Shape;758;p32"/>
          <p:cNvSpPr/>
          <p:nvPr/>
        </p:nvSpPr>
        <p:spPr>
          <a:xfrm>
            <a:off x="2565527" y="1088373"/>
            <a:ext cx="916356" cy="241995"/>
          </a:xfrm>
          <a:prstGeom prst="roundRect">
            <a:avLst>
              <a:gd name="adj" fmla="val 8776"/>
            </a:avLst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보수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9" name="Google Shape;759;p32"/>
          <p:cNvSpPr/>
          <p:nvPr/>
        </p:nvSpPr>
        <p:spPr>
          <a:xfrm>
            <a:off x="3502627" y="1080303"/>
            <a:ext cx="916356" cy="241995"/>
          </a:xfrm>
          <a:prstGeom prst="roundRect">
            <a:avLst>
              <a:gd name="adj" fmla="val 8776"/>
            </a:avLst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직제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0" name="Google Shape;760;p32"/>
          <p:cNvSpPr/>
          <p:nvPr/>
        </p:nvSpPr>
        <p:spPr>
          <a:xfrm>
            <a:off x="4439727" y="1080303"/>
            <a:ext cx="916356" cy="241995"/>
          </a:xfrm>
          <a:prstGeom prst="roundRect">
            <a:avLst>
              <a:gd name="adj" fmla="val 8776"/>
            </a:avLst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기타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61" name="Google Shape;761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639480" y="2146121"/>
            <a:ext cx="222280" cy="246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3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924104" y="2170585"/>
            <a:ext cx="239569" cy="232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3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243641" y="2129239"/>
            <a:ext cx="277065" cy="255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639480" y="2484124"/>
            <a:ext cx="222280" cy="246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3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924104" y="2480013"/>
            <a:ext cx="239569" cy="232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Google Shape;766;p3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243641" y="2467242"/>
            <a:ext cx="277065" cy="255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639480" y="2805567"/>
            <a:ext cx="222280" cy="246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3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924104" y="2801456"/>
            <a:ext cx="239569" cy="232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3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243641" y="2788685"/>
            <a:ext cx="277065" cy="2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3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</a:t>
            </a:r>
            <a:endParaRPr/>
          </a:p>
        </p:txBody>
      </p:sp>
      <p:sp>
        <p:nvSpPr>
          <p:cNvPr id="775" name="Google Shape;775;p33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 리스트</a:t>
            </a:r>
            <a:endParaRPr/>
          </a:p>
        </p:txBody>
      </p:sp>
      <p:sp>
        <p:nvSpPr>
          <p:cNvPr id="776" name="Google Shape;776;p33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PCU-001-02(1)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7" name="Google Shape;777;p33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 리스트화면 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진행중인 설문은 [참여하기] 버튼이 활성화된다.</a:t>
            </a:r>
            <a:endParaRPr/>
          </a:p>
        </p:txBody>
      </p:sp>
      <p:sp>
        <p:nvSpPr>
          <p:cNvPr id="778" name="Google Shape;778;p33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779" name="Google Shape;779;p33"/>
          <p:cNvGrpSpPr/>
          <p:nvPr/>
        </p:nvGrpSpPr>
        <p:grpSpPr>
          <a:xfrm>
            <a:off x="423863" y="803388"/>
            <a:ext cx="7542213" cy="209638"/>
            <a:chOff x="1184447" y="3314541"/>
            <a:chExt cx="7541482" cy="209638"/>
          </a:xfrm>
        </p:grpSpPr>
        <p:cxnSp>
          <p:nvCxnSpPr>
            <p:cNvPr id="780" name="Google Shape;780;p33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1" name="Google Shape;781;p33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메뉴명 표시영역</a:t>
              </a:r>
              <a:endParaRPr sz="10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83" name="Google Shape;783;p33"/>
          <p:cNvGrpSpPr/>
          <p:nvPr/>
        </p:nvGrpSpPr>
        <p:grpSpPr>
          <a:xfrm>
            <a:off x="401637" y="1146175"/>
            <a:ext cx="7540623" cy="198438"/>
            <a:chOff x="4281522" y="3339258"/>
            <a:chExt cx="7541392" cy="198895"/>
          </a:xfrm>
        </p:grpSpPr>
        <p:sp>
          <p:nvSpPr>
            <p:cNvPr id="784" name="Google Shape;784;p33"/>
            <p:cNvSpPr/>
            <p:nvPr/>
          </p:nvSpPr>
          <p:spPr>
            <a:xfrm>
              <a:off x="4291048" y="3339258"/>
              <a:ext cx="1324110" cy="17980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85" name="Google Shape;785;p33"/>
            <p:cNvCxnSpPr/>
            <p:nvPr/>
          </p:nvCxnSpPr>
          <p:spPr>
            <a:xfrm rot="10800000">
              <a:off x="4281522" y="3538153"/>
              <a:ext cx="7541392" cy="0"/>
            </a:xfrm>
            <a:prstGeom prst="straightConnector1">
              <a:avLst/>
            </a:prstGeom>
            <a:noFill/>
            <a:ln w="12700" cap="flat" cmpd="sng">
              <a:solidFill>
                <a:srgbClr val="2E75B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86" name="Google Shape;786;p33"/>
          <p:cNvSpPr/>
          <p:nvPr/>
        </p:nvSpPr>
        <p:spPr>
          <a:xfrm>
            <a:off x="528051" y="1103267"/>
            <a:ext cx="1323975" cy="179388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36000" tIns="14400" rIns="36000" bIns="1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목록화면</a:t>
            </a:r>
            <a:endParaRPr/>
          </a:p>
        </p:txBody>
      </p:sp>
      <p:sp>
        <p:nvSpPr>
          <p:cNvPr id="787" name="Google Shape;787;p33"/>
          <p:cNvSpPr/>
          <p:nvPr/>
        </p:nvSpPr>
        <p:spPr>
          <a:xfrm>
            <a:off x="4978401" y="819150"/>
            <a:ext cx="2982912" cy="184418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36000" tIns="14400" rIns="36000" bIns="10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메뉴경로 표시영역</a:t>
            </a:r>
            <a:endParaRPr/>
          </a:p>
        </p:txBody>
      </p:sp>
      <p:pic>
        <p:nvPicPr>
          <p:cNvPr id="788" name="Google Shape;78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840" y="1411372"/>
            <a:ext cx="7412033" cy="1347057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33"/>
          <p:cNvSpPr/>
          <p:nvPr/>
        </p:nvSpPr>
        <p:spPr>
          <a:xfrm>
            <a:off x="3032700" y="2858768"/>
            <a:ext cx="219688" cy="24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/>
          </a:p>
        </p:txBody>
      </p:sp>
      <p:sp>
        <p:nvSpPr>
          <p:cNvPr id="790" name="Google Shape;790;p33"/>
          <p:cNvSpPr/>
          <p:nvPr/>
        </p:nvSpPr>
        <p:spPr>
          <a:xfrm>
            <a:off x="3336588" y="2858625"/>
            <a:ext cx="219688" cy="24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791" name="Google Shape;791;p33"/>
          <p:cNvSpPr/>
          <p:nvPr/>
        </p:nvSpPr>
        <p:spPr>
          <a:xfrm>
            <a:off x="3619223" y="2858625"/>
            <a:ext cx="219688" cy="24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/>
          </a:p>
        </p:txBody>
      </p:sp>
      <p:sp>
        <p:nvSpPr>
          <p:cNvPr id="792" name="Google Shape;792;p33"/>
          <p:cNvSpPr/>
          <p:nvPr/>
        </p:nvSpPr>
        <p:spPr>
          <a:xfrm>
            <a:off x="3921881" y="2858625"/>
            <a:ext cx="219688" cy="24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/>
          </a:p>
        </p:txBody>
      </p:sp>
      <p:sp>
        <p:nvSpPr>
          <p:cNvPr id="793" name="Google Shape;793;p33"/>
          <p:cNvSpPr/>
          <p:nvPr/>
        </p:nvSpPr>
        <p:spPr>
          <a:xfrm>
            <a:off x="4224539" y="2858625"/>
            <a:ext cx="219688" cy="24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/>
          </a:p>
        </p:txBody>
      </p:sp>
      <p:sp>
        <p:nvSpPr>
          <p:cNvPr id="794" name="Google Shape;794;p33"/>
          <p:cNvSpPr/>
          <p:nvPr/>
        </p:nvSpPr>
        <p:spPr>
          <a:xfrm>
            <a:off x="4496502" y="2858625"/>
            <a:ext cx="219688" cy="24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/>
          </a:p>
        </p:txBody>
      </p:sp>
      <p:sp>
        <p:nvSpPr>
          <p:cNvPr id="795" name="Google Shape;795;p33"/>
          <p:cNvSpPr/>
          <p:nvPr/>
        </p:nvSpPr>
        <p:spPr>
          <a:xfrm>
            <a:off x="4768465" y="2858568"/>
            <a:ext cx="219688" cy="24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/>
          </a:p>
        </p:txBody>
      </p:sp>
      <p:sp>
        <p:nvSpPr>
          <p:cNvPr id="796" name="Google Shape;796;p33"/>
          <p:cNvSpPr/>
          <p:nvPr/>
        </p:nvSpPr>
        <p:spPr>
          <a:xfrm>
            <a:off x="5035305" y="2858568"/>
            <a:ext cx="231028" cy="24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w="120000" h="120000" fill="darken" extrusionOk="0"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w="120000" h="120000" fill="none" extrusionOk="0">
                <a:moveTo>
                  <a:pt x="105000" y="60000"/>
                </a:moveTo>
                <a:lnTo>
                  <a:pt x="15000" y="103084"/>
                </a:lnTo>
                <a:lnTo>
                  <a:pt x="15000" y="16916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7" name="Google Shape;797;p33"/>
          <p:cNvSpPr/>
          <p:nvPr/>
        </p:nvSpPr>
        <p:spPr>
          <a:xfrm>
            <a:off x="7175145" y="1716041"/>
            <a:ext cx="652582" cy="241995"/>
          </a:xfrm>
          <a:prstGeom prst="roundRect">
            <a:avLst>
              <a:gd name="adj" fmla="val 8776"/>
            </a:avLst>
          </a:prstGeom>
          <a:solidFill>
            <a:srgbClr val="BBD6EE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참여하기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98" name="Google Shape;798;p33"/>
          <p:cNvSpPr/>
          <p:nvPr/>
        </p:nvSpPr>
        <p:spPr>
          <a:xfrm>
            <a:off x="6934639" y="1767981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4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</a:t>
            </a:r>
            <a:endParaRPr/>
          </a:p>
        </p:txBody>
      </p:sp>
      <p:sp>
        <p:nvSpPr>
          <p:cNvPr id="804" name="Google Shape;804;p34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 참여화면</a:t>
            </a:r>
            <a:endParaRPr/>
          </a:p>
        </p:txBody>
      </p:sp>
      <p:sp>
        <p:nvSpPr>
          <p:cNvPr id="805" name="Google Shape;805;p34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PCU-001-02(1)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6" name="Google Shape;806;p34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 참여화면 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설문문항에 대한 설문이 완료되어야 하며 완료되지 않았을 시에는 메시지를 출력한다.</a:t>
            </a:r>
            <a:endParaRPr/>
          </a:p>
        </p:txBody>
      </p:sp>
      <p:sp>
        <p:nvSpPr>
          <p:cNvPr id="807" name="Google Shape;807;p34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808" name="Google Shape;808;p34"/>
          <p:cNvGrpSpPr/>
          <p:nvPr/>
        </p:nvGrpSpPr>
        <p:grpSpPr>
          <a:xfrm>
            <a:off x="423863" y="803388"/>
            <a:ext cx="7542213" cy="209638"/>
            <a:chOff x="1184447" y="3314541"/>
            <a:chExt cx="7541482" cy="209638"/>
          </a:xfrm>
        </p:grpSpPr>
        <p:cxnSp>
          <p:nvCxnSpPr>
            <p:cNvPr id="809" name="Google Shape;809;p34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10" name="Google Shape;810;p34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메뉴명 표시영역</a:t>
              </a:r>
              <a:endParaRPr sz="10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12" name="Google Shape;812;p34"/>
          <p:cNvGrpSpPr/>
          <p:nvPr/>
        </p:nvGrpSpPr>
        <p:grpSpPr>
          <a:xfrm>
            <a:off x="401637" y="1146175"/>
            <a:ext cx="7540623" cy="198438"/>
            <a:chOff x="4281522" y="3339258"/>
            <a:chExt cx="7541392" cy="198895"/>
          </a:xfrm>
        </p:grpSpPr>
        <p:sp>
          <p:nvSpPr>
            <p:cNvPr id="813" name="Google Shape;813;p34"/>
            <p:cNvSpPr/>
            <p:nvPr/>
          </p:nvSpPr>
          <p:spPr>
            <a:xfrm>
              <a:off x="4291048" y="3339258"/>
              <a:ext cx="1324110" cy="17980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814" name="Google Shape;814;p34"/>
            <p:cNvCxnSpPr/>
            <p:nvPr/>
          </p:nvCxnSpPr>
          <p:spPr>
            <a:xfrm rot="10800000">
              <a:off x="4281522" y="3538153"/>
              <a:ext cx="7541392" cy="0"/>
            </a:xfrm>
            <a:prstGeom prst="straightConnector1">
              <a:avLst/>
            </a:prstGeom>
            <a:noFill/>
            <a:ln w="12700" cap="flat" cmpd="sng">
              <a:solidFill>
                <a:srgbClr val="2E75B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15" name="Google Shape;815;p34"/>
          <p:cNvSpPr/>
          <p:nvPr/>
        </p:nvSpPr>
        <p:spPr>
          <a:xfrm>
            <a:off x="528051" y="1103267"/>
            <a:ext cx="1323975" cy="179388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36000" tIns="14400" rIns="36000" bIns="1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설문참여 화면</a:t>
            </a:r>
            <a:endParaRPr/>
          </a:p>
        </p:txBody>
      </p:sp>
      <p:sp>
        <p:nvSpPr>
          <p:cNvPr id="816" name="Google Shape;816;p34"/>
          <p:cNvSpPr/>
          <p:nvPr/>
        </p:nvSpPr>
        <p:spPr>
          <a:xfrm>
            <a:off x="4978401" y="819150"/>
            <a:ext cx="2982912" cy="184418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36000" tIns="14400" rIns="36000" bIns="10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메뉴경로 표시영역</a:t>
            </a:r>
            <a:endParaRPr/>
          </a:p>
        </p:txBody>
      </p:sp>
      <p:pic>
        <p:nvPicPr>
          <p:cNvPr id="817" name="Google Shape;81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840" y="1411372"/>
            <a:ext cx="7464424" cy="1800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3075" y="3201551"/>
            <a:ext cx="7464424" cy="9453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9" name="Google Shape;819;p34"/>
          <p:cNvGrpSpPr/>
          <p:nvPr/>
        </p:nvGrpSpPr>
        <p:grpSpPr>
          <a:xfrm>
            <a:off x="571778" y="3740085"/>
            <a:ext cx="1002744" cy="230832"/>
            <a:chOff x="1033462" y="4779416"/>
            <a:chExt cx="1002744" cy="230832"/>
          </a:xfrm>
        </p:grpSpPr>
        <p:grpSp>
          <p:nvGrpSpPr>
            <p:cNvPr id="820" name="Google Shape;820;p34"/>
            <p:cNvGrpSpPr/>
            <p:nvPr/>
          </p:nvGrpSpPr>
          <p:grpSpPr>
            <a:xfrm>
              <a:off x="1033462" y="4814933"/>
              <a:ext cx="168676" cy="159798"/>
              <a:chOff x="1225118" y="4536489"/>
              <a:chExt cx="587220" cy="593016"/>
            </a:xfrm>
          </p:grpSpPr>
          <p:sp>
            <p:nvSpPr>
              <p:cNvPr id="821" name="Google Shape;821;p34"/>
              <p:cNvSpPr/>
              <p:nvPr/>
            </p:nvSpPr>
            <p:spPr>
              <a:xfrm>
                <a:off x="1225118" y="4536489"/>
                <a:ext cx="587220" cy="593016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22" name="Google Shape;822;p34"/>
              <p:cNvSpPr/>
              <p:nvPr/>
            </p:nvSpPr>
            <p:spPr>
              <a:xfrm>
                <a:off x="1319666" y="4650370"/>
                <a:ext cx="401078" cy="368215"/>
              </a:xfrm>
              <a:prstGeom prst="flowChartConnector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823" name="Google Shape;823;p34"/>
            <p:cNvSpPr txBox="1"/>
            <p:nvPr/>
          </p:nvSpPr>
          <p:spPr>
            <a:xfrm>
              <a:off x="1159043" y="4779416"/>
              <a:ext cx="877163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1.매우그렇다.</a:t>
              </a: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24" name="Google Shape;824;p34"/>
          <p:cNvGrpSpPr/>
          <p:nvPr/>
        </p:nvGrpSpPr>
        <p:grpSpPr>
          <a:xfrm>
            <a:off x="1735138" y="3740085"/>
            <a:ext cx="1211977" cy="230832"/>
            <a:chOff x="2091953" y="4579169"/>
            <a:chExt cx="1211977" cy="230832"/>
          </a:xfrm>
        </p:grpSpPr>
        <p:sp>
          <p:nvSpPr>
            <p:cNvPr id="825" name="Google Shape;825;p34"/>
            <p:cNvSpPr/>
            <p:nvPr/>
          </p:nvSpPr>
          <p:spPr>
            <a:xfrm>
              <a:off x="2091953" y="4613617"/>
              <a:ext cx="179322" cy="181092"/>
            </a:xfrm>
            <a:prstGeom prst="flowChartConnector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6" name="Google Shape;826;p34"/>
            <p:cNvSpPr txBox="1"/>
            <p:nvPr/>
          </p:nvSpPr>
          <p:spPr>
            <a:xfrm>
              <a:off x="2271275" y="4579169"/>
              <a:ext cx="1032655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2.대체로 그렇다.</a:t>
              </a: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27" name="Google Shape;827;p34"/>
          <p:cNvGrpSpPr/>
          <p:nvPr/>
        </p:nvGrpSpPr>
        <p:grpSpPr>
          <a:xfrm>
            <a:off x="3037602" y="3729371"/>
            <a:ext cx="941069" cy="230832"/>
            <a:chOff x="2091953" y="4579169"/>
            <a:chExt cx="941069" cy="230832"/>
          </a:xfrm>
        </p:grpSpPr>
        <p:sp>
          <p:nvSpPr>
            <p:cNvPr id="828" name="Google Shape;828;p34"/>
            <p:cNvSpPr/>
            <p:nvPr/>
          </p:nvSpPr>
          <p:spPr>
            <a:xfrm>
              <a:off x="2091953" y="4613617"/>
              <a:ext cx="179322" cy="181092"/>
            </a:xfrm>
            <a:prstGeom prst="flowChartConnector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9" name="Google Shape;829;p34"/>
            <p:cNvSpPr txBox="1"/>
            <p:nvPr/>
          </p:nvSpPr>
          <p:spPr>
            <a:xfrm>
              <a:off x="2271275" y="4579169"/>
              <a:ext cx="761747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3.보통이다.</a:t>
              </a: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30" name="Google Shape;830;p34"/>
          <p:cNvGrpSpPr/>
          <p:nvPr/>
        </p:nvGrpSpPr>
        <p:grpSpPr>
          <a:xfrm>
            <a:off x="4279184" y="3735300"/>
            <a:ext cx="1482884" cy="230832"/>
            <a:chOff x="2091953" y="4579169"/>
            <a:chExt cx="1482884" cy="230832"/>
          </a:xfrm>
        </p:grpSpPr>
        <p:sp>
          <p:nvSpPr>
            <p:cNvPr id="831" name="Google Shape;831;p34"/>
            <p:cNvSpPr/>
            <p:nvPr/>
          </p:nvSpPr>
          <p:spPr>
            <a:xfrm>
              <a:off x="2091953" y="4613617"/>
              <a:ext cx="179322" cy="181092"/>
            </a:xfrm>
            <a:prstGeom prst="flowChartConnector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32" name="Google Shape;832;p34"/>
            <p:cNvSpPr txBox="1"/>
            <p:nvPr/>
          </p:nvSpPr>
          <p:spPr>
            <a:xfrm>
              <a:off x="2271275" y="4579169"/>
              <a:ext cx="13035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4.대체로 그렇지 않다.</a:t>
              </a: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33" name="Google Shape;833;p34"/>
          <p:cNvGrpSpPr/>
          <p:nvPr/>
        </p:nvGrpSpPr>
        <p:grpSpPr>
          <a:xfrm>
            <a:off x="5818070" y="3722563"/>
            <a:ext cx="1367468" cy="230832"/>
            <a:chOff x="2091953" y="4579169"/>
            <a:chExt cx="1367468" cy="230832"/>
          </a:xfrm>
        </p:grpSpPr>
        <p:sp>
          <p:nvSpPr>
            <p:cNvPr id="834" name="Google Shape;834;p34"/>
            <p:cNvSpPr/>
            <p:nvPr/>
          </p:nvSpPr>
          <p:spPr>
            <a:xfrm>
              <a:off x="2091953" y="4613617"/>
              <a:ext cx="179322" cy="181092"/>
            </a:xfrm>
            <a:prstGeom prst="flowChartConnector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35" name="Google Shape;835;p34"/>
            <p:cNvSpPr txBox="1"/>
            <p:nvPr/>
          </p:nvSpPr>
          <p:spPr>
            <a:xfrm>
              <a:off x="2271275" y="4579169"/>
              <a:ext cx="118814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5.전혀 그렇지 않다.</a:t>
              </a: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836" name="Google Shape;836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4555" y="4144060"/>
            <a:ext cx="7464424" cy="9453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7" name="Google Shape;837;p34"/>
          <p:cNvGrpSpPr/>
          <p:nvPr/>
        </p:nvGrpSpPr>
        <p:grpSpPr>
          <a:xfrm>
            <a:off x="573258" y="4682594"/>
            <a:ext cx="1002744" cy="230832"/>
            <a:chOff x="1033462" y="4779416"/>
            <a:chExt cx="1002744" cy="230832"/>
          </a:xfrm>
        </p:grpSpPr>
        <p:grpSp>
          <p:nvGrpSpPr>
            <p:cNvPr id="838" name="Google Shape;838;p34"/>
            <p:cNvGrpSpPr/>
            <p:nvPr/>
          </p:nvGrpSpPr>
          <p:grpSpPr>
            <a:xfrm>
              <a:off x="1033462" y="4814933"/>
              <a:ext cx="168676" cy="159798"/>
              <a:chOff x="1225118" y="4536489"/>
              <a:chExt cx="587220" cy="593016"/>
            </a:xfrm>
          </p:grpSpPr>
          <p:sp>
            <p:nvSpPr>
              <p:cNvPr id="839" name="Google Shape;839;p34"/>
              <p:cNvSpPr/>
              <p:nvPr/>
            </p:nvSpPr>
            <p:spPr>
              <a:xfrm>
                <a:off x="1225118" y="4536489"/>
                <a:ext cx="587220" cy="593016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40" name="Google Shape;840;p34"/>
              <p:cNvSpPr/>
              <p:nvPr/>
            </p:nvSpPr>
            <p:spPr>
              <a:xfrm>
                <a:off x="1319666" y="4650370"/>
                <a:ext cx="401078" cy="368215"/>
              </a:xfrm>
              <a:prstGeom prst="flowChartConnector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841" name="Google Shape;841;p34"/>
            <p:cNvSpPr txBox="1"/>
            <p:nvPr/>
          </p:nvSpPr>
          <p:spPr>
            <a:xfrm>
              <a:off x="1159043" y="4779416"/>
              <a:ext cx="877163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1.매우그렇다.</a:t>
              </a: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42" name="Google Shape;842;p34"/>
          <p:cNvGrpSpPr/>
          <p:nvPr/>
        </p:nvGrpSpPr>
        <p:grpSpPr>
          <a:xfrm>
            <a:off x="1736618" y="4682594"/>
            <a:ext cx="1211977" cy="230832"/>
            <a:chOff x="2091953" y="4579169"/>
            <a:chExt cx="1211977" cy="230832"/>
          </a:xfrm>
        </p:grpSpPr>
        <p:sp>
          <p:nvSpPr>
            <p:cNvPr id="843" name="Google Shape;843;p34"/>
            <p:cNvSpPr/>
            <p:nvPr/>
          </p:nvSpPr>
          <p:spPr>
            <a:xfrm>
              <a:off x="2091953" y="4613617"/>
              <a:ext cx="179322" cy="181092"/>
            </a:xfrm>
            <a:prstGeom prst="flowChartConnector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4" name="Google Shape;844;p34"/>
            <p:cNvSpPr txBox="1"/>
            <p:nvPr/>
          </p:nvSpPr>
          <p:spPr>
            <a:xfrm>
              <a:off x="2271275" y="4579169"/>
              <a:ext cx="1032655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2.대체로 그렇다.</a:t>
              </a: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45" name="Google Shape;845;p34"/>
          <p:cNvGrpSpPr/>
          <p:nvPr/>
        </p:nvGrpSpPr>
        <p:grpSpPr>
          <a:xfrm>
            <a:off x="3039082" y="4671880"/>
            <a:ext cx="941069" cy="230832"/>
            <a:chOff x="2091953" y="4579169"/>
            <a:chExt cx="941069" cy="230832"/>
          </a:xfrm>
        </p:grpSpPr>
        <p:sp>
          <p:nvSpPr>
            <p:cNvPr id="846" name="Google Shape;846;p34"/>
            <p:cNvSpPr/>
            <p:nvPr/>
          </p:nvSpPr>
          <p:spPr>
            <a:xfrm>
              <a:off x="2091953" y="4613617"/>
              <a:ext cx="179322" cy="181092"/>
            </a:xfrm>
            <a:prstGeom prst="flowChartConnector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7" name="Google Shape;847;p34"/>
            <p:cNvSpPr txBox="1"/>
            <p:nvPr/>
          </p:nvSpPr>
          <p:spPr>
            <a:xfrm>
              <a:off x="2271275" y="4579169"/>
              <a:ext cx="761747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3.보통이다.</a:t>
              </a: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48" name="Google Shape;848;p34"/>
          <p:cNvGrpSpPr/>
          <p:nvPr/>
        </p:nvGrpSpPr>
        <p:grpSpPr>
          <a:xfrm>
            <a:off x="4280664" y="4677809"/>
            <a:ext cx="1482884" cy="230832"/>
            <a:chOff x="2091953" y="4579169"/>
            <a:chExt cx="1482884" cy="230832"/>
          </a:xfrm>
        </p:grpSpPr>
        <p:sp>
          <p:nvSpPr>
            <p:cNvPr id="849" name="Google Shape;849;p34"/>
            <p:cNvSpPr/>
            <p:nvPr/>
          </p:nvSpPr>
          <p:spPr>
            <a:xfrm>
              <a:off x="2091953" y="4613617"/>
              <a:ext cx="179322" cy="181092"/>
            </a:xfrm>
            <a:prstGeom prst="flowChartConnector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0" name="Google Shape;850;p34"/>
            <p:cNvSpPr txBox="1"/>
            <p:nvPr/>
          </p:nvSpPr>
          <p:spPr>
            <a:xfrm>
              <a:off x="2271275" y="4579169"/>
              <a:ext cx="13035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4.대체로 그렇지 않다.</a:t>
              </a: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51" name="Google Shape;851;p34"/>
          <p:cNvGrpSpPr/>
          <p:nvPr/>
        </p:nvGrpSpPr>
        <p:grpSpPr>
          <a:xfrm>
            <a:off x="5819550" y="4665072"/>
            <a:ext cx="1367468" cy="230832"/>
            <a:chOff x="2091953" y="4579169"/>
            <a:chExt cx="1367468" cy="230832"/>
          </a:xfrm>
        </p:grpSpPr>
        <p:sp>
          <p:nvSpPr>
            <p:cNvPr id="852" name="Google Shape;852;p34"/>
            <p:cNvSpPr/>
            <p:nvPr/>
          </p:nvSpPr>
          <p:spPr>
            <a:xfrm>
              <a:off x="2091953" y="4613617"/>
              <a:ext cx="179322" cy="181092"/>
            </a:xfrm>
            <a:prstGeom prst="flowChartConnector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3" name="Google Shape;853;p34"/>
            <p:cNvSpPr txBox="1"/>
            <p:nvPr/>
          </p:nvSpPr>
          <p:spPr>
            <a:xfrm>
              <a:off x="2271275" y="4579169"/>
              <a:ext cx="118814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5.전혀 그렇지 않다.</a:t>
              </a: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54" name="Google Shape;854;p34"/>
          <p:cNvSpPr/>
          <p:nvPr/>
        </p:nvSpPr>
        <p:spPr>
          <a:xfrm>
            <a:off x="7185538" y="5159093"/>
            <a:ext cx="652582" cy="241995"/>
          </a:xfrm>
          <a:prstGeom prst="roundRect">
            <a:avLst>
              <a:gd name="adj" fmla="val 8776"/>
            </a:avLst>
          </a:prstGeom>
          <a:solidFill>
            <a:schemeClr val="lt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완료하기</a:t>
            </a:r>
            <a:endParaRPr sz="900" b="1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55" name="Google Shape;855;p34"/>
          <p:cNvSpPr/>
          <p:nvPr/>
        </p:nvSpPr>
        <p:spPr>
          <a:xfrm>
            <a:off x="6990113" y="5204226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6" name="Google Shape;856;p34"/>
          <p:cNvSpPr/>
          <p:nvPr/>
        </p:nvSpPr>
        <p:spPr>
          <a:xfrm>
            <a:off x="5345610" y="5176454"/>
            <a:ext cx="1303563" cy="849020"/>
          </a:xfrm>
          <a:prstGeom prst="wedgeRoundRectCallout">
            <a:avLst>
              <a:gd name="adj1" fmla="val 74202"/>
              <a:gd name="adj2" fmla="val -37501"/>
              <a:gd name="adj3" fmla="val 16667"/>
            </a:avLst>
          </a:prstGeom>
          <a:solidFill>
            <a:srgbClr val="EFF1F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2번 문항의 설문 답변이 선택되지 않았습니다.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5"/>
          <p:cNvSpPr/>
          <p:nvPr/>
        </p:nvSpPr>
        <p:spPr>
          <a:xfrm>
            <a:off x="1508126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</a:t>
            </a:r>
            <a:endParaRPr/>
          </a:p>
        </p:txBody>
      </p:sp>
      <p:sp>
        <p:nvSpPr>
          <p:cNvPr id="862" name="Google Shape;862;p35"/>
          <p:cNvSpPr/>
          <p:nvPr/>
        </p:nvSpPr>
        <p:spPr>
          <a:xfrm>
            <a:off x="1508126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 관리 화면 리스트</a:t>
            </a:r>
            <a:endParaRPr/>
          </a:p>
        </p:txBody>
      </p:sp>
      <p:sp>
        <p:nvSpPr>
          <p:cNvPr id="863" name="Google Shape;863;p35"/>
          <p:cNvSpPr/>
          <p:nvPr/>
        </p:nvSpPr>
        <p:spPr>
          <a:xfrm>
            <a:off x="5762626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PCU-001-02(1)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4" name="Google Shape;864;p35"/>
          <p:cNvSpPr/>
          <p:nvPr/>
        </p:nvSpPr>
        <p:spPr>
          <a:xfrm>
            <a:off x="8047038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 관리 리스트화면 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참여인원이 존재하는 설문은 삭제가 불가하므로 선택 체크박스는 비활성화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사용/미사용을 클릭시 토글버튼으로 동작 및 처리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5" name="Google Shape;865;p35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392113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866" name="Google Shape;866;p35"/>
          <p:cNvGrpSpPr/>
          <p:nvPr/>
        </p:nvGrpSpPr>
        <p:grpSpPr>
          <a:xfrm>
            <a:off x="414338" y="803388"/>
            <a:ext cx="7542213" cy="209638"/>
            <a:chOff x="1184447" y="3314541"/>
            <a:chExt cx="7541482" cy="209638"/>
          </a:xfrm>
        </p:grpSpPr>
        <p:cxnSp>
          <p:nvCxnSpPr>
            <p:cNvPr id="867" name="Google Shape;867;p35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68" name="Google Shape;868;p35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메뉴표시영역</a:t>
              </a:r>
              <a:endParaRPr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70" name="Google Shape;870;p35"/>
          <p:cNvGrpSpPr/>
          <p:nvPr/>
        </p:nvGrpSpPr>
        <p:grpSpPr>
          <a:xfrm>
            <a:off x="392112" y="1146175"/>
            <a:ext cx="7540623" cy="198438"/>
            <a:chOff x="4281522" y="3339258"/>
            <a:chExt cx="7541392" cy="198895"/>
          </a:xfrm>
        </p:grpSpPr>
        <p:sp>
          <p:nvSpPr>
            <p:cNvPr id="871" name="Google Shape;871;p35"/>
            <p:cNvSpPr/>
            <p:nvPr/>
          </p:nvSpPr>
          <p:spPr>
            <a:xfrm>
              <a:off x="4291048" y="3339258"/>
              <a:ext cx="1324110" cy="17980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872" name="Google Shape;872;p35"/>
            <p:cNvCxnSpPr/>
            <p:nvPr/>
          </p:nvCxnSpPr>
          <p:spPr>
            <a:xfrm rot="10800000">
              <a:off x="4281522" y="3538153"/>
              <a:ext cx="7541392" cy="0"/>
            </a:xfrm>
            <a:prstGeom prst="straightConnector1">
              <a:avLst/>
            </a:prstGeom>
            <a:noFill/>
            <a:ln w="12700" cap="flat" cmpd="sng">
              <a:solidFill>
                <a:srgbClr val="2E75B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73" name="Google Shape;873;p35"/>
          <p:cNvSpPr/>
          <p:nvPr/>
        </p:nvSpPr>
        <p:spPr>
          <a:xfrm>
            <a:off x="518526" y="1103267"/>
            <a:ext cx="1323975" cy="179388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36000" tIns="14400" rIns="36000" bIns="1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목록화면</a:t>
            </a:r>
            <a:endParaRPr/>
          </a:p>
        </p:txBody>
      </p:sp>
      <p:sp>
        <p:nvSpPr>
          <p:cNvPr id="874" name="Google Shape;874;p35"/>
          <p:cNvSpPr/>
          <p:nvPr/>
        </p:nvSpPr>
        <p:spPr>
          <a:xfrm>
            <a:off x="4968876" y="819150"/>
            <a:ext cx="2982912" cy="184418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36000" tIns="14400" rIns="36000" bIns="10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메뉴경로표시 영격</a:t>
            </a:r>
            <a:endParaRPr sz="7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75" name="Google Shape;87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15" y="1411372"/>
            <a:ext cx="7412034" cy="1463052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Google Shape;876;p35"/>
          <p:cNvSpPr/>
          <p:nvPr/>
        </p:nvSpPr>
        <p:spPr>
          <a:xfrm>
            <a:off x="3023175" y="3142851"/>
            <a:ext cx="219688" cy="24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/>
          </a:p>
        </p:txBody>
      </p:sp>
      <p:sp>
        <p:nvSpPr>
          <p:cNvPr id="877" name="Google Shape;877;p35"/>
          <p:cNvSpPr/>
          <p:nvPr/>
        </p:nvSpPr>
        <p:spPr>
          <a:xfrm>
            <a:off x="3327063" y="3142708"/>
            <a:ext cx="219688" cy="24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878" name="Google Shape;878;p35"/>
          <p:cNvSpPr/>
          <p:nvPr/>
        </p:nvSpPr>
        <p:spPr>
          <a:xfrm>
            <a:off x="3609698" y="3142708"/>
            <a:ext cx="219688" cy="24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/>
          </a:p>
        </p:txBody>
      </p:sp>
      <p:sp>
        <p:nvSpPr>
          <p:cNvPr id="879" name="Google Shape;879;p35"/>
          <p:cNvSpPr/>
          <p:nvPr/>
        </p:nvSpPr>
        <p:spPr>
          <a:xfrm>
            <a:off x="3912356" y="3142708"/>
            <a:ext cx="219688" cy="24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/>
          </a:p>
        </p:txBody>
      </p:sp>
      <p:sp>
        <p:nvSpPr>
          <p:cNvPr id="880" name="Google Shape;880;p35"/>
          <p:cNvSpPr/>
          <p:nvPr/>
        </p:nvSpPr>
        <p:spPr>
          <a:xfrm>
            <a:off x="4215014" y="3142708"/>
            <a:ext cx="219688" cy="24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/>
          </a:p>
        </p:txBody>
      </p:sp>
      <p:sp>
        <p:nvSpPr>
          <p:cNvPr id="881" name="Google Shape;881;p35"/>
          <p:cNvSpPr/>
          <p:nvPr/>
        </p:nvSpPr>
        <p:spPr>
          <a:xfrm>
            <a:off x="4486977" y="3142708"/>
            <a:ext cx="219688" cy="24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/>
          </a:p>
        </p:txBody>
      </p:sp>
      <p:sp>
        <p:nvSpPr>
          <p:cNvPr id="882" name="Google Shape;882;p35"/>
          <p:cNvSpPr/>
          <p:nvPr/>
        </p:nvSpPr>
        <p:spPr>
          <a:xfrm>
            <a:off x="4758940" y="3142651"/>
            <a:ext cx="219688" cy="24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/>
          </a:p>
        </p:txBody>
      </p:sp>
      <p:sp>
        <p:nvSpPr>
          <p:cNvPr id="883" name="Google Shape;883;p35"/>
          <p:cNvSpPr/>
          <p:nvPr/>
        </p:nvSpPr>
        <p:spPr>
          <a:xfrm>
            <a:off x="5025780" y="3142651"/>
            <a:ext cx="231028" cy="24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w="120000" h="120000" fill="darken" extrusionOk="0"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w="120000" h="120000" fill="none" extrusionOk="0">
                <a:moveTo>
                  <a:pt x="105000" y="60000"/>
                </a:moveTo>
                <a:lnTo>
                  <a:pt x="15000" y="103084"/>
                </a:lnTo>
                <a:lnTo>
                  <a:pt x="15000" y="16916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4" name="Google Shape;884;p35"/>
          <p:cNvSpPr/>
          <p:nvPr/>
        </p:nvSpPr>
        <p:spPr>
          <a:xfrm>
            <a:off x="525784" y="1526031"/>
            <a:ext cx="124008" cy="1238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85" name="Google Shape;885;p35"/>
          <p:cNvSpPr/>
          <p:nvPr/>
        </p:nvSpPr>
        <p:spPr>
          <a:xfrm>
            <a:off x="545019" y="1909253"/>
            <a:ext cx="124008" cy="123825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86" name="Google Shape;886;p35"/>
          <p:cNvSpPr/>
          <p:nvPr/>
        </p:nvSpPr>
        <p:spPr>
          <a:xfrm>
            <a:off x="545019" y="2254963"/>
            <a:ext cx="124008" cy="1238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87" name="Google Shape;887;p35"/>
          <p:cNvSpPr/>
          <p:nvPr/>
        </p:nvSpPr>
        <p:spPr>
          <a:xfrm>
            <a:off x="545019" y="2608805"/>
            <a:ext cx="124008" cy="123825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88" name="Google Shape;888;p35"/>
          <p:cNvSpPr/>
          <p:nvPr/>
        </p:nvSpPr>
        <p:spPr>
          <a:xfrm>
            <a:off x="6892917" y="3099326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신규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89" name="Google Shape;889;p35"/>
          <p:cNvSpPr/>
          <p:nvPr/>
        </p:nvSpPr>
        <p:spPr>
          <a:xfrm>
            <a:off x="7365714" y="3094137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0000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삭제</a:t>
            </a:r>
            <a:endParaRPr sz="9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90" name="Google Shape;890;p35"/>
          <p:cNvSpPr/>
          <p:nvPr/>
        </p:nvSpPr>
        <p:spPr>
          <a:xfrm>
            <a:off x="6936158" y="1828712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C000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사용</a:t>
            </a:r>
            <a:endParaRPr sz="9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91" name="Google Shape;891;p35"/>
          <p:cNvSpPr/>
          <p:nvPr/>
        </p:nvSpPr>
        <p:spPr>
          <a:xfrm>
            <a:off x="6909524" y="2567247"/>
            <a:ext cx="541184" cy="241995"/>
          </a:xfrm>
          <a:prstGeom prst="roundRect">
            <a:avLst>
              <a:gd name="adj" fmla="val 8776"/>
            </a:avLst>
          </a:prstGeom>
          <a:solidFill>
            <a:schemeClr val="lt1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미사용</a:t>
            </a:r>
            <a:endParaRPr sz="9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92" name="Google Shape;892;p35"/>
          <p:cNvSpPr/>
          <p:nvPr/>
        </p:nvSpPr>
        <p:spPr>
          <a:xfrm>
            <a:off x="6936158" y="2213514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C000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사용</a:t>
            </a:r>
            <a:endParaRPr sz="9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93" name="Google Shape;893;p35"/>
          <p:cNvSpPr/>
          <p:nvPr/>
        </p:nvSpPr>
        <p:spPr>
          <a:xfrm>
            <a:off x="454672" y="2699697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4" name="Google Shape;894;p35"/>
          <p:cNvSpPr/>
          <p:nvPr/>
        </p:nvSpPr>
        <p:spPr>
          <a:xfrm>
            <a:off x="7490212" y="2605897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36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</a:t>
            </a:r>
            <a:endParaRPr/>
          </a:p>
        </p:txBody>
      </p:sp>
      <p:sp>
        <p:nvSpPr>
          <p:cNvPr id="900" name="Google Shape;900;p36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 관리 기본정보</a:t>
            </a:r>
            <a:endParaRPr/>
          </a:p>
        </p:txBody>
      </p:sp>
      <p:sp>
        <p:nvSpPr>
          <p:cNvPr id="901" name="Google Shape;901;p36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PCU-001-02(1)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2" name="Google Shape;902;p36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 관리 기본정보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1) 향후 필요시 대상 추가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3" name="Google Shape;903;p36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904" name="Google Shape;904;p36"/>
          <p:cNvGrpSpPr/>
          <p:nvPr/>
        </p:nvGrpSpPr>
        <p:grpSpPr>
          <a:xfrm>
            <a:off x="423863" y="803388"/>
            <a:ext cx="7542213" cy="209638"/>
            <a:chOff x="1184447" y="3314541"/>
            <a:chExt cx="7541482" cy="209638"/>
          </a:xfrm>
        </p:grpSpPr>
        <p:cxnSp>
          <p:nvCxnSpPr>
            <p:cNvPr id="905" name="Google Shape;905;p36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06" name="Google Shape;906;p36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메뉴표시영역</a:t>
              </a:r>
              <a:endParaRPr/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08" name="Google Shape;908;p36"/>
          <p:cNvGrpSpPr/>
          <p:nvPr/>
        </p:nvGrpSpPr>
        <p:grpSpPr>
          <a:xfrm>
            <a:off x="401637" y="1146175"/>
            <a:ext cx="7540623" cy="198438"/>
            <a:chOff x="4281522" y="3339258"/>
            <a:chExt cx="7541392" cy="198895"/>
          </a:xfrm>
        </p:grpSpPr>
        <p:sp>
          <p:nvSpPr>
            <p:cNvPr id="909" name="Google Shape;909;p36"/>
            <p:cNvSpPr/>
            <p:nvPr/>
          </p:nvSpPr>
          <p:spPr>
            <a:xfrm>
              <a:off x="4291048" y="3339258"/>
              <a:ext cx="1324110" cy="17980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910" name="Google Shape;910;p36"/>
            <p:cNvCxnSpPr/>
            <p:nvPr/>
          </p:nvCxnSpPr>
          <p:spPr>
            <a:xfrm rot="10800000">
              <a:off x="4281522" y="3538153"/>
              <a:ext cx="7541392" cy="0"/>
            </a:xfrm>
            <a:prstGeom prst="straightConnector1">
              <a:avLst/>
            </a:prstGeom>
            <a:noFill/>
            <a:ln w="12700" cap="flat" cmpd="sng">
              <a:solidFill>
                <a:srgbClr val="2E75B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11" name="Google Shape;911;p36"/>
          <p:cNvSpPr/>
          <p:nvPr/>
        </p:nvSpPr>
        <p:spPr>
          <a:xfrm>
            <a:off x="528051" y="1103267"/>
            <a:ext cx="1323975" cy="179388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36000" tIns="14400" rIns="36000" bIns="1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설문설정</a:t>
            </a:r>
            <a:endParaRPr/>
          </a:p>
        </p:txBody>
      </p:sp>
      <p:sp>
        <p:nvSpPr>
          <p:cNvPr id="912" name="Google Shape;912;p36"/>
          <p:cNvSpPr/>
          <p:nvPr/>
        </p:nvSpPr>
        <p:spPr>
          <a:xfrm>
            <a:off x="4978401" y="819150"/>
            <a:ext cx="2982912" cy="184418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36000" tIns="14400" rIns="36000" bIns="10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메뉴경로표시 영격</a:t>
            </a:r>
            <a:endParaRPr sz="7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3" name="Google Shape;913;p36"/>
          <p:cNvSpPr/>
          <p:nvPr/>
        </p:nvSpPr>
        <p:spPr>
          <a:xfrm>
            <a:off x="473075" y="1450805"/>
            <a:ext cx="916356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기본정보</a:t>
            </a:r>
            <a:endParaRPr sz="900" b="1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4" name="Google Shape;914;p36"/>
          <p:cNvSpPr/>
          <p:nvPr/>
        </p:nvSpPr>
        <p:spPr>
          <a:xfrm>
            <a:off x="1416064" y="1446766"/>
            <a:ext cx="1029473" cy="241995"/>
          </a:xfrm>
          <a:prstGeom prst="roundRect">
            <a:avLst>
              <a:gd name="adj" fmla="val 8776"/>
            </a:avLst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문항관리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5" name="Google Shape;915;p36"/>
          <p:cNvSpPr/>
          <p:nvPr/>
        </p:nvSpPr>
        <p:spPr>
          <a:xfrm>
            <a:off x="2472170" y="1446766"/>
            <a:ext cx="1029473" cy="241995"/>
          </a:xfrm>
          <a:prstGeom prst="roundRect">
            <a:avLst>
              <a:gd name="adj" fmla="val 8776"/>
            </a:avLst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통계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6" name="Google Shape;916;p36"/>
          <p:cNvSpPr/>
          <p:nvPr/>
        </p:nvSpPr>
        <p:spPr>
          <a:xfrm>
            <a:off x="3528276" y="1446765"/>
            <a:ext cx="1029473" cy="241995"/>
          </a:xfrm>
          <a:prstGeom prst="roundRect">
            <a:avLst>
              <a:gd name="adj" fmla="val 8776"/>
            </a:avLst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미리보기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17" name="Google Shape;917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840" y="1749425"/>
            <a:ext cx="7374198" cy="2347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23760" y="1788860"/>
            <a:ext cx="1541852" cy="292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9" name="Google Shape;919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15566" y="1790909"/>
            <a:ext cx="3135612" cy="286295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36"/>
          <p:cNvSpPr/>
          <p:nvPr/>
        </p:nvSpPr>
        <p:spPr>
          <a:xfrm>
            <a:off x="1722868" y="2173106"/>
            <a:ext cx="6040393" cy="24109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21" name="Google Shape;921;p36"/>
          <p:cNvSpPr/>
          <p:nvPr/>
        </p:nvSpPr>
        <p:spPr>
          <a:xfrm>
            <a:off x="1727370" y="2510651"/>
            <a:ext cx="5876094" cy="81683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22" name="Google Shape;922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29550" y="2536370"/>
            <a:ext cx="175934" cy="74947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923" name="Google Shape;923;p36"/>
          <p:cNvGrpSpPr/>
          <p:nvPr/>
        </p:nvGrpSpPr>
        <p:grpSpPr>
          <a:xfrm>
            <a:off x="1758927" y="3429587"/>
            <a:ext cx="541079" cy="209847"/>
            <a:chOff x="1033462" y="4779416"/>
            <a:chExt cx="541079" cy="230832"/>
          </a:xfrm>
        </p:grpSpPr>
        <p:grpSp>
          <p:nvGrpSpPr>
            <p:cNvPr id="924" name="Google Shape;924;p36"/>
            <p:cNvGrpSpPr/>
            <p:nvPr/>
          </p:nvGrpSpPr>
          <p:grpSpPr>
            <a:xfrm>
              <a:off x="1033462" y="4814933"/>
              <a:ext cx="168676" cy="159798"/>
              <a:chOff x="1225118" y="4536489"/>
              <a:chExt cx="587220" cy="593016"/>
            </a:xfrm>
          </p:grpSpPr>
          <p:sp>
            <p:nvSpPr>
              <p:cNvPr id="925" name="Google Shape;925;p36"/>
              <p:cNvSpPr/>
              <p:nvPr/>
            </p:nvSpPr>
            <p:spPr>
              <a:xfrm>
                <a:off x="1225118" y="4536489"/>
                <a:ext cx="587220" cy="593016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26" name="Google Shape;926;p36"/>
              <p:cNvSpPr/>
              <p:nvPr/>
            </p:nvSpPr>
            <p:spPr>
              <a:xfrm>
                <a:off x="1319666" y="4650370"/>
                <a:ext cx="401078" cy="368215"/>
              </a:xfrm>
              <a:prstGeom prst="flowChartConnector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927" name="Google Shape;927;p36"/>
            <p:cNvSpPr txBox="1"/>
            <p:nvPr/>
          </p:nvSpPr>
          <p:spPr>
            <a:xfrm>
              <a:off x="1159043" y="4779416"/>
              <a:ext cx="415498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사용</a:t>
              </a:r>
              <a:endParaRPr/>
            </a:p>
          </p:txBody>
        </p:sp>
      </p:grpSp>
      <p:grpSp>
        <p:nvGrpSpPr>
          <p:cNvPr id="928" name="Google Shape;928;p36"/>
          <p:cNvGrpSpPr/>
          <p:nvPr/>
        </p:nvGrpSpPr>
        <p:grpSpPr>
          <a:xfrm>
            <a:off x="2513915" y="3419094"/>
            <a:ext cx="710237" cy="230832"/>
            <a:chOff x="2091953" y="4579169"/>
            <a:chExt cx="710237" cy="230832"/>
          </a:xfrm>
        </p:grpSpPr>
        <p:sp>
          <p:nvSpPr>
            <p:cNvPr id="929" name="Google Shape;929;p36"/>
            <p:cNvSpPr/>
            <p:nvPr/>
          </p:nvSpPr>
          <p:spPr>
            <a:xfrm>
              <a:off x="2091953" y="4613617"/>
              <a:ext cx="179322" cy="181092"/>
            </a:xfrm>
            <a:prstGeom prst="flowChartConnector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0" name="Google Shape;930;p36"/>
            <p:cNvSpPr txBox="1"/>
            <p:nvPr/>
          </p:nvSpPr>
          <p:spPr>
            <a:xfrm>
              <a:off x="2271275" y="4579169"/>
              <a:ext cx="530915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미사용</a:t>
              </a:r>
              <a:endParaRPr/>
            </a:p>
          </p:txBody>
        </p:sp>
      </p:grpSp>
      <p:sp>
        <p:nvSpPr>
          <p:cNvPr id="931" name="Google Shape;931;p36"/>
          <p:cNvSpPr/>
          <p:nvPr/>
        </p:nvSpPr>
        <p:spPr>
          <a:xfrm>
            <a:off x="1777001" y="3830925"/>
            <a:ext cx="150050" cy="1498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2" name="Google Shape;932;p36"/>
          <p:cNvSpPr/>
          <p:nvPr/>
        </p:nvSpPr>
        <p:spPr>
          <a:xfrm>
            <a:off x="1962944" y="3816145"/>
            <a:ext cx="624635" cy="16460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36000" tIns="14400" rIns="36000" bIns="1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게스트</a:t>
            </a:r>
            <a:endParaRPr/>
          </a:p>
        </p:txBody>
      </p:sp>
      <p:sp>
        <p:nvSpPr>
          <p:cNvPr id="933" name="Google Shape;933;p36"/>
          <p:cNvSpPr/>
          <p:nvPr/>
        </p:nvSpPr>
        <p:spPr>
          <a:xfrm>
            <a:off x="2410376" y="3825535"/>
            <a:ext cx="150050" cy="1498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4" name="Google Shape;934;p36"/>
          <p:cNvSpPr/>
          <p:nvPr/>
        </p:nvSpPr>
        <p:spPr>
          <a:xfrm>
            <a:off x="2596319" y="3810755"/>
            <a:ext cx="624635" cy="16460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36000" tIns="14400" rIns="36000" bIns="1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기업</a:t>
            </a:r>
            <a:endParaRPr/>
          </a:p>
        </p:txBody>
      </p:sp>
      <p:sp>
        <p:nvSpPr>
          <p:cNvPr id="935" name="Google Shape;935;p36"/>
          <p:cNvSpPr/>
          <p:nvPr/>
        </p:nvSpPr>
        <p:spPr>
          <a:xfrm>
            <a:off x="650293" y="3831392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7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</a:t>
            </a:r>
            <a:endParaRPr/>
          </a:p>
        </p:txBody>
      </p:sp>
      <p:sp>
        <p:nvSpPr>
          <p:cNvPr id="941" name="Google Shape;941;p37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 관리 문항관리</a:t>
            </a:r>
            <a:endParaRPr/>
          </a:p>
        </p:txBody>
      </p:sp>
      <p:sp>
        <p:nvSpPr>
          <p:cNvPr id="942" name="Google Shape;942;p37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PCU-001-02(1)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3" name="Google Shape;943;p37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 관리 문항관리 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문항선택이 5점척도 일 때 만 표시되며 유형코드로 관리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문항선택이 단일선택 일 때만 표시되며 양자택일 방식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문항선택이 다중선택일때 만 표시 되며 선택항목이 3개 이상.</a:t>
            </a:r>
            <a:endParaRPr/>
          </a:p>
        </p:txBody>
      </p:sp>
      <p:sp>
        <p:nvSpPr>
          <p:cNvPr id="944" name="Google Shape;944;p37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945" name="Google Shape;945;p37"/>
          <p:cNvGrpSpPr/>
          <p:nvPr/>
        </p:nvGrpSpPr>
        <p:grpSpPr>
          <a:xfrm>
            <a:off x="423863" y="803388"/>
            <a:ext cx="7542213" cy="209638"/>
            <a:chOff x="1184447" y="3314541"/>
            <a:chExt cx="7541482" cy="209638"/>
          </a:xfrm>
        </p:grpSpPr>
        <p:cxnSp>
          <p:nvCxnSpPr>
            <p:cNvPr id="946" name="Google Shape;946;p37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47" name="Google Shape;947;p37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메뉴표시영역</a:t>
              </a: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49" name="Google Shape;949;p37"/>
          <p:cNvGrpSpPr/>
          <p:nvPr/>
        </p:nvGrpSpPr>
        <p:grpSpPr>
          <a:xfrm>
            <a:off x="401637" y="1146175"/>
            <a:ext cx="7540623" cy="198438"/>
            <a:chOff x="4281522" y="3339258"/>
            <a:chExt cx="7541392" cy="198895"/>
          </a:xfrm>
        </p:grpSpPr>
        <p:sp>
          <p:nvSpPr>
            <p:cNvPr id="950" name="Google Shape;950;p37"/>
            <p:cNvSpPr/>
            <p:nvPr/>
          </p:nvSpPr>
          <p:spPr>
            <a:xfrm>
              <a:off x="4291048" y="3339258"/>
              <a:ext cx="1324110" cy="17980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951" name="Google Shape;951;p37"/>
            <p:cNvCxnSpPr/>
            <p:nvPr/>
          </p:nvCxnSpPr>
          <p:spPr>
            <a:xfrm rot="10800000">
              <a:off x="4281522" y="3538153"/>
              <a:ext cx="7541392" cy="0"/>
            </a:xfrm>
            <a:prstGeom prst="straightConnector1">
              <a:avLst/>
            </a:prstGeom>
            <a:noFill/>
            <a:ln w="12700" cap="flat" cmpd="sng">
              <a:solidFill>
                <a:srgbClr val="2E75B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52" name="Google Shape;952;p37"/>
          <p:cNvSpPr/>
          <p:nvPr/>
        </p:nvSpPr>
        <p:spPr>
          <a:xfrm>
            <a:off x="528051" y="1103267"/>
            <a:ext cx="1323975" cy="179388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36000" tIns="14400" rIns="36000" bIns="1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설문설정</a:t>
            </a:r>
            <a:endParaRPr/>
          </a:p>
        </p:txBody>
      </p:sp>
      <p:sp>
        <p:nvSpPr>
          <p:cNvPr id="953" name="Google Shape;953;p37"/>
          <p:cNvSpPr/>
          <p:nvPr/>
        </p:nvSpPr>
        <p:spPr>
          <a:xfrm>
            <a:off x="4978401" y="819150"/>
            <a:ext cx="2982912" cy="184418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36000" tIns="14400" rIns="36000" bIns="10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메뉴경로표시 영격</a:t>
            </a:r>
            <a:endParaRPr sz="7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4" name="Google Shape;954;p37"/>
          <p:cNvSpPr/>
          <p:nvPr/>
        </p:nvSpPr>
        <p:spPr>
          <a:xfrm>
            <a:off x="473075" y="1450805"/>
            <a:ext cx="916356" cy="241995"/>
          </a:xfrm>
          <a:prstGeom prst="roundRect">
            <a:avLst>
              <a:gd name="adj" fmla="val 8776"/>
            </a:avLst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기본정보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5" name="Google Shape;955;p37"/>
          <p:cNvSpPr/>
          <p:nvPr/>
        </p:nvSpPr>
        <p:spPr>
          <a:xfrm>
            <a:off x="2472170" y="1446766"/>
            <a:ext cx="1029473" cy="241995"/>
          </a:xfrm>
          <a:prstGeom prst="roundRect">
            <a:avLst>
              <a:gd name="adj" fmla="val 8776"/>
            </a:avLst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통계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6" name="Google Shape;956;p37"/>
          <p:cNvSpPr/>
          <p:nvPr/>
        </p:nvSpPr>
        <p:spPr>
          <a:xfrm>
            <a:off x="3528276" y="1446765"/>
            <a:ext cx="1029473" cy="241995"/>
          </a:xfrm>
          <a:prstGeom prst="roundRect">
            <a:avLst>
              <a:gd name="adj" fmla="val 8776"/>
            </a:avLst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미리보기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57" name="Google Shape;95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840" y="1749425"/>
            <a:ext cx="7374198" cy="365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8" name="Google Shape;958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9550" y="2536370"/>
            <a:ext cx="175934" cy="74947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59" name="Google Shape;959;p37"/>
          <p:cNvSpPr/>
          <p:nvPr/>
        </p:nvSpPr>
        <p:spPr>
          <a:xfrm>
            <a:off x="1407523" y="1450805"/>
            <a:ext cx="103801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문항관리</a:t>
            </a:r>
            <a:endParaRPr sz="900" b="1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60" name="Google Shape;960;p37"/>
          <p:cNvSpPr/>
          <p:nvPr/>
        </p:nvSpPr>
        <p:spPr>
          <a:xfrm>
            <a:off x="5749921" y="5439770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문항추가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61" name="Google Shape;961;p37"/>
          <p:cNvSpPr/>
          <p:nvPr/>
        </p:nvSpPr>
        <p:spPr>
          <a:xfrm>
            <a:off x="7389687" y="5449342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저장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62" name="Google Shape;962;p37"/>
          <p:cNvSpPr/>
          <p:nvPr/>
        </p:nvSpPr>
        <p:spPr>
          <a:xfrm>
            <a:off x="1722868" y="2173106"/>
            <a:ext cx="6040393" cy="24109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PART 1. 기보미션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63" name="Google Shape;963;p37"/>
          <p:cNvSpPr/>
          <p:nvPr/>
        </p:nvSpPr>
        <p:spPr>
          <a:xfrm>
            <a:off x="1727370" y="2549210"/>
            <a:ext cx="5876094" cy="73971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기보의 미션(Mission)은 “중소‧벤처기업을 위한 기술금융과 혁신지원 활성화로 국민경제 발전에 기여”입니다. 기보의 설립목적과 역할, 존재가치와 사명으로 적정하다고 생각하십니까?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64" name="Google Shape;964;p37"/>
          <p:cNvSpPr/>
          <p:nvPr/>
        </p:nvSpPr>
        <p:spPr>
          <a:xfrm>
            <a:off x="6447747" y="5439770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삭제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65" name="Google Shape;965;p37"/>
          <p:cNvSpPr/>
          <p:nvPr/>
        </p:nvSpPr>
        <p:spPr>
          <a:xfrm>
            <a:off x="6920544" y="5448399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복사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66" name="Google Shape;966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7831" y="3683878"/>
            <a:ext cx="3472295" cy="147205"/>
          </a:xfrm>
          <a:prstGeom prst="rect">
            <a:avLst/>
          </a:prstGeom>
          <a:noFill/>
          <a:ln>
            <a:noFill/>
          </a:ln>
        </p:spPr>
      </p:pic>
      <p:sp>
        <p:nvSpPr>
          <p:cNvPr id="967" name="Google Shape;967;p37"/>
          <p:cNvSpPr/>
          <p:nvPr/>
        </p:nvSpPr>
        <p:spPr>
          <a:xfrm>
            <a:off x="1735138" y="4042838"/>
            <a:ext cx="4484615" cy="24109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매우 적절하다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68" name="Google Shape;968;p37"/>
          <p:cNvSpPr/>
          <p:nvPr/>
        </p:nvSpPr>
        <p:spPr>
          <a:xfrm>
            <a:off x="6247023" y="4039766"/>
            <a:ext cx="1230028" cy="23660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69" name="Google Shape;969;p37"/>
          <p:cNvSpPr txBox="1"/>
          <p:nvPr/>
        </p:nvSpPr>
        <p:spPr>
          <a:xfrm>
            <a:off x="7458934" y="5107623"/>
            <a:ext cx="3000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</a:t>
            </a:r>
            <a:endParaRPr/>
          </a:p>
        </p:txBody>
      </p:sp>
      <p:sp>
        <p:nvSpPr>
          <p:cNvPr id="970" name="Google Shape;970;p37"/>
          <p:cNvSpPr/>
          <p:nvPr/>
        </p:nvSpPr>
        <p:spPr>
          <a:xfrm>
            <a:off x="1735138" y="4313157"/>
            <a:ext cx="4484615" cy="2191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적절하다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71" name="Google Shape;971;p37"/>
          <p:cNvSpPr/>
          <p:nvPr/>
        </p:nvSpPr>
        <p:spPr>
          <a:xfrm>
            <a:off x="6247023" y="4317727"/>
            <a:ext cx="1230028" cy="21509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72" name="Google Shape;972;p37"/>
          <p:cNvSpPr txBox="1"/>
          <p:nvPr/>
        </p:nvSpPr>
        <p:spPr>
          <a:xfrm>
            <a:off x="7436567" y="4068013"/>
            <a:ext cx="3000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</a:t>
            </a:r>
            <a:endParaRPr/>
          </a:p>
        </p:txBody>
      </p:sp>
      <p:sp>
        <p:nvSpPr>
          <p:cNvPr id="973" name="Google Shape;973;p37"/>
          <p:cNvSpPr/>
          <p:nvPr/>
        </p:nvSpPr>
        <p:spPr>
          <a:xfrm>
            <a:off x="1736620" y="4603612"/>
            <a:ext cx="4484615" cy="24109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매우 적절하다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74" name="Google Shape;974;p37"/>
          <p:cNvSpPr/>
          <p:nvPr/>
        </p:nvSpPr>
        <p:spPr>
          <a:xfrm>
            <a:off x="6248505" y="4610848"/>
            <a:ext cx="1230028" cy="21509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75" name="Google Shape;975;p37"/>
          <p:cNvSpPr txBox="1"/>
          <p:nvPr/>
        </p:nvSpPr>
        <p:spPr>
          <a:xfrm>
            <a:off x="7440463" y="4327472"/>
            <a:ext cx="3000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</a:t>
            </a:r>
            <a:endParaRPr/>
          </a:p>
        </p:txBody>
      </p:sp>
      <p:sp>
        <p:nvSpPr>
          <p:cNvPr id="976" name="Google Shape;976;p37"/>
          <p:cNvSpPr/>
          <p:nvPr/>
        </p:nvSpPr>
        <p:spPr>
          <a:xfrm>
            <a:off x="1736620" y="4873931"/>
            <a:ext cx="4484615" cy="2191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적절하다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77" name="Google Shape;977;p37"/>
          <p:cNvSpPr/>
          <p:nvPr/>
        </p:nvSpPr>
        <p:spPr>
          <a:xfrm>
            <a:off x="6248505" y="4869623"/>
            <a:ext cx="1230028" cy="21509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78" name="Google Shape;978;p37"/>
          <p:cNvSpPr txBox="1"/>
          <p:nvPr/>
        </p:nvSpPr>
        <p:spPr>
          <a:xfrm>
            <a:off x="7451124" y="4608459"/>
            <a:ext cx="3000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</a:t>
            </a:r>
            <a:endParaRPr/>
          </a:p>
        </p:txBody>
      </p:sp>
      <p:sp>
        <p:nvSpPr>
          <p:cNvPr id="979" name="Google Shape;979;p37"/>
          <p:cNvSpPr/>
          <p:nvPr/>
        </p:nvSpPr>
        <p:spPr>
          <a:xfrm>
            <a:off x="1738101" y="5113029"/>
            <a:ext cx="4484615" cy="24109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보통이다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80" name="Google Shape;980;p37"/>
          <p:cNvSpPr/>
          <p:nvPr/>
        </p:nvSpPr>
        <p:spPr>
          <a:xfrm>
            <a:off x="6247023" y="5128271"/>
            <a:ext cx="1230028" cy="21509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81" name="Google Shape;981;p37"/>
          <p:cNvSpPr txBox="1"/>
          <p:nvPr/>
        </p:nvSpPr>
        <p:spPr>
          <a:xfrm>
            <a:off x="7458934" y="4875664"/>
            <a:ext cx="3000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</a:t>
            </a:r>
            <a:endParaRPr/>
          </a:p>
        </p:txBody>
      </p:sp>
      <p:sp>
        <p:nvSpPr>
          <p:cNvPr id="982" name="Google Shape;982;p37"/>
          <p:cNvSpPr/>
          <p:nvPr/>
        </p:nvSpPr>
        <p:spPr>
          <a:xfrm>
            <a:off x="1509714" y="3696237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3" name="Google Shape;983;p37"/>
          <p:cNvSpPr/>
          <p:nvPr/>
        </p:nvSpPr>
        <p:spPr>
          <a:xfrm>
            <a:off x="522288" y="4042914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4" name="Google Shape;984;p37"/>
          <p:cNvSpPr/>
          <p:nvPr/>
        </p:nvSpPr>
        <p:spPr>
          <a:xfrm>
            <a:off x="524139" y="4664040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85" name="Google Shape;985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30702" y="3377578"/>
            <a:ext cx="1770942" cy="250469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Google Shape;986;p37"/>
          <p:cNvSpPr/>
          <p:nvPr/>
        </p:nvSpPr>
        <p:spPr>
          <a:xfrm>
            <a:off x="1803145" y="3461165"/>
            <a:ext cx="624635" cy="100128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36000" tIns="14400" rIns="36000" bIns="1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5점척도</a:t>
            </a:r>
            <a:endParaRPr/>
          </a:p>
        </p:txBody>
      </p:sp>
      <p:sp>
        <p:nvSpPr>
          <p:cNvPr id="987" name="Google Shape;987;p37"/>
          <p:cNvSpPr/>
          <p:nvPr/>
        </p:nvSpPr>
        <p:spPr>
          <a:xfrm>
            <a:off x="3528275" y="3425584"/>
            <a:ext cx="4222931" cy="154978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36000" tIns="14400" rIns="36000" bIns="1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5점척도 / 단일선택 / 다중선택 / 서술형 / 단답형 / 제목</a:t>
            </a:r>
            <a:endParaRPr/>
          </a:p>
        </p:txBody>
      </p:sp>
      <p:pic>
        <p:nvPicPr>
          <p:cNvPr id="988" name="Google Shape;988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3960" y="5094698"/>
            <a:ext cx="1139638" cy="250469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Google Shape;989;p37"/>
          <p:cNvSpPr/>
          <p:nvPr/>
        </p:nvSpPr>
        <p:spPr>
          <a:xfrm>
            <a:off x="609790" y="5156900"/>
            <a:ext cx="624635" cy="100128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36000" tIns="14400" rIns="36000" bIns="1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3 개</a:t>
            </a:r>
            <a:endParaRPr/>
          </a:p>
        </p:txBody>
      </p:sp>
      <p:pic>
        <p:nvPicPr>
          <p:cNvPr id="990" name="Google Shape;990;p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80137" y="3828920"/>
            <a:ext cx="3385705" cy="14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1"/>
          <p:cNvCxnSpPr/>
          <p:nvPr/>
        </p:nvCxnSpPr>
        <p:spPr>
          <a:xfrm>
            <a:off x="2064544" y="845020"/>
            <a:ext cx="0" cy="14539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" name="Google Shape;66;p11"/>
          <p:cNvCxnSpPr/>
          <p:nvPr/>
        </p:nvCxnSpPr>
        <p:spPr>
          <a:xfrm>
            <a:off x="7835106" y="845020"/>
            <a:ext cx="0" cy="14539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" name="Google Shape;67;p11"/>
          <p:cNvCxnSpPr/>
          <p:nvPr/>
        </p:nvCxnSpPr>
        <p:spPr>
          <a:xfrm>
            <a:off x="2064544" y="830073"/>
            <a:ext cx="0" cy="1603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" name="Google Shape;68;p11"/>
          <p:cNvCxnSpPr/>
          <p:nvPr/>
        </p:nvCxnSpPr>
        <p:spPr>
          <a:xfrm>
            <a:off x="7835106" y="830073"/>
            <a:ext cx="0" cy="1603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69" name="Google Shape;69;p11"/>
          <p:cNvGraphicFramePr/>
          <p:nvPr/>
        </p:nvGraphicFramePr>
        <p:xfrm>
          <a:off x="361948" y="89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{89E2957A-475E-4996-904C-085F209479E5}</a:tableStyleId>
              </a:tblPr>
              <a:tblGrid>
                <a:gridCol w="74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7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           면          명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7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7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40404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컨텐츠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게시판공통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 게시판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공지게시판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상담게시판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Q&amp;A게시판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신고게시판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40404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감사/제보게시판(일반)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40404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감사/제보게시판(HOT-LINE)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40404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갤러리게시판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0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40404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간행물게시판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0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40404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자료실게시판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0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규정집게시판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0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40404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설문조사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0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16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38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</a:t>
            </a:r>
            <a:endParaRPr/>
          </a:p>
        </p:txBody>
      </p:sp>
      <p:sp>
        <p:nvSpPr>
          <p:cNvPr id="996" name="Google Shape;996;p38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 관리 문항관리</a:t>
            </a:r>
            <a:endParaRPr/>
          </a:p>
        </p:txBody>
      </p:sp>
      <p:sp>
        <p:nvSpPr>
          <p:cNvPr id="997" name="Google Shape;997;p38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PCU-001-02(1)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8" name="Google Shape;998;p38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 관리 문항관리 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서술형-멀티라인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단답형-싱글라인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질문의 분류 제목으로 사용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9" name="Google Shape;999;p38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000" name="Google Shape;1000;p38"/>
          <p:cNvGrpSpPr/>
          <p:nvPr/>
        </p:nvGrpSpPr>
        <p:grpSpPr>
          <a:xfrm>
            <a:off x="423863" y="803388"/>
            <a:ext cx="7542213" cy="209638"/>
            <a:chOff x="1184447" y="3314541"/>
            <a:chExt cx="7541482" cy="209638"/>
          </a:xfrm>
        </p:grpSpPr>
        <p:cxnSp>
          <p:nvCxnSpPr>
            <p:cNvPr id="1001" name="Google Shape;1001;p38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02" name="Google Shape;1002;p38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메뉴표시영역</a:t>
              </a:r>
              <a:endParaRPr/>
            </a:p>
          </p:txBody>
        </p:sp>
        <p:sp>
          <p:nvSpPr>
            <p:cNvPr id="1003" name="Google Shape;1003;p38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04" name="Google Shape;1004;p38"/>
          <p:cNvGrpSpPr/>
          <p:nvPr/>
        </p:nvGrpSpPr>
        <p:grpSpPr>
          <a:xfrm>
            <a:off x="401637" y="1146175"/>
            <a:ext cx="7540623" cy="198438"/>
            <a:chOff x="4281522" y="3339258"/>
            <a:chExt cx="7541392" cy="198895"/>
          </a:xfrm>
        </p:grpSpPr>
        <p:sp>
          <p:nvSpPr>
            <p:cNvPr id="1005" name="Google Shape;1005;p38"/>
            <p:cNvSpPr/>
            <p:nvPr/>
          </p:nvSpPr>
          <p:spPr>
            <a:xfrm>
              <a:off x="4291048" y="3339258"/>
              <a:ext cx="1324110" cy="17980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06" name="Google Shape;1006;p38"/>
            <p:cNvCxnSpPr/>
            <p:nvPr/>
          </p:nvCxnSpPr>
          <p:spPr>
            <a:xfrm rot="10800000">
              <a:off x="4281522" y="3538153"/>
              <a:ext cx="7541392" cy="0"/>
            </a:xfrm>
            <a:prstGeom prst="straightConnector1">
              <a:avLst/>
            </a:prstGeom>
            <a:noFill/>
            <a:ln w="12700" cap="flat" cmpd="sng">
              <a:solidFill>
                <a:srgbClr val="2E75B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07" name="Google Shape;1007;p38"/>
          <p:cNvSpPr/>
          <p:nvPr/>
        </p:nvSpPr>
        <p:spPr>
          <a:xfrm>
            <a:off x="528051" y="1103267"/>
            <a:ext cx="1323975" cy="179388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36000" tIns="14400" rIns="36000" bIns="1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설무조사정보</a:t>
            </a:r>
            <a:endParaRPr sz="8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8" name="Google Shape;1008;p38"/>
          <p:cNvSpPr/>
          <p:nvPr/>
        </p:nvSpPr>
        <p:spPr>
          <a:xfrm>
            <a:off x="4978401" y="819150"/>
            <a:ext cx="2982912" cy="184418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36000" tIns="14400" rIns="36000" bIns="10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메뉴경로표시 영격</a:t>
            </a:r>
            <a:endParaRPr sz="7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9" name="Google Shape;1009;p38"/>
          <p:cNvSpPr/>
          <p:nvPr/>
        </p:nvSpPr>
        <p:spPr>
          <a:xfrm>
            <a:off x="473075" y="1450805"/>
            <a:ext cx="916356" cy="241995"/>
          </a:xfrm>
          <a:prstGeom prst="roundRect">
            <a:avLst>
              <a:gd name="adj" fmla="val 8776"/>
            </a:avLst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기본정보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0" name="Google Shape;1010;p38"/>
          <p:cNvSpPr/>
          <p:nvPr/>
        </p:nvSpPr>
        <p:spPr>
          <a:xfrm>
            <a:off x="2472170" y="1446766"/>
            <a:ext cx="1029473" cy="241995"/>
          </a:xfrm>
          <a:prstGeom prst="roundRect">
            <a:avLst>
              <a:gd name="adj" fmla="val 8776"/>
            </a:avLst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통계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1" name="Google Shape;1011;p38"/>
          <p:cNvSpPr/>
          <p:nvPr/>
        </p:nvSpPr>
        <p:spPr>
          <a:xfrm>
            <a:off x="3528276" y="1446765"/>
            <a:ext cx="1029473" cy="241995"/>
          </a:xfrm>
          <a:prstGeom prst="roundRect">
            <a:avLst>
              <a:gd name="adj" fmla="val 8776"/>
            </a:avLst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미리보기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12" name="Google Shape;1012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840" y="1749425"/>
            <a:ext cx="7374198" cy="3854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3" name="Google Shape;1013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9550" y="2536370"/>
            <a:ext cx="175934" cy="74947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14" name="Google Shape;1014;p38"/>
          <p:cNvSpPr/>
          <p:nvPr/>
        </p:nvSpPr>
        <p:spPr>
          <a:xfrm>
            <a:off x="1407523" y="1450805"/>
            <a:ext cx="103801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문항관리</a:t>
            </a:r>
            <a:endParaRPr sz="900" b="1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5" name="Google Shape;1015;p38"/>
          <p:cNvSpPr/>
          <p:nvPr/>
        </p:nvSpPr>
        <p:spPr>
          <a:xfrm>
            <a:off x="5745201" y="5713639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문항추가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6" name="Google Shape;1016;p38"/>
          <p:cNvSpPr/>
          <p:nvPr/>
        </p:nvSpPr>
        <p:spPr>
          <a:xfrm>
            <a:off x="7384967" y="5723211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저장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7" name="Google Shape;1017;p38"/>
          <p:cNvSpPr/>
          <p:nvPr/>
        </p:nvSpPr>
        <p:spPr>
          <a:xfrm>
            <a:off x="6443027" y="5713639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삭제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8" name="Google Shape;1018;p38"/>
          <p:cNvSpPr/>
          <p:nvPr/>
        </p:nvSpPr>
        <p:spPr>
          <a:xfrm>
            <a:off x="6915824" y="5722268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복사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9" name="Google Shape;1019;p38"/>
          <p:cNvSpPr txBox="1"/>
          <p:nvPr/>
        </p:nvSpPr>
        <p:spPr>
          <a:xfrm>
            <a:off x="1116058" y="3945876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/>
          </a:p>
        </p:txBody>
      </p:sp>
      <p:sp>
        <p:nvSpPr>
          <p:cNvPr id="1020" name="Google Shape;1020;p38"/>
          <p:cNvSpPr/>
          <p:nvPr/>
        </p:nvSpPr>
        <p:spPr>
          <a:xfrm>
            <a:off x="1727370" y="3417947"/>
            <a:ext cx="5876094" cy="81683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21" name="Google Shape;1021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51096" y="3460648"/>
            <a:ext cx="175934" cy="74947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22" name="Google Shape;1022;p38"/>
          <p:cNvSpPr/>
          <p:nvPr/>
        </p:nvSpPr>
        <p:spPr>
          <a:xfrm>
            <a:off x="1727370" y="4378511"/>
            <a:ext cx="5876094" cy="81683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23" name="Google Shape;1023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51096" y="4403456"/>
            <a:ext cx="175934" cy="74947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24" name="Google Shape;1024;p38"/>
          <p:cNvSpPr/>
          <p:nvPr/>
        </p:nvSpPr>
        <p:spPr>
          <a:xfrm>
            <a:off x="1284921" y="3522014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5" name="Google Shape;1025;p38"/>
          <p:cNvSpPr/>
          <p:nvPr/>
        </p:nvSpPr>
        <p:spPr>
          <a:xfrm>
            <a:off x="1321962" y="4433089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6" name="Google Shape;1026;p38"/>
          <p:cNvSpPr/>
          <p:nvPr/>
        </p:nvSpPr>
        <p:spPr>
          <a:xfrm>
            <a:off x="1464087" y="5377040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7" name="Google Shape;1027;p38"/>
          <p:cNvSpPr/>
          <p:nvPr/>
        </p:nvSpPr>
        <p:spPr>
          <a:xfrm>
            <a:off x="1722868" y="2173106"/>
            <a:ext cx="6040393" cy="24109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PART 1. 기보미션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28" name="Google Shape;1028;p38"/>
          <p:cNvSpPr/>
          <p:nvPr/>
        </p:nvSpPr>
        <p:spPr>
          <a:xfrm>
            <a:off x="1727370" y="2549210"/>
            <a:ext cx="5876094" cy="73971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기보의 미션(Mission)은 “중소‧벤처기업을 위한 기술금융과 혁신지원 활성화로 국민경제 발전에 기여”입니다. 기보의 설립목적과 역할, 존재가치와 사명으로 적정하다고 생각하십니까?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39"/>
          <p:cNvSpPr/>
          <p:nvPr/>
        </p:nvSpPr>
        <p:spPr>
          <a:xfrm>
            <a:off x="1517651" y="16510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</a:t>
            </a:r>
            <a:endParaRPr/>
          </a:p>
        </p:txBody>
      </p:sp>
      <p:sp>
        <p:nvSpPr>
          <p:cNvPr id="1034" name="Google Shape;1034;p39"/>
          <p:cNvSpPr/>
          <p:nvPr/>
        </p:nvSpPr>
        <p:spPr>
          <a:xfrm>
            <a:off x="1517651" y="40798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 관리 통계</a:t>
            </a:r>
            <a:endParaRPr/>
          </a:p>
        </p:txBody>
      </p:sp>
      <p:sp>
        <p:nvSpPr>
          <p:cNvPr id="1035" name="Google Shape;1035;p39"/>
          <p:cNvSpPr/>
          <p:nvPr/>
        </p:nvSpPr>
        <p:spPr>
          <a:xfrm>
            <a:off x="5772151" y="40798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PCU-001-02(1)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6" name="Google Shape;1036;p39"/>
          <p:cNvSpPr/>
          <p:nvPr/>
        </p:nvSpPr>
        <p:spPr>
          <a:xfrm>
            <a:off x="8056563" y="63341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 관리 통계관리 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7" name="Google Shape;1037;p39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0326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038" name="Google Shape;1038;p39"/>
          <p:cNvGrpSpPr/>
          <p:nvPr/>
        </p:nvGrpSpPr>
        <p:grpSpPr>
          <a:xfrm>
            <a:off x="423863" y="784338"/>
            <a:ext cx="7542213" cy="209638"/>
            <a:chOff x="1184447" y="3314541"/>
            <a:chExt cx="7541482" cy="209638"/>
          </a:xfrm>
        </p:grpSpPr>
        <p:cxnSp>
          <p:nvCxnSpPr>
            <p:cNvPr id="1039" name="Google Shape;1039;p39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40" name="Google Shape;1040;p39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메뉴표시영역</a:t>
              </a:r>
              <a:endParaRPr/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42" name="Google Shape;1042;p39"/>
          <p:cNvGrpSpPr/>
          <p:nvPr/>
        </p:nvGrpSpPr>
        <p:grpSpPr>
          <a:xfrm>
            <a:off x="401637" y="1127125"/>
            <a:ext cx="7540623" cy="198438"/>
            <a:chOff x="4281522" y="3339258"/>
            <a:chExt cx="7541392" cy="198895"/>
          </a:xfrm>
        </p:grpSpPr>
        <p:sp>
          <p:nvSpPr>
            <p:cNvPr id="1043" name="Google Shape;1043;p39"/>
            <p:cNvSpPr/>
            <p:nvPr/>
          </p:nvSpPr>
          <p:spPr>
            <a:xfrm>
              <a:off x="4291048" y="3339258"/>
              <a:ext cx="1324110" cy="17980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44" name="Google Shape;1044;p39"/>
            <p:cNvCxnSpPr/>
            <p:nvPr/>
          </p:nvCxnSpPr>
          <p:spPr>
            <a:xfrm rot="10800000">
              <a:off x="4281522" y="3538153"/>
              <a:ext cx="7541392" cy="0"/>
            </a:xfrm>
            <a:prstGeom prst="straightConnector1">
              <a:avLst/>
            </a:prstGeom>
            <a:noFill/>
            <a:ln w="12700" cap="flat" cmpd="sng">
              <a:solidFill>
                <a:srgbClr val="2E75B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5" name="Google Shape;1045;p39"/>
          <p:cNvSpPr/>
          <p:nvPr/>
        </p:nvSpPr>
        <p:spPr>
          <a:xfrm>
            <a:off x="528051" y="1084217"/>
            <a:ext cx="1323975" cy="179388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36000" tIns="14400" rIns="36000" bIns="1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설문설정</a:t>
            </a:r>
            <a:endParaRPr/>
          </a:p>
        </p:txBody>
      </p:sp>
      <p:sp>
        <p:nvSpPr>
          <p:cNvPr id="1046" name="Google Shape;1046;p39"/>
          <p:cNvSpPr/>
          <p:nvPr/>
        </p:nvSpPr>
        <p:spPr>
          <a:xfrm>
            <a:off x="4978401" y="800100"/>
            <a:ext cx="2982912" cy="184418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36000" tIns="14400" rIns="36000" bIns="10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메뉴경로표시 영격</a:t>
            </a:r>
            <a:endParaRPr sz="7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7" name="Google Shape;1047;p39"/>
          <p:cNvSpPr/>
          <p:nvPr/>
        </p:nvSpPr>
        <p:spPr>
          <a:xfrm>
            <a:off x="473075" y="1431755"/>
            <a:ext cx="916356" cy="241995"/>
          </a:xfrm>
          <a:prstGeom prst="roundRect">
            <a:avLst>
              <a:gd name="adj" fmla="val 8776"/>
            </a:avLst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기본정보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48" name="Google Shape;1048;p39"/>
          <p:cNvSpPr/>
          <p:nvPr/>
        </p:nvSpPr>
        <p:spPr>
          <a:xfrm>
            <a:off x="2472170" y="1427716"/>
            <a:ext cx="1029473" cy="241995"/>
          </a:xfrm>
          <a:prstGeom prst="roundRect">
            <a:avLst>
              <a:gd name="adj" fmla="val 8776"/>
            </a:avLst>
          </a:prstGeom>
          <a:solidFill>
            <a:schemeClr val="lt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통계</a:t>
            </a:r>
            <a:endParaRPr sz="900" b="1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49" name="Google Shape;1049;p39"/>
          <p:cNvSpPr/>
          <p:nvPr/>
        </p:nvSpPr>
        <p:spPr>
          <a:xfrm>
            <a:off x="3528276" y="1427715"/>
            <a:ext cx="1029473" cy="241995"/>
          </a:xfrm>
          <a:prstGeom prst="roundRect">
            <a:avLst>
              <a:gd name="adj" fmla="val 8776"/>
            </a:avLst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미리보기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50" name="Google Shape;1050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840" y="1730375"/>
            <a:ext cx="7374198" cy="3216306"/>
          </a:xfrm>
          <a:prstGeom prst="rect">
            <a:avLst/>
          </a:prstGeom>
          <a:noFill/>
          <a:ln>
            <a:noFill/>
          </a:ln>
        </p:spPr>
      </p:pic>
      <p:sp>
        <p:nvSpPr>
          <p:cNvPr id="1051" name="Google Shape;1051;p39"/>
          <p:cNvSpPr/>
          <p:nvPr/>
        </p:nvSpPr>
        <p:spPr>
          <a:xfrm>
            <a:off x="1407523" y="1431755"/>
            <a:ext cx="1038013" cy="241995"/>
          </a:xfrm>
          <a:prstGeom prst="roundRect">
            <a:avLst>
              <a:gd name="adj" fmla="val 8776"/>
            </a:avLst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문항관리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52" name="Google Shape;1052;p39"/>
          <p:cNvSpPr/>
          <p:nvPr/>
        </p:nvSpPr>
        <p:spPr>
          <a:xfrm>
            <a:off x="1772126" y="3245481"/>
            <a:ext cx="2963848" cy="19496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25.61%(21/82)</a:t>
            </a:r>
            <a:endParaRPr sz="9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3" name="Google Shape;1053;p39"/>
          <p:cNvSpPr/>
          <p:nvPr/>
        </p:nvSpPr>
        <p:spPr>
          <a:xfrm>
            <a:off x="4727576" y="3245481"/>
            <a:ext cx="2963848" cy="19496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4" name="Google Shape;1054;p39"/>
          <p:cNvSpPr/>
          <p:nvPr/>
        </p:nvSpPr>
        <p:spPr>
          <a:xfrm>
            <a:off x="1772125" y="3583989"/>
            <a:ext cx="3973075" cy="18189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57.32.%(47/82)</a:t>
            </a:r>
            <a:endParaRPr sz="9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1055;p39"/>
          <p:cNvSpPr/>
          <p:nvPr/>
        </p:nvSpPr>
        <p:spPr>
          <a:xfrm>
            <a:off x="5745200" y="3583989"/>
            <a:ext cx="1946224" cy="18189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6" name="Google Shape;1056;p39"/>
          <p:cNvSpPr/>
          <p:nvPr/>
        </p:nvSpPr>
        <p:spPr>
          <a:xfrm>
            <a:off x="1792354" y="3942210"/>
            <a:ext cx="1840316" cy="194967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25.61%(21/82)</a:t>
            </a:r>
            <a:endParaRPr sz="9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7" name="Google Shape;1057;p39"/>
          <p:cNvSpPr/>
          <p:nvPr/>
        </p:nvSpPr>
        <p:spPr>
          <a:xfrm>
            <a:off x="3632670" y="3942210"/>
            <a:ext cx="4058754" cy="186429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8" name="Google Shape;1058;p39"/>
          <p:cNvSpPr/>
          <p:nvPr/>
        </p:nvSpPr>
        <p:spPr>
          <a:xfrm>
            <a:off x="1782484" y="4294526"/>
            <a:ext cx="956016" cy="168089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12.56%(13/82)</a:t>
            </a:r>
            <a:endParaRPr sz="9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9" name="Google Shape;1059;p39"/>
          <p:cNvSpPr/>
          <p:nvPr/>
        </p:nvSpPr>
        <p:spPr>
          <a:xfrm>
            <a:off x="2738500" y="4294526"/>
            <a:ext cx="4963283" cy="17146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0" name="Google Shape;1060;p39"/>
          <p:cNvSpPr/>
          <p:nvPr/>
        </p:nvSpPr>
        <p:spPr>
          <a:xfrm>
            <a:off x="1772125" y="4649633"/>
            <a:ext cx="5938533" cy="19496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1.컨텐츠</a:t>
            </a:r>
            <a:endParaRPr/>
          </a:p>
        </p:txBody>
      </p:sp>
      <p:sp>
        <p:nvSpPr>
          <p:cNvPr id="75" name="Google Shape;75;p12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컨텐츠화면</a:t>
            </a:r>
            <a:endParaRPr/>
          </a:p>
        </p:txBody>
      </p:sp>
      <p:sp>
        <p:nvSpPr>
          <p:cNvPr id="76" name="Google Shape;76;p12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콘텐츠 유형 화면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컨텐츠 요구사항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컨텐츠 관리자가 컨텐츠 등록 화면에서 등록/수정 시 상위권한의 관리자가 승인하는 기능 필요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2065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2065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2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79" name="Google Shape;79;p12"/>
          <p:cNvGrpSpPr/>
          <p:nvPr/>
        </p:nvGrpSpPr>
        <p:grpSpPr>
          <a:xfrm>
            <a:off x="423863" y="803388"/>
            <a:ext cx="7542213" cy="209638"/>
            <a:chOff x="1184447" y="3314541"/>
            <a:chExt cx="7541482" cy="209638"/>
          </a:xfrm>
        </p:grpSpPr>
        <p:cxnSp>
          <p:nvCxnSpPr>
            <p:cNvPr id="80" name="Google Shape;80;p12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1" name="Google Shape;81;p12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메뉴명 표시영역</a:t>
              </a:r>
              <a:endParaRPr sz="10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메뉴경로 표시영역</a:t>
              </a:r>
              <a:endParaRPr/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84" name="Google Shape;8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488" y="1111251"/>
            <a:ext cx="7416059" cy="3214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1487" y="4493919"/>
            <a:ext cx="7416059" cy="140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게시판공통</a:t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공통 화면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공통 리스트 화면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lang="ko-KR" sz="9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게시판관리 설정에 따라 실명인증을 통해 게스트 사용자도 게시글을 작성할 수 있다.</a:t>
            </a:r>
            <a:endParaRPr/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lang="ko-KR" sz="9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게시판관리자는 휴지통으로 이동된 삭제 게시글을 복구할 수 있다</a:t>
            </a:r>
            <a:endParaRPr sz="9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lang="ko-KR" sz="9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게시판관리자는 게시글을 휴지통으로 이동 시킬 수 있다.</a:t>
            </a:r>
            <a:endParaRPr/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lang="ko-KR" sz="9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게시판관리자는 DB에서 완전히 게시글을 삭제할 수 있다.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3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95" name="Google Shape;95;p13"/>
          <p:cNvGrpSpPr/>
          <p:nvPr/>
        </p:nvGrpSpPr>
        <p:grpSpPr>
          <a:xfrm>
            <a:off x="423863" y="803388"/>
            <a:ext cx="7542213" cy="209638"/>
            <a:chOff x="1184447" y="3314541"/>
            <a:chExt cx="7541482" cy="209638"/>
          </a:xfrm>
        </p:grpSpPr>
        <p:cxnSp>
          <p:nvCxnSpPr>
            <p:cNvPr id="96" name="Google Shape;96;p13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" name="Google Shape;97;p13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메뉴명 표시영역</a:t>
              </a:r>
              <a:endParaRPr sz="10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메뉴경로 표시영역</a:t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00" name="Google Shape;10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487" y="4493919"/>
            <a:ext cx="7416059" cy="1400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840" y="1411372"/>
            <a:ext cx="7409706" cy="99907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3"/>
          <p:cNvSpPr/>
          <p:nvPr/>
        </p:nvSpPr>
        <p:spPr>
          <a:xfrm>
            <a:off x="3466466" y="1698918"/>
            <a:ext cx="523783" cy="15765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EFF1F5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endParaRPr sz="900" b="0" i="0" u="none" strike="noStrike" cap="none">
              <a:solidFill>
                <a:srgbClr val="EFF1F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3380659" y="2510925"/>
            <a:ext cx="219688" cy="24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3684547" y="2510782"/>
            <a:ext cx="219688" cy="24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3988435" y="2521220"/>
            <a:ext cx="231028" cy="24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w="120000" h="120000" fill="darken" extrusionOk="0"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w="120000" h="120000" fill="none" extrusionOk="0">
                <a:moveTo>
                  <a:pt x="105000" y="60000"/>
                </a:moveTo>
                <a:lnTo>
                  <a:pt x="15000" y="103084"/>
                </a:lnTo>
                <a:lnTo>
                  <a:pt x="15000" y="16916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7181247" y="2479651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등록하기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548922" y="1464119"/>
            <a:ext cx="124008" cy="13620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548922" y="1720362"/>
            <a:ext cx="124008" cy="13620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544682" y="1973473"/>
            <a:ext cx="124008" cy="13620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544682" y="2223739"/>
            <a:ext cx="124008" cy="13620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5488999" y="247377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영구삭제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6203101" y="2474030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삭제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6692174" y="2479649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복구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7440069" y="2765028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13"/>
          <p:cNvSpPr/>
          <p:nvPr/>
        </p:nvSpPr>
        <p:spPr>
          <a:xfrm>
            <a:off x="6838481" y="2765027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13"/>
          <p:cNvSpPr/>
          <p:nvPr/>
        </p:nvSpPr>
        <p:spPr>
          <a:xfrm>
            <a:off x="6348334" y="2765027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13"/>
          <p:cNvSpPr/>
          <p:nvPr/>
        </p:nvSpPr>
        <p:spPr>
          <a:xfrm>
            <a:off x="5734998" y="2756359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13"/>
          <p:cNvSpPr/>
          <p:nvPr/>
        </p:nvSpPr>
        <p:spPr>
          <a:xfrm>
            <a:off x="522288" y="1343026"/>
            <a:ext cx="218736" cy="1130742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9" name="Google Shape;119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1023" y="3353030"/>
            <a:ext cx="2441359" cy="74930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3"/>
          <p:cNvSpPr/>
          <p:nvPr/>
        </p:nvSpPr>
        <p:spPr>
          <a:xfrm>
            <a:off x="631655" y="3003185"/>
            <a:ext cx="2648383" cy="1440234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13"/>
          <p:cNvSpPr/>
          <p:nvPr/>
        </p:nvSpPr>
        <p:spPr>
          <a:xfrm>
            <a:off x="2040727" y="4165364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복구하기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2" name="Google Shape;122;p13"/>
          <p:cNvSpPr/>
          <p:nvPr/>
        </p:nvSpPr>
        <p:spPr>
          <a:xfrm>
            <a:off x="798975" y="3406689"/>
            <a:ext cx="124008" cy="13620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3" name="Google Shape;123;p13" descr="닫기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13861" y="3066143"/>
            <a:ext cx="203200" cy="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3"/>
          <p:cNvSpPr/>
          <p:nvPr/>
        </p:nvSpPr>
        <p:spPr>
          <a:xfrm>
            <a:off x="798975" y="3655198"/>
            <a:ext cx="124008" cy="13620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5" name="Google Shape;125;p13"/>
          <p:cNvSpPr/>
          <p:nvPr/>
        </p:nvSpPr>
        <p:spPr>
          <a:xfrm>
            <a:off x="798975" y="3905475"/>
            <a:ext cx="124008" cy="13620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26" name="Google Shape;126;p13"/>
          <p:cNvCxnSpPr>
            <a:stCxn id="115" idx="4"/>
            <a:endCxn id="120" idx="3"/>
          </p:cNvCxnSpPr>
          <p:nvPr/>
        </p:nvCxnSpPr>
        <p:spPr>
          <a:xfrm rot="5400000">
            <a:off x="4682950" y="1500340"/>
            <a:ext cx="820200" cy="36258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7" name="Google Shape;127;p13"/>
          <p:cNvSpPr/>
          <p:nvPr/>
        </p:nvSpPr>
        <p:spPr>
          <a:xfrm>
            <a:off x="5356670" y="3885744"/>
            <a:ext cx="1824577" cy="14402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8" name="Google Shape;128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43875" y="4174153"/>
            <a:ext cx="1675852" cy="1046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3" descr="닫기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05949" y="3910111"/>
            <a:ext cx="203200" cy="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3"/>
          <p:cNvSpPr/>
          <p:nvPr/>
        </p:nvSpPr>
        <p:spPr>
          <a:xfrm>
            <a:off x="2754829" y="4162260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닫기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31" name="Google Shape;131;p13"/>
          <p:cNvCxnSpPr>
            <a:stCxn id="114" idx="4"/>
          </p:cNvCxnSpPr>
          <p:nvPr/>
        </p:nvCxnSpPr>
        <p:spPr>
          <a:xfrm rot="5400000">
            <a:off x="6416437" y="3606341"/>
            <a:ext cx="1794300" cy="3879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FAQ 게시판</a:t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FAQ 게시판 화면</a:t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14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FAQ 게시판 리스트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lang="ko-KR" sz="9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질문제목을 클릭하면 해당 질문 아래에 답변이 표시되는 형태</a:t>
            </a:r>
            <a:endParaRPr sz="9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14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41" name="Google Shape;141;p14"/>
          <p:cNvGrpSpPr/>
          <p:nvPr/>
        </p:nvGrpSpPr>
        <p:grpSpPr>
          <a:xfrm>
            <a:off x="423863" y="803388"/>
            <a:ext cx="7542213" cy="209638"/>
            <a:chOff x="1184447" y="3314541"/>
            <a:chExt cx="7541482" cy="209638"/>
          </a:xfrm>
        </p:grpSpPr>
        <p:cxnSp>
          <p:nvCxnSpPr>
            <p:cNvPr id="142" name="Google Shape;142;p14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3" name="Google Shape;143;p14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메뉴명 표시영역</a:t>
              </a:r>
              <a:endParaRPr sz="10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메뉴경로 표시영역</a:t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46" name="Google Shape;14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840" y="1157289"/>
            <a:ext cx="7412033" cy="1563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1487" y="4493919"/>
            <a:ext cx="7416059" cy="140046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4"/>
          <p:cNvSpPr/>
          <p:nvPr/>
        </p:nvSpPr>
        <p:spPr>
          <a:xfrm>
            <a:off x="2975796" y="2925432"/>
            <a:ext cx="219688" cy="24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3279684" y="2925289"/>
            <a:ext cx="219688" cy="24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3562319" y="2925289"/>
            <a:ext cx="219688" cy="24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3864977" y="2925289"/>
            <a:ext cx="219688" cy="24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4167635" y="2925289"/>
            <a:ext cx="219688" cy="24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4439598" y="2925289"/>
            <a:ext cx="219688" cy="24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/>
          </a:p>
        </p:txBody>
      </p:sp>
      <p:sp>
        <p:nvSpPr>
          <p:cNvPr id="154" name="Google Shape;154;p14"/>
          <p:cNvSpPr/>
          <p:nvPr/>
        </p:nvSpPr>
        <p:spPr>
          <a:xfrm>
            <a:off x="4711561" y="2925232"/>
            <a:ext cx="219688" cy="24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/>
          </a:p>
        </p:txBody>
      </p:sp>
      <p:sp>
        <p:nvSpPr>
          <p:cNvPr id="155" name="Google Shape;155;p14"/>
          <p:cNvSpPr/>
          <p:nvPr/>
        </p:nvSpPr>
        <p:spPr>
          <a:xfrm>
            <a:off x="4978401" y="2925232"/>
            <a:ext cx="231028" cy="24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w="120000" h="120000" fill="darken" extrusionOk="0"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w="120000" h="120000" fill="none" extrusionOk="0">
                <a:moveTo>
                  <a:pt x="105000" y="60000"/>
                </a:moveTo>
                <a:lnTo>
                  <a:pt x="15000" y="103084"/>
                </a:lnTo>
                <a:lnTo>
                  <a:pt x="15000" y="16916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14"/>
          <p:cNvSpPr/>
          <p:nvPr/>
        </p:nvSpPr>
        <p:spPr>
          <a:xfrm>
            <a:off x="1109278" y="1343024"/>
            <a:ext cx="2907606" cy="301163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14"/>
          <p:cNvSpPr/>
          <p:nvPr/>
        </p:nvSpPr>
        <p:spPr>
          <a:xfrm>
            <a:off x="477839" y="1679340"/>
            <a:ext cx="7320931" cy="763838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4138304" y="1407117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공지게시판</a:t>
            </a: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 게시판 리스트 화면</a:t>
            </a: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 행사 또는 사실을 알리는 유형의 게시판 화면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lang="ko-KR" sz="9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기본적으로 공지게시판은 일반(게스트) 사용자의 게시글 작성이 불가하나 특정 유형의 공지게시판은 실명인증을 통해 게시글 작성이 가능하다.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15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68" name="Google Shape;168;p15"/>
          <p:cNvGrpSpPr/>
          <p:nvPr/>
        </p:nvGrpSpPr>
        <p:grpSpPr>
          <a:xfrm>
            <a:off x="423863" y="803388"/>
            <a:ext cx="7542213" cy="209638"/>
            <a:chOff x="1184447" y="3314541"/>
            <a:chExt cx="7541482" cy="209638"/>
          </a:xfrm>
        </p:grpSpPr>
        <p:cxnSp>
          <p:nvCxnSpPr>
            <p:cNvPr id="169" name="Google Shape;169;p15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0" name="Google Shape;170;p15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메뉴명 표시영역</a:t>
              </a:r>
              <a:endParaRPr sz="10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메뉴경로 표시영역</a:t>
              </a: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73" name="Google Shape;17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487" y="4493919"/>
            <a:ext cx="7416059" cy="1400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840" y="1411372"/>
            <a:ext cx="7409706" cy="99907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5"/>
          <p:cNvSpPr/>
          <p:nvPr/>
        </p:nvSpPr>
        <p:spPr>
          <a:xfrm>
            <a:off x="3466466" y="1698918"/>
            <a:ext cx="523783" cy="15765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EFF1F5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endParaRPr sz="900" b="0" i="0" u="none" strike="noStrike" cap="none">
              <a:solidFill>
                <a:srgbClr val="EFF1F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3380659" y="2510925"/>
            <a:ext cx="219688" cy="24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3684547" y="2510782"/>
            <a:ext cx="219688" cy="24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3988435" y="2521220"/>
            <a:ext cx="231028" cy="24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w="120000" h="120000" fill="darken" extrusionOk="0"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w="120000" h="120000" fill="none" extrusionOk="0">
                <a:moveTo>
                  <a:pt x="105000" y="60000"/>
                </a:moveTo>
                <a:lnTo>
                  <a:pt x="15000" y="103084"/>
                </a:lnTo>
                <a:lnTo>
                  <a:pt x="15000" y="16916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15"/>
          <p:cNvSpPr/>
          <p:nvPr/>
        </p:nvSpPr>
        <p:spPr>
          <a:xfrm>
            <a:off x="7181247" y="2479651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등록하기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7440069" y="2765028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1" name="Google Shape;181;p15" descr="디스크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22011" y="1422711"/>
            <a:ext cx="203200" cy="2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5" descr="디스크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22011" y="1695114"/>
            <a:ext cx="203200" cy="2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5" descr="디스크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30629" y="1934772"/>
            <a:ext cx="203200" cy="2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/>
          <p:nvPr/>
        </p:nvSpPr>
        <p:spPr>
          <a:xfrm>
            <a:off x="1512094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공지게시판</a:t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1512094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 게시판 게시글 작성화면</a:t>
            </a:r>
            <a:endParaRPr/>
          </a:p>
        </p:txBody>
      </p:sp>
      <p:sp>
        <p:nvSpPr>
          <p:cNvPr id="190" name="Google Shape;190;p16"/>
          <p:cNvSpPr/>
          <p:nvPr/>
        </p:nvSpPr>
        <p:spPr>
          <a:xfrm>
            <a:off x="5766594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16"/>
          <p:cNvSpPr/>
          <p:nvPr/>
        </p:nvSpPr>
        <p:spPr>
          <a:xfrm>
            <a:off x="8051006" y="652463"/>
            <a:ext cx="1631052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공지게시판 입력화면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lang="ko-KR" sz="9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관리자는 내용을 웹에디터를 통한 HTML 형식으로 컨텐츠를 입력한다.</a:t>
            </a:r>
            <a:endParaRPr/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lang="ko-KR" sz="9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일반(게스트) 사용자는 이메일, 비밀번호, 비공개여부 및 TextArea를 통해 내용을 입력한다.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16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396081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93" name="Google Shape;193;p16"/>
          <p:cNvGrpSpPr/>
          <p:nvPr/>
        </p:nvGrpSpPr>
        <p:grpSpPr>
          <a:xfrm>
            <a:off x="418306" y="803388"/>
            <a:ext cx="7542213" cy="209638"/>
            <a:chOff x="1184447" y="3314541"/>
            <a:chExt cx="7541482" cy="209638"/>
          </a:xfrm>
        </p:grpSpPr>
        <p:cxnSp>
          <p:nvCxnSpPr>
            <p:cNvPr id="194" name="Google Shape;194;p16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5" name="Google Shape;195;p16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메뉴명 표시영역</a:t>
              </a:r>
              <a:endParaRPr sz="10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메뉴경로 표시영역</a:t>
              </a: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98" name="Google Shape;198;p16"/>
          <p:cNvSpPr/>
          <p:nvPr/>
        </p:nvSpPr>
        <p:spPr>
          <a:xfrm>
            <a:off x="516731" y="1292334"/>
            <a:ext cx="7338627" cy="2104669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628935" y="1493945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/>
          </a:p>
        </p:txBody>
      </p:sp>
      <p:sp>
        <p:nvSpPr>
          <p:cNvPr id="200" name="Google Shape;200;p16"/>
          <p:cNvSpPr/>
          <p:nvPr/>
        </p:nvSpPr>
        <p:spPr>
          <a:xfrm>
            <a:off x="1365780" y="1493945"/>
            <a:ext cx="417425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1" name="Google Shape;201;p16"/>
          <p:cNvSpPr txBox="1"/>
          <p:nvPr/>
        </p:nvSpPr>
        <p:spPr>
          <a:xfrm>
            <a:off x="5593299" y="1501684"/>
            <a:ext cx="53091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/>
          </a:p>
        </p:txBody>
      </p:sp>
      <p:sp>
        <p:nvSpPr>
          <p:cNvPr id="202" name="Google Shape;202;p16"/>
          <p:cNvSpPr/>
          <p:nvPr/>
        </p:nvSpPr>
        <p:spPr>
          <a:xfrm>
            <a:off x="6168601" y="1507432"/>
            <a:ext cx="1589103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3" name="Google Shape;203;p16"/>
          <p:cNvSpPr txBox="1"/>
          <p:nvPr/>
        </p:nvSpPr>
        <p:spPr>
          <a:xfrm>
            <a:off x="628935" y="2076371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/>
          </a:p>
        </p:txBody>
      </p:sp>
      <p:sp>
        <p:nvSpPr>
          <p:cNvPr id="204" name="Google Shape;204;p16"/>
          <p:cNvSpPr/>
          <p:nvPr/>
        </p:nvSpPr>
        <p:spPr>
          <a:xfrm>
            <a:off x="6875328" y="3052368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등록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7347316" y="3052368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취소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06" name="Google Shape;20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5781" y="1843115"/>
            <a:ext cx="6391922" cy="77424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6"/>
          <p:cNvSpPr/>
          <p:nvPr/>
        </p:nvSpPr>
        <p:spPr>
          <a:xfrm>
            <a:off x="518210" y="3678080"/>
            <a:ext cx="7338627" cy="2326530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16"/>
          <p:cNvSpPr txBox="1"/>
          <p:nvPr/>
        </p:nvSpPr>
        <p:spPr>
          <a:xfrm>
            <a:off x="497266" y="1065534"/>
            <a:ext cx="137890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게시판관리자 입력화면</a:t>
            </a:r>
            <a:endParaRPr/>
          </a:p>
        </p:txBody>
      </p:sp>
      <p:sp>
        <p:nvSpPr>
          <p:cNvPr id="209" name="Google Shape;209;p16"/>
          <p:cNvSpPr txBox="1"/>
          <p:nvPr/>
        </p:nvSpPr>
        <p:spPr>
          <a:xfrm>
            <a:off x="467518" y="3433326"/>
            <a:ext cx="168026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일반(게스트)사용자 입력화면</a:t>
            </a:r>
            <a:endParaRPr/>
          </a:p>
        </p:txBody>
      </p:sp>
      <p:sp>
        <p:nvSpPr>
          <p:cNvPr id="210" name="Google Shape;210;p16"/>
          <p:cNvSpPr txBox="1"/>
          <p:nvPr/>
        </p:nvSpPr>
        <p:spPr>
          <a:xfrm>
            <a:off x="770500" y="3795209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/>
          </a:p>
        </p:txBody>
      </p:sp>
      <p:sp>
        <p:nvSpPr>
          <p:cNvPr id="211" name="Google Shape;211;p16"/>
          <p:cNvSpPr/>
          <p:nvPr/>
        </p:nvSpPr>
        <p:spPr>
          <a:xfrm>
            <a:off x="1332688" y="3795209"/>
            <a:ext cx="6185317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2" name="Google Shape;212;p16"/>
          <p:cNvSpPr txBox="1"/>
          <p:nvPr/>
        </p:nvSpPr>
        <p:spPr>
          <a:xfrm>
            <a:off x="680973" y="4097092"/>
            <a:ext cx="53091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/>
          </a:p>
        </p:txBody>
      </p:sp>
      <p:sp>
        <p:nvSpPr>
          <p:cNvPr id="213" name="Google Shape;213;p16"/>
          <p:cNvSpPr/>
          <p:nvPr/>
        </p:nvSpPr>
        <p:spPr>
          <a:xfrm>
            <a:off x="1332689" y="4098963"/>
            <a:ext cx="1396942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4" name="Google Shape;214;p16"/>
          <p:cNvSpPr txBox="1"/>
          <p:nvPr/>
        </p:nvSpPr>
        <p:spPr>
          <a:xfrm>
            <a:off x="751409" y="4594028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/>
          </a:p>
        </p:txBody>
      </p:sp>
      <p:pic>
        <p:nvPicPr>
          <p:cNvPr id="215" name="Google Shape;21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3977" y="4435003"/>
            <a:ext cx="145399" cy="61939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6" name="Google Shape;216;p16"/>
          <p:cNvSpPr/>
          <p:nvPr/>
        </p:nvSpPr>
        <p:spPr>
          <a:xfrm>
            <a:off x="1336358" y="4423458"/>
            <a:ext cx="6010958" cy="6030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7" name="Google Shape;217;p16"/>
          <p:cNvSpPr txBox="1"/>
          <p:nvPr/>
        </p:nvSpPr>
        <p:spPr>
          <a:xfrm>
            <a:off x="2926541" y="4092763"/>
            <a:ext cx="53091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/>
          </a:p>
        </p:txBody>
      </p:sp>
      <p:sp>
        <p:nvSpPr>
          <p:cNvPr id="218" name="Google Shape;218;p16"/>
          <p:cNvSpPr/>
          <p:nvPr/>
        </p:nvSpPr>
        <p:spPr>
          <a:xfrm>
            <a:off x="3457456" y="4075006"/>
            <a:ext cx="1589103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9" name="Google Shape;219;p16"/>
          <p:cNvSpPr txBox="1"/>
          <p:nvPr/>
        </p:nvSpPr>
        <p:spPr>
          <a:xfrm>
            <a:off x="5128053" y="4085143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/>
          </a:p>
        </p:txBody>
      </p:sp>
      <p:sp>
        <p:nvSpPr>
          <p:cNvPr id="220" name="Google Shape;220;p16"/>
          <p:cNvSpPr/>
          <p:nvPr/>
        </p:nvSpPr>
        <p:spPr>
          <a:xfrm>
            <a:off x="5758214" y="4075006"/>
            <a:ext cx="880904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1" name="Google Shape;221;p16"/>
          <p:cNvSpPr/>
          <p:nvPr/>
        </p:nvSpPr>
        <p:spPr>
          <a:xfrm>
            <a:off x="6756746" y="4120114"/>
            <a:ext cx="124008" cy="13620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2" name="Google Shape;222;p16"/>
          <p:cNvSpPr txBox="1"/>
          <p:nvPr/>
        </p:nvSpPr>
        <p:spPr>
          <a:xfrm>
            <a:off x="618243" y="270865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endParaRPr/>
          </a:p>
        </p:txBody>
      </p:sp>
      <p:sp>
        <p:nvSpPr>
          <p:cNvPr id="223" name="Google Shape;223;p16"/>
          <p:cNvSpPr/>
          <p:nvPr/>
        </p:nvSpPr>
        <p:spPr>
          <a:xfrm>
            <a:off x="1355061" y="2698483"/>
            <a:ext cx="2203505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4" name="Google Shape;224;p16"/>
          <p:cNvSpPr/>
          <p:nvPr/>
        </p:nvSpPr>
        <p:spPr>
          <a:xfrm>
            <a:off x="3599316" y="2699774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파일선택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5" name="Google Shape;225;p16"/>
          <p:cNvSpPr/>
          <p:nvPr/>
        </p:nvSpPr>
        <p:spPr>
          <a:xfrm>
            <a:off x="4292648" y="2700217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파일삭제</a:t>
            </a:r>
            <a:endParaRPr sz="900" b="0" i="0" u="none" strike="noStrike" cap="non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" name="Google Shape;226;p16"/>
          <p:cNvSpPr txBox="1"/>
          <p:nvPr/>
        </p:nvSpPr>
        <p:spPr>
          <a:xfrm>
            <a:off x="599540" y="5098557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endParaRPr/>
          </a:p>
        </p:txBody>
      </p:sp>
      <p:sp>
        <p:nvSpPr>
          <p:cNvPr id="227" name="Google Shape;227;p16"/>
          <p:cNvSpPr/>
          <p:nvPr/>
        </p:nvSpPr>
        <p:spPr>
          <a:xfrm>
            <a:off x="1336358" y="5088388"/>
            <a:ext cx="2203505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8" name="Google Shape;228;p16"/>
          <p:cNvSpPr/>
          <p:nvPr/>
        </p:nvSpPr>
        <p:spPr>
          <a:xfrm>
            <a:off x="3580613" y="5089679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파일선택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9" name="Google Shape;229;p16"/>
          <p:cNvSpPr/>
          <p:nvPr/>
        </p:nvSpPr>
        <p:spPr>
          <a:xfrm>
            <a:off x="4273945" y="5090122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파일삭제</a:t>
            </a:r>
            <a:endParaRPr sz="900" b="0" i="0" u="none" strike="noStrike" cap="non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0" name="Google Shape;230;p16"/>
          <p:cNvSpPr txBox="1"/>
          <p:nvPr/>
        </p:nvSpPr>
        <p:spPr>
          <a:xfrm>
            <a:off x="6875328" y="4077337"/>
            <a:ext cx="53091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비공개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16"/>
          <p:cNvSpPr/>
          <p:nvPr/>
        </p:nvSpPr>
        <p:spPr>
          <a:xfrm>
            <a:off x="6911989" y="5662396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등록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2" name="Google Shape;232;p16"/>
          <p:cNvSpPr/>
          <p:nvPr/>
        </p:nvSpPr>
        <p:spPr>
          <a:xfrm>
            <a:off x="7383977" y="5662396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취소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3" name="Google Shape;233;p16"/>
          <p:cNvSpPr/>
          <p:nvPr/>
        </p:nvSpPr>
        <p:spPr>
          <a:xfrm>
            <a:off x="423728" y="1111893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16"/>
          <p:cNvSpPr/>
          <p:nvPr/>
        </p:nvSpPr>
        <p:spPr>
          <a:xfrm>
            <a:off x="402373" y="3486915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상담게시판</a:t>
            </a:r>
            <a:endParaRPr/>
          </a:p>
        </p:txBody>
      </p:sp>
      <p:sp>
        <p:nvSpPr>
          <p:cNvPr id="240" name="Google Shape;240;p17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상담게시판 리스트 화면</a:t>
            </a:r>
            <a:endParaRPr/>
          </a:p>
        </p:txBody>
      </p:sp>
      <p:sp>
        <p:nvSpPr>
          <p:cNvPr id="241" name="Google Shape;241;p17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 또는 민원형태의 게시판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lang="ko-KR" sz="9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등록은 일반사용자는 실명인증을 직원은 직번과 비밀번호를 통해 입력 할 수 있다. </a:t>
            </a:r>
            <a:endParaRPr sz="9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AutoNum type="arabicParenR"/>
            </a:pPr>
            <a:r>
              <a:rPr lang="ko-KR" sz="9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제목클릭 시 작성자 인증을 통해 상세보기 페이지로 이동한다.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17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44" name="Google Shape;244;p17"/>
          <p:cNvGrpSpPr/>
          <p:nvPr/>
        </p:nvGrpSpPr>
        <p:grpSpPr>
          <a:xfrm>
            <a:off x="423863" y="803388"/>
            <a:ext cx="7542213" cy="209638"/>
            <a:chOff x="1184447" y="3314541"/>
            <a:chExt cx="7541482" cy="209638"/>
          </a:xfrm>
        </p:grpSpPr>
        <p:cxnSp>
          <p:nvCxnSpPr>
            <p:cNvPr id="245" name="Google Shape;245;p17"/>
            <p:cNvCxnSpPr/>
            <p:nvPr/>
          </p:nvCxnSpPr>
          <p:spPr>
            <a:xfrm rot="10800000">
              <a:off x="1184447" y="3524179"/>
              <a:ext cx="7541482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46" name="Google Shape;246;p17"/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메뉴명 표시영역</a:t>
              </a:r>
              <a:endParaRPr sz="10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36000" tIns="14400" rIns="36000" bIns="108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메뉴경로 표시영역</a:t>
              </a: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49" name="Google Shape;24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487" y="4493919"/>
            <a:ext cx="7416059" cy="1400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840" y="1411372"/>
            <a:ext cx="7409706" cy="134706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7"/>
          <p:cNvSpPr/>
          <p:nvPr/>
        </p:nvSpPr>
        <p:spPr>
          <a:xfrm>
            <a:off x="1903997" y="1784849"/>
            <a:ext cx="523783" cy="15765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EFF1F5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endParaRPr sz="900" b="0" i="0" u="none" strike="noStrike" cap="none">
              <a:solidFill>
                <a:srgbClr val="EFF1F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17"/>
          <p:cNvSpPr/>
          <p:nvPr/>
        </p:nvSpPr>
        <p:spPr>
          <a:xfrm>
            <a:off x="3700255" y="2832276"/>
            <a:ext cx="219688" cy="24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/>
          </a:p>
        </p:txBody>
      </p:sp>
      <p:sp>
        <p:nvSpPr>
          <p:cNvPr id="253" name="Google Shape;253;p17"/>
          <p:cNvSpPr/>
          <p:nvPr/>
        </p:nvSpPr>
        <p:spPr>
          <a:xfrm>
            <a:off x="4004143" y="2832133"/>
            <a:ext cx="219688" cy="24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254" name="Google Shape;254;p17"/>
          <p:cNvSpPr/>
          <p:nvPr/>
        </p:nvSpPr>
        <p:spPr>
          <a:xfrm>
            <a:off x="4308031" y="2842571"/>
            <a:ext cx="231028" cy="24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w="120000" h="120000" fill="darken" extrusionOk="0">
                <a:moveTo>
                  <a:pt x="105000" y="60000"/>
                </a:moveTo>
                <a:lnTo>
                  <a:pt x="15000" y="16916"/>
                </a:lnTo>
                <a:lnTo>
                  <a:pt x="15000" y="103084"/>
                </a:lnTo>
                <a:close/>
              </a:path>
              <a:path w="120000" h="120000" fill="none" extrusionOk="0">
                <a:moveTo>
                  <a:pt x="105000" y="60000"/>
                </a:moveTo>
                <a:lnTo>
                  <a:pt x="15000" y="103084"/>
                </a:lnTo>
                <a:lnTo>
                  <a:pt x="15000" y="16916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p17"/>
          <p:cNvSpPr/>
          <p:nvPr/>
        </p:nvSpPr>
        <p:spPr>
          <a:xfrm>
            <a:off x="7029303" y="2863950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등록하기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56" name="Google Shape;256;p17"/>
          <p:cNvGrpSpPr/>
          <p:nvPr/>
        </p:nvGrpSpPr>
        <p:grpSpPr>
          <a:xfrm>
            <a:off x="4342545" y="1067867"/>
            <a:ext cx="2859211" cy="313863"/>
            <a:chOff x="4302857" y="1128192"/>
            <a:chExt cx="2859211" cy="313863"/>
          </a:xfrm>
        </p:grpSpPr>
        <p:pic>
          <p:nvPicPr>
            <p:cNvPr id="257" name="Google Shape;257;p1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302857" y="1128192"/>
              <a:ext cx="2859211" cy="313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17" descr="돋보기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909972" y="1217947"/>
              <a:ext cx="159286" cy="1592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9" name="Google Shape;259;p17"/>
          <p:cNvSpPr/>
          <p:nvPr/>
        </p:nvSpPr>
        <p:spPr>
          <a:xfrm>
            <a:off x="7201196" y="1090166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검색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0" name="Google Shape;260;p17"/>
          <p:cNvSpPr/>
          <p:nvPr/>
        </p:nvSpPr>
        <p:spPr>
          <a:xfrm>
            <a:off x="6781654" y="2928378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17"/>
          <p:cNvSpPr/>
          <p:nvPr/>
        </p:nvSpPr>
        <p:spPr>
          <a:xfrm>
            <a:off x="4738688" y="2830327"/>
            <a:ext cx="1824577" cy="14402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2" name="Google Shape;262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25893" y="3118736"/>
            <a:ext cx="1675852" cy="1046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7" descr="닫기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87967" y="2854694"/>
            <a:ext cx="203200" cy="20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4" name="Google Shape;264;p17"/>
          <p:cNvCxnSpPr>
            <a:stCxn id="255" idx="2"/>
          </p:cNvCxnSpPr>
          <p:nvPr/>
        </p:nvCxnSpPr>
        <p:spPr>
          <a:xfrm rot="5400000">
            <a:off x="6664994" y="3004245"/>
            <a:ext cx="588900" cy="7923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5" name="Google Shape;265;p17"/>
          <p:cNvSpPr/>
          <p:nvPr/>
        </p:nvSpPr>
        <p:spPr>
          <a:xfrm>
            <a:off x="642175" y="2863950"/>
            <a:ext cx="2611230" cy="11772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6" name="Google Shape;266;p17" descr="닫기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905409" y="2913590"/>
            <a:ext cx="203200" cy="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7"/>
          <p:cNvSpPr txBox="1"/>
          <p:nvPr/>
        </p:nvSpPr>
        <p:spPr>
          <a:xfrm>
            <a:off x="867819" y="3106541"/>
            <a:ext cx="61223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/>
          </a:p>
        </p:txBody>
      </p:sp>
      <p:sp>
        <p:nvSpPr>
          <p:cNvPr id="268" name="Google Shape;268;p17"/>
          <p:cNvSpPr/>
          <p:nvPr/>
        </p:nvSpPr>
        <p:spPr>
          <a:xfrm>
            <a:off x="1473076" y="3106541"/>
            <a:ext cx="1212158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9" name="Google Shape;269;p17"/>
          <p:cNvSpPr txBox="1"/>
          <p:nvPr/>
        </p:nvSpPr>
        <p:spPr>
          <a:xfrm>
            <a:off x="758777" y="3433043"/>
            <a:ext cx="65464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/>
          </a:p>
        </p:txBody>
      </p:sp>
      <p:sp>
        <p:nvSpPr>
          <p:cNvPr id="270" name="Google Shape;270;p17"/>
          <p:cNvSpPr/>
          <p:nvPr/>
        </p:nvSpPr>
        <p:spPr>
          <a:xfrm>
            <a:off x="1473076" y="3433043"/>
            <a:ext cx="1212158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1" name="Google Shape;271;p17"/>
          <p:cNvSpPr/>
          <p:nvPr/>
        </p:nvSpPr>
        <p:spPr>
          <a:xfrm>
            <a:off x="1171129" y="1686633"/>
            <a:ext cx="661848" cy="301163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p17"/>
          <p:cNvSpPr/>
          <p:nvPr/>
        </p:nvSpPr>
        <p:spPr>
          <a:xfrm>
            <a:off x="2787320" y="3743992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확인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73" name="Google Shape;273;p17"/>
          <p:cNvCxnSpPr>
            <a:stCxn id="271" idx="2"/>
            <a:endCxn id="265" idx="0"/>
          </p:cNvCxnSpPr>
          <p:nvPr/>
        </p:nvCxnSpPr>
        <p:spPr>
          <a:xfrm rot="-5400000" flipH="1">
            <a:off x="1286803" y="2203046"/>
            <a:ext cx="876300" cy="4458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4" name="Google Shape;274;p17"/>
          <p:cNvSpPr/>
          <p:nvPr/>
        </p:nvSpPr>
        <p:spPr>
          <a:xfrm>
            <a:off x="2749926" y="3268316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1490</Words>
  <Application>Microsoft Office PowerPoint</Application>
  <PresentationFormat>A4 용지(210x297mm)</PresentationFormat>
  <Paragraphs>588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Malgun Gothic</vt:lpstr>
      <vt:lpstr>Calibri</vt:lpstr>
      <vt:lpstr>Quattrocento Sans</vt:lpstr>
      <vt:lpstr>Arial</vt:lpstr>
      <vt:lpstr>Noto Sans Symbols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 규태</cp:lastModifiedBy>
  <cp:revision>1</cp:revision>
  <dcterms:modified xsi:type="dcterms:W3CDTF">2021-05-06T08:39:08Z</dcterms:modified>
</cp:coreProperties>
</file>