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11"/>
  </p:notesMasterIdLst>
  <p:sldIdLst>
    <p:sldId id="256" r:id="rId3"/>
    <p:sldId id="257" r:id="rId4"/>
    <p:sldId id="258" r:id="rId5"/>
    <p:sldId id="287" r:id="rId6"/>
    <p:sldId id="288" r:id="rId7"/>
    <p:sldId id="295" r:id="rId8"/>
    <p:sldId id="293" r:id="rId9"/>
    <p:sldId id="294" r:id="rId10"/>
  </p:sldIdLst>
  <p:sldSz cx="9906000" cy="6858000" type="A4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oto Sans Symbols" panose="020B0502040504020204" pitchFamily="50" charset="-127"/>
      <p:regular r:id="rId16"/>
    </p:embeddedFont>
    <p:embeddedFont>
      <p:font typeface="Quattrocento Sans" panose="020B0600000101010101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BF86B-5FDE-41DA-A875-A8B9C30797B5}" v="541" dt="2021-05-07T00:57:20.501"/>
  </p1510:revLst>
</p1510:revInfo>
</file>

<file path=ppt/tableStyles.xml><?xml version="1.0" encoding="utf-8"?>
<a:tblStyleLst xmlns:a="http://schemas.openxmlformats.org/drawingml/2006/main" def="{89E2957A-475E-4996-904C-085F209479E5}">
  <a:tblStyle styleId="{89E2957A-475E-4996-904C-085F209479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90" y="21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태" userId="1a73e528-11b4-4ae5-8012-e2f6ac72d46e" providerId="ADAL" clId="{DA009BCC-C947-4656-93F3-AD7552E8AC77}"/>
    <pc:docChg chg="undo custSel addSld delSld modSld sldOrd">
      <pc:chgData name="이규태" userId="1a73e528-11b4-4ae5-8012-e2f6ac72d46e" providerId="ADAL" clId="{DA009BCC-C947-4656-93F3-AD7552E8AC77}" dt="2021-05-07T02:06:35.829" v="2026" actId="2696"/>
      <pc:docMkLst>
        <pc:docMk/>
      </pc:docMkLst>
      <pc:sldChg chg="modSp">
        <pc:chgData name="이규태" userId="1a73e528-11b4-4ae5-8012-e2f6ac72d46e" providerId="ADAL" clId="{DA009BCC-C947-4656-93F3-AD7552E8AC77}" dt="2021-05-07T02:04:37.764" v="2003" actId="2165"/>
        <pc:sldMkLst>
          <pc:docMk/>
          <pc:sldMk cId="0" sldId="258"/>
        </pc:sldMkLst>
        <pc:graphicFrameChg chg="mod modGraphic">
          <ac:chgData name="이규태" userId="1a73e528-11b4-4ae5-8012-e2f6ac72d46e" providerId="ADAL" clId="{DA009BCC-C947-4656-93F3-AD7552E8AC77}" dt="2021-05-07T02:04:37.764" v="2003" actId="2165"/>
          <ac:graphicFrameMkLst>
            <pc:docMk/>
            <pc:sldMk cId="0" sldId="258"/>
            <ac:graphicFrameMk id="69" creationId="{00000000-0000-0000-0000-000000000000}"/>
          </ac:graphicFrameMkLst>
        </pc:graphicFrameChg>
      </pc:sldChg>
      <pc:sldChg chg="addSp del">
        <pc:chgData name="이규태" userId="1a73e528-11b4-4ae5-8012-e2f6ac72d46e" providerId="ADAL" clId="{DA009BCC-C947-4656-93F3-AD7552E8AC77}" dt="2021-05-07T01:49:09.502" v="1001" actId="2696"/>
        <pc:sldMkLst>
          <pc:docMk/>
          <pc:sldMk cId="0" sldId="260"/>
        </pc:sldMkLst>
        <pc:spChg chg="add">
          <ac:chgData name="이규태" userId="1a73e528-11b4-4ae5-8012-e2f6ac72d46e" providerId="ADAL" clId="{DA009BCC-C947-4656-93F3-AD7552E8AC77}" dt="2021-05-07T01:41:08.012" v="755"/>
          <ac:spMkLst>
            <pc:docMk/>
            <pc:sldMk cId="0" sldId="260"/>
            <ac:spMk id="44" creationId="{08B8730D-5263-43AE-BB05-AD9F9C39B7B8}"/>
          </ac:spMkLst>
        </pc:spChg>
      </pc:sldChg>
      <pc:sldChg chg="del">
        <pc:chgData name="이규태" userId="1a73e528-11b4-4ae5-8012-e2f6ac72d46e" providerId="ADAL" clId="{DA009BCC-C947-4656-93F3-AD7552E8AC77}" dt="2021-05-07T01:49:09.517" v="1002" actId="2696"/>
        <pc:sldMkLst>
          <pc:docMk/>
          <pc:sldMk cId="0" sldId="261"/>
        </pc:sldMkLst>
      </pc:sldChg>
      <pc:sldChg chg="del">
        <pc:chgData name="이규태" userId="1a73e528-11b4-4ae5-8012-e2f6ac72d46e" providerId="ADAL" clId="{DA009BCC-C947-4656-93F3-AD7552E8AC77}" dt="2021-05-07T01:49:09.533" v="1003" actId="2696"/>
        <pc:sldMkLst>
          <pc:docMk/>
          <pc:sldMk cId="0" sldId="262"/>
        </pc:sldMkLst>
      </pc:sldChg>
      <pc:sldChg chg="del">
        <pc:chgData name="이규태" userId="1a73e528-11b4-4ae5-8012-e2f6ac72d46e" providerId="ADAL" clId="{DA009BCC-C947-4656-93F3-AD7552E8AC77}" dt="2021-05-07T01:49:09.564" v="1004" actId="2696"/>
        <pc:sldMkLst>
          <pc:docMk/>
          <pc:sldMk cId="0" sldId="263"/>
        </pc:sldMkLst>
      </pc:sldChg>
      <pc:sldChg chg="del">
        <pc:chgData name="이규태" userId="1a73e528-11b4-4ae5-8012-e2f6ac72d46e" providerId="ADAL" clId="{DA009BCC-C947-4656-93F3-AD7552E8AC77}" dt="2021-05-07T01:49:09.582" v="1005" actId="2696"/>
        <pc:sldMkLst>
          <pc:docMk/>
          <pc:sldMk cId="0" sldId="264"/>
        </pc:sldMkLst>
      </pc:sldChg>
      <pc:sldChg chg="del">
        <pc:chgData name="이규태" userId="1a73e528-11b4-4ae5-8012-e2f6ac72d46e" providerId="ADAL" clId="{DA009BCC-C947-4656-93F3-AD7552E8AC77}" dt="2021-05-07T01:49:09.602" v="1006" actId="2696"/>
        <pc:sldMkLst>
          <pc:docMk/>
          <pc:sldMk cId="0" sldId="265"/>
        </pc:sldMkLst>
      </pc:sldChg>
      <pc:sldChg chg="del">
        <pc:chgData name="이규태" userId="1a73e528-11b4-4ae5-8012-e2f6ac72d46e" providerId="ADAL" clId="{DA009BCC-C947-4656-93F3-AD7552E8AC77}" dt="2021-05-07T01:49:09.622" v="1007" actId="2696"/>
        <pc:sldMkLst>
          <pc:docMk/>
          <pc:sldMk cId="0" sldId="266"/>
        </pc:sldMkLst>
      </pc:sldChg>
      <pc:sldChg chg="del">
        <pc:chgData name="이규태" userId="1a73e528-11b4-4ae5-8012-e2f6ac72d46e" providerId="ADAL" clId="{DA009BCC-C947-4656-93F3-AD7552E8AC77}" dt="2021-05-07T01:49:09.641" v="1008" actId="2696"/>
        <pc:sldMkLst>
          <pc:docMk/>
          <pc:sldMk cId="0" sldId="267"/>
        </pc:sldMkLst>
      </pc:sldChg>
      <pc:sldChg chg="del">
        <pc:chgData name="이규태" userId="1a73e528-11b4-4ae5-8012-e2f6ac72d46e" providerId="ADAL" clId="{DA009BCC-C947-4656-93F3-AD7552E8AC77}" dt="2021-05-07T01:49:09.661" v="1009" actId="2696"/>
        <pc:sldMkLst>
          <pc:docMk/>
          <pc:sldMk cId="0" sldId="268"/>
        </pc:sldMkLst>
      </pc:sldChg>
      <pc:sldChg chg="del">
        <pc:chgData name="이규태" userId="1a73e528-11b4-4ae5-8012-e2f6ac72d46e" providerId="ADAL" clId="{DA009BCC-C947-4656-93F3-AD7552E8AC77}" dt="2021-05-07T01:49:09.681" v="1010" actId="2696"/>
        <pc:sldMkLst>
          <pc:docMk/>
          <pc:sldMk cId="0" sldId="269"/>
        </pc:sldMkLst>
      </pc:sldChg>
      <pc:sldChg chg="del">
        <pc:chgData name="이규태" userId="1a73e528-11b4-4ae5-8012-e2f6ac72d46e" providerId="ADAL" clId="{DA009BCC-C947-4656-93F3-AD7552E8AC77}" dt="2021-05-07T01:49:09.691" v="1011" actId="2696"/>
        <pc:sldMkLst>
          <pc:docMk/>
          <pc:sldMk cId="0" sldId="270"/>
        </pc:sldMkLst>
      </pc:sldChg>
      <pc:sldChg chg="del">
        <pc:chgData name="이규태" userId="1a73e528-11b4-4ae5-8012-e2f6ac72d46e" providerId="ADAL" clId="{DA009BCC-C947-4656-93F3-AD7552E8AC77}" dt="2021-05-07T01:49:09.714" v="1012" actId="2696"/>
        <pc:sldMkLst>
          <pc:docMk/>
          <pc:sldMk cId="0" sldId="271"/>
        </pc:sldMkLst>
      </pc:sldChg>
      <pc:sldChg chg="del">
        <pc:chgData name="이규태" userId="1a73e528-11b4-4ae5-8012-e2f6ac72d46e" providerId="ADAL" clId="{DA009BCC-C947-4656-93F3-AD7552E8AC77}" dt="2021-05-07T01:49:09.732" v="1013" actId="2696"/>
        <pc:sldMkLst>
          <pc:docMk/>
          <pc:sldMk cId="0" sldId="272"/>
        </pc:sldMkLst>
      </pc:sldChg>
      <pc:sldChg chg="del">
        <pc:chgData name="이규태" userId="1a73e528-11b4-4ae5-8012-e2f6ac72d46e" providerId="ADAL" clId="{DA009BCC-C947-4656-93F3-AD7552E8AC77}" dt="2021-05-07T01:49:09.744" v="1014" actId="2696"/>
        <pc:sldMkLst>
          <pc:docMk/>
          <pc:sldMk cId="0" sldId="273"/>
        </pc:sldMkLst>
      </pc:sldChg>
      <pc:sldChg chg="del">
        <pc:chgData name="이규태" userId="1a73e528-11b4-4ae5-8012-e2f6ac72d46e" providerId="ADAL" clId="{DA009BCC-C947-4656-93F3-AD7552E8AC77}" dt="2021-05-07T01:49:09.762" v="1015" actId="2696"/>
        <pc:sldMkLst>
          <pc:docMk/>
          <pc:sldMk cId="0" sldId="274"/>
        </pc:sldMkLst>
      </pc:sldChg>
      <pc:sldChg chg="del">
        <pc:chgData name="이규태" userId="1a73e528-11b4-4ae5-8012-e2f6ac72d46e" providerId="ADAL" clId="{DA009BCC-C947-4656-93F3-AD7552E8AC77}" dt="2021-05-07T01:49:09.775" v="1016" actId="2696"/>
        <pc:sldMkLst>
          <pc:docMk/>
          <pc:sldMk cId="0" sldId="275"/>
        </pc:sldMkLst>
      </pc:sldChg>
      <pc:sldChg chg="del">
        <pc:chgData name="이규태" userId="1a73e528-11b4-4ae5-8012-e2f6ac72d46e" providerId="ADAL" clId="{DA009BCC-C947-4656-93F3-AD7552E8AC77}" dt="2021-05-07T01:49:09.785" v="1017" actId="2696"/>
        <pc:sldMkLst>
          <pc:docMk/>
          <pc:sldMk cId="0" sldId="276"/>
        </pc:sldMkLst>
      </pc:sldChg>
      <pc:sldChg chg="del">
        <pc:chgData name="이규태" userId="1a73e528-11b4-4ae5-8012-e2f6ac72d46e" providerId="ADAL" clId="{DA009BCC-C947-4656-93F3-AD7552E8AC77}" dt="2021-05-07T01:49:09.795" v="1018" actId="2696"/>
        <pc:sldMkLst>
          <pc:docMk/>
          <pc:sldMk cId="0" sldId="277"/>
        </pc:sldMkLst>
      </pc:sldChg>
      <pc:sldChg chg="del">
        <pc:chgData name="이규태" userId="1a73e528-11b4-4ae5-8012-e2f6ac72d46e" providerId="ADAL" clId="{DA009BCC-C947-4656-93F3-AD7552E8AC77}" dt="2021-05-07T01:49:09.815" v="1019" actId="2696"/>
        <pc:sldMkLst>
          <pc:docMk/>
          <pc:sldMk cId="0" sldId="278"/>
        </pc:sldMkLst>
      </pc:sldChg>
      <pc:sldChg chg="del">
        <pc:chgData name="이규태" userId="1a73e528-11b4-4ae5-8012-e2f6ac72d46e" providerId="ADAL" clId="{DA009BCC-C947-4656-93F3-AD7552E8AC77}" dt="2021-05-07T01:49:09.826" v="1020" actId="2696"/>
        <pc:sldMkLst>
          <pc:docMk/>
          <pc:sldMk cId="0" sldId="279"/>
        </pc:sldMkLst>
      </pc:sldChg>
      <pc:sldChg chg="del">
        <pc:chgData name="이규태" userId="1a73e528-11b4-4ae5-8012-e2f6ac72d46e" providerId="ADAL" clId="{DA009BCC-C947-4656-93F3-AD7552E8AC77}" dt="2021-05-07T01:49:09.846" v="1021" actId="2696"/>
        <pc:sldMkLst>
          <pc:docMk/>
          <pc:sldMk cId="0" sldId="280"/>
        </pc:sldMkLst>
      </pc:sldChg>
      <pc:sldChg chg="del">
        <pc:chgData name="이규태" userId="1a73e528-11b4-4ae5-8012-e2f6ac72d46e" providerId="ADAL" clId="{DA009BCC-C947-4656-93F3-AD7552E8AC77}" dt="2021-05-07T01:49:09.866" v="1022" actId="2696"/>
        <pc:sldMkLst>
          <pc:docMk/>
          <pc:sldMk cId="0" sldId="281"/>
        </pc:sldMkLst>
      </pc:sldChg>
      <pc:sldChg chg="del">
        <pc:chgData name="이규태" userId="1a73e528-11b4-4ae5-8012-e2f6ac72d46e" providerId="ADAL" clId="{DA009BCC-C947-4656-93F3-AD7552E8AC77}" dt="2021-05-07T01:49:09.887" v="1023" actId="2696"/>
        <pc:sldMkLst>
          <pc:docMk/>
          <pc:sldMk cId="0" sldId="282"/>
        </pc:sldMkLst>
      </pc:sldChg>
      <pc:sldChg chg="del">
        <pc:chgData name="이규태" userId="1a73e528-11b4-4ae5-8012-e2f6ac72d46e" providerId="ADAL" clId="{DA009BCC-C947-4656-93F3-AD7552E8AC77}" dt="2021-05-07T01:49:09.927" v="1024" actId="2696"/>
        <pc:sldMkLst>
          <pc:docMk/>
          <pc:sldMk cId="0" sldId="283"/>
        </pc:sldMkLst>
      </pc:sldChg>
      <pc:sldChg chg="del">
        <pc:chgData name="이규태" userId="1a73e528-11b4-4ae5-8012-e2f6ac72d46e" providerId="ADAL" clId="{DA009BCC-C947-4656-93F3-AD7552E8AC77}" dt="2021-05-07T01:49:09.958" v="1025" actId="2696"/>
        <pc:sldMkLst>
          <pc:docMk/>
          <pc:sldMk cId="0" sldId="284"/>
        </pc:sldMkLst>
      </pc:sldChg>
      <pc:sldChg chg="del">
        <pc:chgData name="이규태" userId="1a73e528-11b4-4ae5-8012-e2f6ac72d46e" providerId="ADAL" clId="{DA009BCC-C947-4656-93F3-AD7552E8AC77}" dt="2021-05-07T01:49:09.976" v="1026" actId="2696"/>
        <pc:sldMkLst>
          <pc:docMk/>
          <pc:sldMk cId="0" sldId="285"/>
        </pc:sldMkLst>
      </pc:sldChg>
      <pc:sldChg chg="del">
        <pc:chgData name="이규태" userId="1a73e528-11b4-4ae5-8012-e2f6ac72d46e" providerId="ADAL" clId="{DA009BCC-C947-4656-93F3-AD7552E8AC77}" dt="2021-05-07T01:49:09.997" v="1027" actId="2696"/>
        <pc:sldMkLst>
          <pc:docMk/>
          <pc:sldMk cId="0" sldId="286"/>
        </pc:sldMkLst>
      </pc:sldChg>
      <pc:sldChg chg="addSp delSp modSp">
        <pc:chgData name="이규태" userId="1a73e528-11b4-4ae5-8012-e2f6ac72d46e" providerId="ADAL" clId="{DA009BCC-C947-4656-93F3-AD7552E8AC77}" dt="2021-05-07T02:05:37.150" v="2023" actId="27309"/>
        <pc:sldMkLst>
          <pc:docMk/>
          <pc:sldMk cId="1067176217" sldId="287"/>
        </pc:sldMkLst>
        <pc:spChg chg="del mod topLvl">
          <ac:chgData name="이규태" userId="1a73e528-11b4-4ae5-8012-e2f6ac72d46e" providerId="ADAL" clId="{DA009BCC-C947-4656-93F3-AD7552E8AC77}" dt="2021-05-07T01:06:16.996" v="122" actId="478"/>
          <ac:spMkLst>
            <pc:docMk/>
            <pc:sldMk cId="1067176217" sldId="287"/>
            <ac:spMk id="11" creationId="{15A6EB46-9FCC-485E-94D3-8C1FD911BB60}"/>
          </ac:spMkLst>
        </pc:spChg>
        <pc:spChg chg="add mod ord">
          <ac:chgData name="이규태" userId="1a73e528-11b4-4ae5-8012-e2f6ac72d46e" providerId="ADAL" clId="{DA009BCC-C947-4656-93F3-AD7552E8AC77}" dt="2021-05-07T02:05:31.351" v="2020" actId="171"/>
          <ac:spMkLst>
            <pc:docMk/>
            <pc:sldMk cId="1067176217" sldId="287"/>
            <ac:spMk id="19" creationId="{A8B534C7-E947-4D4B-9DA6-5F363E1EEE3D}"/>
          </ac:spMkLst>
        </pc:spChg>
        <pc:spChg chg="del mod topLvl">
          <ac:chgData name="이규태" userId="1a73e528-11b4-4ae5-8012-e2f6ac72d46e" providerId="ADAL" clId="{DA009BCC-C947-4656-93F3-AD7552E8AC77}" dt="2021-05-07T01:06:34.965" v="135" actId="478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1a73e528-11b4-4ae5-8012-e2f6ac72d46e" providerId="ADAL" clId="{DA009BCC-C947-4656-93F3-AD7552E8AC77}" dt="2021-05-07T01:06:26.806" v="130" actId="478"/>
          <ac:spMkLst>
            <pc:docMk/>
            <pc:sldMk cId="1067176217" sldId="287"/>
            <ac:spMk id="25" creationId="{A8668909-B923-41B8-9A60-540923F8F487}"/>
          </ac:spMkLst>
        </pc:spChg>
        <pc:spChg chg="add del mod">
          <ac:chgData name="이규태" userId="1a73e528-11b4-4ae5-8012-e2f6ac72d46e" providerId="ADAL" clId="{DA009BCC-C947-4656-93F3-AD7552E8AC77}" dt="2021-05-07T01:06:21.693" v="127" actId="478"/>
          <ac:spMkLst>
            <pc:docMk/>
            <pc:sldMk cId="1067176217" sldId="287"/>
            <ac:spMk id="26" creationId="{453F71E7-720F-4DC4-87BB-0E88E3F4C994}"/>
          </ac:spMkLst>
        </pc:spChg>
        <pc:spChg chg="add del mod">
          <ac:chgData name="이규태" userId="1a73e528-11b4-4ae5-8012-e2f6ac72d46e" providerId="ADAL" clId="{DA009BCC-C947-4656-93F3-AD7552E8AC77}" dt="2021-05-07T01:06:28.949" v="131" actId="478"/>
          <ac:spMkLst>
            <pc:docMk/>
            <pc:sldMk cId="1067176217" sldId="287"/>
            <ac:spMk id="28" creationId="{57EF9625-6BFB-421C-B5DE-6C5B7148AB7D}"/>
          </ac:spMkLst>
        </pc:spChg>
        <pc:spChg chg="add del mod">
          <ac:chgData name="이규태" userId="1a73e528-11b4-4ae5-8012-e2f6ac72d46e" providerId="ADAL" clId="{DA009BCC-C947-4656-93F3-AD7552E8AC77}" dt="2021-05-07T01:06:30.068" v="132" actId="478"/>
          <ac:spMkLst>
            <pc:docMk/>
            <pc:sldMk cId="1067176217" sldId="287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06:21.113" v="126" actId="478"/>
          <ac:spMkLst>
            <pc:docMk/>
            <pc:sldMk cId="1067176217" sldId="287"/>
            <ac:spMk id="33" creationId="{25EC581C-7C9A-4AC5-BEA7-61EF28CA5650}"/>
          </ac:spMkLst>
        </pc:spChg>
        <pc:spChg chg="add del mod">
          <ac:chgData name="이규태" userId="1a73e528-11b4-4ae5-8012-e2f6ac72d46e" providerId="ADAL" clId="{DA009BCC-C947-4656-93F3-AD7552E8AC77}" dt="2021-05-07T01:09:38.092" v="182" actId="478"/>
          <ac:spMkLst>
            <pc:docMk/>
            <pc:sldMk cId="1067176217" sldId="287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7:53.510" v="1543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0.660" v="1709" actId="20577"/>
          <ac:spMkLst>
            <pc:docMk/>
            <pc:sldMk cId="1067176217" sldId="287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03:57.036" v="89" actId="165"/>
          <ac:grpSpMkLst>
            <pc:docMk/>
            <pc:sldMk cId="1067176217" sldId="287"/>
            <ac:grpSpMk id="27" creationId="{61668964-BE62-4784-8802-020BA3680322}"/>
          </ac:grpSpMkLst>
        </pc:grpChg>
        <pc:grpChg chg="add del mod">
          <ac:chgData name="이규태" userId="1a73e528-11b4-4ae5-8012-e2f6ac72d46e" providerId="ADAL" clId="{DA009BCC-C947-4656-93F3-AD7552E8AC77}" dt="2021-05-07T01:09:39.257" v="183" actId="478"/>
          <ac:grpSpMkLst>
            <pc:docMk/>
            <pc:sldMk cId="1067176217" sldId="287"/>
            <ac:grpSpMk id="39" creationId="{5355CAF2-B9A5-488E-9960-091A511CD8E7}"/>
          </ac:grpSpMkLst>
        </pc:grpChg>
        <pc:grpChg chg="add del mod">
          <ac:chgData name="이규태" userId="1a73e528-11b4-4ae5-8012-e2f6ac72d46e" providerId="ADAL" clId="{DA009BCC-C947-4656-93F3-AD7552E8AC77}" dt="2021-05-07T01:09:41.801" v="186" actId="478"/>
          <ac:grpSpMkLst>
            <pc:docMk/>
            <pc:sldMk cId="1067176217" sldId="287"/>
            <ac:grpSpMk id="42" creationId="{0B619143-7DB1-46CA-B7AF-A8DE975BBD56}"/>
          </ac:grpSpMkLst>
        </pc:grpChg>
        <pc:grpChg chg="del mod topLvl">
          <ac:chgData name="이규태" userId="1a73e528-11b4-4ae5-8012-e2f6ac72d46e" providerId="ADAL" clId="{DA009BCC-C947-4656-93F3-AD7552E8AC77}" dt="2021-05-07T01:06:32.559" v="133" actId="478"/>
          <ac:grpSpMkLst>
            <pc:docMk/>
            <pc:sldMk cId="1067176217" sldId="287"/>
            <ac:grpSpMk id="52" creationId="{F24C98B0-74EA-4000-BBA5-0E8BF0168EA3}"/>
          </ac:grpSpMkLst>
        </pc:grpChg>
        <pc:grpChg chg="del mod topLvl">
          <ac:chgData name="이규태" userId="1a73e528-11b4-4ae5-8012-e2f6ac72d46e" providerId="ADAL" clId="{DA009BCC-C947-4656-93F3-AD7552E8AC77}" dt="2021-05-07T01:06:33.994" v="134" actId="478"/>
          <ac:grpSpMkLst>
            <pc:docMk/>
            <pc:sldMk cId="1067176217" sldId="287"/>
            <ac:grpSpMk id="53" creationId="{0BB5F5C8-0DFB-48DE-87C7-263636F14F0B}"/>
          </ac:grpSpMkLst>
        </pc:grpChg>
        <pc:graphicFrameChg chg="add del modGraphic">
          <ac:chgData name="이규태" userId="1a73e528-11b4-4ae5-8012-e2f6ac72d46e" providerId="ADAL" clId="{DA009BCC-C947-4656-93F3-AD7552E8AC77}" dt="2021-05-07T02:05:37.150" v="2023" actId="27309"/>
          <ac:graphicFrameMkLst>
            <pc:docMk/>
            <pc:sldMk cId="1067176217" sldId="287"/>
            <ac:graphicFrameMk id="22" creationId="{5FDFBD23-9A17-4634-BE9C-093E9CC5D9BA}"/>
          </ac:graphicFrameMkLst>
        </pc:graphicFrameChg>
        <pc:picChg chg="del mod topLvl">
          <ac:chgData name="이규태" userId="1a73e528-11b4-4ae5-8012-e2f6ac72d46e" providerId="ADAL" clId="{DA009BCC-C947-4656-93F3-AD7552E8AC77}" dt="2021-05-07T01:06:19.070" v="125" actId="478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2:05:13.578" v="2015" actId="478"/>
          <ac:picMkLst>
            <pc:docMk/>
            <pc:sldMk cId="1067176217" sldId="287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06:37.952" v="136" actId="478"/>
          <ac:cxnSpMkLst>
            <pc:docMk/>
            <pc:sldMk cId="1067176217" sldId="287"/>
            <ac:cxnSpMk id="6" creationId="{FB9B3061-91A0-41FC-9EA6-DB18348A2CDC}"/>
          </ac:cxnSpMkLst>
        </pc:cxnChg>
      </pc:sldChg>
      <pc:sldChg chg="addSp delSp modSp">
        <pc:chgData name="이규태" userId="1a73e528-11b4-4ae5-8012-e2f6ac72d46e" providerId="ADAL" clId="{DA009BCC-C947-4656-93F3-AD7552E8AC77}" dt="2021-05-07T02:02:14.783" v="1735"/>
        <pc:sldMkLst>
          <pc:docMk/>
          <pc:sldMk cId="2737734195" sldId="288"/>
        </pc:sldMkLst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2" creationId="{8DB8B214-B2C0-4F60-8ABB-05BD425FF6FD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6" creationId="{2EE5FF0B-E0A3-4A4C-82A5-3A5E82341C3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8" creationId="{110AF9B0-B918-4B98-B26C-FF5044EA4FBD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9" creationId="{163E7B1B-9104-4F8C-968C-366DEE98FD25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0" creationId="{337B4503-40CD-49BC-9ADC-2934656D578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5" creationId="{C91B3B3C-F097-4426-A9A7-77BD218C412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6" creationId="{65D5855F-E71F-4065-8066-6E56B57E1ACA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7" creationId="{41360B6E-EE97-4C97-995B-6B6C26C232D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8" creationId="{A05E228A-6D41-4AC7-91DB-0B47C6C45BF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9" creationId="{A8FBA655-0B1D-4AFB-8AAC-359705081269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20" creationId="{6E372918-6249-44A0-8954-B48BF3DFF04B}"/>
          </ac:spMkLst>
        </pc:spChg>
        <pc:spChg chg="add mod">
          <ac:chgData name="이규태" userId="1a73e528-11b4-4ae5-8012-e2f6ac72d46e" providerId="ADAL" clId="{DA009BCC-C947-4656-93F3-AD7552E8AC77}" dt="2021-05-07T01:12:44.246" v="222" actId="1076"/>
          <ac:spMkLst>
            <pc:docMk/>
            <pc:sldMk cId="2737734195" sldId="288"/>
            <ac:spMk id="26" creationId="{99CA0DCD-96B2-4680-87F4-BCE7E1CC6C3A}"/>
          </ac:spMkLst>
        </pc:spChg>
        <pc:spChg chg="add del">
          <ac:chgData name="이규태" userId="1a73e528-11b4-4ae5-8012-e2f6ac72d46e" providerId="ADAL" clId="{DA009BCC-C947-4656-93F3-AD7552E8AC77}" dt="2021-05-07T01:30:28.959" v="321"/>
          <ac:spMkLst>
            <pc:docMk/>
            <pc:sldMk cId="2737734195" sldId="288"/>
            <ac:spMk id="27" creationId="{E3409D7E-901A-4E08-932B-786492F9F760}"/>
          </ac:spMkLst>
        </pc:spChg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31" creationId="{A64CC343-D4B4-410A-88A3-E1F901C43CBB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2" creationId="{4895A410-3223-4AFE-94A6-1B8E944BE36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3" creationId="{C520B065-93E1-4E5A-AF4D-720DE19C050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4" creationId="{12143EAA-253D-4BBE-97EC-4CF45014506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1a73e528-11b4-4ae5-8012-e2f6ac72d46e" providerId="ADAL" clId="{DA009BCC-C947-4656-93F3-AD7552E8AC77}" dt="2021-05-07T01:57:41.772" v="1539" actId="6549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14.783" v="1735"/>
          <ac:spMkLst>
            <pc:docMk/>
            <pc:sldMk cId="2737734195" sldId="288"/>
            <ac:spMk id="77" creationId="{00000000-0000-0000-0000-000000000000}"/>
          </ac:spMkLst>
        </pc:spChg>
      </pc:sldChg>
      <pc:sldChg chg="del">
        <pc:chgData name="이규태" userId="1a73e528-11b4-4ae5-8012-e2f6ac72d46e" providerId="ADAL" clId="{DA009BCC-C947-4656-93F3-AD7552E8AC77}" dt="2021-05-07T01:04:57.981" v="106" actId="2696"/>
        <pc:sldMkLst>
          <pc:docMk/>
          <pc:sldMk cId="1418837770" sldId="289"/>
        </pc:sldMkLst>
      </pc:sldChg>
      <pc:sldChg chg="addSp delSp modSp add ord">
        <pc:chgData name="이규태" userId="1a73e528-11b4-4ae5-8012-e2f6ac72d46e" providerId="ADAL" clId="{DA009BCC-C947-4656-93F3-AD7552E8AC77}" dt="2021-05-07T02:05:40.127" v="2024" actId="167"/>
        <pc:sldMkLst>
          <pc:docMk/>
          <pc:sldMk cId="4227146979" sldId="289"/>
        </pc:sldMkLst>
        <pc:spChg chg="mod">
          <ac:chgData name="이규태" userId="1a73e528-11b4-4ae5-8012-e2f6ac72d46e" providerId="ADAL" clId="{DA009BCC-C947-4656-93F3-AD7552E8AC77}" dt="2021-05-07T01:59:28.076" v="1617" actId="121"/>
          <ac:spMkLst>
            <pc:docMk/>
            <pc:sldMk cId="4227146979" sldId="289"/>
            <ac:spMk id="11" creationId="{15A6EB46-9FCC-485E-94D3-8C1FD911BB60}"/>
          </ac:spMkLst>
        </pc:spChg>
        <pc:spChg chg="mod">
          <ac:chgData name="이규태" userId="1a73e528-11b4-4ae5-8012-e2f6ac72d46e" providerId="ADAL" clId="{DA009BCC-C947-4656-93F3-AD7552E8AC77}" dt="2021-05-07T01:59:17.577" v="1616" actId="14100"/>
          <ac:spMkLst>
            <pc:docMk/>
            <pc:sldMk cId="4227146979" sldId="289"/>
            <ac:spMk id="21" creationId="{E17AFE47-3CD2-4EC1-936A-930139219CBE}"/>
          </ac:spMkLst>
        </pc:spChg>
        <pc:spChg chg="add ord">
          <ac:chgData name="이규태" userId="1a73e528-11b4-4ae5-8012-e2f6ac72d46e" providerId="ADAL" clId="{DA009BCC-C947-4656-93F3-AD7552E8AC77}" dt="2021-05-07T02:05:40.127" v="2024" actId="167"/>
          <ac:spMkLst>
            <pc:docMk/>
            <pc:sldMk cId="4227146979" sldId="289"/>
            <ac:spMk id="30" creationId="{A4DE5CAE-744E-467F-A182-D6062573260B}"/>
          </ac:spMkLst>
        </pc:spChg>
        <pc:spChg chg="mod">
          <ac:chgData name="이규태" userId="1a73e528-11b4-4ae5-8012-e2f6ac72d46e" providerId="ADAL" clId="{DA009BCC-C947-4656-93F3-AD7552E8AC77}" dt="2021-05-07T01:09:15.614" v="178" actId="1076"/>
          <ac:spMkLst>
            <pc:docMk/>
            <pc:sldMk cId="4227146979" sldId="289"/>
            <ac:spMk id="33" creationId="{25EC581C-7C9A-4AC5-BEA7-61EF28CA5650}"/>
          </ac:spMkLst>
        </pc:spChg>
        <pc:spChg chg="mod">
          <ac:chgData name="이규태" userId="1a73e528-11b4-4ae5-8012-e2f6ac72d46e" providerId="ADAL" clId="{DA009BCC-C947-4656-93F3-AD7552E8AC77}" dt="2021-05-07T01:57:29.644" v="1522" actId="20577"/>
          <ac:spMkLst>
            <pc:docMk/>
            <pc:sldMk cId="4227146979" sldId="289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7:33.154" v="1535" actId="20577"/>
          <ac:spMkLst>
            <pc:docMk/>
            <pc:sldMk cId="4227146979" sldId="289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23.990" v="1755" actId="20577"/>
          <ac:spMkLst>
            <pc:docMk/>
            <pc:sldMk cId="4227146979" sldId="289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2" creationId="{F24C98B0-74EA-4000-BBA5-0E8BF0168EA3}"/>
          </ac:grpSpMkLst>
        </pc:gr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3" creationId="{0BB5F5C8-0DFB-48DE-87C7-263636F14F0B}"/>
          </ac:grpSpMkLst>
        </pc:grpChg>
        <pc:picChg chg="add del">
          <ac:chgData name="이규태" userId="1a73e528-11b4-4ae5-8012-e2f6ac72d46e" providerId="ADAL" clId="{DA009BCC-C947-4656-93F3-AD7552E8AC77}" dt="2021-05-07T01:06:56.591" v="138"/>
          <ac:picMkLst>
            <pc:docMk/>
            <pc:sldMk cId="4227146979" sldId="289"/>
            <ac:picMk id="27" creationId="{C2FBECFF-49CC-4387-9BDB-FF796DA04B2D}"/>
          </ac:picMkLst>
        </pc:picChg>
        <pc:picChg chg="del">
          <ac:chgData name="이규태" userId="1a73e528-11b4-4ae5-8012-e2f6ac72d46e" providerId="ADAL" clId="{DA009BCC-C947-4656-93F3-AD7552E8AC77}" dt="2021-05-07T02:05:22.576" v="2017" actId="478"/>
          <ac:picMkLst>
            <pc:docMk/>
            <pc:sldMk cId="4227146979" sldId="289"/>
            <ac:picMk id="84" creationId="{00000000-0000-0000-0000-000000000000}"/>
          </ac:picMkLst>
        </pc:picChg>
        <pc:cxnChg chg="mod">
          <ac:chgData name="이규태" userId="1a73e528-11b4-4ae5-8012-e2f6ac72d46e" providerId="ADAL" clId="{DA009BCC-C947-4656-93F3-AD7552E8AC77}" dt="2021-05-07T01:59:08.083" v="1601" actId="14100"/>
          <ac:cxnSpMkLst>
            <pc:docMk/>
            <pc:sldMk cId="4227146979" sldId="289"/>
            <ac:cxnSpMk id="6" creationId="{FB9B3061-91A0-41FC-9EA6-DB18348A2CDC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1:12:50.584" v="226" actId="2696"/>
        <pc:sldMkLst>
          <pc:docMk/>
          <pc:sldMk cId="164619864" sldId="290"/>
        </pc:sldMkLst>
        <pc:spChg chg="mod">
          <ac:chgData name="이규태" userId="1a73e528-11b4-4ae5-8012-e2f6ac72d46e" providerId="ADAL" clId="{DA009BCC-C947-4656-93F3-AD7552E8AC77}" dt="2021-05-07T01:11:14.166" v="213"/>
          <ac:spMkLst>
            <pc:docMk/>
            <pc:sldMk cId="164619864" sldId="290"/>
            <ac:spMk id="5" creationId="{9A075475-D4CA-4339-954A-82015C03B710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8" creationId="{110AF9B0-B918-4B98-B26C-FF5044EA4FBD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9" creationId="{163E7B1B-9104-4F8C-968C-366DEE98FD25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0" creationId="{337B4503-40CD-49BC-9ADC-2934656D578F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09:06.600" v="165"/>
          <ac:spMkLst>
            <pc:docMk/>
            <pc:sldMk cId="164619864" sldId="290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09:10.657" v="177"/>
          <ac:spMkLst>
            <pc:docMk/>
            <pc:sldMk cId="164619864" sldId="290"/>
            <ac:spMk id="75" creationId="{00000000-0000-0000-0000-000000000000}"/>
          </ac:spMkLst>
        </pc:spChg>
        <pc:cxnChg chg="add del">
          <ac:chgData name="이규태" userId="1a73e528-11b4-4ae5-8012-e2f6ac72d46e" providerId="ADAL" clId="{DA009BCC-C947-4656-93F3-AD7552E8AC77}" dt="2021-05-07T01:12:48.391" v="224"/>
          <ac:cxnSpMkLst>
            <pc:docMk/>
            <pc:sldMk cId="164619864" sldId="290"/>
            <ac:cxnSpMk id="27" creationId="{1C472E3D-FD6B-40A0-9EE7-2A3DBFCA23C9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2:02:04.510" v="1711" actId="2696"/>
        <pc:sldMkLst>
          <pc:docMk/>
          <pc:sldMk cId="1213490057" sldId="291"/>
        </pc:sldMkLst>
        <pc:spChg chg="add 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18" creationId="{BFC9A3C8-3A77-489D-A036-C1753E6DDCE1}"/>
          </ac:spMkLst>
        </pc:spChg>
        <pc:spChg chg="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8:02.642" v="1562"/>
          <ac:spMkLst>
            <pc:docMk/>
            <pc:sldMk cId="1213490057" sldId="291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8:14.405" v="1580" actId="20577"/>
          <ac:spMkLst>
            <pc:docMk/>
            <pc:sldMk cId="1213490057" sldId="291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6.845" v="1710" actId="20577"/>
          <ac:spMkLst>
            <pc:docMk/>
            <pc:sldMk cId="1213490057" sldId="291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9:36.965" v="1619" actId="478"/>
          <ac:grpSpMkLst>
            <pc:docMk/>
            <pc:sldMk cId="1213490057" sldId="291"/>
            <ac:grpSpMk id="5" creationId="{AD96E259-2B6D-4594-BDCE-BF9C2DF47AB0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39" creationId="{5355CAF2-B9A5-488E-9960-091A511CD8E7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42" creationId="{0B619143-7DB1-46CA-B7AF-A8DE975BBD56}"/>
          </ac:grpSpMkLst>
        </pc:grpChg>
        <pc:picChg chg="mod">
          <ac:chgData name="이규태" userId="1a73e528-11b4-4ae5-8012-e2f6ac72d46e" providerId="ADAL" clId="{DA009BCC-C947-4656-93F3-AD7552E8AC77}" dt="2021-05-07T01:10:50.344" v="205" actId="1076"/>
          <ac:picMkLst>
            <pc:docMk/>
            <pc:sldMk cId="1213490057" sldId="291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59:34.263" v="1618" actId="478"/>
          <ac:cxnSpMkLst>
            <pc:docMk/>
            <pc:sldMk cId="1213490057" sldId="291"/>
            <ac:cxnSpMk id="20" creationId="{54691C04-6AB0-491F-88F4-F4E748048D01}"/>
          </ac:cxnSpMkLst>
        </pc:cxnChg>
      </pc:sldChg>
      <pc:sldChg chg="modSp add del">
        <pc:chgData name="이규태" userId="1a73e528-11b4-4ae5-8012-e2f6ac72d46e" providerId="ADAL" clId="{DA009BCC-C947-4656-93F3-AD7552E8AC77}" dt="2021-05-07T01:58:55.244" v="1597" actId="2696"/>
        <pc:sldMkLst>
          <pc:docMk/>
          <pc:sldMk cId="3299512279" sldId="292"/>
        </pc:sldMkLst>
        <pc:spChg chg="mod">
          <ac:chgData name="이규태" userId="1a73e528-11b4-4ae5-8012-e2f6ac72d46e" providerId="ADAL" clId="{DA009BCC-C947-4656-93F3-AD7552E8AC77}" dt="2021-05-07T01:12:56.776" v="230"/>
          <ac:spMkLst>
            <pc:docMk/>
            <pc:sldMk cId="3299512279" sldId="292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57:38.665" v="1537" actId="6549"/>
          <ac:spMkLst>
            <pc:docMk/>
            <pc:sldMk cId="3299512279" sldId="292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13:05.292" v="254"/>
          <ac:spMkLst>
            <pc:docMk/>
            <pc:sldMk cId="3299512279" sldId="292"/>
            <ac:spMk id="75" creationId="{00000000-0000-0000-0000-000000000000}"/>
          </ac:spMkLst>
        </pc:spChg>
      </pc:sldChg>
      <pc:sldChg chg="addSp delSp modSp add">
        <pc:chgData name="이규태" userId="1a73e528-11b4-4ae5-8012-e2f6ac72d46e" providerId="ADAL" clId="{DA009BCC-C947-4656-93F3-AD7552E8AC77}" dt="2021-05-07T02:03:37.815" v="1986" actId="20577"/>
        <pc:sldMkLst>
          <pc:docMk/>
          <pc:sldMk cId="3493351249" sldId="293"/>
        </pc:sldMkLst>
        <pc:spChg chg="del">
          <ac:chgData name="이규태" userId="1a73e528-11b4-4ae5-8012-e2f6ac72d46e" providerId="ADAL" clId="{DA009BCC-C947-4656-93F3-AD7552E8AC77}" dt="2021-05-07T01:13:46.186" v="267" actId="478"/>
          <ac:spMkLst>
            <pc:docMk/>
            <pc:sldMk cId="3493351249" sldId="293"/>
            <ac:spMk id="2" creationId="{8DB8B214-B2C0-4F60-8ABB-05BD425FF6FD}"/>
          </ac:spMkLst>
        </pc:spChg>
        <pc:spChg chg="del">
          <ac:chgData name="이규태" userId="1a73e528-11b4-4ae5-8012-e2f6ac72d46e" providerId="ADAL" clId="{DA009BCC-C947-4656-93F3-AD7552E8AC77}" dt="2021-05-07T01:13:47.274" v="268" actId="478"/>
          <ac:spMkLst>
            <pc:docMk/>
            <pc:sldMk cId="3493351249" sldId="293"/>
            <ac:spMk id="3" creationId="{527B2B31-5479-4CAE-AB89-C5ECF52AABE4}"/>
          </ac:spMkLst>
        </pc:spChg>
        <pc:spChg chg="del">
          <ac:chgData name="이규태" userId="1a73e528-11b4-4ae5-8012-e2f6ac72d46e" providerId="ADAL" clId="{DA009BCC-C947-4656-93F3-AD7552E8AC77}" dt="2021-05-07T01:13:33.068" v="256" actId="478"/>
          <ac:spMkLst>
            <pc:docMk/>
            <pc:sldMk cId="3493351249" sldId="293"/>
            <ac:spMk id="11" creationId="{15A6EB46-9FCC-485E-94D3-8C1FD911BB60}"/>
          </ac:spMkLst>
        </pc:spChg>
        <pc:spChg chg="add del mod">
          <ac:chgData name="이규태" userId="1a73e528-11b4-4ae5-8012-e2f6ac72d46e" providerId="ADAL" clId="{DA009BCC-C947-4656-93F3-AD7552E8AC77}" dt="2021-05-07T01:40:25.394" v="754"/>
          <ac:spMkLst>
            <pc:docMk/>
            <pc:sldMk cId="3493351249" sldId="293"/>
            <ac:spMk id="17" creationId="{C441172D-E714-4BF6-9D73-055A77A3CE07}"/>
          </ac:spMkLst>
        </pc:spChg>
        <pc:spChg chg="add mod">
          <ac:chgData name="이규태" userId="1a73e528-11b4-4ae5-8012-e2f6ac72d46e" providerId="ADAL" clId="{DA009BCC-C947-4656-93F3-AD7552E8AC77}" dt="2021-05-07T01:42:07.272" v="805" actId="108"/>
          <ac:spMkLst>
            <pc:docMk/>
            <pc:sldMk cId="3493351249" sldId="293"/>
            <ac:spMk id="18" creationId="{005B5219-B466-49AF-8D11-1E553B940A4A}"/>
          </ac:spMkLst>
        </pc:spChg>
        <pc:spChg chg="add del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19" creationId="{F9532AD3-A1A8-41BD-B233-FE4CC1C84101}"/>
          </ac:spMkLst>
        </pc:spChg>
        <pc:spChg chg="del">
          <ac:chgData name="이규태" userId="1a73e528-11b4-4ae5-8012-e2f6ac72d46e" providerId="ADAL" clId="{DA009BCC-C947-4656-93F3-AD7552E8AC77}" dt="2021-05-07T01:13:44.867" v="266" actId="478"/>
          <ac:spMkLst>
            <pc:docMk/>
            <pc:sldMk cId="3493351249" sldId="293"/>
            <ac:spMk id="21" creationId="{E17AFE47-3CD2-4EC1-936A-930139219CBE}"/>
          </ac:spMkLst>
        </pc:spChg>
        <pc:spChg chg="del mod">
          <ac:chgData name="이규태" userId="1a73e528-11b4-4ae5-8012-e2f6ac72d46e" providerId="ADAL" clId="{DA009BCC-C947-4656-93F3-AD7552E8AC77}" dt="2021-05-07T01:13:40.704" v="262" actId="478"/>
          <ac:spMkLst>
            <pc:docMk/>
            <pc:sldMk cId="3493351249" sldId="293"/>
            <ac:spMk id="25" creationId="{A8668909-B923-41B8-9A60-540923F8F487}"/>
          </ac:spMkLst>
        </pc:spChg>
        <pc:spChg chg="del">
          <ac:chgData name="이규태" userId="1a73e528-11b4-4ae5-8012-e2f6ac72d46e" providerId="ADAL" clId="{DA009BCC-C947-4656-93F3-AD7552E8AC77}" dt="2021-05-07T01:13:35.676" v="259" actId="478"/>
          <ac:spMkLst>
            <pc:docMk/>
            <pc:sldMk cId="3493351249" sldId="293"/>
            <ac:spMk id="26" creationId="{453F71E7-720F-4DC4-87BB-0E88E3F4C994}"/>
          </ac:spMkLst>
        </pc:spChg>
        <pc:spChg chg="add mod">
          <ac:chgData name="이규태" userId="1a73e528-11b4-4ae5-8012-e2f6ac72d46e" providerId="ADAL" clId="{DA009BCC-C947-4656-93F3-AD7552E8AC77}" dt="2021-05-07T01:14:42.086" v="312" actId="1076"/>
          <ac:spMkLst>
            <pc:docMk/>
            <pc:sldMk cId="3493351249" sldId="293"/>
            <ac:spMk id="27" creationId="{37961933-F613-454D-AC81-401659B6391D}"/>
          </ac:spMkLst>
        </pc:spChg>
        <pc:spChg chg="del">
          <ac:chgData name="이규태" userId="1a73e528-11b4-4ae5-8012-e2f6ac72d46e" providerId="ADAL" clId="{DA009BCC-C947-4656-93F3-AD7552E8AC77}" dt="2021-05-07T01:13:39.254" v="261" actId="478"/>
          <ac:spMkLst>
            <pc:docMk/>
            <pc:sldMk cId="3493351249" sldId="293"/>
            <ac:spMk id="28" creationId="{57EF9625-6BFB-421C-B5DE-6C5B7148AB7D}"/>
          </ac:spMkLst>
        </pc:spChg>
        <pc:spChg chg="del">
          <ac:chgData name="이규태" userId="1a73e528-11b4-4ae5-8012-e2f6ac72d46e" providerId="ADAL" clId="{DA009BCC-C947-4656-93F3-AD7552E8AC77}" dt="2021-05-07T01:13:41.259" v="263" actId="478"/>
          <ac:spMkLst>
            <pc:docMk/>
            <pc:sldMk cId="3493351249" sldId="293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34:13.430" v="400" actId="478"/>
          <ac:spMkLst>
            <pc:docMk/>
            <pc:sldMk cId="3493351249" sldId="293"/>
            <ac:spMk id="30" creationId="{66921CE8-77B7-4707-8DB3-AA046AF405D1}"/>
          </ac:spMkLst>
        </pc:spChg>
        <pc:spChg chg="add mod">
          <ac:chgData name="이규태" userId="1a73e528-11b4-4ae5-8012-e2f6ac72d46e" providerId="ADAL" clId="{DA009BCC-C947-4656-93F3-AD7552E8AC77}" dt="2021-05-07T01:54:50.874" v="1387" actId="1076"/>
          <ac:spMkLst>
            <pc:docMk/>
            <pc:sldMk cId="3493351249" sldId="293"/>
            <ac:spMk id="32" creationId="{C033F66E-722A-4E2E-912C-7AA64E26242C}"/>
          </ac:spMkLst>
        </pc:spChg>
        <pc:spChg chg="del">
          <ac:chgData name="이규태" userId="1a73e528-11b4-4ae5-8012-e2f6ac72d46e" providerId="ADAL" clId="{DA009BCC-C947-4656-93F3-AD7552E8AC77}" dt="2021-05-07T01:13:34.442" v="257" actId="478"/>
          <ac:spMkLst>
            <pc:docMk/>
            <pc:sldMk cId="3493351249" sldId="293"/>
            <ac:spMk id="33" creationId="{25EC581C-7C9A-4AC5-BEA7-61EF28CA5650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34" creationId="{41BAB937-2D9B-4CC2-B09D-4DA354182BBE}"/>
          </ac:spMkLst>
        </pc:spChg>
        <pc:spChg chg="add del mod topLvl">
          <ac:chgData name="이규태" userId="1a73e528-11b4-4ae5-8012-e2f6ac72d46e" providerId="ADAL" clId="{DA009BCC-C947-4656-93F3-AD7552E8AC77}" dt="2021-05-07T01:52:21.397" v="1076" actId="478"/>
          <ac:spMkLst>
            <pc:docMk/>
            <pc:sldMk cId="3493351249" sldId="293"/>
            <ac:spMk id="42" creationId="{0C33EF4C-2E61-4C9F-BFF1-A7D5A77DEE97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3" creationId="{B00F198D-71CC-43CF-8724-064036FCC0FE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4" creationId="{1A4AED02-82E1-4A26-9777-0A65D4C2864F}"/>
          </ac:spMkLst>
        </pc:spChg>
        <pc:spChg chg="add del mod topLvl">
          <ac:chgData name="이규태" userId="1a73e528-11b4-4ae5-8012-e2f6ac72d46e" providerId="ADAL" clId="{DA009BCC-C947-4656-93F3-AD7552E8AC77}" dt="2021-05-07T01:52:20.025" v="1075" actId="478"/>
          <ac:spMkLst>
            <pc:docMk/>
            <pc:sldMk cId="3493351249" sldId="293"/>
            <ac:spMk id="49" creationId="{3D0AE35C-E3C5-4700-93FF-2C3C2AA79F3F}"/>
          </ac:spMkLst>
        </pc:spChg>
        <pc:spChg chg="add del mod topLvl">
          <ac:chgData name="이규태" userId="1a73e528-11b4-4ae5-8012-e2f6ac72d46e" providerId="ADAL" clId="{DA009BCC-C947-4656-93F3-AD7552E8AC77}" dt="2021-05-07T01:52:14.328" v="1073" actId="478"/>
          <ac:spMkLst>
            <pc:docMk/>
            <pc:sldMk cId="3493351249" sldId="293"/>
            <ac:spMk id="51" creationId="{8F4B36B0-D4C2-4B9C-921B-236181F6BD20}"/>
          </ac:spMkLst>
        </pc:spChg>
        <pc:spChg chg="add del">
          <ac:chgData name="이규태" userId="1a73e528-11b4-4ae5-8012-e2f6ac72d46e" providerId="ADAL" clId="{DA009BCC-C947-4656-93F3-AD7552E8AC77}" dt="2021-05-07T01:46:39.947" v="994"/>
          <ac:spMkLst>
            <pc:docMk/>
            <pc:sldMk cId="3493351249" sldId="293"/>
            <ac:spMk id="58" creationId="{1C32D609-8F7E-4BC2-A7E0-787A105C0E7B}"/>
          </ac:spMkLst>
        </pc:spChg>
        <pc:spChg chg="add del">
          <ac:chgData name="이규태" userId="1a73e528-11b4-4ae5-8012-e2f6ac72d46e" providerId="ADAL" clId="{DA009BCC-C947-4656-93F3-AD7552E8AC77}" dt="2021-05-07T01:49:35.941" v="1036"/>
          <ac:spMkLst>
            <pc:docMk/>
            <pc:sldMk cId="3493351249" sldId="293"/>
            <ac:spMk id="59" creationId="{F6A883AD-497A-4ECE-84A8-7B2C43FA3075}"/>
          </ac:spMkLst>
        </pc:spChg>
        <pc:spChg chg="add del">
          <ac:chgData name="이규태" userId="1a73e528-11b4-4ae5-8012-e2f6ac72d46e" providerId="ADAL" clId="{DA009BCC-C947-4656-93F3-AD7552E8AC77}" dt="2021-05-07T01:49:39.738" v="1038"/>
          <ac:spMkLst>
            <pc:docMk/>
            <pc:sldMk cId="3493351249" sldId="293"/>
            <ac:spMk id="60" creationId="{39224C86-A532-4664-933B-6B6FE7AA99A5}"/>
          </ac:spMkLst>
        </pc:spChg>
        <pc:spChg chg="add mod">
          <ac:chgData name="이규태" userId="1a73e528-11b4-4ae5-8012-e2f6ac72d46e" providerId="ADAL" clId="{DA009BCC-C947-4656-93F3-AD7552E8AC77}" dt="2021-05-07T01:54:55.769" v="1388" actId="1076"/>
          <ac:spMkLst>
            <pc:docMk/>
            <pc:sldMk cId="3493351249" sldId="293"/>
            <ac:spMk id="61" creationId="{29D6AD19-0B62-435E-8E0C-76CC8DD97058}"/>
          </ac:spMkLst>
        </pc:spChg>
        <pc:spChg chg="mod">
          <ac:chgData name="이규태" userId="1a73e528-11b4-4ae5-8012-e2f6ac72d46e" providerId="ADAL" clId="{DA009BCC-C947-4656-93F3-AD7552E8AC77}" dt="2021-05-07T01:56:24.840" v="1442" actId="20577"/>
          <ac:spMkLst>
            <pc:docMk/>
            <pc:sldMk cId="3493351249" sldId="293"/>
            <ac:spMk id="64" creationId="{B98AC18D-9A2C-4E43-BF44-91BB37F8E5D6}"/>
          </ac:spMkLst>
        </pc:spChg>
        <pc:spChg chg="mod">
          <ac:chgData name="이규태" userId="1a73e528-11b4-4ae5-8012-e2f6ac72d46e" providerId="ADAL" clId="{DA009BCC-C947-4656-93F3-AD7552E8AC77}" dt="2021-05-07T01:56:19.830" v="1441" actId="1076"/>
          <ac:spMkLst>
            <pc:docMk/>
            <pc:sldMk cId="3493351249" sldId="293"/>
            <ac:spMk id="65" creationId="{10E435AE-20B8-4838-940E-A6DC9EDAACF9}"/>
          </ac:spMkLst>
        </pc:spChg>
        <pc:spChg chg="mod">
          <ac:chgData name="이규태" userId="1a73e528-11b4-4ae5-8012-e2f6ac72d46e" providerId="ADAL" clId="{DA009BCC-C947-4656-93F3-AD7552E8AC77}" dt="2021-05-07T02:03:34.445" v="1968"/>
          <ac:spMkLst>
            <pc:docMk/>
            <pc:sldMk cId="3493351249" sldId="293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3:37.815" v="1986" actId="20577"/>
          <ac:spMkLst>
            <pc:docMk/>
            <pc:sldMk cId="3493351249" sldId="293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56.877" v="1919" actId="20577"/>
          <ac:spMkLst>
            <pc:docMk/>
            <pc:sldMk cId="3493351249" sldId="293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1:09.092" v="1058" actId="165"/>
          <ac:grpSpMkLst>
            <pc:docMk/>
            <pc:sldMk cId="3493351249" sldId="293"/>
            <ac:grpSpMk id="23" creationId="{08D6ED61-74D5-43DB-8FD9-DCBBAE656ACB}"/>
          </ac:grpSpMkLst>
        </pc:grpChg>
        <pc:grpChg chg="add mod">
          <ac:chgData name="이규태" userId="1a73e528-11b4-4ae5-8012-e2f6ac72d46e" providerId="ADAL" clId="{DA009BCC-C947-4656-93F3-AD7552E8AC77}" dt="2021-05-07T01:54:58.963" v="1389" actId="1076"/>
          <ac:grpSpMkLst>
            <pc:docMk/>
            <pc:sldMk cId="3493351249" sldId="293"/>
            <ac:grpSpMk id="41" creationId="{8E94CF93-424C-4EB9-8622-FB8CBE88FBA9}"/>
          </ac:grpSpMkLst>
        </pc:grpChg>
        <pc:grpChg chg="del">
          <ac:chgData name="이규태" userId="1a73e528-11b4-4ae5-8012-e2f6ac72d46e" providerId="ADAL" clId="{DA009BCC-C947-4656-93F3-AD7552E8AC77}" dt="2021-05-07T01:13:42.694" v="264" actId="478"/>
          <ac:grpSpMkLst>
            <pc:docMk/>
            <pc:sldMk cId="3493351249" sldId="293"/>
            <ac:grpSpMk id="52" creationId="{F24C98B0-74EA-4000-BBA5-0E8BF0168EA3}"/>
          </ac:grpSpMkLst>
        </pc:grpChg>
        <pc:grpChg chg="del">
          <ac:chgData name="이규태" userId="1a73e528-11b4-4ae5-8012-e2f6ac72d46e" providerId="ADAL" clId="{DA009BCC-C947-4656-93F3-AD7552E8AC77}" dt="2021-05-07T01:13:44.043" v="265" actId="478"/>
          <ac:grpSpMkLst>
            <pc:docMk/>
            <pc:sldMk cId="3493351249" sldId="293"/>
            <ac:grpSpMk id="53" creationId="{0BB5F5C8-0DFB-48DE-87C7-263636F14F0B}"/>
          </ac:grpSpMkLst>
        </pc:grpChg>
        <pc:grpChg chg="add mod">
          <ac:chgData name="이규태" userId="1a73e528-11b4-4ae5-8012-e2f6ac72d46e" providerId="ADAL" clId="{DA009BCC-C947-4656-93F3-AD7552E8AC77}" dt="2021-05-07T01:50:36.207" v="1047"/>
          <ac:grpSpMkLst>
            <pc:docMk/>
            <pc:sldMk cId="3493351249" sldId="293"/>
            <ac:grpSpMk id="62" creationId="{1B5F2F2F-5796-4719-B041-2E1B079D3B93}"/>
          </ac:grpSpMkLst>
        </pc:grpChg>
        <pc:graphicFrameChg chg="add del mod">
          <ac:chgData name="이규태" userId="1a73e528-11b4-4ae5-8012-e2f6ac72d46e" providerId="ADAL" clId="{DA009BCC-C947-4656-93F3-AD7552E8AC77}" dt="2021-05-07T01:28:39.458" v="319" actId="478"/>
          <ac:graphicFrameMkLst>
            <pc:docMk/>
            <pc:sldMk cId="3493351249" sldId="293"/>
            <ac:graphicFrameMk id="5" creationId="{04B7DE9D-7D71-4F19-B323-15A942B52AC8}"/>
          </ac:graphicFrameMkLst>
        </pc:graphicFrameChg>
        <pc:graphicFrameChg chg="add mod modGraphic">
          <ac:chgData name="이규태" userId="1a73e528-11b4-4ae5-8012-e2f6ac72d46e" providerId="ADAL" clId="{DA009BCC-C947-4656-93F3-AD7552E8AC77}" dt="2021-05-07T01:57:14.443" v="1497"/>
          <ac:graphicFrameMkLst>
            <pc:docMk/>
            <pc:sldMk cId="3493351249" sldId="293"/>
            <ac:graphicFrameMk id="9" creationId="{F905234B-DDDC-4727-B24B-8F04B36568B3}"/>
          </ac:graphicFrameMkLst>
        </pc:graphicFrameChg>
        <pc:picChg chg="del">
          <ac:chgData name="이규태" userId="1a73e528-11b4-4ae5-8012-e2f6ac72d46e" providerId="ADAL" clId="{DA009BCC-C947-4656-93F3-AD7552E8AC77}" dt="2021-05-07T01:13:35.221" v="258" actId="478"/>
          <ac:picMkLst>
            <pc:docMk/>
            <pc:sldMk cId="3493351249" sldId="293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1:43:21.367" v="836" actId="478"/>
          <ac:picMkLst>
            <pc:docMk/>
            <pc:sldMk cId="3493351249" sldId="293"/>
            <ac:picMk id="39" creationId="{D7B92DC4-38E7-47D5-B26D-C6A70FE92AD8}"/>
          </ac:picMkLst>
        </pc:picChg>
        <pc:picChg chg="add del mod">
          <ac:chgData name="이규태" userId="1a73e528-11b4-4ae5-8012-e2f6ac72d46e" providerId="ADAL" clId="{DA009BCC-C947-4656-93F3-AD7552E8AC77}" dt="2021-05-07T01:49:12.732" v="1029" actId="478"/>
          <ac:picMkLst>
            <pc:docMk/>
            <pc:sldMk cId="3493351249" sldId="293"/>
            <ac:picMk id="45" creationId="{803F9A0A-A7DB-4184-8787-9F6A94551248}"/>
          </ac:picMkLst>
        </pc:picChg>
        <pc:picChg chg="del mod">
          <ac:chgData name="이규태" userId="1a73e528-11b4-4ae5-8012-e2f6ac72d46e" providerId="ADAL" clId="{DA009BCC-C947-4656-93F3-AD7552E8AC77}" dt="2021-05-07T01:28:35.433" v="318" actId="478"/>
          <ac:picMkLst>
            <pc:docMk/>
            <pc:sldMk cId="3493351249" sldId="293"/>
            <ac:picMk id="84" creationId="{00000000-0000-0000-0000-000000000000}"/>
          </ac:picMkLst>
        </pc:picChg>
        <pc:cxnChg chg="del mod">
          <ac:chgData name="이규태" userId="1a73e528-11b4-4ae5-8012-e2f6ac72d46e" providerId="ADAL" clId="{DA009BCC-C947-4656-93F3-AD7552E8AC77}" dt="2021-05-07T01:13:48.022" v="269" actId="478"/>
          <ac:cxnSpMkLst>
            <pc:docMk/>
            <pc:sldMk cId="3493351249" sldId="293"/>
            <ac:cxnSpMk id="6" creationId="{FB9B3061-91A0-41FC-9EA6-DB18348A2CDC}"/>
          </ac:cxnSpMkLst>
        </pc:cxnChg>
        <pc:cxnChg chg="add mod">
          <ac:chgData name="이규태" userId="1a73e528-11b4-4ae5-8012-e2f6ac72d46e" providerId="ADAL" clId="{DA009BCC-C947-4656-93F3-AD7552E8AC77}" dt="2021-05-07T01:54:58.963" v="1389" actId="1076"/>
          <ac:cxnSpMkLst>
            <pc:docMk/>
            <pc:sldMk cId="3493351249" sldId="293"/>
            <ac:cxnSpMk id="35" creationId="{769DF904-EB9B-44AA-9FBF-A40E0A1BF81F}"/>
          </ac:cxnSpMkLst>
        </pc:cxnChg>
        <pc:cxnChg chg="add mod">
          <ac:chgData name="이규태" userId="1a73e528-11b4-4ae5-8012-e2f6ac72d46e" providerId="ADAL" clId="{DA009BCC-C947-4656-93F3-AD7552E8AC77}" dt="2021-05-07T01:54:50.874" v="1387" actId="1076"/>
          <ac:cxnSpMkLst>
            <pc:docMk/>
            <pc:sldMk cId="3493351249" sldId="293"/>
            <ac:cxnSpMk id="70" creationId="{5FBEF929-4F0E-4255-83DB-C9434F01F3EF}"/>
          </ac:cxnSpMkLst>
        </pc:cxnChg>
      </pc:sldChg>
      <pc:sldChg chg="add del">
        <pc:chgData name="이규태" userId="1a73e528-11b4-4ae5-8012-e2f6ac72d46e" providerId="ADAL" clId="{DA009BCC-C947-4656-93F3-AD7552E8AC77}" dt="2021-05-07T02:06:35.829" v="2026" actId="2696"/>
        <pc:sldMkLst>
          <pc:docMk/>
          <pc:sldMk cId="3323968503" sldId="294"/>
        </pc:sldMkLst>
      </pc:sldChg>
      <pc:sldMasterChg chg="delSldLayout">
        <pc:chgData name="이규태" userId="1a73e528-11b4-4ae5-8012-e2f6ac72d46e" providerId="ADAL" clId="{DA009BCC-C947-4656-93F3-AD7552E8AC77}" dt="2021-05-07T01:49:09.999" v="1028" actId="2696"/>
        <pc:sldMasterMkLst>
          <pc:docMk/>
          <pc:sldMasterMk cId="0" sldId="2147483655"/>
        </pc:sldMasterMkLst>
        <pc:sldLayoutChg chg="del">
          <pc:chgData name="이규태" userId="1a73e528-11b4-4ae5-8012-e2f6ac72d46e" providerId="ADAL" clId="{DA009BCC-C947-4656-93F3-AD7552E8AC77}" dt="2021-05-07T01:49:09.999" v="1028" actId="2696"/>
          <pc:sldLayoutMkLst>
            <pc:docMk/>
            <pc:sldMasterMk cId="0" sldId="2147483655"/>
            <pc:sldLayoutMk cId="0" sldId="2147483653"/>
          </pc:sldLayoutMkLst>
        </pc:sldLayoutChg>
      </pc:sldMasterChg>
    </pc:docChg>
  </pc:docChgLst>
  <pc:docChgLst>
    <pc:chgData name="이규태" userId="S::gtlee@idino.co.kr::1a73e528-11b4-4ae5-8012-e2f6ac72d46e" providerId="AD" clId="Web-{446BF86B-5FDE-41DA-A875-A8B9C30797B5}"/>
    <pc:docChg chg="addSld delSld modSld">
      <pc:chgData name="이규태" userId="S::gtlee@idino.co.kr::1a73e528-11b4-4ae5-8012-e2f6ac72d46e" providerId="AD" clId="Web-{446BF86B-5FDE-41DA-A875-A8B9C30797B5}" dt="2021-05-07T00:57:20.501" v="404" actId="1076"/>
      <pc:docMkLst>
        <pc:docMk/>
      </pc:docMkLst>
      <pc:sldChg chg="addSp delSp modSp">
        <pc:chgData name="이규태" userId="S::gtlee@idino.co.kr::1a73e528-11b4-4ae5-8012-e2f6ac72d46e" providerId="AD" clId="Web-{446BF86B-5FDE-41DA-A875-A8B9C30797B5}" dt="2021-05-07T00:25:50.630" v="5"/>
        <pc:sldMkLst>
          <pc:docMk/>
          <pc:sldMk cId="0" sldId="257"/>
        </pc:sldMkLst>
        <pc:graphicFrameChg chg="add del mod">
          <ac:chgData name="이규태" userId="S::gtlee@idino.co.kr::1a73e528-11b4-4ae5-8012-e2f6ac72d46e" providerId="AD" clId="Web-{446BF86B-5FDE-41DA-A875-A8B9C30797B5}" dt="2021-05-07T00:25:50.630" v="5"/>
          <ac:graphicFrameMkLst>
            <pc:docMk/>
            <pc:sldMk cId="0" sldId="257"/>
            <ac:graphicFrameMk id="3" creationId="{144F695B-6C1B-4CC6-A6CB-A2620C345B6E}"/>
          </ac:graphicFrameMkLst>
        </pc:graphicFrameChg>
        <pc:picChg chg="mod">
          <ac:chgData name="이규태" userId="S::gtlee@idino.co.kr::1a73e528-11b4-4ae5-8012-e2f6ac72d46e" providerId="AD" clId="Web-{446BF86B-5FDE-41DA-A875-A8B9C30797B5}" dt="2021-05-07T00:25:38.083" v="3" actId="1076"/>
          <ac:picMkLst>
            <pc:docMk/>
            <pc:sldMk cId="0" sldId="257"/>
            <ac:picMk id="60" creationId="{00000000-0000-0000-0000-000000000000}"/>
          </ac:picMkLst>
        </pc:picChg>
      </pc:sldChg>
      <pc:sldChg chg="del">
        <pc:chgData name="이규태" userId="S::gtlee@idino.co.kr::1a73e528-11b4-4ae5-8012-e2f6ac72d46e" providerId="AD" clId="Web-{446BF86B-5FDE-41DA-A875-A8B9C30797B5}" dt="2021-05-07T00:29:15.475" v="49"/>
        <pc:sldMkLst>
          <pc:docMk/>
          <pc:sldMk cId="0" sldId="259"/>
        </pc:sldMkLst>
      </pc:sldChg>
      <pc:sldChg chg="modSp">
        <pc:chgData name="이규태" userId="S::gtlee@idino.co.kr::1a73e528-11b4-4ae5-8012-e2f6ac72d46e" providerId="AD" clId="Web-{446BF86B-5FDE-41DA-A875-A8B9C30797B5}" dt="2021-05-07T00:31:37.039" v="115" actId="1076"/>
        <pc:sldMkLst>
          <pc:docMk/>
          <pc:sldMk cId="0" sldId="260"/>
        </pc:sldMkLst>
        <pc:picChg chg="mod">
          <ac:chgData name="이규태" userId="S::gtlee@idino.co.kr::1a73e528-11b4-4ae5-8012-e2f6ac72d46e" providerId="AD" clId="Web-{446BF86B-5FDE-41DA-A875-A8B9C30797B5}" dt="2021-05-07T00:31:37.039" v="115" actId="1076"/>
          <ac:picMkLst>
            <pc:docMk/>
            <pc:sldMk cId="0" sldId="260"/>
            <ac:picMk id="119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29:24.772" v="52" actId="1076"/>
        <pc:sldMkLst>
          <pc:docMk/>
          <pc:sldMk cId="0" sldId="261"/>
        </pc:sldMkLst>
        <pc:picChg chg="mod">
          <ac:chgData name="이규태" userId="S::gtlee@idino.co.kr::1a73e528-11b4-4ae5-8012-e2f6ac72d46e" providerId="AD" clId="Web-{446BF86B-5FDE-41DA-A875-A8B9C30797B5}" dt="2021-05-07T00:29:24.772" v="52" actId="1076"/>
          <ac:picMkLst>
            <pc:docMk/>
            <pc:sldMk cId="0" sldId="261"/>
            <ac:picMk id="146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6:04.790" v="189" actId="1076"/>
        <pc:sldMkLst>
          <pc:docMk/>
          <pc:sldMk cId="0" sldId="264"/>
        </pc:sldMkLst>
        <pc:picChg chg="mod">
          <ac:chgData name="이규태" userId="S::gtlee@idino.co.kr::1a73e528-11b4-4ae5-8012-e2f6ac72d46e" providerId="AD" clId="Web-{446BF86B-5FDE-41DA-A875-A8B9C30797B5}" dt="2021-05-07T00:36:04.790" v="189" actId="1076"/>
          <ac:picMkLst>
            <pc:docMk/>
            <pc:sldMk cId="0" sldId="264"/>
            <ac:picMk id="250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2:09.914" v="117" actId="1076"/>
        <pc:sldMkLst>
          <pc:docMk/>
          <pc:sldMk cId="0" sldId="271"/>
        </pc:sldMkLst>
        <pc:grpChg chg="mod">
          <ac:chgData name="이규태" userId="S::gtlee@idino.co.kr::1a73e528-11b4-4ae5-8012-e2f6ac72d46e" providerId="AD" clId="Web-{446BF86B-5FDE-41DA-A875-A8B9C30797B5}" dt="2021-05-07T00:32:09.914" v="117" actId="1076"/>
          <ac:grpSpMkLst>
            <pc:docMk/>
            <pc:sldMk cId="0" sldId="271"/>
            <ac:grpSpMk id="533" creationId="{00000000-0000-0000-0000-000000000000}"/>
          </ac:grpSpMkLst>
        </pc:grpChg>
      </pc:sldChg>
      <pc:sldChg chg="addSp delSp modSp add replId">
        <pc:chgData name="이규태" userId="S::gtlee@idino.co.kr::1a73e528-11b4-4ae5-8012-e2f6ac72d46e" providerId="AD" clId="Web-{446BF86B-5FDE-41DA-A875-A8B9C30797B5}" dt="2021-05-07T00:57:20.501" v="404" actId="1076"/>
        <pc:sldMkLst>
          <pc:docMk/>
          <pc:sldMk cId="1067176217" sldId="287"/>
        </pc:sldMkLst>
        <pc:spChg chg="add mod">
          <ac:chgData name="이규태" userId="S::gtlee@idino.co.kr::1a73e528-11b4-4ae5-8012-e2f6ac72d46e" providerId="AD" clId="Web-{446BF86B-5FDE-41DA-A875-A8B9C30797B5}" dt="2021-05-07T00:30:32.538" v="63" actId="1076"/>
          <ac:spMkLst>
            <pc:docMk/>
            <pc:sldMk cId="1067176217" sldId="287"/>
            <ac:spMk id="2" creationId="{8DB8B214-B2C0-4F60-8ABB-05BD425FF6FD}"/>
          </ac:spMkLst>
        </pc:spChg>
        <pc:spChg chg="add mod">
          <ac:chgData name="이규태" userId="S::gtlee@idino.co.kr::1a73e528-11b4-4ae5-8012-e2f6ac72d46e" providerId="AD" clId="Web-{446BF86B-5FDE-41DA-A875-A8B9C30797B5}" dt="2021-05-07T00:30:32.538" v="64" actId="1076"/>
          <ac:spMkLst>
            <pc:docMk/>
            <pc:sldMk cId="1067176217" sldId="287"/>
            <ac:spMk id="3" creationId="{527B2B31-5479-4CAE-AB89-C5ECF52AABE4}"/>
          </ac:spMkLst>
        </pc:spChg>
        <pc:spChg chg="add del">
          <ac:chgData name="이규태" userId="S::gtlee@idino.co.kr::1a73e528-11b4-4ae5-8012-e2f6ac72d46e" providerId="AD" clId="Web-{446BF86B-5FDE-41DA-A875-A8B9C30797B5}" dt="2021-05-07T00:32:24.602" v="122"/>
          <ac:spMkLst>
            <pc:docMk/>
            <pc:sldMk cId="1067176217" sldId="287"/>
            <ac:spMk id="6" creationId="{284D4111-B135-4F59-907C-BC27CD8D64E1}"/>
          </ac:spMkLst>
        </pc:spChg>
        <pc:spChg chg="add del mod">
          <ac:chgData name="이규태" userId="S::gtlee@idino.co.kr::1a73e528-11b4-4ae5-8012-e2f6ac72d46e" providerId="AD" clId="Web-{446BF86B-5FDE-41DA-A875-A8B9C30797B5}" dt="2021-05-07T00:32:55.617" v="134"/>
          <ac:spMkLst>
            <pc:docMk/>
            <pc:sldMk cId="1067176217" sldId="287"/>
            <ac:spMk id="9" creationId="{CB3069E6-E754-414B-A522-C5D448004407}"/>
          </ac:spMkLst>
        </pc:spChg>
        <pc:spChg chg="add mod">
          <ac:chgData name="이규태" userId="S::gtlee@idino.co.kr::1a73e528-11b4-4ae5-8012-e2f6ac72d46e" providerId="AD" clId="Web-{446BF86B-5FDE-41DA-A875-A8B9C30797B5}" dt="2021-05-07T00:41:34.074" v="221" actId="14100"/>
          <ac:spMkLst>
            <pc:docMk/>
            <pc:sldMk cId="1067176217" sldId="287"/>
            <ac:spMk id="11" creationId="{15A6EB46-9FCC-485E-94D3-8C1FD911BB60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49.261" v="206"/>
          <ac:spMkLst>
            <pc:docMk/>
            <pc:sldMk cId="1067176217" sldId="287"/>
            <ac:spMk id="13" creationId="{64B92920-2ED4-4F5A-838E-23F6A0EA05C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2.651" v="207"/>
          <ac:spMkLst>
            <pc:docMk/>
            <pc:sldMk cId="1067176217" sldId="287"/>
            <ac:spMk id="16" creationId="{5CAA76D2-3D2C-4095-9604-573EE774D08C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089" v="209"/>
          <ac:spMkLst>
            <pc:docMk/>
            <pc:sldMk cId="1067176217" sldId="287"/>
            <ac:spMk id="18" creationId="{BB031DB7-2B84-4CAC-8E58-E51E17E8349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714" v="210"/>
          <ac:spMkLst>
            <pc:docMk/>
            <pc:sldMk cId="1067176217" sldId="287"/>
            <ac:spMk id="19" creationId="{812B1F6C-4F2E-4CF7-BAAD-2B2C02DE9738}"/>
          </ac:spMkLst>
        </pc:spChg>
        <pc:spChg chg="add mod">
          <ac:chgData name="이규태" userId="S::gtlee@idino.co.kr::1a73e528-11b4-4ae5-8012-e2f6ac72d46e" providerId="AD" clId="Web-{446BF86B-5FDE-41DA-A875-A8B9C30797B5}" dt="2021-05-07T00:41:17.917" v="217" actId="1076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5.511" v="211"/>
          <ac:spMkLst>
            <pc:docMk/>
            <pc:sldMk cId="1067176217" sldId="287"/>
            <ac:spMk id="23" creationId="{0497B657-0188-41E0-BCC5-2829A15DB3E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4" creationId="{FE6E412E-E7E0-4193-B43A-C9090A8DCAA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5" creationId="{199C5187-EB85-4A31-AC71-7C523C7D71AD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6" creationId="{71B9E765-C637-43E5-A8CE-EC673BF3BD95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7" creationId="{19A65B17-129D-40F6-8D82-FCBB7F561FB9}"/>
          </ac:spMkLst>
        </pc:spChg>
        <pc:spChg chg="mod">
          <ac:chgData name="이규태" userId="S::gtlee@idino.co.kr::1a73e528-11b4-4ae5-8012-e2f6ac72d46e" providerId="AD" clId="Web-{446BF86B-5FDE-41DA-A875-A8B9C30797B5}" dt="2021-05-07T00:26:56.693" v="18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6:59.365" v="21" actId="20577"/>
          <ac:spMkLst>
            <pc:docMk/>
            <pc:sldMk cId="1067176217" sldId="287"/>
            <ac:spMk id="75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06.429" v="48" actId="20577"/>
          <ac:spMkLst>
            <pc:docMk/>
            <pc:sldMk cId="1067176217" sldId="287"/>
            <ac:spMk id="81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39.226" v="54" actId="20577"/>
          <ac:spMkLst>
            <pc:docMk/>
            <pc:sldMk cId="1067176217" sldId="287"/>
            <ac:spMk id="82" creationId="{00000000-0000-0000-0000-000000000000}"/>
          </ac:spMkLst>
        </pc:spChg>
        <pc:grpChg chg="add del mod ord">
          <ac:chgData name="이규태" userId="S::gtlee@idino.co.kr::1a73e528-11b4-4ae5-8012-e2f6ac72d46e" providerId="AD" clId="Web-{446BF86B-5FDE-41DA-A875-A8B9C30797B5}" dt="2021-05-07T00:33:04.086" v="137"/>
          <ac:grpSpMkLst>
            <pc:docMk/>
            <pc:sldMk cId="1067176217" sldId="287"/>
            <ac:grpSpMk id="7" creationId="{B4107046-A582-41A5-903A-8EF97111CAF8}"/>
          </ac:grpSpMkLst>
        </pc:grpChg>
        <pc:grpChg chg="add del mod ord">
          <ac:chgData name="이규태" userId="S::gtlee@idino.co.kr::1a73e528-11b4-4ae5-8012-e2f6ac72d46e" providerId="AD" clId="Web-{446BF86B-5FDE-41DA-A875-A8B9C30797B5}" dt="2021-05-07T00:33:04.086" v="136"/>
          <ac:grpSpMkLst>
            <pc:docMk/>
            <pc:sldMk cId="1067176217" sldId="287"/>
            <ac:grpSpMk id="8" creationId="{B1802952-902E-4751-9E9A-5C7A875A50D7}"/>
          </ac:grpSpMkLst>
        </pc:grpChg>
        <pc:grpChg chg="add mod">
          <ac:chgData name="이규태" userId="S::gtlee@idino.co.kr::1a73e528-11b4-4ae5-8012-e2f6ac72d46e" providerId="AD" clId="Web-{446BF86B-5FDE-41DA-A875-A8B9C30797B5}" dt="2021-05-07T00:57:20.501" v="404" actId="1076"/>
          <ac:grpSpMkLst>
            <pc:docMk/>
            <pc:sldMk cId="1067176217" sldId="287"/>
            <ac:grpSpMk id="27" creationId="{61668964-BE62-4784-8802-020BA3680322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1.652" v="218" actId="1076"/>
          <ac:grpSpMkLst>
            <pc:docMk/>
            <pc:sldMk cId="1067176217" sldId="287"/>
            <ac:grpSpMk id="52" creationId="{F24C98B0-74EA-4000-BBA5-0E8BF0168EA3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8.433" v="219" actId="1076"/>
          <ac:grpSpMkLst>
            <pc:docMk/>
            <pc:sldMk cId="1067176217" sldId="287"/>
            <ac:grpSpMk id="53" creationId="{0BB5F5C8-0DFB-48DE-87C7-263636F14F0B}"/>
          </ac:grpSpMkLst>
        </pc:grpChg>
        <pc:grpChg chg="del">
          <ac:chgData name="이규태" userId="S::gtlee@idino.co.kr::1a73e528-11b4-4ae5-8012-e2f6ac72d46e" providerId="AD" clId="Web-{446BF86B-5FDE-41DA-A875-A8B9C30797B5}" dt="2021-05-07T00:29:44.710" v="55"/>
          <ac:grpSpMkLst>
            <pc:docMk/>
            <pc:sldMk cId="1067176217" sldId="287"/>
            <ac:grpSpMk id="79" creationId="{00000000-0000-0000-0000-000000000000}"/>
          </ac:grpSpMkLst>
        </pc:grpChg>
        <pc:picChg chg="add mod">
          <ac:chgData name="이규태" userId="S::gtlee@idino.co.kr::1a73e528-11b4-4ae5-8012-e2f6ac72d46e" providerId="AD" clId="Web-{446BF86B-5FDE-41DA-A875-A8B9C30797B5}" dt="2021-05-07T00:30:03.023" v="57" actId="1076"/>
          <ac:picMkLst>
            <pc:docMk/>
            <pc:sldMk cId="1067176217" sldId="287"/>
            <ac:picMk id="4" creationId="{36B1BCA9-0C6E-4832-A501-C7F53864F532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32:57.211" v="135"/>
          <ac:picMkLst>
            <pc:docMk/>
            <pc:sldMk cId="1067176217" sldId="287"/>
            <ac:picMk id="10" creationId="{CC3666EF-D0ED-4DC3-B63A-A7F6E256BFE0}"/>
          </ac:picMkLst>
        </pc:picChg>
        <pc:picChg chg="add mod">
          <ac:chgData name="이규태" userId="S::gtlee@idino.co.kr::1a73e528-11b4-4ae5-8012-e2f6ac72d46e" providerId="AD" clId="Web-{446BF86B-5FDE-41DA-A875-A8B9C30797B5}" dt="2021-05-07T00:41:31.808" v="220" actId="1076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27:33.803" v="26"/>
          <ac:picMkLst>
            <pc:docMk/>
            <pc:sldMk cId="1067176217" sldId="287"/>
            <ac:picMk id="14" creationId="{DC6CC0C2-674D-4098-8909-07CCB2EABA68}"/>
          </ac:picMkLst>
        </pc:picChg>
        <pc:picChg chg="mod">
          <ac:chgData name="이규태" userId="S::gtlee@idino.co.kr::1a73e528-11b4-4ae5-8012-e2f6ac72d46e" providerId="AD" clId="Web-{446BF86B-5FDE-41DA-A875-A8B9C30797B5}" dt="2021-05-07T00:57:14.579" v="402" actId="1076"/>
          <ac:picMkLst>
            <pc:docMk/>
            <pc:sldMk cId="1067176217" sldId="287"/>
            <ac:picMk id="84" creationId="{00000000-0000-0000-0000-000000000000}"/>
          </ac:picMkLst>
        </pc:picChg>
        <pc:picChg chg="del">
          <ac:chgData name="이규태" userId="S::gtlee@idino.co.kr::1a73e528-11b4-4ae5-8012-e2f6ac72d46e" providerId="AD" clId="Web-{446BF86B-5FDE-41DA-A875-A8B9C30797B5}" dt="2021-05-07T00:27:11.897" v="22"/>
          <ac:picMkLst>
            <pc:docMk/>
            <pc:sldMk cId="1067176217" sldId="287"/>
            <ac:picMk id="85" creationId="{00000000-0000-0000-0000-000000000000}"/>
          </ac:picMkLst>
        </pc:picChg>
        <pc:cxnChg chg="add del mod">
          <ac:chgData name="이규태" userId="S::gtlee@idino.co.kr::1a73e528-11b4-4ae5-8012-e2f6ac72d46e" providerId="AD" clId="Web-{446BF86B-5FDE-41DA-A875-A8B9C30797B5}" dt="2021-05-07T00:57:16.923" v="403"/>
          <ac:cxnSpMkLst>
            <pc:docMk/>
            <pc:sldMk cId="1067176217" sldId="287"/>
            <ac:cxnSpMk id="5" creationId="{F1F317E2-103B-4E22-8049-0A8C1874CCB6}"/>
          </ac:cxnSpMkLst>
        </pc:cxnChg>
      </pc:sldChg>
      <pc:sldChg chg="addSp delSp modSp add replId">
        <pc:chgData name="이규태" userId="S::gtlee@idino.co.kr::1a73e528-11b4-4ae5-8012-e2f6ac72d46e" providerId="AD" clId="Web-{446BF86B-5FDE-41DA-A875-A8B9C30797B5}" dt="2021-05-07T00:55:00.500" v="395" actId="1076"/>
        <pc:sldMkLst>
          <pc:docMk/>
          <pc:sldMk cId="2737734195" sldId="288"/>
        </pc:sldMkLst>
        <pc:spChg chg="add del mod">
          <ac:chgData name="이규태" userId="S::gtlee@idino.co.kr::1a73e528-11b4-4ae5-8012-e2f6ac72d46e" providerId="AD" clId="Web-{446BF86B-5FDE-41DA-A875-A8B9C30797B5}" dt="2021-05-07T00:55:00.485" v="394" actId="1076"/>
          <ac:spMkLst>
            <pc:docMk/>
            <pc:sldMk cId="2737734195" sldId="288"/>
            <ac:spMk id="2" creationId="{8DB8B214-B2C0-4F60-8ABB-05BD425FF6FD}"/>
          </ac:spMkLst>
        </pc:spChg>
        <pc:spChg chg="del mod">
          <ac:chgData name="이규태" userId="S::gtlee@idino.co.kr::1a73e528-11b4-4ae5-8012-e2f6ac72d46e" providerId="AD" clId="Web-{446BF86B-5FDE-41DA-A875-A8B9C30797B5}" dt="2021-05-07T00:43:39.074" v="288"/>
          <ac:spMkLst>
            <pc:docMk/>
            <pc:sldMk cId="2737734195" sldId="288"/>
            <ac:spMk id="3" creationId="{527B2B31-5479-4CAE-AB89-C5ECF52AABE4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53" v="299" actId="1076"/>
          <ac:spMkLst>
            <pc:docMk/>
            <pc:sldMk cId="2737734195" sldId="288"/>
            <ac:spMk id="5" creationId="{9A075475-D4CA-4339-954A-82015C03B710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68" v="300" actId="1076"/>
          <ac:spMkLst>
            <pc:docMk/>
            <pc:sldMk cId="2737734195" sldId="288"/>
            <ac:spMk id="6" creationId="{2EE5FF0B-E0A3-4A4C-82A5-3A5E82341C3F}"/>
          </ac:spMkLst>
        </pc:spChg>
        <pc:spChg chg="add del mod">
          <ac:chgData name="이규태" userId="S::gtlee@idino.co.kr::1a73e528-11b4-4ae5-8012-e2f6ac72d46e" providerId="AD" clId="Web-{446BF86B-5FDE-41DA-A875-A8B9C30797B5}" dt="2021-05-07T00:54:43.359" v="387"/>
          <ac:spMkLst>
            <pc:docMk/>
            <pc:sldMk cId="2737734195" sldId="288"/>
            <ac:spMk id="7" creationId="{408C680F-7823-41BF-9F2E-73D04B5101E2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60" v="390" actId="1076"/>
          <ac:spMkLst>
            <pc:docMk/>
            <pc:sldMk cId="2737734195" sldId="288"/>
            <ac:spMk id="8" creationId="{110AF9B0-B918-4B98-B26C-FF5044EA4FBD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91" v="391" actId="1076"/>
          <ac:spMkLst>
            <pc:docMk/>
            <pc:sldMk cId="2737734195" sldId="288"/>
            <ac:spMk id="9" creationId="{163E7B1B-9104-4F8C-968C-366DEE98FD25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06" v="392" actId="1076"/>
          <ac:spMkLst>
            <pc:docMk/>
            <pc:sldMk cId="2737734195" sldId="288"/>
            <ac:spMk id="10" creationId="{337B4503-40CD-49BC-9ADC-2934656D578F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22" v="393" actId="1076"/>
          <ac:spMkLst>
            <pc:docMk/>
            <pc:sldMk cId="2737734195" sldId="288"/>
            <ac:spMk id="12" creationId="{2D33E474-64CB-4258-A437-775BCD8B69C6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84" v="301" actId="1076"/>
          <ac:spMkLst>
            <pc:docMk/>
            <pc:sldMk cId="2737734195" sldId="288"/>
            <ac:spMk id="15" creationId="{C91B3B3C-F097-4426-A9A7-77BD218C412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99" v="302" actId="1076"/>
          <ac:spMkLst>
            <pc:docMk/>
            <pc:sldMk cId="2737734195" sldId="288"/>
            <ac:spMk id="16" creationId="{65D5855F-E71F-4065-8066-6E56B57E1ACA}"/>
          </ac:spMkLst>
        </pc:spChg>
        <pc:spChg chg="add mod">
          <ac:chgData name="이규태" userId="S::gtlee@idino.co.kr::1a73e528-11b4-4ae5-8012-e2f6ac72d46e" providerId="AD" clId="Web-{446BF86B-5FDE-41DA-A875-A8B9C30797B5}" dt="2021-05-07T00:52:09.546" v="369" actId="20577"/>
          <ac:spMkLst>
            <pc:docMk/>
            <pc:sldMk cId="2737734195" sldId="288"/>
            <ac:spMk id="17" creationId="{41360B6E-EE97-4C97-995B-6B6C26C232D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46" v="304" actId="1076"/>
          <ac:spMkLst>
            <pc:docMk/>
            <pc:sldMk cId="2737734195" sldId="288"/>
            <ac:spMk id="18" creationId="{A05E228A-6D41-4AC7-91DB-0B47C6C45BFC}"/>
          </ac:spMkLst>
        </pc:spChg>
        <pc:spChg chg="add mod">
          <ac:chgData name="이규태" userId="S::gtlee@idino.co.kr::1a73e528-11b4-4ae5-8012-e2f6ac72d46e" providerId="AD" clId="Web-{446BF86B-5FDE-41DA-A875-A8B9C30797B5}" dt="2021-05-07T00:52:19.593" v="374" actId="14100"/>
          <ac:spMkLst>
            <pc:docMk/>
            <pc:sldMk cId="2737734195" sldId="288"/>
            <ac:spMk id="19" creationId="{A8FBA655-0B1D-4AFB-8AAC-359705081269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78" v="306" actId="1076"/>
          <ac:spMkLst>
            <pc:docMk/>
            <pc:sldMk cId="2737734195" sldId="288"/>
            <ac:spMk id="20" creationId="{6E372918-6249-44A0-8954-B48BF3DFF04B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6"/>
          <ac:spMkLst>
            <pc:docMk/>
            <pc:sldMk cId="2737734195" sldId="288"/>
            <ac:spMk id="21" creationId="{2D3FDFCD-3717-4240-B548-1EA17A4DD58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5"/>
          <ac:spMkLst>
            <pc:docMk/>
            <pc:sldMk cId="2737734195" sldId="288"/>
            <ac:spMk id="22" creationId="{E144C2FE-AEA5-42E0-A7EC-1688BB15FE7F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4"/>
          <ac:spMkLst>
            <pc:docMk/>
            <pc:sldMk cId="2737734195" sldId="288"/>
            <ac:spMk id="23" creationId="{13068F25-8B16-4890-8ED5-E84DF211EE5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3"/>
          <ac:spMkLst>
            <pc:docMk/>
            <pc:sldMk cId="2737734195" sldId="288"/>
            <ac:spMk id="24" creationId="{C7A13B22-9C52-48C5-A2AD-4ED835FCB8F1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7" creationId="{34776A0A-6253-4C9F-86F8-C4BA59468A28}"/>
          </ac:spMkLst>
        </pc:spChg>
        <pc:spChg chg="add mod">
          <ac:chgData name="이규태" userId="S::gtlee@idino.co.kr::1a73e528-11b4-4ae5-8012-e2f6ac72d46e" providerId="AD" clId="Web-{446BF86B-5FDE-41DA-A875-A8B9C30797B5}" dt="2021-05-07T00:35:25.556" v="187" actId="20577"/>
          <ac:spMkLst>
            <pc:docMk/>
            <pc:sldMk cId="2737734195" sldId="288"/>
            <ac:spMk id="28" creationId="{AA7E2121-1FB2-48D8-816A-5635669D8A5A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9" creationId="{F1E86A4A-4814-4154-BFC4-803A6922B431}"/>
          </ac:spMkLst>
        </pc:spChg>
        <pc:spChg chg="add mod">
          <ac:chgData name="이규태" userId="S::gtlee@idino.co.kr::1a73e528-11b4-4ae5-8012-e2f6ac72d46e" providerId="AD" clId="Web-{446BF86B-5FDE-41DA-A875-A8B9C30797B5}" dt="2021-05-07T00:35:20.103" v="176" actId="20577"/>
          <ac:spMkLst>
            <pc:docMk/>
            <pc:sldMk cId="2737734195" sldId="288"/>
            <ac:spMk id="30" creationId="{17668D8D-35E0-4287-952F-87BD9CB430BC}"/>
          </ac:spMkLst>
        </pc:spChg>
        <pc:spChg chg="add mod">
          <ac:chgData name="이규태" userId="S::gtlee@idino.co.kr::1a73e528-11b4-4ae5-8012-e2f6ac72d46e" providerId="AD" clId="Web-{446BF86B-5FDE-41DA-A875-A8B9C30797B5}" dt="2021-05-07T00:55:00.500" v="395" actId="1076"/>
          <ac:spMkLst>
            <pc:docMk/>
            <pc:sldMk cId="2737734195" sldId="288"/>
            <ac:spMk id="31" creationId="{A64CC343-D4B4-410A-88A3-E1F901C43CBB}"/>
          </ac:spMkLst>
        </pc:spChg>
        <pc:spChg chg="add mod">
          <ac:chgData name="이규태" userId="S::gtlee@idino.co.kr::1a73e528-11b4-4ae5-8012-e2f6ac72d46e" providerId="AD" clId="Web-{446BF86B-5FDE-41DA-A875-A8B9C30797B5}" dt="2021-05-07T00:52:37.687" v="375" actId="1076"/>
          <ac:spMkLst>
            <pc:docMk/>
            <pc:sldMk cId="2737734195" sldId="288"/>
            <ac:spMk id="32" creationId="{4895A410-3223-4AFE-94A6-1B8E944BE36E}"/>
          </ac:spMkLst>
        </pc:spChg>
        <pc:spChg chg="add mod">
          <ac:chgData name="이규태" userId="S::gtlee@idino.co.kr::1a73e528-11b4-4ae5-8012-e2f6ac72d46e" providerId="AD" clId="Web-{446BF86B-5FDE-41DA-A875-A8B9C30797B5}" dt="2021-05-07T00:52:37.702" v="376" actId="1076"/>
          <ac:spMkLst>
            <pc:docMk/>
            <pc:sldMk cId="2737734195" sldId="288"/>
            <ac:spMk id="33" creationId="{C520B065-93E1-4E5A-AF4D-720DE19C050C}"/>
          </ac:spMkLst>
        </pc:spChg>
        <pc:spChg chg="add mod">
          <ac:chgData name="이규태" userId="S::gtlee@idino.co.kr::1a73e528-11b4-4ae5-8012-e2f6ac72d46e" providerId="AD" clId="Web-{446BF86B-5FDE-41DA-A875-A8B9C30797B5}" dt="2021-05-07T00:50:48.811" v="365" actId="20577"/>
          <ac:spMkLst>
            <pc:docMk/>
            <pc:sldMk cId="2737734195" sldId="288"/>
            <ac:spMk id="34" creationId="{12143EAA-253D-4BBE-97EC-4CF450145060}"/>
          </ac:spMkLst>
        </pc:spChg>
        <pc:spChg chg="add mod">
          <ac:chgData name="이규태" userId="S::gtlee@idino.co.kr::1a73e528-11b4-4ae5-8012-e2f6ac72d46e" providerId="AD" clId="Web-{446BF86B-5FDE-41DA-A875-A8B9C30797B5}" dt="2021-05-07T00:47:58.654" v="347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S::gtlee@idino.co.kr::1a73e528-11b4-4ae5-8012-e2f6ac72d46e" providerId="AD" clId="Web-{446BF86B-5FDE-41DA-A875-A8B9C30797B5}" dt="2021-05-07T00:41:58.746" v="230" actId="20577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2:26.715" v="244" actId="20577"/>
          <ac:spMkLst>
            <pc:docMk/>
            <pc:sldMk cId="2737734195" sldId="288"/>
            <ac:spMk id="75" creationId="{00000000-0000-0000-0000-000000000000}"/>
          </ac:spMkLst>
        </pc:spChg>
        <pc:grpChg chg="add del mod">
          <ac:chgData name="이규태" userId="S::gtlee@idino.co.kr::1a73e528-11b4-4ae5-8012-e2f6ac72d46e" providerId="AD" clId="Web-{446BF86B-5FDE-41DA-A875-A8B9C30797B5}" dt="2021-05-07T00:41:03.448" v="213"/>
          <ac:grpSpMkLst>
            <pc:docMk/>
            <pc:sldMk cId="2737734195" sldId="288"/>
            <ac:grpSpMk id="25" creationId="{156E3420-688D-4F02-897F-35E92D951FA3}"/>
          </ac:grpSpMkLst>
        </pc:grpChg>
        <pc:grpChg chg="add del mod">
          <ac:chgData name="이규태" userId="S::gtlee@idino.co.kr::1a73e528-11b4-4ae5-8012-e2f6ac72d46e" providerId="AD" clId="Web-{446BF86B-5FDE-41DA-A875-A8B9C30797B5}" dt="2021-05-07T00:41:03.448" v="212"/>
          <ac:grpSpMkLst>
            <pc:docMk/>
            <pc:sldMk cId="2737734195" sldId="288"/>
            <ac:grpSpMk id="26" creationId="{C867C9D8-9D72-4235-92A9-0E2DF2F7FD7B}"/>
          </ac:grpSpMkLst>
        </pc:grpChg>
        <pc:picChg chg="del">
          <ac:chgData name="이규태" userId="S::gtlee@idino.co.kr::1a73e528-11b4-4ae5-8012-e2f6ac72d46e" providerId="AD" clId="Web-{446BF86B-5FDE-41DA-A875-A8B9C30797B5}" dt="2021-05-07T00:30:41.788" v="67"/>
          <ac:picMkLst>
            <pc:docMk/>
            <pc:sldMk cId="2737734195" sldId="288"/>
            <ac:picMk id="84" creationId="{00000000-0000-0000-0000-000000000000}"/>
          </ac:picMkLst>
        </pc:picChg>
      </pc:sldChg>
      <pc:sldChg chg="modSp add replId">
        <pc:chgData name="이규태" userId="S::gtlee@idino.co.kr::1a73e528-11b4-4ae5-8012-e2f6ac72d46e" providerId="AD" clId="Web-{446BF86B-5FDE-41DA-A875-A8B9C30797B5}" dt="2021-05-07T00:45:40.575" v="322" actId="20577"/>
        <pc:sldMkLst>
          <pc:docMk/>
          <pc:sldMk cId="1418837770" sldId="289"/>
        </pc:sldMkLst>
        <pc:spChg chg="mod">
          <ac:chgData name="이규태" userId="S::gtlee@idino.co.kr::1a73e528-11b4-4ae5-8012-e2f6ac72d46e" providerId="AD" clId="Web-{446BF86B-5FDE-41DA-A875-A8B9C30797B5}" dt="2021-05-07T00:44:12.512" v="316" actId="20577"/>
          <ac:spMkLst>
            <pc:docMk/>
            <pc:sldMk cId="1418837770" sldId="289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5:40.575" v="322" actId="20577"/>
          <ac:spMkLst>
            <pc:docMk/>
            <pc:sldMk cId="1418837770" sldId="289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56302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02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22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2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52156" y="615950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21469" y="1079500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46856" y="354012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15119" y="62452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48444" y="643572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특허공제시스템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46856" y="354012"/>
            <a:ext cx="93916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메뉴구조도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15119" y="6254750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403" y="6490800"/>
            <a:ext cx="1365097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DINO_logo_kor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23600" y="6508800"/>
            <a:ext cx="660179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90734" y="6411912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84" y="158750"/>
            <a:ext cx="9412288" cy="59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728" y="6417500"/>
            <a:ext cx="1680119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IDINO_logo_kor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7164" y="6434252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429418" y="431069"/>
            <a:ext cx="9047163" cy="1979174"/>
            <a:chOff x="535" y="856"/>
            <a:chExt cx="5261" cy="915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9"/>
            <p:cNvSpPr txBox="1"/>
            <p:nvPr/>
          </p:nvSpPr>
          <p:spPr>
            <a:xfrm>
              <a:off x="1264" y="856"/>
              <a:ext cx="4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50" b="1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시스템</a:t>
              </a:r>
              <a:endParaRPr/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605" y="1471"/>
              <a:ext cx="5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문서번호 : 	</a:t>
              </a:r>
              <a:r>
                <a:rPr lang="ko-K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CHECK_ATTEND_DS01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Version : 1.0</a:t>
              </a: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9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화면설계서</a:t>
              </a:r>
              <a:endPara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5" name="Google Shape;55;p9"/>
          <p:cNvGraphicFramePr/>
          <p:nvPr/>
        </p:nvGraphicFramePr>
        <p:xfrm>
          <a:off x="541338" y="4221163"/>
          <a:ext cx="8737600" cy="136995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출석체크 시스템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서 번 호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CHECK_ATTEND_DS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파 일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_화면설계서_v00.pptx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  서  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화면설계서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이규태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         분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55" y="1546551"/>
            <a:ext cx="8929689" cy="40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2064544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1"/>
          <p:cNvCxnSpPr/>
          <p:nvPr/>
        </p:nvCxnSpPr>
        <p:spPr>
          <a:xfrm>
            <a:off x="7835106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1"/>
          <p:cNvCxnSpPr/>
          <p:nvPr/>
        </p:nvCxnSpPr>
        <p:spPr>
          <a:xfrm>
            <a:off x="2064544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68;p11"/>
          <p:cNvCxnSpPr/>
          <p:nvPr/>
        </p:nvCxnSpPr>
        <p:spPr>
          <a:xfrm>
            <a:off x="7835106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9" name="Google Shape;69;p11"/>
          <p:cNvGraphicFramePr/>
          <p:nvPr>
            <p:extLst>
              <p:ext uri="{D42A27DB-BD31-4B8C-83A1-F6EECF244321}">
                <p14:modId xmlns:p14="http://schemas.microsoft.com/office/powerpoint/2010/main" val="3867906413"/>
              </p:ext>
            </p:extLst>
          </p:nvPr>
        </p:nvGraphicFramePr>
        <p:xfrm>
          <a:off x="361948" y="895350"/>
          <a:ext cx="9119386" cy="520880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74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          면          명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출석 확인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로그인 화면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실행 시 메인 화면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시스템의 메인 화면으로 시스템을 실행 하였을 때 가장 먼저 실행되는 화면이다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학번과 비밀번호의 입력을 통해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로그인이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가능하며 신규 사용자의 경우 회원가입이 가능하다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아이디와 비밀번호를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팝업창을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재입력을 요청한다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User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4549215" y="2851964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회원가입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Google Shape;111;p13">
            <a:extLst>
              <a:ext uri="{FF2B5EF4-FFF2-40B4-BE49-F238E27FC236}">
                <a16:creationId xmlns:a16="http://schemas.microsoft.com/office/drawing/2014/main" id="{527B2B31-5479-4CAE-AB89-C5ECF52AABE4}"/>
              </a:ext>
            </a:extLst>
          </p:cNvPr>
          <p:cNvSpPr/>
          <p:nvPr/>
        </p:nvSpPr>
        <p:spPr>
          <a:xfrm>
            <a:off x="3569540" y="2856312"/>
            <a:ext cx="545006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로그인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11" name="Google Shape;199;p16">
            <a:extLst>
              <a:ext uri="{FF2B5EF4-FFF2-40B4-BE49-F238E27FC236}">
                <a16:creationId xmlns:a16="http://schemas.microsoft.com/office/drawing/2014/main" id="{D17BCE7D-BCB5-4303-A7EB-B82699ED36B5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12" name="Google Shape;200;p16">
            <a:extLst>
              <a:ext uri="{FF2B5EF4-FFF2-40B4-BE49-F238E27FC236}">
                <a16:creationId xmlns:a16="http://schemas.microsoft.com/office/drawing/2014/main" id="{22CB6A53-4FDE-40F5-A9FB-B62B2D2ECE3E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99;p16">
            <a:extLst>
              <a:ext uri="{FF2B5EF4-FFF2-40B4-BE49-F238E27FC236}">
                <a16:creationId xmlns:a16="http://schemas.microsoft.com/office/drawing/2014/main" id="{2849AAD5-3226-49D6-9227-100CDF9C4330}"/>
              </a:ext>
            </a:extLst>
          </p:cNvPr>
          <p:cNvSpPr txBox="1"/>
          <p:nvPr/>
        </p:nvSpPr>
        <p:spPr>
          <a:xfrm>
            <a:off x="1590394" y="2295694"/>
            <a:ext cx="68444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비밀번호</a:t>
            </a:r>
            <a:endParaRPr dirty="0"/>
          </a:p>
        </p:txBody>
      </p:sp>
      <p:sp>
        <p:nvSpPr>
          <p:cNvPr id="14" name="Google Shape;200;p16">
            <a:extLst>
              <a:ext uri="{FF2B5EF4-FFF2-40B4-BE49-F238E27FC236}">
                <a16:creationId xmlns:a16="http://schemas.microsoft.com/office/drawing/2014/main" id="{BDDE5A0A-ADA9-4EA9-8E68-E1CC10DBA880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746" y="1193533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0671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학생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 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  <a:endParaRPr lang="en-US" altLang="ko-KR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신규사용자의 경우 회원가입 화면을 통해 회원가입이 가능하다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항목을 입력하며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학번과 이름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비밀번호는 필수입력 조건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보안을 위해 입력되는 비밀번호와 실제 저장되는 비밀번호는 </a:t>
            </a:r>
            <a:r>
              <a:rPr lang="en-US" altLang="ko-KR" sz="900" dirty="0" err="1"/>
              <a:t>Bcrypt</a:t>
            </a:r>
            <a:r>
              <a:rPr lang="en-US" altLang="ko-KR" sz="900" dirty="0"/>
              <a:t>(*)</a:t>
            </a:r>
            <a:r>
              <a:rPr lang="ko-KR" altLang="en-US" sz="900" dirty="0"/>
              <a:t>통해 실제 정보를 변조시켜 저장한다</a:t>
            </a:r>
            <a:r>
              <a:rPr lang="en-US" altLang="ko-KR" sz="900" dirty="0"/>
              <a:t>.</a:t>
            </a: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endParaRPr sz="9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r>
              <a:rPr lang="en-US" altLang="ko-KR" sz="900" dirty="0"/>
              <a:t>: </a:t>
            </a:r>
            <a:r>
              <a:rPr lang="en-US" altLang="ko-KR" sz="900" dirty="0" err="1"/>
              <a:t>Bcrypt</a:t>
            </a:r>
            <a:r>
              <a:rPr lang="en-US" altLang="ko-KR" sz="900" dirty="0"/>
              <a:t> -&gt; </a:t>
            </a:r>
            <a:r>
              <a:rPr lang="ko-KR" altLang="en-US" sz="900" dirty="0" err="1"/>
              <a:t>단방향</a:t>
            </a:r>
            <a:r>
              <a:rPr lang="ko-KR" altLang="en-US" sz="900" dirty="0"/>
              <a:t> 암호화를 위해 만들어진 해시함수</a:t>
            </a:r>
            <a:endParaRPr lang="en-US" altLang="ko-KR" sz="900" dirty="0"/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71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User</a:t>
            </a: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3367048" y="4205227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5" name="Google Shape;199;p16">
            <a:extLst>
              <a:ext uri="{FF2B5EF4-FFF2-40B4-BE49-F238E27FC236}">
                <a16:creationId xmlns:a16="http://schemas.microsoft.com/office/drawing/2014/main" id="{9A075475-D4CA-4339-954A-82015C03B710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6" name="Google Shape;200;p16">
            <a:extLst>
              <a:ext uri="{FF2B5EF4-FFF2-40B4-BE49-F238E27FC236}">
                <a16:creationId xmlns:a16="http://schemas.microsoft.com/office/drawing/2014/main" id="{2EE5FF0B-E0A3-4A4C-82A5-3A5E82341C3F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Google Shape;199;p16">
            <a:extLst>
              <a:ext uri="{FF2B5EF4-FFF2-40B4-BE49-F238E27FC236}">
                <a16:creationId xmlns:a16="http://schemas.microsoft.com/office/drawing/2014/main" id="{C91B3B3C-F097-4426-A9A7-77BD218C412E}"/>
              </a:ext>
            </a:extLst>
          </p:cNvPr>
          <p:cNvSpPr txBox="1"/>
          <p:nvPr/>
        </p:nvSpPr>
        <p:spPr>
          <a:xfrm>
            <a:off x="1859336" y="229569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이름</a:t>
            </a:r>
            <a:endParaRPr dirty="0"/>
          </a:p>
        </p:txBody>
      </p:sp>
      <p:sp>
        <p:nvSpPr>
          <p:cNvPr id="16" name="Google Shape;200;p16">
            <a:extLst>
              <a:ext uri="{FF2B5EF4-FFF2-40B4-BE49-F238E27FC236}">
                <a16:creationId xmlns:a16="http://schemas.microsoft.com/office/drawing/2014/main" id="{65D5855F-E71F-4065-8066-6E56B57E1ACA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99;p16">
            <a:extLst>
              <a:ext uri="{FF2B5EF4-FFF2-40B4-BE49-F238E27FC236}">
                <a16:creationId xmlns:a16="http://schemas.microsoft.com/office/drawing/2014/main" id="{41360B6E-EE97-4C97-995B-6B6C26C232DE}"/>
              </a:ext>
            </a:extLst>
          </p:cNvPr>
          <p:cNvSpPr txBox="1"/>
          <p:nvPr/>
        </p:nvSpPr>
        <p:spPr>
          <a:xfrm>
            <a:off x="1868300" y="2645317"/>
            <a:ext cx="415498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PW</a:t>
            </a:r>
          </a:p>
        </p:txBody>
      </p:sp>
      <p:sp>
        <p:nvSpPr>
          <p:cNvPr id="18" name="Google Shape;200;p16">
            <a:extLst>
              <a:ext uri="{FF2B5EF4-FFF2-40B4-BE49-F238E27FC236}">
                <a16:creationId xmlns:a16="http://schemas.microsoft.com/office/drawing/2014/main" id="{A05E228A-6D41-4AC7-91DB-0B47C6C45BFC}"/>
              </a:ext>
            </a:extLst>
          </p:cNvPr>
          <p:cNvSpPr/>
          <p:nvPr/>
        </p:nvSpPr>
        <p:spPr>
          <a:xfrm>
            <a:off x="2605146" y="26453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9;p16">
            <a:extLst>
              <a:ext uri="{FF2B5EF4-FFF2-40B4-BE49-F238E27FC236}">
                <a16:creationId xmlns:a16="http://schemas.microsoft.com/office/drawing/2014/main" id="{A8FBA655-0B1D-4AFB-8AAC-359705081269}"/>
              </a:ext>
            </a:extLst>
          </p:cNvPr>
          <p:cNvSpPr txBox="1"/>
          <p:nvPr/>
        </p:nvSpPr>
        <p:spPr>
          <a:xfrm>
            <a:off x="1769689" y="3012870"/>
            <a:ext cx="50514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</a:rPr>
              <a:t>Email</a:t>
            </a:r>
          </a:p>
        </p:txBody>
      </p:sp>
      <p:sp>
        <p:nvSpPr>
          <p:cNvPr id="20" name="Google Shape;200;p16">
            <a:extLst>
              <a:ext uri="{FF2B5EF4-FFF2-40B4-BE49-F238E27FC236}">
                <a16:creationId xmlns:a16="http://schemas.microsoft.com/office/drawing/2014/main" id="{6E372918-6249-44A0-8954-B48BF3DFF04B}"/>
              </a:ext>
            </a:extLst>
          </p:cNvPr>
          <p:cNvSpPr/>
          <p:nvPr/>
        </p:nvSpPr>
        <p:spPr>
          <a:xfrm>
            <a:off x="2605146" y="3012870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111;p13">
            <a:extLst>
              <a:ext uri="{FF2B5EF4-FFF2-40B4-BE49-F238E27FC236}">
                <a16:creationId xmlns:a16="http://schemas.microsoft.com/office/drawing/2014/main" id="{A64CC343-D4B4-410A-88A3-E1F901C43CBB}"/>
              </a:ext>
            </a:extLst>
          </p:cNvPr>
          <p:cNvSpPr/>
          <p:nvPr/>
        </p:nvSpPr>
        <p:spPr>
          <a:xfrm>
            <a:off x="4461783" y="4196349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취소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2" name="Google Shape;199;p16">
            <a:extLst>
              <a:ext uri="{FF2B5EF4-FFF2-40B4-BE49-F238E27FC236}">
                <a16:creationId xmlns:a16="http://schemas.microsoft.com/office/drawing/2014/main" id="{4895A410-3223-4AFE-94A6-1B8E944BE36E}"/>
              </a:ext>
            </a:extLst>
          </p:cNvPr>
          <p:cNvSpPr txBox="1"/>
          <p:nvPr/>
        </p:nvSpPr>
        <p:spPr>
          <a:xfrm>
            <a:off x="1859335" y="337145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주소</a:t>
            </a:r>
          </a:p>
        </p:txBody>
      </p:sp>
      <p:sp>
        <p:nvSpPr>
          <p:cNvPr id="33" name="Google Shape;200;p16">
            <a:extLst>
              <a:ext uri="{FF2B5EF4-FFF2-40B4-BE49-F238E27FC236}">
                <a16:creationId xmlns:a16="http://schemas.microsoft.com/office/drawing/2014/main" id="{C520B065-93E1-4E5A-AF4D-720DE19C050C}"/>
              </a:ext>
            </a:extLst>
          </p:cNvPr>
          <p:cNvSpPr/>
          <p:nvPr/>
        </p:nvSpPr>
        <p:spPr>
          <a:xfrm>
            <a:off x="2596181" y="3371458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199;p16">
            <a:extLst>
              <a:ext uri="{FF2B5EF4-FFF2-40B4-BE49-F238E27FC236}">
                <a16:creationId xmlns:a16="http://schemas.microsoft.com/office/drawing/2014/main" id="{12143EAA-253D-4BBE-97EC-4CF450145060}"/>
              </a:ext>
            </a:extLst>
          </p:cNvPr>
          <p:cNvSpPr txBox="1"/>
          <p:nvPr/>
        </p:nvSpPr>
        <p:spPr>
          <a:xfrm>
            <a:off x="1590394" y="3712117"/>
            <a:ext cx="69340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 전화번호</a:t>
            </a:r>
          </a:p>
        </p:txBody>
      </p:sp>
      <p:sp>
        <p:nvSpPr>
          <p:cNvPr id="35" name="Google Shape;200;p16">
            <a:extLst>
              <a:ext uri="{FF2B5EF4-FFF2-40B4-BE49-F238E27FC236}">
                <a16:creationId xmlns:a16="http://schemas.microsoft.com/office/drawing/2014/main" id="{947AFBA7-3BF1-40A3-AEFC-5E609099B544}"/>
              </a:ext>
            </a:extLst>
          </p:cNvPr>
          <p:cNvSpPr/>
          <p:nvPr/>
        </p:nvSpPr>
        <p:spPr>
          <a:xfrm>
            <a:off x="2605145" y="37121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535;p24">
            <a:extLst>
              <a:ext uri="{FF2B5EF4-FFF2-40B4-BE49-F238E27FC236}">
                <a16:creationId xmlns:a16="http://schemas.microsoft.com/office/drawing/2014/main" id="{99CA0DCD-96B2-4680-87F4-BCE7E1CC6C3A}"/>
              </a:ext>
            </a:extLst>
          </p:cNvPr>
          <p:cNvSpPr txBox="1"/>
          <p:nvPr/>
        </p:nvSpPr>
        <p:spPr>
          <a:xfrm>
            <a:off x="3324701" y="1266116"/>
            <a:ext cx="16282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</a:t>
            </a:r>
            <a:endParaRPr lang="en-US" altLang="ko-KR" sz="1800" b="1" dirty="0" err="1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77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메뉴선택</a:t>
            </a: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메뉴선택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4645815" y="2773034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Google Shape;111;p13">
            <a:extLst>
              <a:ext uri="{FF2B5EF4-FFF2-40B4-BE49-F238E27FC236}">
                <a16:creationId xmlns:a16="http://schemas.microsoft.com/office/drawing/2014/main" id="{527B2B31-5479-4CAE-AB89-C5ECF52AABE4}"/>
              </a:ext>
            </a:extLst>
          </p:cNvPr>
          <p:cNvSpPr/>
          <p:nvPr/>
        </p:nvSpPr>
        <p:spPr>
          <a:xfrm>
            <a:off x="4048932" y="2402513"/>
            <a:ext cx="652581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출석체크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15" name="Google Shape;111;p13">
            <a:extLst>
              <a:ext uri="{FF2B5EF4-FFF2-40B4-BE49-F238E27FC236}">
                <a16:creationId xmlns:a16="http://schemas.microsoft.com/office/drawing/2014/main" id="{BE00AD8F-7606-418B-BFFA-8F29D7DF354D}"/>
              </a:ext>
            </a:extLst>
          </p:cNvPr>
          <p:cNvSpPr/>
          <p:nvPr/>
        </p:nvSpPr>
        <p:spPr>
          <a:xfrm>
            <a:off x="4093323" y="3128188"/>
            <a:ext cx="545006" cy="20586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취소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6" name="Google Shape;114;p13">
            <a:extLst>
              <a:ext uri="{FF2B5EF4-FFF2-40B4-BE49-F238E27FC236}">
                <a16:creationId xmlns:a16="http://schemas.microsoft.com/office/drawing/2014/main" id="{2F8FE5C4-8B74-44E9-BCE8-E48E43B66B32}"/>
              </a:ext>
            </a:extLst>
          </p:cNvPr>
          <p:cNvSpPr/>
          <p:nvPr/>
        </p:nvSpPr>
        <p:spPr>
          <a:xfrm>
            <a:off x="3981463" y="233345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4;p13">
            <a:extLst>
              <a:ext uri="{FF2B5EF4-FFF2-40B4-BE49-F238E27FC236}">
                <a16:creationId xmlns:a16="http://schemas.microsoft.com/office/drawing/2014/main" id="{F7D56FF0-423C-4C0B-A6E4-FBB0B3B6598B}"/>
              </a:ext>
            </a:extLst>
          </p:cNvPr>
          <p:cNvSpPr/>
          <p:nvPr/>
        </p:nvSpPr>
        <p:spPr>
          <a:xfrm>
            <a:off x="4587743" y="271356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</p:txBody>
      </p:sp>
      <p:sp>
        <p:nvSpPr>
          <p:cNvPr id="18" name="Google Shape;114;p13">
            <a:extLst>
              <a:ext uri="{FF2B5EF4-FFF2-40B4-BE49-F238E27FC236}">
                <a16:creationId xmlns:a16="http://schemas.microsoft.com/office/drawing/2014/main" id="{8CE0EA5F-0D6A-4042-974E-E7FF1EFD722E}"/>
              </a:ext>
            </a:extLst>
          </p:cNvPr>
          <p:cNvSpPr/>
          <p:nvPr/>
        </p:nvSpPr>
        <p:spPr>
          <a:xfrm>
            <a:off x="3981463" y="307450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77;p12">
            <a:extLst>
              <a:ext uri="{FF2B5EF4-FFF2-40B4-BE49-F238E27FC236}">
                <a16:creationId xmlns:a16="http://schemas.microsoft.com/office/drawing/2014/main" id="{D4D5CCA4-9004-4922-ADD5-EF2526198216}"/>
              </a:ext>
            </a:extLst>
          </p:cNvPr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현재 과목별 출석체크 화면과 전체과목을 출결 상태 및 재적상태를 확인하기 위해 선택하는 화면이다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 요구사항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클릭 이벤트를 통해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계정의 계정 정보를 가지고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출석확인 화면으로 이동 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계정의 수강중인 과목의 목록이 자동으로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셋팅되며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과목을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조회하기위해선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선택 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콤보박스에서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선택된 과목에 대한 출석현황을 조회할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2)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전체를 선택할 시 수강중인 모든 과목의 출석현황을 확인할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후 로그인 페이지 이동한다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R="0" lvl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6102" y="1463039"/>
            <a:ext cx="2298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출석체크 시스템</a:t>
            </a:r>
            <a:endParaRPr lang="en-US" altLang="ko-KR" dirty="0"/>
          </a:p>
          <a:p>
            <a:pPr algn="ctr"/>
            <a:r>
              <a:rPr lang="en-US" altLang="ko-KR" dirty="0"/>
              <a:t>OOO</a:t>
            </a:r>
            <a:r>
              <a:rPr lang="ko-KR" altLang="en-US" dirty="0"/>
              <a:t>님 안녕하세요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308191" y="2700118"/>
            <a:ext cx="1181620" cy="314910"/>
            <a:chOff x="3079591" y="2700118"/>
            <a:chExt cx="1181620" cy="314910"/>
          </a:xfrm>
        </p:grpSpPr>
        <p:sp>
          <p:nvSpPr>
            <p:cNvPr id="6" name="직사각형 5"/>
            <p:cNvSpPr/>
            <p:nvPr/>
          </p:nvSpPr>
          <p:spPr>
            <a:xfrm>
              <a:off x="3147060" y="2773033"/>
              <a:ext cx="1114151" cy="24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</a:rPr>
                <a:t>수강과목 선택</a:t>
              </a:r>
            </a:p>
          </p:txBody>
        </p:sp>
        <p:sp>
          <p:nvSpPr>
            <p:cNvPr id="19" name="Google Shape;114;p13">
              <a:extLst>
                <a:ext uri="{FF2B5EF4-FFF2-40B4-BE49-F238E27FC236}">
                  <a16:creationId xmlns:a16="http://schemas.microsoft.com/office/drawing/2014/main" id="{F7D56FF0-423C-4C0B-A6E4-FBB0B3B6598B}"/>
                </a:ext>
              </a:extLst>
            </p:cNvPr>
            <p:cNvSpPr/>
            <p:nvPr/>
          </p:nvSpPr>
          <p:spPr>
            <a:xfrm>
              <a:off x="3079591" y="2700118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 rot="10800000">
              <a:off x="4017975" y="2804583"/>
              <a:ext cx="222250" cy="191595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68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확인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출석 체크 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컨텐츠 요구사항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Grid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출석여부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출석체크 버튼을 클릭 시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Modal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창으로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팝업창이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팝업창에는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코드가 생성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코드는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계정의 정보와 과목명 그리고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문자를 조합하여 생성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버튼을 통해 해당 과목의 출석상태를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테이블의 데이터는 현재 상태만 알려주며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Check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테이블에서는 현재 시간을  같이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코드를 이용하여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코드를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Reload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팝업창을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종료한다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코드는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분마다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Relaod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분동안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Reloaad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그때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Realod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남은시간이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표시된다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.(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미구연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출석체크 상태를 확인할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메뉴선택 화면으로 이동한다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로그아웃을 한 뒤 로그인 화면으로 이동한다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Check</a:t>
            </a: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361097" y="724879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27" name="Google Shape;199;p16">
            <a:extLst>
              <a:ext uri="{FF2B5EF4-FFF2-40B4-BE49-F238E27FC236}">
                <a16:creationId xmlns:a16="http://schemas.microsoft.com/office/drawing/2014/main" id="{37961933-F613-454D-AC81-401659B6391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905234B-DDDC-4727-B24B-8F04B3656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37642"/>
              </p:ext>
            </p:extLst>
          </p:nvPr>
        </p:nvGraphicFramePr>
        <p:xfrm>
          <a:off x="763231" y="1518481"/>
          <a:ext cx="7004728" cy="411883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77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932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1477932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952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803279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434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강의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월요일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화요일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수요일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목요일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5B5219-B466-49AF-8D11-1E553B940A4A}"/>
              </a:ext>
            </a:extLst>
          </p:cNvPr>
          <p:cNvSpPr/>
          <p:nvPr/>
        </p:nvSpPr>
        <p:spPr>
          <a:xfrm>
            <a:off x="-1602850" y="2740668"/>
            <a:ext cx="1700504" cy="1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B5F2F2F-5796-4719-B041-2E1B079D3B93}"/>
              </a:ext>
            </a:extLst>
          </p:cNvPr>
          <p:cNvGrpSpPr/>
          <p:nvPr/>
        </p:nvGrpSpPr>
        <p:grpSpPr>
          <a:xfrm>
            <a:off x="3868944" y="2923683"/>
            <a:ext cx="1824577" cy="2713636"/>
            <a:chOff x="3577303" y="2625883"/>
            <a:chExt cx="1824577" cy="2713636"/>
          </a:xfrm>
        </p:grpSpPr>
        <p:sp>
          <p:nvSpPr>
            <p:cNvPr id="63" name="Google Shape;127;p13">
              <a:extLst>
                <a:ext uri="{FF2B5EF4-FFF2-40B4-BE49-F238E27FC236}">
                  <a16:creationId xmlns:a16="http://schemas.microsoft.com/office/drawing/2014/main" id="{1CB4299E-81FE-4577-A0F7-8172C7606108}"/>
                </a:ext>
              </a:extLst>
            </p:cNvPr>
            <p:cNvSpPr/>
            <p:nvPr/>
          </p:nvSpPr>
          <p:spPr>
            <a:xfrm>
              <a:off x="3577303" y="2625883"/>
              <a:ext cx="1824577" cy="271363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13;p13">
              <a:extLst>
                <a:ext uri="{FF2B5EF4-FFF2-40B4-BE49-F238E27FC236}">
                  <a16:creationId xmlns:a16="http://schemas.microsoft.com/office/drawing/2014/main" id="{B98AC18D-9A2C-4E43-BF44-91BB37F8E5D6}"/>
                </a:ext>
              </a:extLst>
            </p:cNvPr>
            <p:cNvSpPr/>
            <p:nvPr/>
          </p:nvSpPr>
          <p:spPr>
            <a:xfrm>
              <a:off x="4207754" y="4856603"/>
              <a:ext cx="568101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재생성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113;p13">
              <a:extLst>
                <a:ext uri="{FF2B5EF4-FFF2-40B4-BE49-F238E27FC236}">
                  <a16:creationId xmlns:a16="http://schemas.microsoft.com/office/drawing/2014/main" id="{10E435AE-20B8-4838-940E-A6DC9EDAACF9}"/>
                </a:ext>
              </a:extLst>
            </p:cNvPr>
            <p:cNvSpPr/>
            <p:nvPr/>
          </p:nvSpPr>
          <p:spPr>
            <a:xfrm>
              <a:off x="4810272" y="486150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종료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535;p24">
              <a:extLst>
                <a:ext uri="{FF2B5EF4-FFF2-40B4-BE49-F238E27FC236}">
                  <a16:creationId xmlns:a16="http://schemas.microsoft.com/office/drawing/2014/main" id="{9FCC15CA-78EF-49AD-9E8A-15E732D6AA48}"/>
                </a:ext>
              </a:extLst>
            </p:cNvPr>
            <p:cNvSpPr txBox="1"/>
            <p:nvPr/>
          </p:nvSpPr>
          <p:spPr>
            <a:xfrm>
              <a:off x="3677811" y="2740668"/>
              <a:ext cx="162829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QR</a:t>
              </a:r>
              <a:r>
                <a:rPr lang="ko-KR" altLang="en-US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 </a:t>
              </a: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Code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B0D7152-507D-4BBF-A26A-5F7B6035A048}"/>
                </a:ext>
              </a:extLst>
            </p:cNvPr>
            <p:cNvSpPr/>
            <p:nvPr/>
          </p:nvSpPr>
          <p:spPr>
            <a:xfrm>
              <a:off x="3710805" y="3170993"/>
              <a:ext cx="1527020" cy="115409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QR Code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Google Shape;274;p17">
              <a:extLst>
                <a:ext uri="{FF2B5EF4-FFF2-40B4-BE49-F238E27FC236}">
                  <a16:creationId xmlns:a16="http://schemas.microsoft.com/office/drawing/2014/main" id="{DF2E3C1E-F739-41A4-BE36-42AFD929364B}"/>
                </a:ext>
              </a:extLst>
            </p:cNvPr>
            <p:cNvSpPr/>
            <p:nvPr/>
          </p:nvSpPr>
          <p:spPr>
            <a:xfrm>
              <a:off x="3674760" y="4721169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88B6816-F4FE-4655-985B-692273F34294}"/>
                </a:ext>
              </a:extLst>
            </p:cNvPr>
            <p:cNvSpPr/>
            <p:nvPr/>
          </p:nvSpPr>
          <p:spPr>
            <a:xfrm>
              <a:off x="3726081" y="4454073"/>
              <a:ext cx="1527020" cy="1381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Timer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Google Shape;111;p13">
            <a:extLst>
              <a:ext uri="{FF2B5EF4-FFF2-40B4-BE49-F238E27FC236}">
                <a16:creationId xmlns:a16="http://schemas.microsoft.com/office/drawing/2014/main" id="{4019644E-BF79-4879-82A7-EADE4A39CF04}"/>
              </a:ext>
            </a:extLst>
          </p:cNvPr>
          <p:cNvSpPr/>
          <p:nvPr/>
        </p:nvSpPr>
        <p:spPr>
          <a:xfrm>
            <a:off x="6981869" y="120996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8" name="Google Shape;111;p13">
            <a:extLst>
              <a:ext uri="{FF2B5EF4-FFF2-40B4-BE49-F238E27FC236}">
                <a16:creationId xmlns:a16="http://schemas.microsoft.com/office/drawing/2014/main" id="{411B65FD-B39A-4F42-8962-B91DBA3AF411}"/>
              </a:ext>
            </a:extLst>
          </p:cNvPr>
          <p:cNvSpPr/>
          <p:nvPr/>
        </p:nvSpPr>
        <p:spPr>
          <a:xfrm>
            <a:off x="6206062" y="1213045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9" name="Google Shape;111;p13">
            <a:extLst>
              <a:ext uri="{FF2B5EF4-FFF2-40B4-BE49-F238E27FC236}">
                <a16:creationId xmlns:a16="http://schemas.microsoft.com/office/drawing/2014/main" id="{DABF1690-6102-44C1-B06D-8CC992E1B3D5}"/>
              </a:ext>
            </a:extLst>
          </p:cNvPr>
          <p:cNvSpPr/>
          <p:nvPr/>
        </p:nvSpPr>
        <p:spPr>
          <a:xfrm>
            <a:off x="6311709" y="2237053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2" name="Google Shape;111;p13">
            <a:extLst>
              <a:ext uri="{FF2B5EF4-FFF2-40B4-BE49-F238E27FC236}">
                <a16:creationId xmlns:a16="http://schemas.microsoft.com/office/drawing/2014/main" id="{5ED4DB5C-DDF0-4AA2-9919-5039A683A1BB}"/>
              </a:ext>
            </a:extLst>
          </p:cNvPr>
          <p:cNvSpPr/>
          <p:nvPr/>
        </p:nvSpPr>
        <p:spPr>
          <a:xfrm>
            <a:off x="6311709" y="3170885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5" name="Google Shape;111;p13">
            <a:extLst>
              <a:ext uri="{FF2B5EF4-FFF2-40B4-BE49-F238E27FC236}">
                <a16:creationId xmlns:a16="http://schemas.microsoft.com/office/drawing/2014/main" id="{047773F3-196A-4D7C-9F6C-DA14BC014D3D}"/>
              </a:ext>
            </a:extLst>
          </p:cNvPr>
          <p:cNvSpPr/>
          <p:nvPr/>
        </p:nvSpPr>
        <p:spPr>
          <a:xfrm>
            <a:off x="6320587" y="4043619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6" name="Google Shape;111;p13">
            <a:extLst>
              <a:ext uri="{FF2B5EF4-FFF2-40B4-BE49-F238E27FC236}">
                <a16:creationId xmlns:a16="http://schemas.microsoft.com/office/drawing/2014/main" id="{343E9C1A-0042-4E06-B542-1499464C097E}"/>
              </a:ext>
            </a:extLst>
          </p:cNvPr>
          <p:cNvSpPr/>
          <p:nvPr/>
        </p:nvSpPr>
        <p:spPr>
          <a:xfrm>
            <a:off x="6329465" y="4959695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7" name="Google Shape;114;p13">
            <a:extLst>
              <a:ext uri="{FF2B5EF4-FFF2-40B4-BE49-F238E27FC236}">
                <a16:creationId xmlns:a16="http://schemas.microsoft.com/office/drawing/2014/main" id="{325C4334-1260-488A-848D-DCA360CA392E}"/>
              </a:ext>
            </a:extLst>
          </p:cNvPr>
          <p:cNvSpPr/>
          <p:nvPr/>
        </p:nvSpPr>
        <p:spPr>
          <a:xfrm>
            <a:off x="7155378" y="220896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14;p13">
            <a:extLst>
              <a:ext uri="{FF2B5EF4-FFF2-40B4-BE49-F238E27FC236}">
                <a16:creationId xmlns:a16="http://schemas.microsoft.com/office/drawing/2014/main" id="{81C6508A-8563-413C-9CD6-28EC55ED1E1D}"/>
              </a:ext>
            </a:extLst>
          </p:cNvPr>
          <p:cNvSpPr/>
          <p:nvPr/>
        </p:nvSpPr>
        <p:spPr>
          <a:xfrm>
            <a:off x="7228675" y="138290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13;p13">
            <a:extLst>
              <a:ext uri="{FF2B5EF4-FFF2-40B4-BE49-F238E27FC236}">
                <a16:creationId xmlns:a16="http://schemas.microsoft.com/office/drawing/2014/main" id="{6F26D73A-3D51-4E81-8D74-BE73B3D14D9B}"/>
              </a:ext>
            </a:extLst>
          </p:cNvPr>
          <p:cNvSpPr/>
          <p:nvPr/>
        </p:nvSpPr>
        <p:spPr>
          <a:xfrm>
            <a:off x="4013920" y="516003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출석</a:t>
            </a:r>
            <a:endParaRPr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274;p17">
            <a:extLst>
              <a:ext uri="{FF2B5EF4-FFF2-40B4-BE49-F238E27FC236}">
                <a16:creationId xmlns:a16="http://schemas.microsoft.com/office/drawing/2014/main" id="{2EFAE25A-316B-4DCD-92D6-B59F4FFDA122}"/>
              </a:ext>
            </a:extLst>
          </p:cNvPr>
          <p:cNvSpPr/>
          <p:nvPr/>
        </p:nvSpPr>
        <p:spPr>
          <a:xfrm>
            <a:off x="4435147" y="5018969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74;p17">
            <a:extLst>
              <a:ext uri="{FF2B5EF4-FFF2-40B4-BE49-F238E27FC236}">
                <a16:creationId xmlns:a16="http://schemas.microsoft.com/office/drawing/2014/main" id="{132F7AA5-0820-430B-843F-14A4FE9F8787}"/>
              </a:ext>
            </a:extLst>
          </p:cNvPr>
          <p:cNvSpPr/>
          <p:nvPr/>
        </p:nvSpPr>
        <p:spPr>
          <a:xfrm>
            <a:off x="5084957" y="5020575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14;p13">
            <a:extLst>
              <a:ext uri="{FF2B5EF4-FFF2-40B4-BE49-F238E27FC236}">
                <a16:creationId xmlns:a16="http://schemas.microsoft.com/office/drawing/2014/main" id="{C033F66E-722A-4E2E-912C-7AA64E26242C}"/>
              </a:ext>
            </a:extLst>
          </p:cNvPr>
          <p:cNvSpPr/>
          <p:nvPr/>
        </p:nvSpPr>
        <p:spPr>
          <a:xfrm>
            <a:off x="6301470" y="212174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131;p13">
            <a:extLst>
              <a:ext uri="{FF2B5EF4-FFF2-40B4-BE49-F238E27FC236}">
                <a16:creationId xmlns:a16="http://schemas.microsoft.com/office/drawing/2014/main" id="{5FBEF929-4F0E-4255-83DB-C9434F01F3EF}"/>
              </a:ext>
            </a:extLst>
          </p:cNvPr>
          <p:cNvCxnSpPr>
            <a:cxnSpLocks/>
            <a:stCxn id="39" idx="1"/>
            <a:endCxn id="63" idx="0"/>
          </p:cNvCxnSpPr>
          <p:nvPr/>
        </p:nvCxnSpPr>
        <p:spPr>
          <a:xfrm rot="10800000" flipV="1">
            <a:off x="4781233" y="2437389"/>
            <a:ext cx="1530476" cy="48629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114;p13">
            <a:extLst>
              <a:ext uri="{FF2B5EF4-FFF2-40B4-BE49-F238E27FC236}">
                <a16:creationId xmlns:a16="http://schemas.microsoft.com/office/drawing/2014/main" id="{81C6508A-8563-413C-9CD6-28EC55ED1E1D}"/>
              </a:ext>
            </a:extLst>
          </p:cNvPr>
          <p:cNvSpPr/>
          <p:nvPr/>
        </p:nvSpPr>
        <p:spPr>
          <a:xfrm>
            <a:off x="6503875" y="138290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74;p17">
            <a:extLst>
              <a:ext uri="{FF2B5EF4-FFF2-40B4-BE49-F238E27FC236}">
                <a16:creationId xmlns:a16="http://schemas.microsoft.com/office/drawing/2014/main" id="{132F7AA5-0820-430B-843F-14A4FE9F8787}"/>
              </a:ext>
            </a:extLst>
          </p:cNvPr>
          <p:cNvSpPr/>
          <p:nvPr/>
        </p:nvSpPr>
        <p:spPr>
          <a:xfrm>
            <a:off x="3969452" y="467895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335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확인 및 상태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177800" marR="0" lvl="0" indent="-120650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수강하는 과목들의 출결 상태와 재적상태를 확인 할 수 있습니다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출석체크 화면의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팝업창에서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출석버튼을 클릭한 시간이 함께 저장되어 확인할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메뉴확인 화면의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콤보박스를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선택한 과목의 출석상태만 확인할 수 있다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메뉴선택화면으로 되돌아 간다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로그아웃을 한 뒤 로그인 화면으로 이동한다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Check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992A8A8-D9F7-45B3-BB78-62151C112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50449"/>
              </p:ext>
            </p:extLst>
          </p:nvPr>
        </p:nvGraphicFramePr>
        <p:xfrm>
          <a:off x="763231" y="1518481"/>
          <a:ext cx="7004729" cy="414781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26927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1293805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711935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179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7700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434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강의시간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출석체크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재적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950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월요일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화요일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수요일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목요일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24" name="Google Shape;199;p16">
            <a:extLst>
              <a:ext uri="{FF2B5EF4-FFF2-40B4-BE49-F238E27FC236}">
                <a16:creationId xmlns:a16="http://schemas.microsoft.com/office/drawing/2014/main" id="{EE6D9A01-BDDD-40D4-AE3A-74E7947DA03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sp>
        <p:nvSpPr>
          <p:cNvPr id="25" name="Google Shape;111;p13">
            <a:extLst>
              <a:ext uri="{FF2B5EF4-FFF2-40B4-BE49-F238E27FC236}">
                <a16:creationId xmlns:a16="http://schemas.microsoft.com/office/drawing/2014/main" id="{F59D1251-EDE6-467C-85B7-D69A471BB44A}"/>
              </a:ext>
            </a:extLst>
          </p:cNvPr>
          <p:cNvSpPr/>
          <p:nvPr/>
        </p:nvSpPr>
        <p:spPr>
          <a:xfrm>
            <a:off x="6981869" y="120996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27" name="Google Shape;111;p13">
            <a:extLst>
              <a:ext uri="{FF2B5EF4-FFF2-40B4-BE49-F238E27FC236}">
                <a16:creationId xmlns:a16="http://schemas.microsoft.com/office/drawing/2014/main" id="{B53B4D85-4D2F-45AD-B72C-F1128064E2E9}"/>
              </a:ext>
            </a:extLst>
          </p:cNvPr>
          <p:cNvSpPr/>
          <p:nvPr/>
        </p:nvSpPr>
        <p:spPr>
          <a:xfrm>
            <a:off x="6206062" y="1213045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8" name="Google Shape;114;p13">
            <a:extLst>
              <a:ext uri="{FF2B5EF4-FFF2-40B4-BE49-F238E27FC236}">
                <a16:creationId xmlns:a16="http://schemas.microsoft.com/office/drawing/2014/main" id="{478926E4-FBCC-4E24-851C-B6798F799F32}"/>
              </a:ext>
            </a:extLst>
          </p:cNvPr>
          <p:cNvSpPr/>
          <p:nvPr/>
        </p:nvSpPr>
        <p:spPr>
          <a:xfrm>
            <a:off x="6149072" y="126190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14;p13">
            <a:extLst>
              <a:ext uri="{FF2B5EF4-FFF2-40B4-BE49-F238E27FC236}">
                <a16:creationId xmlns:a16="http://schemas.microsoft.com/office/drawing/2014/main" id="{6FAD8D35-1DBF-4FCF-9635-D4F5436D45D5}"/>
              </a:ext>
            </a:extLst>
          </p:cNvPr>
          <p:cNvSpPr/>
          <p:nvPr/>
        </p:nvSpPr>
        <p:spPr>
          <a:xfrm>
            <a:off x="4116388" y="1908571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14;p13">
            <a:extLst>
              <a:ext uri="{FF2B5EF4-FFF2-40B4-BE49-F238E27FC236}">
                <a16:creationId xmlns:a16="http://schemas.microsoft.com/office/drawing/2014/main" id="{FC3EC677-D6F2-4E1F-8F8C-3EA6060B9CEB}"/>
              </a:ext>
            </a:extLst>
          </p:cNvPr>
          <p:cNvSpPr/>
          <p:nvPr/>
        </p:nvSpPr>
        <p:spPr>
          <a:xfrm>
            <a:off x="5909129" y="189403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4;p13">
            <a:extLst>
              <a:ext uri="{FF2B5EF4-FFF2-40B4-BE49-F238E27FC236}">
                <a16:creationId xmlns:a16="http://schemas.microsoft.com/office/drawing/2014/main" id="{478926E4-FBCC-4E24-851C-B6798F799F32}"/>
              </a:ext>
            </a:extLst>
          </p:cNvPr>
          <p:cNvSpPr/>
          <p:nvPr/>
        </p:nvSpPr>
        <p:spPr>
          <a:xfrm>
            <a:off x="6936626" y="127619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22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638</Words>
  <Application>Microsoft Office PowerPoint</Application>
  <PresentationFormat>A4 용지(210x297mm)</PresentationFormat>
  <Paragraphs>229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Noto Sans Symbols</vt:lpstr>
      <vt:lpstr>Arial</vt:lpstr>
      <vt:lpstr>Calibri</vt:lpstr>
      <vt:lpstr>맑은 고딕</vt:lpstr>
      <vt:lpstr>맑은 고딕</vt:lpstr>
      <vt:lpstr>Quattrocento Sans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gtlee</dc:creator>
  <cp:lastModifiedBy>이규태</cp:lastModifiedBy>
  <cp:revision>143</cp:revision>
  <dcterms:modified xsi:type="dcterms:W3CDTF">2021-05-26T09:26:37Z</dcterms:modified>
</cp:coreProperties>
</file>