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0"/>
  </p:notesMasterIdLst>
  <p:sldIdLst>
    <p:sldId id="256" r:id="rId3"/>
    <p:sldId id="257" r:id="rId4"/>
    <p:sldId id="258" r:id="rId5"/>
    <p:sldId id="287" r:id="rId6"/>
    <p:sldId id="288" r:id="rId7"/>
    <p:sldId id="289" r:id="rId8"/>
    <p:sldId id="293" r:id="rId9"/>
  </p:sldIdLst>
  <p:sldSz cx="9906000" cy="6858000" type="A4"/>
  <p:notesSz cx="6858000" cy="9144000"/>
  <p:embeddedFontLst>
    <p:embeddedFont>
      <p:font typeface="Malgun Gothic" panose="020B0503020000020004" pitchFamily="50" charset="-127"/>
      <p:regular r:id="rId11"/>
      <p:bold r:id="rId12"/>
    </p:embeddedFont>
    <p:embeddedFont>
      <p:font typeface="Malgun Gothic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to Sans Symbols" panose="020B0502040504020204" pitchFamily="50" charset="-127"/>
      <p:regular r:id="rId17"/>
    </p:embeddedFont>
    <p:embeddedFont>
      <p:font typeface="Quattrocento Sans" panose="020B060000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89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B534C7-E947-4D4B-9DA6-5F363E1EEE3D}"/>
              </a:ext>
            </a:extLst>
          </p:cNvPr>
          <p:cNvSpPr/>
          <p:nvPr/>
        </p:nvSpPr>
        <p:spPr>
          <a:xfrm>
            <a:off x="560991" y="1562032"/>
            <a:ext cx="7245731" cy="407500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메인화면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화면 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6367540" y="99459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7201258" y="994599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3367048" y="4205227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5" name="Google Shape;199;p16">
            <a:extLst>
              <a:ext uri="{FF2B5EF4-FFF2-40B4-BE49-F238E27FC236}">
                <a16:creationId xmlns:a16="http://schemas.microsoft.com/office/drawing/2014/main" id="{9A075475-D4CA-4339-954A-82015C03B710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6" name="Google Shape;200;p16">
            <a:extLst>
              <a:ext uri="{FF2B5EF4-FFF2-40B4-BE49-F238E27FC236}">
                <a16:creationId xmlns:a16="http://schemas.microsoft.com/office/drawing/2014/main" id="{2EE5FF0B-E0A3-4A4C-82A5-3A5E82341C3F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99;p16">
            <a:extLst>
              <a:ext uri="{FF2B5EF4-FFF2-40B4-BE49-F238E27FC236}">
                <a16:creationId xmlns:a16="http://schemas.microsoft.com/office/drawing/2014/main" id="{C91B3B3C-F097-4426-A9A7-77BD218C412E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16" name="Google Shape;200;p16">
            <a:extLst>
              <a:ext uri="{FF2B5EF4-FFF2-40B4-BE49-F238E27FC236}">
                <a16:creationId xmlns:a16="http://schemas.microsoft.com/office/drawing/2014/main" id="{65D5855F-E71F-4065-8066-6E56B57E1ACA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99;p16">
            <a:extLst>
              <a:ext uri="{FF2B5EF4-FFF2-40B4-BE49-F238E27FC236}">
                <a16:creationId xmlns:a16="http://schemas.microsoft.com/office/drawing/2014/main" id="{41360B6E-EE97-4C97-995B-6B6C26C232DE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:a16="http://schemas.microsoft.com/office/drawing/2014/main" id="{A05E228A-6D41-4AC7-91DB-0B47C6C45BFC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:a16="http://schemas.microsoft.com/office/drawing/2014/main" id="{A8FBA655-0B1D-4AFB-8AAC-359705081269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20" name="Google Shape;200;p16">
            <a:extLst>
              <a:ext uri="{FF2B5EF4-FFF2-40B4-BE49-F238E27FC236}">
                <a16:creationId xmlns:a16="http://schemas.microsoft.com/office/drawing/2014/main" id="{6E372918-6249-44A0-8954-B48BF3DFF04B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111;p13">
            <a:extLst>
              <a:ext uri="{FF2B5EF4-FFF2-40B4-BE49-F238E27FC236}">
                <a16:creationId xmlns:a16="http://schemas.microsoft.com/office/drawing/2014/main" id="{A64CC343-D4B4-410A-88A3-E1F901C43CBB}"/>
              </a:ext>
            </a:extLst>
          </p:cNvPr>
          <p:cNvSpPr/>
          <p:nvPr/>
        </p:nvSpPr>
        <p:spPr>
          <a:xfrm>
            <a:off x="4461783" y="4196349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2" name="Google Shape;199;p16">
            <a:extLst>
              <a:ext uri="{FF2B5EF4-FFF2-40B4-BE49-F238E27FC236}">
                <a16:creationId xmlns:a16="http://schemas.microsoft.com/office/drawing/2014/main" id="{4895A410-3223-4AFE-94A6-1B8E944BE36E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33" name="Google Shape;200;p16">
            <a:extLst>
              <a:ext uri="{FF2B5EF4-FFF2-40B4-BE49-F238E27FC236}">
                <a16:creationId xmlns:a16="http://schemas.microsoft.com/office/drawing/2014/main" id="{C520B065-93E1-4E5A-AF4D-720DE19C050C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199;p16">
            <a:extLst>
              <a:ext uri="{FF2B5EF4-FFF2-40B4-BE49-F238E27FC236}">
                <a16:creationId xmlns:a16="http://schemas.microsoft.com/office/drawing/2014/main" id="{12143EAA-253D-4BBE-97EC-4CF450145060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35" name="Google Shape;200;p16">
            <a:extLst>
              <a:ext uri="{FF2B5EF4-FFF2-40B4-BE49-F238E27FC236}">
                <a16:creationId xmlns:a16="http://schemas.microsoft.com/office/drawing/2014/main" id="{947AFBA7-3BF1-40A3-AEFC-5E609099B544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535;p24">
            <a:extLst>
              <a:ext uri="{FF2B5EF4-FFF2-40B4-BE49-F238E27FC236}">
                <a16:creationId xmlns:a16="http://schemas.microsoft.com/office/drawing/2014/main" id="{99CA0DCD-96B2-4680-87F4-BCE7E1CC6C3A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DE5CAE-744E-467F-A182-D6062573260B}"/>
              </a:ext>
            </a:extLst>
          </p:cNvPr>
          <p:cNvSpPr/>
          <p:nvPr/>
        </p:nvSpPr>
        <p:spPr>
          <a:xfrm>
            <a:off x="560991" y="1562032"/>
            <a:ext cx="7245731" cy="407500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 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6367540" y="994599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7201258" y="994599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1" name="Google Shape;265;p17">
            <a:extLst>
              <a:ext uri="{FF2B5EF4-FFF2-40B4-BE49-F238E27FC236}">
                <a16:creationId xmlns:a16="http://schemas.microsoft.com/office/drawing/2014/main" id="{15A6EB46-9FCC-485E-94D3-8C1FD911BB60}"/>
              </a:ext>
            </a:extLst>
          </p:cNvPr>
          <p:cNvSpPr/>
          <p:nvPr/>
        </p:nvSpPr>
        <p:spPr>
          <a:xfrm>
            <a:off x="5144329" y="1944210"/>
            <a:ext cx="2624707" cy="1793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Google Shape;266;p17" descr="닫기">
            <a:extLst>
              <a:ext uri="{FF2B5EF4-FFF2-40B4-BE49-F238E27FC236}">
                <a16:creationId xmlns:a16="http://schemas.microsoft.com/office/drawing/2014/main" id="{4DEED520-F7F4-42CE-A243-72F2F4A36D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3489" y="2019979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72;p17">
            <a:extLst>
              <a:ext uri="{FF2B5EF4-FFF2-40B4-BE49-F238E27FC236}">
                <a16:creationId xmlns:a16="http://schemas.microsoft.com/office/drawing/2014/main" id="{E17AFE47-3CD2-4EC1-936A-930139219CBE}"/>
              </a:ext>
            </a:extLst>
          </p:cNvPr>
          <p:cNvSpPr/>
          <p:nvPr/>
        </p:nvSpPr>
        <p:spPr>
          <a:xfrm>
            <a:off x="7065145" y="3366994"/>
            <a:ext cx="47199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Login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B9B3061-91A0-41FC-9EA6-DB18348A2CDC}"/>
              </a:ext>
            </a:extLst>
          </p:cNvPr>
          <p:cNvCxnSpPr>
            <a:cxnSpLocks/>
            <a:stCxn id="3" idx="2"/>
            <a:endCxn id="11" idx="3"/>
          </p:cNvCxnSpPr>
          <p:nvPr/>
        </p:nvCxnSpPr>
        <p:spPr>
          <a:xfrm rot="16200000" flipH="1">
            <a:off x="6819268" y="1891086"/>
            <a:ext cx="1604261" cy="295275"/>
          </a:xfrm>
          <a:prstGeom prst="bentConnector4">
            <a:avLst>
              <a:gd name="adj1" fmla="val 22054"/>
              <a:gd name="adj2" fmla="val 1774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99;p16">
            <a:extLst>
              <a:ext uri="{FF2B5EF4-FFF2-40B4-BE49-F238E27FC236}">
                <a16:creationId xmlns:a16="http://schemas.microsoft.com/office/drawing/2014/main" id="{A8668909-B923-41B8-9A60-540923F8F487}"/>
              </a:ext>
            </a:extLst>
          </p:cNvPr>
          <p:cNvSpPr txBox="1"/>
          <p:nvPr/>
        </p:nvSpPr>
        <p:spPr>
          <a:xfrm>
            <a:off x="5428902" y="258626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26" name="Google Shape;200;p16">
            <a:extLst>
              <a:ext uri="{FF2B5EF4-FFF2-40B4-BE49-F238E27FC236}">
                <a16:creationId xmlns:a16="http://schemas.microsoft.com/office/drawing/2014/main" id="{453F71E7-720F-4DC4-87BB-0E88E3F4C994}"/>
              </a:ext>
            </a:extLst>
          </p:cNvPr>
          <p:cNvSpPr/>
          <p:nvPr/>
        </p:nvSpPr>
        <p:spPr>
          <a:xfrm>
            <a:off x="5994931" y="2586261"/>
            <a:ext cx="1224365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199;p16">
            <a:extLst>
              <a:ext uri="{FF2B5EF4-FFF2-40B4-BE49-F238E27FC236}">
                <a16:creationId xmlns:a16="http://schemas.microsoft.com/office/drawing/2014/main" id="{57EF9625-6BFB-421C-B5DE-6C5B7148AB7D}"/>
              </a:ext>
            </a:extLst>
          </p:cNvPr>
          <p:cNvSpPr txBox="1"/>
          <p:nvPr/>
        </p:nvSpPr>
        <p:spPr>
          <a:xfrm>
            <a:off x="5428902" y="2953814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PW</a:t>
            </a:r>
            <a:endParaRPr dirty="0"/>
          </a:p>
        </p:txBody>
      </p:sp>
      <p:sp>
        <p:nvSpPr>
          <p:cNvPr id="29" name="Google Shape;200;p16">
            <a:extLst>
              <a:ext uri="{FF2B5EF4-FFF2-40B4-BE49-F238E27FC236}">
                <a16:creationId xmlns:a16="http://schemas.microsoft.com/office/drawing/2014/main" id="{B3F0B270-A1DD-4AEB-A4A7-4420C78034A2}"/>
              </a:ext>
            </a:extLst>
          </p:cNvPr>
          <p:cNvSpPr/>
          <p:nvPr/>
        </p:nvSpPr>
        <p:spPr>
          <a:xfrm>
            <a:off x="5994931" y="2953814"/>
            <a:ext cx="1224365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" name="Google Shape;535;p24">
            <a:extLst>
              <a:ext uri="{FF2B5EF4-FFF2-40B4-BE49-F238E27FC236}">
                <a16:creationId xmlns:a16="http://schemas.microsoft.com/office/drawing/2014/main" id="{25EC581C-7C9A-4AC5-BEA7-61EF28CA5650}"/>
              </a:ext>
            </a:extLst>
          </p:cNvPr>
          <p:cNvSpPr txBox="1"/>
          <p:nvPr/>
        </p:nvSpPr>
        <p:spPr>
          <a:xfrm>
            <a:off x="5566772" y="2071797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Login</a:t>
            </a:r>
            <a:endParaRPr lang="en-US" altLang="ko-KR" sz="1800" b="1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714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확인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확인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수강중인 과목을 확인할 수 있으며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과목별 출석 여부와 출석상태를 확인 할 수 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과목명 부분을 클릭할 시 해당 과목의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생성 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시간 이후 종료되기 때문에 종료되기 이전에 재생성</a:t>
            </a:r>
            <a:endParaRPr lang="en-US" altLang="ko-KR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미출석일수가 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일이상일 경우 낙제처리 되므로 출석일수에 맞게 </a:t>
            </a: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알림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시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과목의 상세 출결을 확인할 수 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:a16="http://schemas.microsoft.com/office/drawing/2014/main" id="{37961933-F613-454D-AC81-401659B6391D}"/>
              </a:ext>
            </a:extLst>
          </p:cNvPr>
          <p:cNvSpPr txBox="1"/>
          <p:nvPr/>
        </p:nvSpPr>
        <p:spPr>
          <a:xfrm>
            <a:off x="6951964" y="973688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5584"/>
              </p:ext>
            </p:extLst>
          </p:nvPr>
        </p:nvGraphicFramePr>
        <p:xfrm>
          <a:off x="763231" y="1518481"/>
          <a:ext cx="7004730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56893">
                  <a:extLst>
                    <a:ext uri="{9D8B030D-6E8A-4147-A177-3AD203B41FA5}">
                      <a16:colId xmlns:a16="http://schemas.microsoft.com/office/drawing/2014/main" val="1917094988"/>
                    </a:ext>
                  </a:extLst>
                </a:gridCol>
                <a:gridCol w="2556893">
                  <a:extLst>
                    <a:ext uri="{9D8B030D-6E8A-4147-A177-3AD203B41FA5}">
                      <a16:colId xmlns:a16="http://schemas.microsoft.com/office/drawing/2014/main" val="2101375769"/>
                    </a:ext>
                  </a:extLst>
                </a:gridCol>
                <a:gridCol w="945472">
                  <a:extLst>
                    <a:ext uri="{9D8B030D-6E8A-4147-A177-3AD203B41FA5}">
                      <a16:colId xmlns:a16="http://schemas.microsoft.com/office/drawing/2014/main" val="1455795655"/>
                    </a:ext>
                  </a:extLst>
                </a:gridCol>
                <a:gridCol w="945472">
                  <a:extLst>
                    <a:ext uri="{9D8B030D-6E8A-4147-A177-3AD203B41FA5}">
                      <a16:colId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결석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 :  /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지각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: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:  /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지각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:  /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지각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 :  /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지각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: 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32" name="Google Shape;114;p13">
            <a:extLst>
              <a:ext uri="{FF2B5EF4-FFF2-40B4-BE49-F238E27FC236}">
                <a16:creationId xmlns:a16="http://schemas.microsoft.com/office/drawing/2014/main" id="{C033F66E-722A-4E2E-912C-7AA64E26242C}"/>
              </a:ext>
            </a:extLst>
          </p:cNvPr>
          <p:cNvSpPr/>
          <p:nvPr/>
        </p:nvSpPr>
        <p:spPr>
          <a:xfrm>
            <a:off x="2594063" y="206497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131;p13">
            <a:extLst>
              <a:ext uri="{FF2B5EF4-FFF2-40B4-BE49-F238E27FC236}">
                <a16:creationId xmlns:a16="http://schemas.microsoft.com/office/drawing/2014/main" id="{769DF904-EB9B-44AA-9FBF-A40E0A1BF81F}"/>
              </a:ext>
            </a:extLst>
          </p:cNvPr>
          <p:cNvCxnSpPr>
            <a:cxnSpLocks/>
            <a:stCxn id="61" idx="4"/>
            <a:endCxn id="34" idx="0"/>
          </p:cNvCxnSpPr>
          <p:nvPr/>
        </p:nvCxnSpPr>
        <p:spPr>
          <a:xfrm rot="5400000">
            <a:off x="4820309" y="1839896"/>
            <a:ext cx="1091550" cy="13426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E94CF93-424C-4EB9-8622-FB8CBE88FBA9}"/>
              </a:ext>
            </a:extLst>
          </p:cNvPr>
          <p:cNvGrpSpPr/>
          <p:nvPr/>
        </p:nvGrpSpPr>
        <p:grpSpPr>
          <a:xfrm>
            <a:off x="3782480" y="3056986"/>
            <a:ext cx="1824577" cy="2385799"/>
            <a:chOff x="5088315" y="2740668"/>
            <a:chExt cx="1824577" cy="2385799"/>
          </a:xfrm>
        </p:grpSpPr>
        <p:sp>
          <p:nvSpPr>
            <p:cNvPr id="34" name="Google Shape;127;p13">
              <a:extLst>
                <a:ext uri="{FF2B5EF4-FFF2-40B4-BE49-F238E27FC236}">
                  <a16:creationId xmlns:a16="http://schemas.microsoft.com/office/drawing/2014/main" id="{41BAB937-2D9B-4CC2-B09D-4DA354182BBE}"/>
                </a:ext>
              </a:extLst>
            </p:cNvPr>
            <p:cNvSpPr/>
            <p:nvPr/>
          </p:nvSpPr>
          <p:spPr>
            <a:xfrm>
              <a:off x="5088315" y="2740668"/>
              <a:ext cx="1824577" cy="23857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13;p13">
              <a:extLst>
                <a:ext uri="{FF2B5EF4-FFF2-40B4-BE49-F238E27FC236}">
                  <a16:creationId xmlns:a16="http://schemas.microsoft.com/office/drawing/2014/main" id="{B00F198D-71CC-43CF-8724-064036FCC0FE}"/>
                </a:ext>
              </a:extLst>
            </p:cNvPr>
            <p:cNvSpPr/>
            <p:nvPr/>
          </p:nvSpPr>
          <p:spPr>
            <a:xfrm>
              <a:off x="5771550" y="4635266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535;p24">
              <a:extLst>
                <a:ext uri="{FF2B5EF4-FFF2-40B4-BE49-F238E27FC236}">
                  <a16:creationId xmlns:a16="http://schemas.microsoft.com/office/drawing/2014/main" id="{1A4AED02-82E1-4A26-9777-0A65D4C2864F}"/>
                </a:ext>
              </a:extLst>
            </p:cNvPr>
            <p:cNvSpPr txBox="1"/>
            <p:nvPr/>
          </p:nvSpPr>
          <p:spPr>
            <a:xfrm>
              <a:off x="5174941" y="2851926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Warning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532AD3-A1A8-41BD-B233-FE4CC1C84101}"/>
                </a:ext>
              </a:extLst>
            </p:cNvPr>
            <p:cNvSpPr/>
            <p:nvPr/>
          </p:nvSpPr>
          <p:spPr>
            <a:xfrm>
              <a:off x="5221817" y="3285778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과목명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출결 현황</a:t>
              </a:r>
            </a:p>
          </p:txBody>
        </p:sp>
      </p:grpSp>
      <p:sp>
        <p:nvSpPr>
          <p:cNvPr id="61" name="Google Shape;114;p13">
            <a:extLst>
              <a:ext uri="{FF2B5EF4-FFF2-40B4-BE49-F238E27FC236}">
                <a16:creationId xmlns:a16="http://schemas.microsoft.com/office/drawing/2014/main" id="{29D6AD19-0B62-435E-8E0C-76CC8DD97058}"/>
              </a:ext>
            </a:extLst>
          </p:cNvPr>
          <p:cNvSpPr/>
          <p:nvPr/>
        </p:nvSpPr>
        <p:spPr>
          <a:xfrm>
            <a:off x="5969930" y="182732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5F2F2F-5796-4719-B041-2E1B079D3B93}"/>
              </a:ext>
            </a:extLst>
          </p:cNvPr>
          <p:cNvGrpSpPr/>
          <p:nvPr/>
        </p:nvGrpSpPr>
        <p:grpSpPr>
          <a:xfrm>
            <a:off x="1440711" y="2893068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:a16="http://schemas.microsoft.com/office/drawing/2014/main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:a16="http://schemas.microsoft.com/office/drawing/2014/main" id="{B98AC18D-9A2C-4E43-BF44-91BB37F8E5D6}"/>
                </a:ext>
              </a:extLst>
            </p:cNvPr>
            <p:cNvSpPr/>
            <p:nvPr/>
          </p:nvSpPr>
          <p:spPr>
            <a:xfrm>
              <a:off x="3855797" y="4861508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:a16="http://schemas.microsoft.com/office/drawing/2014/main" id="{10E435AE-20B8-4838-940E-A6DC9EDAACF9}"/>
                </a:ext>
              </a:extLst>
            </p:cNvPr>
            <p:cNvSpPr/>
            <p:nvPr/>
          </p:nvSpPr>
          <p:spPr>
            <a:xfrm>
              <a:off x="4631829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:a16="http://schemas.microsoft.com/office/drawing/2014/main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:a16="http://schemas.microsoft.com/office/drawing/2014/main" id="{DF2E3C1E-F739-41A4-BE36-42AFD929364B}"/>
                </a:ext>
              </a:extLst>
            </p:cNvPr>
            <p:cNvSpPr/>
            <p:nvPr/>
          </p:nvSpPr>
          <p:spPr>
            <a:xfrm>
              <a:off x="4072378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0" name="Google Shape;131;p13">
            <a:extLst>
              <a:ext uri="{FF2B5EF4-FFF2-40B4-BE49-F238E27FC236}">
                <a16:creationId xmlns:a16="http://schemas.microsoft.com/office/drawing/2014/main" id="{5FBEF929-4F0E-4255-83DB-C9434F01F3EF}"/>
              </a:ext>
            </a:extLst>
          </p:cNvPr>
          <p:cNvCxnSpPr>
            <a:cxnSpLocks/>
            <a:stCxn id="32" idx="4"/>
            <a:endCxn id="63" idx="0"/>
          </p:cNvCxnSpPr>
          <p:nvPr/>
        </p:nvCxnSpPr>
        <p:spPr>
          <a:xfrm rot="5400000">
            <a:off x="2162277" y="2393812"/>
            <a:ext cx="689979" cy="3085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131;p13">
            <a:extLst>
              <a:ext uri="{FF2B5EF4-FFF2-40B4-BE49-F238E27FC236}">
                <a16:creationId xmlns:a16="http://schemas.microsoft.com/office/drawing/2014/main" id="{F5250D97-B73E-44B4-ADD3-7FCA91B4DB09}"/>
              </a:ext>
            </a:extLst>
          </p:cNvPr>
          <p:cNvCxnSpPr>
            <a:cxnSpLocks/>
            <a:stCxn id="37" idx="4"/>
            <a:endCxn id="30" idx="0"/>
          </p:cNvCxnSpPr>
          <p:nvPr/>
        </p:nvCxnSpPr>
        <p:spPr>
          <a:xfrm rot="5400000">
            <a:off x="6589031" y="2238433"/>
            <a:ext cx="1151654" cy="5652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7640C90-6428-4CAE-9A47-DFA1C9BC2105}"/>
              </a:ext>
            </a:extLst>
          </p:cNvPr>
          <p:cNvGrpSpPr/>
          <p:nvPr/>
        </p:nvGrpSpPr>
        <p:grpSpPr>
          <a:xfrm>
            <a:off x="5969930" y="3096899"/>
            <a:ext cx="1824577" cy="2385799"/>
            <a:chOff x="5073037" y="2723028"/>
            <a:chExt cx="1824577" cy="2385799"/>
          </a:xfrm>
        </p:grpSpPr>
        <p:sp>
          <p:nvSpPr>
            <p:cNvPr id="30" name="Google Shape;127;p13">
              <a:extLst>
                <a:ext uri="{FF2B5EF4-FFF2-40B4-BE49-F238E27FC236}">
                  <a16:creationId xmlns:a16="http://schemas.microsoft.com/office/drawing/2014/main" id="{A4A5C158-441C-4070-92C9-A9373B240597}"/>
                </a:ext>
              </a:extLst>
            </p:cNvPr>
            <p:cNvSpPr/>
            <p:nvPr/>
          </p:nvSpPr>
          <p:spPr>
            <a:xfrm>
              <a:off x="5073037" y="2723028"/>
              <a:ext cx="1824577" cy="23857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13;p13">
              <a:extLst>
                <a:ext uri="{FF2B5EF4-FFF2-40B4-BE49-F238E27FC236}">
                  <a16:creationId xmlns:a16="http://schemas.microsoft.com/office/drawing/2014/main" id="{9E400C82-7EFF-4954-B1E6-F73FF23DB3D3}"/>
                </a:ext>
              </a:extLst>
            </p:cNvPr>
            <p:cNvSpPr/>
            <p:nvPr/>
          </p:nvSpPr>
          <p:spPr>
            <a:xfrm>
              <a:off x="5771550" y="4635266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535;p24">
              <a:extLst>
                <a:ext uri="{FF2B5EF4-FFF2-40B4-BE49-F238E27FC236}">
                  <a16:creationId xmlns:a16="http://schemas.microsoft.com/office/drawing/2014/main" id="{D43EC0F8-104C-499A-BCF2-615AA650E69E}"/>
                </a:ext>
              </a:extLst>
            </p:cNvPr>
            <p:cNvSpPr txBox="1"/>
            <p:nvPr/>
          </p:nvSpPr>
          <p:spPr>
            <a:xfrm>
              <a:off x="5174941" y="2851926"/>
              <a:ext cx="162829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상세 출결 확인</a:t>
              </a:r>
              <a:endParaRPr lang="en-US" altLang="ko-KR" sz="1600" b="1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37" name="Google Shape;114;p13">
            <a:extLst>
              <a:ext uri="{FF2B5EF4-FFF2-40B4-BE49-F238E27FC236}">
                <a16:creationId xmlns:a16="http://schemas.microsoft.com/office/drawing/2014/main" id="{A80AEBAD-0B69-4B09-B3DB-9000F07FE848}"/>
              </a:ext>
            </a:extLst>
          </p:cNvPr>
          <p:cNvSpPr/>
          <p:nvPr/>
        </p:nvSpPr>
        <p:spPr>
          <a:xfrm>
            <a:off x="7380028" y="180713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4B8996-B26D-4D1D-9086-8337FB09C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21523"/>
              </p:ext>
            </p:extLst>
          </p:nvPr>
        </p:nvGraphicFramePr>
        <p:xfrm>
          <a:off x="6124249" y="3602096"/>
          <a:ext cx="1512397" cy="1280160"/>
        </p:xfrm>
        <a:graphic>
          <a:graphicData uri="http://schemas.openxmlformats.org/drawingml/2006/table">
            <a:tbl>
              <a:tblPr firstRow="1" bandRow="1">
                <a:tableStyleId>{89E2957A-475E-4996-904C-085F209479E5}</a:tableStyleId>
              </a:tblPr>
              <a:tblGrid>
                <a:gridCol w="754485">
                  <a:extLst>
                    <a:ext uri="{9D8B030D-6E8A-4147-A177-3AD203B41FA5}">
                      <a16:colId xmlns:a16="http://schemas.microsoft.com/office/drawing/2014/main" val="3250814090"/>
                    </a:ext>
                  </a:extLst>
                </a:gridCol>
                <a:gridCol w="757912">
                  <a:extLst>
                    <a:ext uri="{9D8B030D-6E8A-4147-A177-3AD203B41FA5}">
                      <a16:colId xmlns:a16="http://schemas.microsoft.com/office/drawing/2014/main" val="1709833867"/>
                    </a:ext>
                  </a:extLst>
                </a:gridCol>
              </a:tblGrid>
              <a:tr h="16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2020/05/01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출석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지각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41412"/>
                  </a:ext>
                </a:extLst>
              </a:tr>
              <a:tr h="16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2020/05/02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출석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지각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46997"/>
                  </a:ext>
                </a:extLst>
              </a:tr>
              <a:tr h="16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2020/05/03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출석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지각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534064"/>
                  </a:ext>
                </a:extLst>
              </a:tr>
              <a:tr h="16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2020/05/04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출석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지각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88686"/>
                  </a:ext>
                </a:extLst>
              </a:tr>
              <a:tr h="16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2020/05/05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출석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지각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00115"/>
                  </a:ext>
                </a:extLst>
              </a:tr>
              <a:tr h="16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2020/05/06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출석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지각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4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311</Words>
  <Application>Microsoft Office PowerPoint</Application>
  <PresentationFormat>A4 용지(210x297mm)</PresentationFormat>
  <Paragraphs>122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Quattrocento Sans</vt:lpstr>
      <vt:lpstr>Malgun Gothic</vt:lpstr>
      <vt:lpstr>Malgun Gothic</vt:lpstr>
      <vt:lpstr>Arial</vt:lpstr>
      <vt:lpstr>Noto Sans Symbols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이규태</cp:lastModifiedBy>
  <cp:revision>112</cp:revision>
  <dcterms:modified xsi:type="dcterms:W3CDTF">2021-05-07T08:29:27Z</dcterms:modified>
</cp:coreProperties>
</file>