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  <p:sldMasterId id="2147483747" r:id="rId5"/>
  </p:sldMasterIdLst>
  <p:notesMasterIdLst>
    <p:notesMasterId r:id="rId25"/>
  </p:notesMasterIdLst>
  <p:handoutMasterIdLst>
    <p:handoutMasterId r:id="rId26"/>
  </p:handoutMasterIdLst>
  <p:sldIdLst>
    <p:sldId id="554" r:id="rId6"/>
    <p:sldId id="565" r:id="rId7"/>
    <p:sldId id="566" r:id="rId8"/>
    <p:sldId id="802" r:id="rId9"/>
    <p:sldId id="803" r:id="rId10"/>
    <p:sldId id="827" r:id="rId11"/>
    <p:sldId id="832" r:id="rId12"/>
    <p:sldId id="833" r:id="rId13"/>
    <p:sldId id="834" r:id="rId14"/>
    <p:sldId id="835" r:id="rId15"/>
    <p:sldId id="836" r:id="rId16"/>
    <p:sldId id="837" r:id="rId17"/>
    <p:sldId id="838" r:id="rId18"/>
    <p:sldId id="805" r:id="rId19"/>
    <p:sldId id="828" r:id="rId20"/>
    <p:sldId id="808" r:id="rId21"/>
    <p:sldId id="829" r:id="rId22"/>
    <p:sldId id="830" r:id="rId23"/>
    <p:sldId id="831" r:id="rId24"/>
  </p:sldIdLst>
  <p:sldSz cx="9906000" cy="6858000" type="A4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">
          <p15:clr>
            <a:srgbClr val="A4A3A4"/>
          </p15:clr>
        </p15:guide>
        <p15:guide id="2" pos="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1F5"/>
    <a:srgbClr val="E7E6E6"/>
    <a:srgbClr val="F2F2F2"/>
    <a:srgbClr val="CC3300"/>
    <a:srgbClr val="ECECEC"/>
    <a:srgbClr val="E06948"/>
    <a:srgbClr val="BE4B42"/>
    <a:srgbClr val="0A6C98"/>
    <a:srgbClr val="629B9E"/>
    <a:srgbClr val="6C9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7D259-5AB0-4ADB-A4EF-1156918A5C8B}" v="1" dt="2020-08-20T01:35:11.498"/>
    <p1510:client id="{43A8CF55-2458-4BBE-BE67-448AF291D3F9}" v="543" dt="2020-08-03T02:46:06.2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24" y="102"/>
      </p:cViewPr>
      <p:guideLst>
        <p:guide orient="horz" pos="51"/>
        <p:guide pos="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원석" userId="7da7f9e5-8de8-40cd-986c-c293d6686ab2" providerId="ADAL" clId="{43A8CF55-2458-4BBE-BE67-448AF291D3F9}"/>
    <pc:docChg chg="undo custSel addSld delSld modSld">
      <pc:chgData name="최원석" userId="7da7f9e5-8de8-40cd-986c-c293d6686ab2" providerId="ADAL" clId="{43A8CF55-2458-4BBE-BE67-448AF291D3F9}" dt="2020-08-03T02:46:18.886" v="4005" actId="20577"/>
      <pc:docMkLst>
        <pc:docMk/>
      </pc:docMkLst>
      <pc:sldChg chg="modSp">
        <pc:chgData name="최원석" userId="7da7f9e5-8de8-40cd-986c-c293d6686ab2" providerId="ADAL" clId="{43A8CF55-2458-4BBE-BE67-448AF291D3F9}" dt="2020-07-29T01:35:38.392" v="1416"/>
        <pc:sldMkLst>
          <pc:docMk/>
          <pc:sldMk cId="1908668376" sldId="802"/>
        </pc:sldMkLst>
        <pc:spChg chg="mod">
          <ac:chgData name="최원석" userId="7da7f9e5-8de8-40cd-986c-c293d6686ab2" providerId="ADAL" clId="{43A8CF55-2458-4BBE-BE67-448AF291D3F9}" dt="2020-07-29T01:35:38.392" v="1416"/>
          <ac:spMkLst>
            <pc:docMk/>
            <pc:sldMk cId="1908668376" sldId="802"/>
            <ac:spMk id="55" creationId="{1232648C-E3EF-456B-A955-701C49B51B90}"/>
          </ac:spMkLst>
        </pc:spChg>
      </pc:sldChg>
      <pc:sldChg chg="addSp modSp">
        <pc:chgData name="최원석" userId="7da7f9e5-8de8-40cd-986c-c293d6686ab2" providerId="ADAL" clId="{43A8CF55-2458-4BBE-BE67-448AF291D3F9}" dt="2020-07-29T02:40:21.941" v="3062" actId="164"/>
        <pc:sldMkLst>
          <pc:docMk/>
          <pc:sldMk cId="1507815141" sldId="803"/>
        </pc:sldMkLst>
        <pc:spChg chg="mod">
          <ac:chgData name="최원석" userId="7da7f9e5-8de8-40cd-986c-c293d6686ab2" providerId="ADAL" clId="{43A8CF55-2458-4BBE-BE67-448AF291D3F9}" dt="2020-07-29T01:42:50.855" v="1506" actId="20577"/>
          <ac:spMkLst>
            <pc:docMk/>
            <pc:sldMk cId="1507815141" sldId="803"/>
            <ac:spMk id="9" creationId="{00000000-0000-0000-0000-000000000000}"/>
          </ac:spMkLst>
        </pc:spChg>
        <pc:spChg chg="mod">
          <ac:chgData name="최원석" userId="7da7f9e5-8de8-40cd-986c-c293d6686ab2" providerId="ADAL" clId="{43A8CF55-2458-4BBE-BE67-448AF291D3F9}" dt="2020-07-29T02:40:21.941" v="3062" actId="164"/>
          <ac:spMkLst>
            <pc:docMk/>
            <pc:sldMk cId="1507815141" sldId="803"/>
            <ac:spMk id="87" creationId="{F2A941DA-BBAA-4BF6-90CC-0FC6F30BEEE1}"/>
          </ac:spMkLst>
        </pc:spChg>
        <pc:spChg chg="mod">
          <ac:chgData name="최원석" userId="7da7f9e5-8de8-40cd-986c-c293d6686ab2" providerId="ADAL" clId="{43A8CF55-2458-4BBE-BE67-448AF291D3F9}" dt="2020-07-29T02:40:21.941" v="3062" actId="164"/>
          <ac:spMkLst>
            <pc:docMk/>
            <pc:sldMk cId="1507815141" sldId="803"/>
            <ac:spMk id="88" creationId="{3CA3743E-E0B9-43C1-A5E1-8C528AC24136}"/>
          </ac:spMkLst>
        </pc:spChg>
        <pc:grpChg chg="add mod">
          <ac:chgData name="최원석" userId="7da7f9e5-8de8-40cd-986c-c293d6686ab2" providerId="ADAL" clId="{43A8CF55-2458-4BBE-BE67-448AF291D3F9}" dt="2020-07-29T02:40:21.941" v="3062" actId="164"/>
          <ac:grpSpMkLst>
            <pc:docMk/>
            <pc:sldMk cId="1507815141" sldId="803"/>
            <ac:grpSpMk id="2" creationId="{40A5B845-2BC7-4DDB-BA6A-D4872FD74A36}"/>
          </ac:grpSpMkLst>
        </pc:grpChg>
      </pc:sldChg>
      <pc:sldChg chg="addSp delSp modSp">
        <pc:chgData name="최원석" userId="7da7f9e5-8de8-40cd-986c-c293d6686ab2" providerId="ADAL" clId="{43A8CF55-2458-4BBE-BE67-448AF291D3F9}" dt="2020-07-28T06:00:52.044" v="476" actId="1035"/>
        <pc:sldMkLst>
          <pc:docMk/>
          <pc:sldMk cId="2929613931" sldId="827"/>
        </pc:sldMkLst>
        <pc:spChg chg="del">
          <ac:chgData name="최원석" userId="7da7f9e5-8de8-40cd-986c-c293d6686ab2" providerId="ADAL" clId="{43A8CF55-2458-4BBE-BE67-448AF291D3F9}" dt="2020-07-28T05:45:19.657" v="199" actId="478"/>
          <ac:spMkLst>
            <pc:docMk/>
            <pc:sldMk cId="2929613931" sldId="827"/>
            <ac:spMk id="118" creationId="{4EE8C57E-522E-4086-A2B6-1C174D425EAD}"/>
          </ac:spMkLst>
        </pc:spChg>
        <pc:spChg chg="mod">
          <ac:chgData name="최원석" userId="7da7f9e5-8de8-40cd-986c-c293d6686ab2" providerId="ADAL" clId="{43A8CF55-2458-4BBE-BE67-448AF291D3F9}" dt="2020-07-28T06:00:31.422" v="442" actId="1035"/>
          <ac:spMkLst>
            <pc:docMk/>
            <pc:sldMk cId="2929613931" sldId="827"/>
            <ac:spMk id="123" creationId="{011A3C74-00BE-4400-B24E-2046D9BCCA20}"/>
          </ac:spMkLst>
        </pc:spChg>
        <pc:spChg chg="mod">
          <ac:chgData name="최원석" userId="7da7f9e5-8de8-40cd-986c-c293d6686ab2" providerId="ADAL" clId="{43A8CF55-2458-4BBE-BE67-448AF291D3F9}" dt="2020-07-28T06:00:39.540" v="460" actId="1035"/>
          <ac:spMkLst>
            <pc:docMk/>
            <pc:sldMk cId="2929613931" sldId="827"/>
            <ac:spMk id="132" creationId="{802C6006-D659-42D3-8D8C-395910036016}"/>
          </ac:spMkLst>
        </pc:spChg>
        <pc:spChg chg="mod">
          <ac:chgData name="최원석" userId="7da7f9e5-8de8-40cd-986c-c293d6686ab2" providerId="ADAL" clId="{43A8CF55-2458-4BBE-BE67-448AF291D3F9}" dt="2020-07-28T06:00:41.751" v="465" actId="1035"/>
          <ac:spMkLst>
            <pc:docMk/>
            <pc:sldMk cId="2929613931" sldId="827"/>
            <ac:spMk id="157" creationId="{484CED5B-0BF4-4452-B240-A1849E60C93D}"/>
          </ac:spMkLst>
        </pc:spChg>
        <pc:spChg chg="mod">
          <ac:chgData name="최원석" userId="7da7f9e5-8de8-40cd-986c-c293d6686ab2" providerId="ADAL" clId="{43A8CF55-2458-4BBE-BE67-448AF291D3F9}" dt="2020-07-28T06:00:52.044" v="476" actId="1035"/>
          <ac:spMkLst>
            <pc:docMk/>
            <pc:sldMk cId="2929613931" sldId="827"/>
            <ac:spMk id="158" creationId="{B9613723-DCA6-4B56-8474-C49F007E17D6}"/>
          </ac:spMkLst>
        </pc:spChg>
        <pc:spChg chg="mod">
          <ac:chgData name="최원석" userId="7da7f9e5-8de8-40cd-986c-c293d6686ab2" providerId="ADAL" clId="{43A8CF55-2458-4BBE-BE67-448AF291D3F9}" dt="2020-07-28T05:31:47.901" v="56" actId="20577"/>
          <ac:spMkLst>
            <pc:docMk/>
            <pc:sldMk cId="2929613931" sldId="827"/>
            <ac:spMk id="170" creationId="{0BF9A2B1-5F20-4FB3-8A5F-2ACE9755A83B}"/>
          </ac:spMkLst>
        </pc:spChg>
        <pc:grpChg chg="mod">
          <ac:chgData name="최원석" userId="7da7f9e5-8de8-40cd-986c-c293d6686ab2" providerId="ADAL" clId="{43A8CF55-2458-4BBE-BE67-448AF291D3F9}" dt="2020-07-28T06:00:30.188" v="440" actId="1035"/>
          <ac:grpSpMkLst>
            <pc:docMk/>
            <pc:sldMk cId="2929613931" sldId="827"/>
            <ac:grpSpMk id="120" creationId="{9C72C5FB-F293-412E-B10B-0A4CD660DB76}"/>
          </ac:grpSpMkLst>
        </pc:grpChg>
        <pc:grpChg chg="mod">
          <ac:chgData name="최원석" userId="7da7f9e5-8de8-40cd-986c-c293d6686ab2" providerId="ADAL" clId="{43A8CF55-2458-4BBE-BE67-448AF291D3F9}" dt="2020-07-28T06:00:35.171" v="453" actId="1035"/>
          <ac:grpSpMkLst>
            <pc:docMk/>
            <pc:sldMk cId="2929613931" sldId="827"/>
            <ac:grpSpMk id="125" creationId="{B83F6BD4-5F9D-446E-94ED-207BE6A046C1}"/>
          </ac:grpSpMkLst>
        </pc:grpChg>
        <pc:grpChg chg="mod">
          <ac:chgData name="최원석" userId="7da7f9e5-8de8-40cd-986c-c293d6686ab2" providerId="ADAL" clId="{43A8CF55-2458-4BBE-BE67-448AF291D3F9}" dt="2020-07-28T06:00:36.959" v="455" actId="1035"/>
          <ac:grpSpMkLst>
            <pc:docMk/>
            <pc:sldMk cId="2929613931" sldId="827"/>
            <ac:grpSpMk id="128" creationId="{A7035024-7FF2-4AF7-9836-655091484054}"/>
          </ac:grpSpMkLst>
        </pc:grpChg>
        <pc:grpChg chg="mod">
          <ac:chgData name="최원석" userId="7da7f9e5-8de8-40cd-986c-c293d6686ab2" providerId="ADAL" clId="{43A8CF55-2458-4BBE-BE67-448AF291D3F9}" dt="2020-07-28T06:00:48.448" v="472" actId="1035"/>
          <ac:grpSpMkLst>
            <pc:docMk/>
            <pc:sldMk cId="2929613931" sldId="827"/>
            <ac:grpSpMk id="133" creationId="{1BA13997-1039-4199-9CD6-B239F1618228}"/>
          </ac:grpSpMkLst>
        </pc:grpChg>
        <pc:grpChg chg="mod">
          <ac:chgData name="최원석" userId="7da7f9e5-8de8-40cd-986c-c293d6686ab2" providerId="ADAL" clId="{43A8CF55-2458-4BBE-BE67-448AF291D3F9}" dt="2020-07-28T06:00:48.448" v="472" actId="1035"/>
          <ac:grpSpMkLst>
            <pc:docMk/>
            <pc:sldMk cId="2929613931" sldId="827"/>
            <ac:grpSpMk id="137" creationId="{879504BD-EDD0-4649-9E1D-93F7395C14A0}"/>
          </ac:grpSpMkLst>
        </pc:grpChg>
        <pc:graphicFrameChg chg="mod modGraphic">
          <ac:chgData name="최원석" userId="7da7f9e5-8de8-40cd-986c-c293d6686ab2" providerId="ADAL" clId="{43A8CF55-2458-4BBE-BE67-448AF291D3F9}" dt="2020-07-28T05:59:46.503" v="374" actId="20577"/>
          <ac:graphicFrameMkLst>
            <pc:docMk/>
            <pc:sldMk cId="2929613931" sldId="827"/>
            <ac:graphicFrameMk id="94" creationId="{C063AD60-F26A-4B45-85B3-BDF2A1235777}"/>
          </ac:graphicFrameMkLst>
        </pc:graphicFrameChg>
        <pc:picChg chg="add del">
          <ac:chgData name="최원석" userId="7da7f9e5-8de8-40cd-986c-c293d6686ab2" providerId="ADAL" clId="{43A8CF55-2458-4BBE-BE67-448AF291D3F9}" dt="2020-07-28T05:37:16.089" v="58"/>
          <ac:picMkLst>
            <pc:docMk/>
            <pc:sldMk cId="2929613931" sldId="827"/>
            <ac:picMk id="2" creationId="{55E2052F-167E-4ED2-8E0D-40DA021DAEC6}"/>
          </ac:picMkLst>
        </pc:picChg>
      </pc:sldChg>
      <pc:sldChg chg="modSp">
        <pc:chgData name="최원석" userId="7da7f9e5-8de8-40cd-986c-c293d6686ab2" providerId="ADAL" clId="{43A8CF55-2458-4BBE-BE67-448AF291D3F9}" dt="2020-07-28T06:16:44.668" v="1083" actId="20577"/>
        <pc:sldMkLst>
          <pc:docMk/>
          <pc:sldMk cId="3480325466" sldId="828"/>
        </pc:sldMkLst>
        <pc:spChg chg="mod">
          <ac:chgData name="최원석" userId="7da7f9e5-8de8-40cd-986c-c293d6686ab2" providerId="ADAL" clId="{43A8CF55-2458-4BBE-BE67-448AF291D3F9}" dt="2020-07-28T06:16:31.680" v="1045" actId="20577"/>
          <ac:spMkLst>
            <pc:docMk/>
            <pc:sldMk cId="3480325466" sldId="828"/>
            <ac:spMk id="9" creationId="{00000000-0000-0000-0000-000000000000}"/>
          </ac:spMkLst>
        </pc:spChg>
        <pc:spChg chg="mod">
          <ac:chgData name="최원석" userId="7da7f9e5-8de8-40cd-986c-c293d6686ab2" providerId="ADAL" clId="{43A8CF55-2458-4BBE-BE67-448AF291D3F9}" dt="2020-07-28T06:16:28.654" v="1035" actId="20577"/>
          <ac:spMkLst>
            <pc:docMk/>
            <pc:sldMk cId="3480325466" sldId="828"/>
            <ac:spMk id="10" creationId="{00000000-0000-0000-0000-000000000000}"/>
          </ac:spMkLst>
        </pc:spChg>
        <pc:spChg chg="mod">
          <ac:chgData name="최원석" userId="7da7f9e5-8de8-40cd-986c-c293d6686ab2" providerId="ADAL" clId="{43A8CF55-2458-4BBE-BE67-448AF291D3F9}" dt="2020-07-28T06:16:26.591" v="1034" actId="20577"/>
          <ac:spMkLst>
            <pc:docMk/>
            <pc:sldMk cId="3480325466" sldId="828"/>
            <ac:spMk id="11" creationId="{00000000-0000-0000-0000-000000000000}"/>
          </ac:spMkLst>
        </pc:spChg>
        <pc:spChg chg="mod">
          <ac:chgData name="최원석" userId="7da7f9e5-8de8-40cd-986c-c293d6686ab2" providerId="ADAL" clId="{43A8CF55-2458-4BBE-BE67-448AF291D3F9}" dt="2020-07-28T06:16:36.943" v="1063" actId="20577"/>
          <ac:spMkLst>
            <pc:docMk/>
            <pc:sldMk cId="3480325466" sldId="828"/>
            <ac:spMk id="15" creationId="{21379B54-1164-4809-90EB-EE84C91387F1}"/>
          </ac:spMkLst>
        </pc:spChg>
        <pc:spChg chg="mod">
          <ac:chgData name="최원석" userId="7da7f9e5-8de8-40cd-986c-c293d6686ab2" providerId="ADAL" clId="{43A8CF55-2458-4BBE-BE67-448AF291D3F9}" dt="2020-07-28T06:16:40.850" v="1073" actId="20577"/>
          <ac:spMkLst>
            <pc:docMk/>
            <pc:sldMk cId="3480325466" sldId="828"/>
            <ac:spMk id="16" creationId="{388925E2-66DD-4434-887F-08CA1052C0A1}"/>
          </ac:spMkLst>
        </pc:spChg>
        <pc:spChg chg="mod">
          <ac:chgData name="최원석" userId="7da7f9e5-8de8-40cd-986c-c293d6686ab2" providerId="ADAL" clId="{43A8CF55-2458-4BBE-BE67-448AF291D3F9}" dt="2020-07-28T06:16:44.668" v="1083" actId="20577"/>
          <ac:spMkLst>
            <pc:docMk/>
            <pc:sldMk cId="3480325466" sldId="828"/>
            <ac:spMk id="19" creationId="{79A9DEDF-007D-4A30-9E64-AFFD608F1B01}"/>
          </ac:spMkLst>
        </pc:spChg>
      </pc:sldChg>
      <pc:sldChg chg="addSp delSp modSp add">
        <pc:chgData name="최원석" userId="7da7f9e5-8de8-40cd-986c-c293d6686ab2" providerId="ADAL" clId="{43A8CF55-2458-4BBE-BE67-448AF291D3F9}" dt="2020-07-29T01:52:51.687" v="1993" actId="20577"/>
        <pc:sldMkLst>
          <pc:docMk/>
          <pc:sldMk cId="1808568017" sldId="832"/>
        </pc:sldMkLst>
        <pc:spChg chg="mod">
          <ac:chgData name="최원석" userId="7da7f9e5-8de8-40cd-986c-c293d6686ab2" providerId="ADAL" clId="{43A8CF55-2458-4BBE-BE67-448AF291D3F9}" dt="2020-07-29T01:52:51.687" v="1993" actId="20577"/>
          <ac:spMkLst>
            <pc:docMk/>
            <pc:sldMk cId="1808568017" sldId="832"/>
            <ac:spMk id="9" creationId="{00000000-0000-0000-0000-000000000000}"/>
          </ac:spMkLst>
        </pc:spChg>
        <pc:spChg chg="mod">
          <ac:chgData name="최원석" userId="7da7f9e5-8de8-40cd-986c-c293d6686ab2" providerId="ADAL" clId="{43A8CF55-2458-4BBE-BE67-448AF291D3F9}" dt="2020-07-28T05:40:12.879" v="100"/>
          <ac:spMkLst>
            <pc:docMk/>
            <pc:sldMk cId="1808568017" sldId="832"/>
            <ac:spMk id="105" creationId="{7CA17796-0639-4912-BB81-A5E4494C062D}"/>
          </ac:spMkLst>
        </pc:spChg>
        <pc:spChg chg="del">
          <ac:chgData name="최원석" userId="7da7f9e5-8de8-40cd-986c-c293d6686ab2" providerId="ADAL" clId="{43A8CF55-2458-4BBE-BE67-448AF291D3F9}" dt="2020-07-28T05:40:27.536" v="102" actId="478"/>
          <ac:spMkLst>
            <pc:docMk/>
            <pc:sldMk cId="1808568017" sldId="832"/>
            <ac:spMk id="109" creationId="{BDCA8904-E488-4CEA-A68E-6A2820B1F0B7}"/>
          </ac:spMkLst>
        </pc:spChg>
        <pc:spChg chg="del">
          <ac:chgData name="최원석" userId="7da7f9e5-8de8-40cd-986c-c293d6686ab2" providerId="ADAL" clId="{43A8CF55-2458-4BBE-BE67-448AF291D3F9}" dt="2020-07-28T05:40:40.842" v="110" actId="478"/>
          <ac:spMkLst>
            <pc:docMk/>
            <pc:sldMk cId="1808568017" sldId="832"/>
            <ac:spMk id="110" creationId="{D871AEF7-F790-46F9-BB8E-6D53AF6B45C0}"/>
          </ac:spMkLst>
        </pc:spChg>
        <pc:spChg chg="del">
          <ac:chgData name="최원석" userId="7da7f9e5-8de8-40cd-986c-c293d6686ab2" providerId="ADAL" clId="{43A8CF55-2458-4BBE-BE67-448AF291D3F9}" dt="2020-07-28T05:40:36.479" v="105" actId="478"/>
          <ac:spMkLst>
            <pc:docMk/>
            <pc:sldMk cId="1808568017" sldId="832"/>
            <ac:spMk id="111" creationId="{A47BA50A-CACE-43DE-B2C4-CDBECE0E9C13}"/>
          </ac:spMkLst>
        </pc:spChg>
        <pc:spChg chg="del">
          <ac:chgData name="최원석" userId="7da7f9e5-8de8-40cd-986c-c293d6686ab2" providerId="ADAL" clId="{43A8CF55-2458-4BBE-BE67-448AF291D3F9}" dt="2020-07-28T05:40:39.686" v="109" actId="478"/>
          <ac:spMkLst>
            <pc:docMk/>
            <pc:sldMk cId="1808568017" sldId="832"/>
            <ac:spMk id="112" creationId="{B2853145-47FD-41EF-9B7D-A5C241D5600A}"/>
          </ac:spMkLst>
        </pc:spChg>
        <pc:spChg chg="del">
          <ac:chgData name="최원석" userId="7da7f9e5-8de8-40cd-986c-c293d6686ab2" providerId="ADAL" clId="{43A8CF55-2458-4BBE-BE67-448AF291D3F9}" dt="2020-07-28T05:40:37.295" v="106" actId="478"/>
          <ac:spMkLst>
            <pc:docMk/>
            <pc:sldMk cId="1808568017" sldId="832"/>
            <ac:spMk id="113" creationId="{9589E37F-1EEB-476C-A808-DF4FEB6EF0B0}"/>
          </ac:spMkLst>
        </pc:spChg>
        <pc:spChg chg="del">
          <ac:chgData name="최원석" userId="7da7f9e5-8de8-40cd-986c-c293d6686ab2" providerId="ADAL" clId="{43A8CF55-2458-4BBE-BE67-448AF291D3F9}" dt="2020-07-28T05:40:39.040" v="108" actId="478"/>
          <ac:spMkLst>
            <pc:docMk/>
            <pc:sldMk cId="1808568017" sldId="832"/>
            <ac:spMk id="114" creationId="{BAEC2A50-96E0-4765-8A23-AC6C40687D34}"/>
          </ac:spMkLst>
        </pc:spChg>
        <pc:spChg chg="del">
          <ac:chgData name="최원석" userId="7da7f9e5-8de8-40cd-986c-c293d6686ab2" providerId="ADAL" clId="{43A8CF55-2458-4BBE-BE67-448AF291D3F9}" dt="2020-07-28T05:40:37.906" v="107" actId="478"/>
          <ac:spMkLst>
            <pc:docMk/>
            <pc:sldMk cId="1808568017" sldId="832"/>
            <ac:spMk id="115" creationId="{0D140DBE-85EB-441A-A6C2-140789B4652D}"/>
          </ac:spMkLst>
        </pc:spChg>
        <pc:spChg chg="del">
          <ac:chgData name="최원석" userId="7da7f9e5-8de8-40cd-986c-c293d6686ab2" providerId="ADAL" clId="{43A8CF55-2458-4BBE-BE67-448AF291D3F9}" dt="2020-07-28T05:41:56.607" v="130" actId="478"/>
          <ac:spMkLst>
            <pc:docMk/>
            <pc:sldMk cId="1808568017" sldId="832"/>
            <ac:spMk id="118" creationId="{4EE8C57E-522E-4086-A2B6-1C174D425EAD}"/>
          </ac:spMkLst>
        </pc:spChg>
        <pc:spChg chg="del">
          <ac:chgData name="최원석" userId="7da7f9e5-8de8-40cd-986c-c293d6686ab2" providerId="ADAL" clId="{43A8CF55-2458-4BBE-BE67-448AF291D3F9}" dt="2020-07-28T05:43:33.955" v="149" actId="478"/>
          <ac:spMkLst>
            <pc:docMk/>
            <pc:sldMk cId="1808568017" sldId="832"/>
            <ac:spMk id="119" creationId="{16290748-AAB8-440A-B105-B97F5A5F9294}"/>
          </ac:spMkLst>
        </pc:spChg>
        <pc:spChg chg="mod">
          <ac:chgData name="최원석" userId="7da7f9e5-8de8-40cd-986c-c293d6686ab2" providerId="ADAL" clId="{43A8CF55-2458-4BBE-BE67-448AF291D3F9}" dt="2020-07-28T06:14:54.896" v="891" actId="1035"/>
          <ac:spMkLst>
            <pc:docMk/>
            <pc:sldMk cId="1808568017" sldId="832"/>
            <ac:spMk id="123" creationId="{011A3C74-00BE-4400-B24E-2046D9BCCA20}"/>
          </ac:spMkLst>
        </pc:spChg>
        <pc:spChg chg="mod topLvl">
          <ac:chgData name="최원석" userId="7da7f9e5-8de8-40cd-986c-c293d6686ab2" providerId="ADAL" clId="{43A8CF55-2458-4BBE-BE67-448AF291D3F9}" dt="2020-07-28T06:15:09.081" v="906" actId="164"/>
          <ac:spMkLst>
            <pc:docMk/>
            <pc:sldMk cId="1808568017" sldId="832"/>
            <ac:spMk id="126" creationId="{F3EE9009-8499-45CF-AD04-7EE08FF792CB}"/>
          </ac:spMkLst>
        </pc:spChg>
        <pc:spChg chg="mod topLvl">
          <ac:chgData name="최원석" userId="7da7f9e5-8de8-40cd-986c-c293d6686ab2" providerId="ADAL" clId="{43A8CF55-2458-4BBE-BE67-448AF291D3F9}" dt="2020-07-28T06:15:09.081" v="906" actId="164"/>
          <ac:spMkLst>
            <pc:docMk/>
            <pc:sldMk cId="1808568017" sldId="832"/>
            <ac:spMk id="127" creationId="{1A1BD16B-6643-4D2E-B2E3-63DC84E9ED2E}"/>
          </ac:spMkLst>
        </pc:spChg>
        <pc:spChg chg="del">
          <ac:chgData name="최원석" userId="7da7f9e5-8de8-40cd-986c-c293d6686ab2" providerId="ADAL" clId="{43A8CF55-2458-4BBE-BE67-448AF291D3F9}" dt="2020-07-28T05:43:35.629" v="150" actId="478"/>
          <ac:spMkLst>
            <pc:docMk/>
            <pc:sldMk cId="1808568017" sldId="832"/>
            <ac:spMk id="131" creationId="{FEFC6997-FF23-4087-BDBF-3DE231357D60}"/>
          </ac:spMkLst>
        </pc:spChg>
        <pc:spChg chg="mod">
          <ac:chgData name="최원석" userId="7da7f9e5-8de8-40cd-986c-c293d6686ab2" providerId="ADAL" clId="{43A8CF55-2458-4BBE-BE67-448AF291D3F9}" dt="2020-07-28T06:15:15.031" v="919" actId="1035"/>
          <ac:spMkLst>
            <pc:docMk/>
            <pc:sldMk cId="1808568017" sldId="832"/>
            <ac:spMk id="132" creationId="{802C6006-D659-42D3-8D8C-395910036016}"/>
          </ac:spMkLst>
        </pc:spChg>
        <pc:spChg chg="mod">
          <ac:chgData name="최원석" userId="7da7f9e5-8de8-40cd-986c-c293d6686ab2" providerId="ADAL" clId="{43A8CF55-2458-4BBE-BE67-448AF291D3F9}" dt="2020-07-28T06:15:21.968" v="937" actId="1035"/>
          <ac:spMkLst>
            <pc:docMk/>
            <pc:sldMk cId="1808568017" sldId="832"/>
            <ac:spMk id="157" creationId="{484CED5B-0BF4-4452-B240-A1849E60C93D}"/>
          </ac:spMkLst>
        </pc:spChg>
        <pc:spChg chg="mod">
          <ac:chgData name="최원석" userId="7da7f9e5-8de8-40cd-986c-c293d6686ab2" providerId="ADAL" clId="{43A8CF55-2458-4BBE-BE67-448AF291D3F9}" dt="2020-07-28T06:15:34.780" v="965" actId="1035"/>
          <ac:spMkLst>
            <pc:docMk/>
            <pc:sldMk cId="1808568017" sldId="832"/>
            <ac:spMk id="158" creationId="{B9613723-DCA6-4B56-8474-C49F007E17D6}"/>
          </ac:spMkLst>
        </pc:spChg>
        <pc:spChg chg="mod">
          <ac:chgData name="최원석" userId="7da7f9e5-8de8-40cd-986c-c293d6686ab2" providerId="ADAL" clId="{43A8CF55-2458-4BBE-BE67-448AF291D3F9}" dt="2020-07-28T05:43:57.890" v="159" actId="1076"/>
          <ac:spMkLst>
            <pc:docMk/>
            <pc:sldMk cId="1808568017" sldId="832"/>
            <ac:spMk id="159" creationId="{1DFD3377-A79E-4994-9D4F-F051372B1C0E}"/>
          </ac:spMkLst>
        </pc:spChg>
        <pc:spChg chg="mod">
          <ac:chgData name="최원석" userId="7da7f9e5-8de8-40cd-986c-c293d6686ab2" providerId="ADAL" clId="{43A8CF55-2458-4BBE-BE67-448AF291D3F9}" dt="2020-07-28T05:43:57.890" v="159" actId="1076"/>
          <ac:spMkLst>
            <pc:docMk/>
            <pc:sldMk cId="1808568017" sldId="832"/>
            <ac:spMk id="160" creationId="{A4DCBDDC-66D7-40ED-AC39-16AB766C0B7D}"/>
          </ac:spMkLst>
        </pc:spChg>
        <pc:spChg chg="mod">
          <ac:chgData name="최원석" userId="7da7f9e5-8de8-40cd-986c-c293d6686ab2" providerId="ADAL" clId="{43A8CF55-2458-4BBE-BE67-448AF291D3F9}" dt="2020-07-29T01:46:09.637" v="1559" actId="1076"/>
          <ac:spMkLst>
            <pc:docMk/>
            <pc:sldMk cId="1808568017" sldId="832"/>
            <ac:spMk id="163" creationId="{7555DF5B-E0ED-4B54-A669-D0BE445DBFDE}"/>
          </ac:spMkLst>
        </pc:spChg>
        <pc:spChg chg="del">
          <ac:chgData name="최원석" userId="7da7f9e5-8de8-40cd-986c-c293d6686ab2" providerId="ADAL" clId="{43A8CF55-2458-4BBE-BE67-448AF291D3F9}" dt="2020-07-28T05:43:37.061" v="151" actId="478"/>
          <ac:spMkLst>
            <pc:docMk/>
            <pc:sldMk cId="1808568017" sldId="832"/>
            <ac:spMk id="164" creationId="{DFD19BCA-88AD-4C3D-AD76-8FC5BCA02B77}"/>
          </ac:spMkLst>
        </pc:spChg>
        <pc:spChg chg="del">
          <ac:chgData name="최원석" userId="7da7f9e5-8de8-40cd-986c-c293d6686ab2" providerId="ADAL" clId="{43A8CF55-2458-4BBE-BE67-448AF291D3F9}" dt="2020-07-28T05:43:42.606" v="155" actId="478"/>
          <ac:spMkLst>
            <pc:docMk/>
            <pc:sldMk cId="1808568017" sldId="832"/>
            <ac:spMk id="165" creationId="{4A07FB25-0604-4B5D-8C5F-ADDF00CAEB48}"/>
          </ac:spMkLst>
        </pc:spChg>
        <pc:spChg chg="del">
          <ac:chgData name="최원석" userId="7da7f9e5-8de8-40cd-986c-c293d6686ab2" providerId="ADAL" clId="{43A8CF55-2458-4BBE-BE67-448AF291D3F9}" dt="2020-07-28T05:43:38.379" v="152" actId="478"/>
          <ac:spMkLst>
            <pc:docMk/>
            <pc:sldMk cId="1808568017" sldId="832"/>
            <ac:spMk id="166" creationId="{EAD51292-0BB0-4255-9217-79ECD186CC2A}"/>
          </ac:spMkLst>
        </pc:spChg>
        <pc:spChg chg="del">
          <ac:chgData name="최원석" userId="7da7f9e5-8de8-40cd-986c-c293d6686ab2" providerId="ADAL" clId="{43A8CF55-2458-4BBE-BE67-448AF291D3F9}" dt="2020-07-28T05:43:40.967" v="154" actId="478"/>
          <ac:spMkLst>
            <pc:docMk/>
            <pc:sldMk cId="1808568017" sldId="832"/>
            <ac:spMk id="167" creationId="{26B5B7E5-0029-45A2-A5A2-AC73B2823EF6}"/>
          </ac:spMkLst>
        </pc:spChg>
        <pc:spChg chg="del">
          <ac:chgData name="최원석" userId="7da7f9e5-8de8-40cd-986c-c293d6686ab2" providerId="ADAL" clId="{43A8CF55-2458-4BBE-BE67-448AF291D3F9}" dt="2020-07-28T05:43:39.566" v="153" actId="478"/>
          <ac:spMkLst>
            <pc:docMk/>
            <pc:sldMk cId="1808568017" sldId="832"/>
            <ac:spMk id="168" creationId="{FD141CDB-61D6-4E97-A67D-C86F8F5CB84A}"/>
          </ac:spMkLst>
        </pc:spChg>
        <pc:spChg chg="del">
          <ac:chgData name="최원석" userId="7da7f9e5-8de8-40cd-986c-c293d6686ab2" providerId="ADAL" clId="{43A8CF55-2458-4BBE-BE67-448AF291D3F9}" dt="2020-07-28T06:14:41.691" v="875" actId="478"/>
          <ac:spMkLst>
            <pc:docMk/>
            <pc:sldMk cId="1808568017" sldId="832"/>
            <ac:spMk id="170" creationId="{0BF9A2B1-5F20-4FB3-8A5F-2ACE9755A83B}"/>
          </ac:spMkLst>
        </pc:spChg>
        <pc:grpChg chg="add mod">
          <ac:chgData name="최원석" userId="7da7f9e5-8de8-40cd-986c-c293d6686ab2" providerId="ADAL" clId="{43A8CF55-2458-4BBE-BE67-448AF291D3F9}" dt="2020-07-28T06:15:11.988" v="913" actId="1035"/>
          <ac:grpSpMkLst>
            <pc:docMk/>
            <pc:sldMk cId="1808568017" sldId="832"/>
            <ac:grpSpMk id="2" creationId="{F8383635-2573-40F5-AA1D-CCF02163160B}"/>
          </ac:grpSpMkLst>
        </pc:grpChg>
        <pc:grpChg chg="mod">
          <ac:chgData name="최원석" userId="7da7f9e5-8de8-40cd-986c-c293d6686ab2" providerId="ADAL" clId="{43A8CF55-2458-4BBE-BE67-448AF291D3F9}" dt="2020-07-28T06:14:49.723" v="882" actId="1035"/>
          <ac:grpSpMkLst>
            <pc:docMk/>
            <pc:sldMk cId="1808568017" sldId="832"/>
            <ac:grpSpMk id="120" creationId="{9C72C5FB-F293-412E-B10B-0A4CD660DB76}"/>
          </ac:grpSpMkLst>
        </pc:grpChg>
        <pc:grpChg chg="del mod">
          <ac:chgData name="최원석" userId="7da7f9e5-8de8-40cd-986c-c293d6686ab2" providerId="ADAL" clId="{43A8CF55-2458-4BBE-BE67-448AF291D3F9}" dt="2020-07-28T05:52:25.931" v="259" actId="165"/>
          <ac:grpSpMkLst>
            <pc:docMk/>
            <pc:sldMk cId="1808568017" sldId="832"/>
            <ac:grpSpMk id="125" creationId="{B83F6BD4-5F9D-446E-94ED-207BE6A046C1}"/>
          </ac:grpSpMkLst>
        </pc:grpChg>
        <pc:grpChg chg="mod">
          <ac:chgData name="최원석" userId="7da7f9e5-8de8-40cd-986c-c293d6686ab2" providerId="ADAL" clId="{43A8CF55-2458-4BBE-BE67-448AF291D3F9}" dt="2020-07-28T06:14:57.347" v="897" actId="1035"/>
          <ac:grpSpMkLst>
            <pc:docMk/>
            <pc:sldMk cId="1808568017" sldId="832"/>
            <ac:grpSpMk id="128" creationId="{A7035024-7FF2-4AF7-9836-655091484054}"/>
          </ac:grpSpMkLst>
        </pc:grpChg>
        <pc:grpChg chg="mod">
          <ac:chgData name="최원석" userId="7da7f9e5-8de8-40cd-986c-c293d6686ab2" providerId="ADAL" clId="{43A8CF55-2458-4BBE-BE67-448AF291D3F9}" dt="2020-07-28T06:15:18.981" v="928" actId="1035"/>
          <ac:grpSpMkLst>
            <pc:docMk/>
            <pc:sldMk cId="1808568017" sldId="832"/>
            <ac:grpSpMk id="133" creationId="{1BA13997-1039-4199-9CD6-B239F1618228}"/>
          </ac:grpSpMkLst>
        </pc:grpChg>
        <pc:grpChg chg="mod">
          <ac:chgData name="최원석" userId="7da7f9e5-8de8-40cd-986c-c293d6686ab2" providerId="ADAL" clId="{43A8CF55-2458-4BBE-BE67-448AF291D3F9}" dt="2020-07-28T06:15:18.981" v="928" actId="1035"/>
          <ac:grpSpMkLst>
            <pc:docMk/>
            <pc:sldMk cId="1808568017" sldId="832"/>
            <ac:grpSpMk id="137" creationId="{879504BD-EDD0-4649-9E1D-93F7395C14A0}"/>
          </ac:grpSpMkLst>
        </pc:grpChg>
        <pc:grpChg chg="mod">
          <ac:chgData name="최원석" userId="7da7f9e5-8de8-40cd-986c-c293d6686ab2" providerId="ADAL" clId="{43A8CF55-2458-4BBE-BE67-448AF291D3F9}" dt="2020-07-28T06:15:29.495" v="948" actId="1035"/>
          <ac:grpSpMkLst>
            <pc:docMk/>
            <pc:sldMk cId="1808568017" sldId="832"/>
            <ac:grpSpMk id="141" creationId="{A4946CF4-9880-41FE-A12B-424674C022A1}"/>
          </ac:grpSpMkLst>
        </pc:grpChg>
        <pc:grpChg chg="mod">
          <ac:chgData name="최원석" userId="7da7f9e5-8de8-40cd-986c-c293d6686ab2" providerId="ADAL" clId="{43A8CF55-2458-4BBE-BE67-448AF291D3F9}" dt="2020-07-28T06:15:29.495" v="948" actId="1035"/>
          <ac:grpSpMkLst>
            <pc:docMk/>
            <pc:sldMk cId="1808568017" sldId="832"/>
            <ac:grpSpMk id="145" creationId="{EBD68CD3-1D53-484C-8763-984367A2E8EF}"/>
          </ac:grpSpMkLst>
        </pc:grpChg>
        <pc:grpChg chg="mod">
          <ac:chgData name="최원석" userId="7da7f9e5-8de8-40cd-986c-c293d6686ab2" providerId="ADAL" clId="{43A8CF55-2458-4BBE-BE67-448AF291D3F9}" dt="2020-07-28T06:15:33.061" v="960" actId="1036"/>
          <ac:grpSpMkLst>
            <pc:docMk/>
            <pc:sldMk cId="1808568017" sldId="832"/>
            <ac:grpSpMk id="149" creationId="{74B17584-C195-4EE1-AABE-E2C1292952D3}"/>
          </ac:grpSpMkLst>
        </pc:grpChg>
        <pc:grpChg chg="mod">
          <ac:chgData name="최원석" userId="7da7f9e5-8de8-40cd-986c-c293d6686ab2" providerId="ADAL" clId="{43A8CF55-2458-4BBE-BE67-448AF291D3F9}" dt="2020-07-28T06:15:33.061" v="960" actId="1036"/>
          <ac:grpSpMkLst>
            <pc:docMk/>
            <pc:sldMk cId="1808568017" sldId="832"/>
            <ac:grpSpMk id="153" creationId="{99DECF2C-38F0-4BC3-9F69-DAC96B88ECF7}"/>
          </ac:grpSpMkLst>
        </pc:grpChg>
        <pc:graphicFrameChg chg="mod modGraphic">
          <ac:chgData name="최원석" userId="7da7f9e5-8de8-40cd-986c-c293d6686ab2" providerId="ADAL" clId="{43A8CF55-2458-4BBE-BE67-448AF291D3F9}" dt="2020-07-28T06:14:51.817" v="884" actId="1035"/>
          <ac:graphicFrameMkLst>
            <pc:docMk/>
            <pc:sldMk cId="1808568017" sldId="832"/>
            <ac:graphicFrameMk id="94" creationId="{C063AD60-F26A-4B45-85B3-BDF2A1235777}"/>
          </ac:graphicFrameMkLst>
        </pc:graphicFrameChg>
      </pc:sldChg>
      <pc:sldChg chg="modSp add del">
        <pc:chgData name="최원석" userId="7da7f9e5-8de8-40cd-986c-c293d6686ab2" providerId="ADAL" clId="{43A8CF55-2458-4BBE-BE67-448AF291D3F9}" dt="2020-07-28T05:59:05.721" v="339" actId="2696"/>
        <pc:sldMkLst>
          <pc:docMk/>
          <pc:sldMk cId="2863203481" sldId="833"/>
        </pc:sldMkLst>
        <pc:spChg chg="mod">
          <ac:chgData name="최원석" userId="7da7f9e5-8de8-40cd-986c-c293d6686ab2" providerId="ADAL" clId="{43A8CF55-2458-4BBE-BE67-448AF291D3F9}" dt="2020-07-28T05:58:25.023" v="338" actId="6549"/>
          <ac:spMkLst>
            <pc:docMk/>
            <pc:sldMk cId="2863203481" sldId="833"/>
            <ac:spMk id="9" creationId="{00000000-0000-0000-0000-000000000000}"/>
          </ac:spMkLst>
        </pc:spChg>
      </pc:sldChg>
      <pc:sldChg chg="add del">
        <pc:chgData name="최원석" userId="7da7f9e5-8de8-40cd-986c-c293d6686ab2" providerId="ADAL" clId="{43A8CF55-2458-4BBE-BE67-448AF291D3F9}" dt="2020-07-28T05:57:59.240" v="335" actId="2696"/>
        <pc:sldMkLst>
          <pc:docMk/>
          <pc:sldMk cId="3165173851" sldId="833"/>
        </pc:sldMkLst>
      </pc:sldChg>
      <pc:sldChg chg="addSp delSp modSp add">
        <pc:chgData name="최원석" userId="7da7f9e5-8de8-40cd-986c-c293d6686ab2" providerId="ADAL" clId="{43A8CF55-2458-4BBE-BE67-448AF291D3F9}" dt="2020-07-29T01:58:03.428" v="2255" actId="20577"/>
        <pc:sldMkLst>
          <pc:docMk/>
          <pc:sldMk cId="3296727196" sldId="833"/>
        </pc:sldMkLst>
        <pc:spChg chg="mod">
          <ac:chgData name="최원석" userId="7da7f9e5-8de8-40cd-986c-c293d6686ab2" providerId="ADAL" clId="{43A8CF55-2458-4BBE-BE67-448AF291D3F9}" dt="2020-07-29T01:56:46.976" v="2193" actId="20577"/>
          <ac:spMkLst>
            <pc:docMk/>
            <pc:sldMk cId="3296727196" sldId="833"/>
            <ac:spMk id="9" creationId="{00000000-0000-0000-0000-000000000000}"/>
          </ac:spMkLst>
        </pc:spChg>
        <pc:spChg chg="add mod">
          <ac:chgData name="최원석" userId="7da7f9e5-8de8-40cd-986c-c293d6686ab2" providerId="ADAL" clId="{43A8CF55-2458-4BBE-BE67-448AF291D3F9}" dt="2020-07-28T06:03:43.438" v="557" actId="207"/>
          <ac:spMkLst>
            <pc:docMk/>
            <pc:sldMk cId="3296727196" sldId="833"/>
            <ac:spMk id="85" creationId="{04466B01-783F-4615-B255-9FFF37D61EC1}"/>
          </ac:spMkLst>
        </pc:spChg>
        <pc:spChg chg="add mod">
          <ac:chgData name="최원석" userId="7da7f9e5-8de8-40cd-986c-c293d6686ab2" providerId="ADAL" clId="{43A8CF55-2458-4BBE-BE67-448AF291D3F9}" dt="2020-07-28T06:04:13.827" v="582"/>
          <ac:spMkLst>
            <pc:docMk/>
            <pc:sldMk cId="3296727196" sldId="833"/>
            <ac:spMk id="86" creationId="{2BA3AB33-1BB4-44F7-9788-F310762372E9}"/>
          </ac:spMkLst>
        </pc:spChg>
        <pc:spChg chg="mod">
          <ac:chgData name="최원석" userId="7da7f9e5-8de8-40cd-986c-c293d6686ab2" providerId="ADAL" clId="{43A8CF55-2458-4BBE-BE67-448AF291D3F9}" dt="2020-07-28T06:06:31.219" v="706"/>
          <ac:spMkLst>
            <pc:docMk/>
            <pc:sldMk cId="3296727196" sldId="833"/>
            <ac:spMk id="89" creationId="{CD0D4F25-43F2-4211-963F-2A00B730E11D}"/>
          </ac:spMkLst>
        </pc:spChg>
        <pc:spChg chg="add del mod">
          <ac:chgData name="최원석" userId="7da7f9e5-8de8-40cd-986c-c293d6686ab2" providerId="ADAL" clId="{43A8CF55-2458-4BBE-BE67-448AF291D3F9}" dt="2020-07-28T06:06:09.722" v="651" actId="478"/>
          <ac:spMkLst>
            <pc:docMk/>
            <pc:sldMk cId="3296727196" sldId="833"/>
            <ac:spMk id="91" creationId="{F7C243E5-3F45-4B14-933A-EADD3B4B6AFB}"/>
          </ac:spMkLst>
        </pc:spChg>
        <pc:spChg chg="del topLvl">
          <ac:chgData name="최원석" userId="7da7f9e5-8de8-40cd-986c-c293d6686ab2" providerId="ADAL" clId="{43A8CF55-2458-4BBE-BE67-448AF291D3F9}" dt="2020-07-28T06:06:08.433" v="650" actId="478"/>
          <ac:spMkLst>
            <pc:docMk/>
            <pc:sldMk cId="3296727196" sldId="833"/>
            <ac:spMk id="93" creationId="{BB8B1897-509D-4386-AB7D-11407829F40D}"/>
          </ac:spMkLst>
        </pc:spChg>
        <pc:spChg chg="mod">
          <ac:chgData name="최원석" userId="7da7f9e5-8de8-40cd-986c-c293d6686ab2" providerId="ADAL" clId="{43A8CF55-2458-4BBE-BE67-448AF291D3F9}" dt="2020-07-28T06:00:03.647" v="407" actId="20577"/>
          <ac:spMkLst>
            <pc:docMk/>
            <pc:sldMk cId="3296727196" sldId="833"/>
            <ac:spMk id="105" creationId="{7CA17796-0639-4912-BB81-A5E4494C062D}"/>
          </ac:spMkLst>
        </pc:spChg>
        <pc:spChg chg="mod">
          <ac:chgData name="최원석" userId="7da7f9e5-8de8-40cd-986c-c293d6686ab2" providerId="ADAL" clId="{43A8CF55-2458-4BBE-BE67-448AF291D3F9}" dt="2020-07-29T01:57:54.366" v="2241"/>
          <ac:spMkLst>
            <pc:docMk/>
            <pc:sldMk cId="3296727196" sldId="833"/>
            <ac:spMk id="107" creationId="{F24E5F5E-B266-4437-A84C-EC12215800E3}"/>
          </ac:spMkLst>
        </pc:spChg>
        <pc:spChg chg="mod">
          <ac:chgData name="최원석" userId="7da7f9e5-8de8-40cd-986c-c293d6686ab2" providerId="ADAL" clId="{43A8CF55-2458-4BBE-BE67-448AF291D3F9}" dt="2020-07-29T01:58:03.428" v="2255" actId="20577"/>
          <ac:spMkLst>
            <pc:docMk/>
            <pc:sldMk cId="3296727196" sldId="833"/>
            <ac:spMk id="108" creationId="{93CACB35-DD01-42B2-AAFE-D1110326DF72}"/>
          </ac:spMkLst>
        </pc:spChg>
        <pc:spChg chg="del topLvl">
          <ac:chgData name="최원석" userId="7da7f9e5-8de8-40cd-986c-c293d6686ab2" providerId="ADAL" clId="{43A8CF55-2458-4BBE-BE67-448AF291D3F9}" dt="2020-07-28T06:06:33.496" v="707" actId="478"/>
          <ac:spMkLst>
            <pc:docMk/>
            <pc:sldMk cId="3296727196" sldId="833"/>
            <ac:spMk id="109" creationId="{45336090-ABAD-464F-8D69-130EC156FA36}"/>
          </ac:spMkLst>
        </pc:spChg>
        <pc:spChg chg="add del mod">
          <ac:chgData name="최원석" userId="7da7f9e5-8de8-40cd-986c-c293d6686ab2" providerId="ADAL" clId="{43A8CF55-2458-4BBE-BE67-448AF291D3F9}" dt="2020-07-28T06:06:06.571" v="649" actId="478"/>
          <ac:spMkLst>
            <pc:docMk/>
            <pc:sldMk cId="3296727196" sldId="833"/>
            <ac:spMk id="110" creationId="{ADC844A4-01A4-4BF4-8518-A8A57A08738F}"/>
          </ac:spMkLst>
        </pc:spChg>
        <pc:spChg chg="add del mod">
          <ac:chgData name="최원석" userId="7da7f9e5-8de8-40cd-986c-c293d6686ab2" providerId="ADAL" clId="{43A8CF55-2458-4BBE-BE67-448AF291D3F9}" dt="2020-07-28T06:06:12.958" v="652" actId="478"/>
          <ac:spMkLst>
            <pc:docMk/>
            <pc:sldMk cId="3296727196" sldId="833"/>
            <ac:spMk id="111" creationId="{41EB2222-127E-4B1F-B988-364CF7B06287}"/>
          </ac:spMkLst>
        </pc:spChg>
        <pc:spChg chg="add mod">
          <ac:chgData name="최원석" userId="7da7f9e5-8de8-40cd-986c-c293d6686ab2" providerId="ADAL" clId="{43A8CF55-2458-4BBE-BE67-448AF291D3F9}" dt="2020-07-28T06:12:01.893" v="836" actId="1076"/>
          <ac:spMkLst>
            <pc:docMk/>
            <pc:sldMk cId="3296727196" sldId="833"/>
            <ac:spMk id="114" creationId="{AF6F2B9F-1048-447E-9FE3-971EF9279114}"/>
          </ac:spMkLst>
        </pc:spChg>
        <pc:spChg chg="add mod">
          <ac:chgData name="최원석" userId="7da7f9e5-8de8-40cd-986c-c293d6686ab2" providerId="ADAL" clId="{43A8CF55-2458-4BBE-BE67-448AF291D3F9}" dt="2020-07-28T06:12:01.893" v="836" actId="1076"/>
          <ac:spMkLst>
            <pc:docMk/>
            <pc:sldMk cId="3296727196" sldId="833"/>
            <ac:spMk id="115" creationId="{A2A495EA-39ED-4FB1-87A0-E8466B396A37}"/>
          </ac:spMkLst>
        </pc:spChg>
        <pc:spChg chg="add mod">
          <ac:chgData name="최원석" userId="7da7f9e5-8de8-40cd-986c-c293d6686ab2" providerId="ADAL" clId="{43A8CF55-2458-4BBE-BE67-448AF291D3F9}" dt="2020-07-28T06:12:01.893" v="836" actId="1076"/>
          <ac:spMkLst>
            <pc:docMk/>
            <pc:sldMk cId="3296727196" sldId="833"/>
            <ac:spMk id="117" creationId="{4B0B9B92-42F7-47D5-ACA2-C663E3B81DBD}"/>
          </ac:spMkLst>
        </pc:spChg>
        <pc:spChg chg="add mod">
          <ac:chgData name="최원석" userId="7da7f9e5-8de8-40cd-986c-c293d6686ab2" providerId="ADAL" clId="{43A8CF55-2458-4BBE-BE67-448AF291D3F9}" dt="2020-07-28T06:11:57.117" v="835" actId="1076"/>
          <ac:spMkLst>
            <pc:docMk/>
            <pc:sldMk cId="3296727196" sldId="833"/>
            <ac:spMk id="118" creationId="{4A72E849-D6A9-4F6B-8AF1-6B5FC9AB4630}"/>
          </ac:spMkLst>
        </pc:spChg>
        <pc:spChg chg="add mod">
          <ac:chgData name="최원석" userId="7da7f9e5-8de8-40cd-986c-c293d6686ab2" providerId="ADAL" clId="{43A8CF55-2458-4BBE-BE67-448AF291D3F9}" dt="2020-07-28T06:11:53.081" v="834" actId="1076"/>
          <ac:spMkLst>
            <pc:docMk/>
            <pc:sldMk cId="3296727196" sldId="833"/>
            <ac:spMk id="119" creationId="{2E9ACEA1-04F5-432C-8476-478596D8636E}"/>
          </ac:spMkLst>
        </pc:spChg>
        <pc:spChg chg="del topLvl">
          <ac:chgData name="최원석" userId="7da7f9e5-8de8-40cd-986c-c293d6686ab2" providerId="ADAL" clId="{43A8CF55-2458-4BBE-BE67-448AF291D3F9}" dt="2020-07-28T06:01:17.327" v="480" actId="478"/>
          <ac:spMkLst>
            <pc:docMk/>
            <pc:sldMk cId="3296727196" sldId="833"/>
            <ac:spMk id="121" creationId="{6D291E29-5908-4749-860B-29FBF540DE09}"/>
          </ac:spMkLst>
        </pc:spChg>
        <pc:spChg chg="del topLvl">
          <ac:chgData name="최원석" userId="7da7f9e5-8de8-40cd-986c-c293d6686ab2" providerId="ADAL" clId="{43A8CF55-2458-4BBE-BE67-448AF291D3F9}" dt="2020-07-28T06:01:22.752" v="483" actId="478"/>
          <ac:spMkLst>
            <pc:docMk/>
            <pc:sldMk cId="3296727196" sldId="833"/>
            <ac:spMk id="122" creationId="{47CF87D3-C13E-41CB-AFEB-951A4C126C1D}"/>
          </ac:spMkLst>
        </pc:spChg>
        <pc:spChg chg="del mod">
          <ac:chgData name="최원석" userId="7da7f9e5-8de8-40cd-986c-c293d6686ab2" providerId="ADAL" clId="{43A8CF55-2458-4BBE-BE67-448AF291D3F9}" dt="2020-07-28T06:01:20.331" v="482" actId="478"/>
          <ac:spMkLst>
            <pc:docMk/>
            <pc:sldMk cId="3296727196" sldId="833"/>
            <ac:spMk id="123" creationId="{011A3C74-00BE-4400-B24E-2046D9BCCA20}"/>
          </ac:spMkLst>
        </pc:spChg>
        <pc:spChg chg="add del">
          <ac:chgData name="최원석" userId="7da7f9e5-8de8-40cd-986c-c293d6686ab2" providerId="ADAL" clId="{43A8CF55-2458-4BBE-BE67-448AF291D3F9}" dt="2020-07-28T06:12:07.796" v="838" actId="478"/>
          <ac:spMkLst>
            <pc:docMk/>
            <pc:sldMk cId="3296727196" sldId="833"/>
            <ac:spMk id="125" creationId="{41267200-A25B-48CF-8435-995421F5548F}"/>
          </ac:spMkLst>
        </pc:spChg>
        <pc:spChg chg="mod">
          <ac:chgData name="최원석" userId="7da7f9e5-8de8-40cd-986c-c293d6686ab2" providerId="ADAL" clId="{43A8CF55-2458-4BBE-BE67-448AF291D3F9}" dt="2020-07-28T06:04:37.799" v="605" actId="164"/>
          <ac:spMkLst>
            <pc:docMk/>
            <pc:sldMk cId="3296727196" sldId="833"/>
            <ac:spMk id="126" creationId="{F3EE9009-8499-45CF-AD04-7EE08FF792CB}"/>
          </ac:spMkLst>
        </pc:spChg>
        <pc:spChg chg="mod">
          <ac:chgData name="최원석" userId="7da7f9e5-8de8-40cd-986c-c293d6686ab2" providerId="ADAL" clId="{43A8CF55-2458-4BBE-BE67-448AF291D3F9}" dt="2020-07-28T06:04:37.799" v="605" actId="164"/>
          <ac:spMkLst>
            <pc:docMk/>
            <pc:sldMk cId="3296727196" sldId="833"/>
            <ac:spMk id="127" creationId="{1A1BD16B-6643-4D2E-B2E3-63DC84E9ED2E}"/>
          </ac:spMkLst>
        </pc:spChg>
        <pc:spChg chg="add mod">
          <ac:chgData name="최원석" userId="7da7f9e5-8de8-40cd-986c-c293d6686ab2" providerId="ADAL" clId="{43A8CF55-2458-4BBE-BE67-448AF291D3F9}" dt="2020-07-28T06:12:27.447" v="848" actId="1076"/>
          <ac:spMkLst>
            <pc:docMk/>
            <pc:sldMk cId="3296727196" sldId="833"/>
            <ac:spMk id="131" creationId="{8F01FA77-8818-401D-9215-FF9614000C32}"/>
          </ac:spMkLst>
        </pc:spChg>
        <pc:spChg chg="mod">
          <ac:chgData name="최원석" userId="7da7f9e5-8de8-40cd-986c-c293d6686ab2" providerId="ADAL" clId="{43A8CF55-2458-4BBE-BE67-448AF291D3F9}" dt="2020-07-28T06:04:45.159" v="613" actId="1036"/>
          <ac:spMkLst>
            <pc:docMk/>
            <pc:sldMk cId="3296727196" sldId="833"/>
            <ac:spMk id="132" creationId="{802C6006-D659-42D3-8D8C-395910036016}"/>
          </ac:spMkLst>
        </pc:spChg>
        <pc:spChg chg="mod">
          <ac:chgData name="최원석" userId="7da7f9e5-8de8-40cd-986c-c293d6686ab2" providerId="ADAL" clId="{43A8CF55-2458-4BBE-BE67-448AF291D3F9}" dt="2020-07-28T06:05:32.880" v="635" actId="1035"/>
          <ac:spMkLst>
            <pc:docMk/>
            <pc:sldMk cId="3296727196" sldId="833"/>
            <ac:spMk id="157" creationId="{484CED5B-0BF4-4452-B240-A1849E60C93D}"/>
          </ac:spMkLst>
        </pc:spChg>
        <pc:spChg chg="mod">
          <ac:chgData name="최원석" userId="7da7f9e5-8de8-40cd-986c-c293d6686ab2" providerId="ADAL" clId="{43A8CF55-2458-4BBE-BE67-448AF291D3F9}" dt="2020-07-28T06:05:25.029" v="622" actId="1036"/>
          <ac:spMkLst>
            <pc:docMk/>
            <pc:sldMk cId="3296727196" sldId="833"/>
            <ac:spMk id="158" creationId="{B9613723-DCA6-4B56-8474-C49F007E17D6}"/>
          </ac:spMkLst>
        </pc:spChg>
        <pc:spChg chg="mod">
          <ac:chgData name="최원석" userId="7da7f9e5-8de8-40cd-986c-c293d6686ab2" providerId="ADAL" clId="{43A8CF55-2458-4BBE-BE67-448AF291D3F9}" dt="2020-07-28T06:05:56.112" v="645" actId="1076"/>
          <ac:spMkLst>
            <pc:docMk/>
            <pc:sldMk cId="3296727196" sldId="833"/>
            <ac:spMk id="159" creationId="{1DFD3377-A79E-4994-9D4F-F051372B1C0E}"/>
          </ac:spMkLst>
        </pc:spChg>
        <pc:spChg chg="mod">
          <ac:chgData name="최원석" userId="7da7f9e5-8de8-40cd-986c-c293d6686ab2" providerId="ADAL" clId="{43A8CF55-2458-4BBE-BE67-448AF291D3F9}" dt="2020-07-28T06:05:58.988" v="646" actId="1076"/>
          <ac:spMkLst>
            <pc:docMk/>
            <pc:sldMk cId="3296727196" sldId="833"/>
            <ac:spMk id="160" creationId="{A4DCBDDC-66D7-40ED-AC39-16AB766C0B7D}"/>
          </ac:spMkLst>
        </pc:spChg>
        <pc:spChg chg="mod">
          <ac:chgData name="최원석" userId="7da7f9e5-8de8-40cd-986c-c293d6686ab2" providerId="ADAL" clId="{43A8CF55-2458-4BBE-BE67-448AF291D3F9}" dt="2020-07-29T01:55:13.661" v="2088" actId="1076"/>
          <ac:spMkLst>
            <pc:docMk/>
            <pc:sldMk cId="3296727196" sldId="833"/>
            <ac:spMk id="163" creationId="{7555DF5B-E0ED-4B54-A669-D0BE445DBFDE}"/>
          </ac:spMkLst>
        </pc:spChg>
        <pc:spChg chg="add mod">
          <ac:chgData name="최원석" userId="7da7f9e5-8de8-40cd-986c-c293d6686ab2" providerId="ADAL" clId="{43A8CF55-2458-4BBE-BE67-448AF291D3F9}" dt="2020-07-28T06:13:01.075" v="850" actId="1076"/>
          <ac:spMkLst>
            <pc:docMk/>
            <pc:sldMk cId="3296727196" sldId="833"/>
            <ac:spMk id="164" creationId="{F6D0581B-8716-47DA-B8D3-D1DAA8AE2445}"/>
          </ac:spMkLst>
        </pc:spChg>
        <pc:spChg chg="add mod">
          <ac:chgData name="최원석" userId="7da7f9e5-8de8-40cd-986c-c293d6686ab2" providerId="ADAL" clId="{43A8CF55-2458-4BBE-BE67-448AF291D3F9}" dt="2020-07-28T06:14:03.700" v="874" actId="1076"/>
          <ac:spMkLst>
            <pc:docMk/>
            <pc:sldMk cId="3296727196" sldId="833"/>
            <ac:spMk id="165" creationId="{9253D080-F38E-4CB7-BD59-7BE9C9162AB2}"/>
          </ac:spMkLst>
        </pc:spChg>
        <pc:spChg chg="add mod">
          <ac:chgData name="최원석" userId="7da7f9e5-8de8-40cd-986c-c293d6686ab2" providerId="ADAL" clId="{43A8CF55-2458-4BBE-BE67-448AF291D3F9}" dt="2020-07-29T01:55:19.651" v="2092" actId="20577"/>
          <ac:spMkLst>
            <pc:docMk/>
            <pc:sldMk cId="3296727196" sldId="833"/>
            <ac:spMk id="166" creationId="{2D29BB3E-6900-4F91-AF36-DC18505EB38F}"/>
          </ac:spMkLst>
        </pc:spChg>
        <pc:spChg chg="del">
          <ac:chgData name="최원석" userId="7da7f9e5-8de8-40cd-986c-c293d6686ab2" providerId="ADAL" clId="{43A8CF55-2458-4BBE-BE67-448AF291D3F9}" dt="2020-07-28T06:11:04.445" v="827" actId="478"/>
          <ac:spMkLst>
            <pc:docMk/>
            <pc:sldMk cId="3296727196" sldId="833"/>
            <ac:spMk id="170" creationId="{0BF9A2B1-5F20-4FB3-8A5F-2ACE9755A83B}"/>
          </ac:spMkLst>
        </pc:spChg>
        <pc:grpChg chg="add mod">
          <ac:chgData name="최원석" userId="7da7f9e5-8de8-40cd-986c-c293d6686ab2" providerId="ADAL" clId="{43A8CF55-2458-4BBE-BE67-448AF291D3F9}" dt="2020-07-28T06:04:37.799" v="605" actId="164"/>
          <ac:grpSpMkLst>
            <pc:docMk/>
            <pc:sldMk cId="3296727196" sldId="833"/>
            <ac:grpSpMk id="2" creationId="{2C8DDBAE-43D3-4DA1-BB64-0142BA6BDB79}"/>
          </ac:grpSpMkLst>
        </pc:grpChg>
        <pc:grpChg chg="add mod">
          <ac:chgData name="최원석" userId="7da7f9e5-8de8-40cd-986c-c293d6686ab2" providerId="ADAL" clId="{43A8CF55-2458-4BBE-BE67-448AF291D3F9}" dt="2020-07-28T06:11:02.606" v="826" actId="14100"/>
          <ac:grpSpMkLst>
            <pc:docMk/>
            <pc:sldMk cId="3296727196" sldId="833"/>
            <ac:grpSpMk id="88" creationId="{BF926A17-BD26-4CC5-868B-8017C8389ECA}"/>
          </ac:grpSpMkLst>
        </pc:grpChg>
        <pc:grpChg chg="add del mod">
          <ac:chgData name="최원석" userId="7da7f9e5-8de8-40cd-986c-c293d6686ab2" providerId="ADAL" clId="{43A8CF55-2458-4BBE-BE67-448AF291D3F9}" dt="2020-07-28T06:06:08.433" v="650" actId="478"/>
          <ac:grpSpMkLst>
            <pc:docMk/>
            <pc:sldMk cId="3296727196" sldId="833"/>
            <ac:grpSpMk id="92" creationId="{34902D4B-2EC9-48D0-96D0-37DCA38CAB68}"/>
          </ac:grpSpMkLst>
        </pc:grpChg>
        <pc:grpChg chg="del mod">
          <ac:chgData name="최원석" userId="7da7f9e5-8de8-40cd-986c-c293d6686ab2" providerId="ADAL" clId="{43A8CF55-2458-4BBE-BE67-448AF291D3F9}" dt="2020-07-28T06:01:17.327" v="480" actId="478"/>
          <ac:grpSpMkLst>
            <pc:docMk/>
            <pc:sldMk cId="3296727196" sldId="833"/>
            <ac:grpSpMk id="120" creationId="{9C72C5FB-F293-412E-B10B-0A4CD660DB76}"/>
          </ac:grpSpMkLst>
        </pc:grpChg>
        <pc:grpChg chg="mod">
          <ac:chgData name="최원석" userId="7da7f9e5-8de8-40cd-986c-c293d6686ab2" providerId="ADAL" clId="{43A8CF55-2458-4BBE-BE67-448AF291D3F9}" dt="2020-07-28T06:04:24.151" v="586" actId="1036"/>
          <ac:grpSpMkLst>
            <pc:docMk/>
            <pc:sldMk cId="3296727196" sldId="833"/>
            <ac:grpSpMk id="128" creationId="{A7035024-7FF2-4AF7-9836-655091484054}"/>
          </ac:grpSpMkLst>
        </pc:grpChg>
        <pc:grpChg chg="mod">
          <ac:chgData name="최원석" userId="7da7f9e5-8de8-40cd-986c-c293d6686ab2" providerId="ADAL" clId="{43A8CF55-2458-4BBE-BE67-448AF291D3F9}" dt="2020-07-28T06:05:42.857" v="640" actId="1035"/>
          <ac:grpSpMkLst>
            <pc:docMk/>
            <pc:sldMk cId="3296727196" sldId="833"/>
            <ac:grpSpMk id="133" creationId="{1BA13997-1039-4199-9CD6-B239F1618228}"/>
          </ac:grpSpMkLst>
        </pc:grpChg>
        <pc:grpChg chg="mod">
          <ac:chgData name="최원석" userId="7da7f9e5-8de8-40cd-986c-c293d6686ab2" providerId="ADAL" clId="{43A8CF55-2458-4BBE-BE67-448AF291D3F9}" dt="2020-07-28T06:05:42.857" v="640" actId="1035"/>
          <ac:grpSpMkLst>
            <pc:docMk/>
            <pc:sldMk cId="3296727196" sldId="833"/>
            <ac:grpSpMk id="137" creationId="{879504BD-EDD0-4649-9E1D-93F7395C14A0}"/>
          </ac:grpSpMkLst>
        </pc:grpChg>
        <pc:grpChg chg="mod">
          <ac:chgData name="최원석" userId="7da7f9e5-8de8-40cd-986c-c293d6686ab2" providerId="ADAL" clId="{43A8CF55-2458-4BBE-BE67-448AF291D3F9}" dt="2020-07-28T06:13:23.046" v="859" actId="1076"/>
          <ac:grpSpMkLst>
            <pc:docMk/>
            <pc:sldMk cId="3296727196" sldId="833"/>
            <ac:grpSpMk id="141" creationId="{A4946CF4-9880-41FE-A12B-424674C022A1}"/>
          </ac:grpSpMkLst>
        </pc:grpChg>
        <pc:grpChg chg="mod">
          <ac:chgData name="최원석" userId="7da7f9e5-8de8-40cd-986c-c293d6686ab2" providerId="ADAL" clId="{43A8CF55-2458-4BBE-BE67-448AF291D3F9}" dt="2020-07-28T06:05:50.153" v="644" actId="1035"/>
          <ac:grpSpMkLst>
            <pc:docMk/>
            <pc:sldMk cId="3296727196" sldId="833"/>
            <ac:grpSpMk id="145" creationId="{EBD68CD3-1D53-484C-8763-984367A2E8EF}"/>
          </ac:grpSpMkLst>
        </pc:grpChg>
        <pc:grpChg chg="mod">
          <ac:chgData name="최원석" userId="7da7f9e5-8de8-40cd-986c-c293d6686ab2" providerId="ADAL" clId="{43A8CF55-2458-4BBE-BE67-448AF291D3F9}" dt="2020-07-28T06:05:31.263" v="628" actId="1035"/>
          <ac:grpSpMkLst>
            <pc:docMk/>
            <pc:sldMk cId="3296727196" sldId="833"/>
            <ac:grpSpMk id="149" creationId="{74B17584-C195-4EE1-AABE-E2C1292952D3}"/>
          </ac:grpSpMkLst>
        </pc:grpChg>
        <pc:grpChg chg="mod">
          <ac:chgData name="최원석" userId="7da7f9e5-8de8-40cd-986c-c293d6686ab2" providerId="ADAL" clId="{43A8CF55-2458-4BBE-BE67-448AF291D3F9}" dt="2020-07-28T06:05:31.263" v="628" actId="1035"/>
          <ac:grpSpMkLst>
            <pc:docMk/>
            <pc:sldMk cId="3296727196" sldId="833"/>
            <ac:grpSpMk id="153" creationId="{99DECF2C-38F0-4BC3-9F69-DAC96B88ECF7}"/>
          </ac:grpSpMkLst>
        </pc:grpChg>
        <pc:graphicFrameChg chg="mod modGraphic">
          <ac:chgData name="최원석" userId="7da7f9e5-8de8-40cd-986c-c293d6686ab2" providerId="ADAL" clId="{43A8CF55-2458-4BBE-BE67-448AF291D3F9}" dt="2020-07-28T06:13:59.170" v="873" actId="14734"/>
          <ac:graphicFrameMkLst>
            <pc:docMk/>
            <pc:sldMk cId="3296727196" sldId="833"/>
            <ac:graphicFrameMk id="94" creationId="{C063AD60-F26A-4B45-85B3-BDF2A1235777}"/>
          </ac:graphicFrameMkLst>
        </pc:graphicFrameChg>
        <pc:graphicFrameChg chg="add del">
          <ac:chgData name="최원석" userId="7da7f9e5-8de8-40cd-986c-c293d6686ab2" providerId="ADAL" clId="{43A8CF55-2458-4BBE-BE67-448AF291D3F9}" dt="2020-07-28T06:07:13.697" v="712"/>
          <ac:graphicFrameMkLst>
            <pc:docMk/>
            <pc:sldMk cId="3296727196" sldId="833"/>
            <ac:graphicFrameMk id="112" creationId="{97AF4F4C-738E-4A59-9A02-E5BA134BD2ED}"/>
          </ac:graphicFrameMkLst>
        </pc:graphicFrameChg>
        <pc:graphicFrameChg chg="add mod modGraphic">
          <ac:chgData name="최원석" userId="7da7f9e5-8de8-40cd-986c-c293d6686ab2" providerId="ADAL" clId="{43A8CF55-2458-4BBE-BE67-448AF291D3F9}" dt="2020-07-28T06:12:01.893" v="836" actId="1076"/>
          <ac:graphicFrameMkLst>
            <pc:docMk/>
            <pc:sldMk cId="3296727196" sldId="833"/>
            <ac:graphicFrameMk id="113" creationId="{DB8CA531-4A5F-46EF-A90B-AE84EA94673E}"/>
          </ac:graphicFrameMkLst>
        </pc:graphicFrameChg>
      </pc:sldChg>
      <pc:sldChg chg="addSp delSp modSp add">
        <pc:chgData name="최원석" userId="7da7f9e5-8de8-40cd-986c-c293d6686ab2" providerId="ADAL" clId="{43A8CF55-2458-4BBE-BE67-448AF291D3F9}" dt="2020-07-29T04:09:43.554" v="3100"/>
        <pc:sldMkLst>
          <pc:docMk/>
          <pc:sldMk cId="4092891099" sldId="834"/>
        </pc:sldMkLst>
        <pc:spChg chg="add del">
          <ac:chgData name="최원석" userId="7da7f9e5-8de8-40cd-986c-c293d6686ab2" providerId="ADAL" clId="{43A8CF55-2458-4BBE-BE67-448AF291D3F9}" dt="2020-07-29T02:07:17.103" v="2705"/>
          <ac:spMkLst>
            <pc:docMk/>
            <pc:sldMk cId="4092891099" sldId="834"/>
            <ac:spMk id="3" creationId="{B1E3D55E-B5B7-46F6-826D-F5D8B10C242D}"/>
          </ac:spMkLst>
        </pc:spChg>
        <pc:spChg chg="mod">
          <ac:chgData name="최원석" userId="7da7f9e5-8de8-40cd-986c-c293d6686ab2" providerId="ADAL" clId="{43A8CF55-2458-4BBE-BE67-448AF291D3F9}" dt="2020-07-29T02:38:49.726" v="3016" actId="20577"/>
          <ac:spMkLst>
            <pc:docMk/>
            <pc:sldMk cId="4092891099" sldId="834"/>
            <ac:spMk id="9" creationId="{00000000-0000-0000-0000-000000000000}"/>
          </ac:spMkLst>
        </pc:spChg>
        <pc:spChg chg="mod">
          <ac:chgData name="최원석" userId="7da7f9e5-8de8-40cd-986c-c293d6686ab2" providerId="ADAL" clId="{43A8CF55-2458-4BBE-BE67-448AF291D3F9}" dt="2020-07-29T02:39:08.486" v="3029" actId="20577"/>
          <ac:spMkLst>
            <pc:docMk/>
            <pc:sldMk cId="4092891099" sldId="834"/>
            <ac:spMk id="24" creationId="{00000000-0000-0000-0000-000000000000}"/>
          </ac:spMkLst>
        </pc:spChg>
        <pc:spChg chg="add del mod">
          <ac:chgData name="최원석" userId="7da7f9e5-8de8-40cd-986c-c293d6686ab2" providerId="ADAL" clId="{43A8CF55-2458-4BBE-BE67-448AF291D3F9}" dt="2020-07-29T02:02:38.387" v="2396" actId="478"/>
          <ac:spMkLst>
            <pc:docMk/>
            <pc:sldMk cId="4092891099" sldId="834"/>
            <ac:spMk id="85" creationId="{2CC8DB9B-DC47-43D3-9A59-47C30CF13188}"/>
          </ac:spMkLst>
        </pc:spChg>
        <pc:spChg chg="add del mod">
          <ac:chgData name="최원석" userId="7da7f9e5-8de8-40cd-986c-c293d6686ab2" providerId="ADAL" clId="{43A8CF55-2458-4BBE-BE67-448AF291D3F9}" dt="2020-07-29T02:02:38.387" v="2396" actId="478"/>
          <ac:spMkLst>
            <pc:docMk/>
            <pc:sldMk cId="4092891099" sldId="834"/>
            <ac:spMk id="86" creationId="{FEA693C2-868E-4773-BC73-34455DB6BF4A}"/>
          </ac:spMkLst>
        </pc:spChg>
        <pc:spChg chg="add del mod">
          <ac:chgData name="최원석" userId="7da7f9e5-8de8-40cd-986c-c293d6686ab2" providerId="ADAL" clId="{43A8CF55-2458-4BBE-BE67-448AF291D3F9}" dt="2020-07-29T02:02:38.387" v="2396" actId="478"/>
          <ac:spMkLst>
            <pc:docMk/>
            <pc:sldMk cId="4092891099" sldId="834"/>
            <ac:spMk id="87" creationId="{FE04993D-4C9C-4FE4-8DF9-9028A8A92855}"/>
          </ac:spMkLst>
        </pc:spChg>
        <pc:spChg chg="add del mod">
          <ac:chgData name="최원석" userId="7da7f9e5-8de8-40cd-986c-c293d6686ab2" providerId="ADAL" clId="{43A8CF55-2458-4BBE-BE67-448AF291D3F9}" dt="2020-07-29T02:02:38.387" v="2396" actId="478"/>
          <ac:spMkLst>
            <pc:docMk/>
            <pc:sldMk cId="4092891099" sldId="834"/>
            <ac:spMk id="88" creationId="{0C759E5C-B5B9-47A9-AA6D-C8E8F885A60F}"/>
          </ac:spMkLst>
        </pc:spChg>
        <pc:spChg chg="add del mod">
          <ac:chgData name="최원석" userId="7da7f9e5-8de8-40cd-986c-c293d6686ab2" providerId="ADAL" clId="{43A8CF55-2458-4BBE-BE67-448AF291D3F9}" dt="2020-07-29T02:02:38.387" v="2396" actId="478"/>
          <ac:spMkLst>
            <pc:docMk/>
            <pc:sldMk cId="4092891099" sldId="834"/>
            <ac:spMk id="89" creationId="{FC017065-7DE2-4F57-9B1C-0BC789126CC6}"/>
          </ac:spMkLst>
        </pc:spChg>
        <pc:spChg chg="add del mod">
          <ac:chgData name="최원석" userId="7da7f9e5-8de8-40cd-986c-c293d6686ab2" providerId="ADAL" clId="{43A8CF55-2458-4BBE-BE67-448AF291D3F9}" dt="2020-07-29T02:02:07.095" v="2390" actId="478"/>
          <ac:spMkLst>
            <pc:docMk/>
            <pc:sldMk cId="4092891099" sldId="834"/>
            <ac:spMk id="90" creationId="{15F1FA89-4E2B-4D67-AB17-411BC7E626EE}"/>
          </ac:spMkLst>
        </pc:spChg>
        <pc:spChg chg="add del mod">
          <ac:chgData name="최원석" userId="7da7f9e5-8de8-40cd-986c-c293d6686ab2" providerId="ADAL" clId="{43A8CF55-2458-4BBE-BE67-448AF291D3F9}" dt="2020-07-29T02:02:35.405" v="2395"/>
          <ac:spMkLst>
            <pc:docMk/>
            <pc:sldMk cId="4092891099" sldId="834"/>
            <ac:spMk id="91" creationId="{53DBF65A-B6FE-4103-9454-53EE7C6B5A34}"/>
          </ac:spMkLst>
        </pc:spChg>
        <pc:spChg chg="add mod">
          <ac:chgData name="최원석" userId="7da7f9e5-8de8-40cd-986c-c293d6686ab2" providerId="ADAL" clId="{43A8CF55-2458-4BBE-BE67-448AF291D3F9}" dt="2020-07-29T02:07:09.827" v="2703" actId="571"/>
          <ac:spMkLst>
            <pc:docMk/>
            <pc:sldMk cId="4092891099" sldId="834"/>
            <ac:spMk id="92" creationId="{8C19EAD5-E52A-4C53-8053-611D8FB28861}"/>
          </ac:spMkLst>
        </pc:spChg>
        <pc:spChg chg="mod">
          <ac:chgData name="최원석" userId="7da7f9e5-8de8-40cd-986c-c293d6686ab2" providerId="ADAL" clId="{43A8CF55-2458-4BBE-BE67-448AF291D3F9}" dt="2020-07-29T02:07:33.013" v="2733"/>
          <ac:spMkLst>
            <pc:docMk/>
            <pc:sldMk cId="4092891099" sldId="834"/>
            <ac:spMk id="105" creationId="{7CA17796-0639-4912-BB81-A5E4494C062D}"/>
          </ac:spMkLst>
        </pc:spChg>
        <pc:spChg chg="mod">
          <ac:chgData name="최원석" userId="7da7f9e5-8de8-40cd-986c-c293d6686ab2" providerId="ADAL" clId="{43A8CF55-2458-4BBE-BE67-448AF291D3F9}" dt="2020-07-29T01:57:45.501" v="2222"/>
          <ac:spMkLst>
            <pc:docMk/>
            <pc:sldMk cId="4092891099" sldId="834"/>
            <ac:spMk id="107" creationId="{F24E5F5E-B266-4437-A84C-EC12215800E3}"/>
          </ac:spMkLst>
        </pc:spChg>
        <pc:spChg chg="mod">
          <ac:chgData name="최원석" userId="7da7f9e5-8de8-40cd-986c-c293d6686ab2" providerId="ADAL" clId="{43A8CF55-2458-4BBE-BE67-448AF291D3F9}" dt="2020-07-29T01:58:28.782" v="2266" actId="20577"/>
          <ac:spMkLst>
            <pc:docMk/>
            <pc:sldMk cId="4092891099" sldId="834"/>
            <ac:spMk id="108" creationId="{93CACB35-DD01-42B2-AAFE-D1110326DF72}"/>
          </ac:spMkLst>
        </pc:spChg>
        <pc:spChg chg="add mod ord">
          <ac:chgData name="최원석" userId="7da7f9e5-8de8-40cd-986c-c293d6686ab2" providerId="ADAL" clId="{43A8CF55-2458-4BBE-BE67-448AF291D3F9}" dt="2020-07-29T02:41:43.697" v="3096" actId="1076"/>
          <ac:spMkLst>
            <pc:docMk/>
            <pc:sldMk cId="4092891099" sldId="834"/>
            <ac:spMk id="109" creationId="{D2EA04C1-BFA6-40B3-B4DA-C010A99850D3}"/>
          </ac:spMkLst>
        </pc:spChg>
        <pc:spChg chg="add mod">
          <ac:chgData name="최원석" userId="7da7f9e5-8de8-40cd-986c-c293d6686ab2" providerId="ADAL" clId="{43A8CF55-2458-4BBE-BE67-448AF291D3F9}" dt="2020-07-29T02:08:32.987" v="2769" actId="20577"/>
          <ac:spMkLst>
            <pc:docMk/>
            <pc:sldMk cId="4092891099" sldId="834"/>
            <ac:spMk id="110" creationId="{A7972203-2F01-4F9F-BAD1-017C3125E440}"/>
          </ac:spMkLst>
        </pc:spChg>
        <pc:spChg chg="add mod">
          <ac:chgData name="최원석" userId="7da7f9e5-8de8-40cd-986c-c293d6686ab2" providerId="ADAL" clId="{43A8CF55-2458-4BBE-BE67-448AF291D3F9}" dt="2020-07-29T02:09:07.893" v="2788"/>
          <ac:spMkLst>
            <pc:docMk/>
            <pc:sldMk cId="4092891099" sldId="834"/>
            <ac:spMk id="111" creationId="{2CF12F09-BC61-4E34-8C5C-55D04E32EC2A}"/>
          </ac:spMkLst>
        </pc:spChg>
        <pc:spChg chg="add mod">
          <ac:chgData name="최원석" userId="7da7f9e5-8de8-40cd-986c-c293d6686ab2" providerId="ADAL" clId="{43A8CF55-2458-4BBE-BE67-448AF291D3F9}" dt="2020-07-29T02:08:49.799" v="2774" actId="20577"/>
          <ac:spMkLst>
            <pc:docMk/>
            <pc:sldMk cId="4092891099" sldId="834"/>
            <ac:spMk id="112" creationId="{1FE4DD8B-F7BA-417D-B94B-4C06160A927B}"/>
          </ac:spMkLst>
        </pc:spChg>
        <pc:spChg chg="add mod">
          <ac:chgData name="최원석" userId="7da7f9e5-8de8-40cd-986c-c293d6686ab2" providerId="ADAL" clId="{43A8CF55-2458-4BBE-BE67-448AF291D3F9}" dt="2020-07-29T02:09:33.724" v="2806" actId="6549"/>
          <ac:spMkLst>
            <pc:docMk/>
            <pc:sldMk cId="4092891099" sldId="834"/>
            <ac:spMk id="113" creationId="{7F0A5276-3912-409F-8DAD-B0FCB63506B6}"/>
          </ac:spMkLst>
        </pc:spChg>
        <pc:spChg chg="add mod">
          <ac:chgData name="최원석" userId="7da7f9e5-8de8-40cd-986c-c293d6686ab2" providerId="ADAL" clId="{43A8CF55-2458-4BBE-BE67-448AF291D3F9}" dt="2020-07-29T02:09:15.398" v="2799" actId="14100"/>
          <ac:spMkLst>
            <pc:docMk/>
            <pc:sldMk cId="4092891099" sldId="834"/>
            <ac:spMk id="114" creationId="{E8BD8088-9754-490C-994D-8E93E2E9D6DD}"/>
          </ac:spMkLst>
        </pc:spChg>
        <pc:spChg chg="add mod">
          <ac:chgData name="최원석" userId="7da7f9e5-8de8-40cd-986c-c293d6686ab2" providerId="ADAL" clId="{43A8CF55-2458-4BBE-BE67-448AF291D3F9}" dt="2020-07-29T02:09:21.396" v="2801" actId="1076"/>
          <ac:spMkLst>
            <pc:docMk/>
            <pc:sldMk cId="4092891099" sldId="834"/>
            <ac:spMk id="115" creationId="{376CD999-B31A-4746-B171-C3811B9F91A7}"/>
          </ac:spMkLst>
        </pc:spChg>
        <pc:spChg chg="add mod">
          <ac:chgData name="최원석" userId="7da7f9e5-8de8-40cd-986c-c293d6686ab2" providerId="ADAL" clId="{43A8CF55-2458-4BBE-BE67-448AF291D3F9}" dt="2020-07-29T02:09:31.614" v="2805" actId="6549"/>
          <ac:spMkLst>
            <pc:docMk/>
            <pc:sldMk cId="4092891099" sldId="834"/>
            <ac:spMk id="117" creationId="{5453039C-6881-432B-A6A3-872A7F89709D}"/>
          </ac:spMkLst>
        </pc:spChg>
        <pc:spChg chg="add mod">
          <ac:chgData name="최원석" userId="7da7f9e5-8de8-40cd-986c-c293d6686ab2" providerId="ADAL" clId="{43A8CF55-2458-4BBE-BE67-448AF291D3F9}" dt="2020-07-29T02:09:39.204" v="2808" actId="1076"/>
          <ac:spMkLst>
            <pc:docMk/>
            <pc:sldMk cId="4092891099" sldId="834"/>
            <ac:spMk id="118" creationId="{B7749035-BAAC-46CE-B95C-119AA9117122}"/>
          </ac:spMkLst>
        </pc:spChg>
        <pc:spChg chg="add mod">
          <ac:chgData name="최원석" userId="7da7f9e5-8de8-40cd-986c-c293d6686ab2" providerId="ADAL" clId="{43A8CF55-2458-4BBE-BE67-448AF291D3F9}" dt="2020-07-29T02:09:44.372" v="2810" actId="1076"/>
          <ac:spMkLst>
            <pc:docMk/>
            <pc:sldMk cId="4092891099" sldId="834"/>
            <ac:spMk id="119" creationId="{8DB64D0E-602F-49F1-B08D-ACAE4ADA10BF}"/>
          </ac:spMkLst>
        </pc:spChg>
        <pc:spChg chg="del">
          <ac:chgData name="최원석" userId="7da7f9e5-8de8-40cd-986c-c293d6686ab2" providerId="ADAL" clId="{43A8CF55-2458-4BBE-BE67-448AF291D3F9}" dt="2020-07-29T01:58:52.932" v="2268" actId="478"/>
          <ac:spMkLst>
            <pc:docMk/>
            <pc:sldMk cId="4092891099" sldId="834"/>
            <ac:spMk id="123" creationId="{011A3C74-00BE-4400-B24E-2046D9BCCA20}"/>
          </ac:spMkLst>
        </pc:spChg>
        <pc:spChg chg="add mod">
          <ac:chgData name="최원석" userId="7da7f9e5-8de8-40cd-986c-c293d6686ab2" providerId="ADAL" clId="{43A8CF55-2458-4BBE-BE67-448AF291D3F9}" dt="2020-07-29T02:10:52.030" v="2898" actId="14100"/>
          <ac:spMkLst>
            <pc:docMk/>
            <pc:sldMk cId="4092891099" sldId="834"/>
            <ac:spMk id="125" creationId="{A6819300-5402-44A3-BBFD-5E3E961EBB5D}"/>
          </ac:spMkLst>
        </pc:spChg>
        <pc:spChg chg="add mod">
          <ac:chgData name="최원석" userId="7da7f9e5-8de8-40cd-986c-c293d6686ab2" providerId="ADAL" clId="{43A8CF55-2458-4BBE-BE67-448AF291D3F9}" dt="2020-07-29T02:36:17.220" v="2940" actId="6549"/>
          <ac:spMkLst>
            <pc:docMk/>
            <pc:sldMk cId="4092891099" sldId="834"/>
            <ac:spMk id="131" creationId="{0150A244-30D7-416B-8131-0D4F17E6D8A0}"/>
          </ac:spMkLst>
        </pc:spChg>
        <pc:spChg chg="del">
          <ac:chgData name="최원석" userId="7da7f9e5-8de8-40cd-986c-c293d6686ab2" providerId="ADAL" clId="{43A8CF55-2458-4BBE-BE67-448AF291D3F9}" dt="2020-07-29T02:00:19.749" v="2279" actId="478"/>
          <ac:spMkLst>
            <pc:docMk/>
            <pc:sldMk cId="4092891099" sldId="834"/>
            <ac:spMk id="132" creationId="{802C6006-D659-42D3-8D8C-395910036016}"/>
          </ac:spMkLst>
        </pc:spChg>
        <pc:spChg chg="mod">
          <ac:chgData name="최원석" userId="7da7f9e5-8de8-40cd-986c-c293d6686ab2" providerId="ADAL" clId="{43A8CF55-2458-4BBE-BE67-448AF291D3F9}" dt="2020-07-29T02:00:12.757" v="2277" actId="1076"/>
          <ac:spMkLst>
            <pc:docMk/>
            <pc:sldMk cId="4092891099" sldId="834"/>
            <ac:spMk id="157" creationId="{484CED5B-0BF4-4452-B240-A1849E60C93D}"/>
          </ac:spMkLst>
        </pc:spChg>
        <pc:spChg chg="mod">
          <ac:chgData name="최원석" userId="7da7f9e5-8de8-40cd-986c-c293d6686ab2" providerId="ADAL" clId="{43A8CF55-2458-4BBE-BE67-448AF291D3F9}" dt="2020-07-29T02:00:24.077" v="2280" actId="1076"/>
          <ac:spMkLst>
            <pc:docMk/>
            <pc:sldMk cId="4092891099" sldId="834"/>
            <ac:spMk id="158" creationId="{B9613723-DCA6-4B56-8474-C49F007E17D6}"/>
          </ac:spMkLst>
        </pc:spChg>
        <pc:spChg chg="mod">
          <ac:chgData name="최원석" userId="7da7f9e5-8de8-40cd-986c-c293d6686ab2" providerId="ADAL" clId="{43A8CF55-2458-4BBE-BE67-448AF291D3F9}" dt="2020-07-29T02:36:02.178" v="2936" actId="1076"/>
          <ac:spMkLst>
            <pc:docMk/>
            <pc:sldMk cId="4092891099" sldId="834"/>
            <ac:spMk id="159" creationId="{1DFD3377-A79E-4994-9D4F-F051372B1C0E}"/>
          </ac:spMkLst>
        </pc:spChg>
        <pc:spChg chg="mod">
          <ac:chgData name="최원석" userId="7da7f9e5-8de8-40cd-986c-c293d6686ab2" providerId="ADAL" clId="{43A8CF55-2458-4BBE-BE67-448AF291D3F9}" dt="2020-07-29T02:36:05.827" v="2937" actId="1076"/>
          <ac:spMkLst>
            <pc:docMk/>
            <pc:sldMk cId="4092891099" sldId="834"/>
            <ac:spMk id="160" creationId="{A4DCBDDC-66D7-40ED-AC39-16AB766C0B7D}"/>
          </ac:spMkLst>
        </pc:spChg>
        <pc:spChg chg="mod">
          <ac:chgData name="최원석" userId="7da7f9e5-8de8-40cd-986c-c293d6686ab2" providerId="ADAL" clId="{43A8CF55-2458-4BBE-BE67-448AF291D3F9}" dt="2020-07-29T02:04:57.692" v="2448" actId="1076"/>
          <ac:spMkLst>
            <pc:docMk/>
            <pc:sldMk cId="4092891099" sldId="834"/>
            <ac:spMk id="163" creationId="{7555DF5B-E0ED-4B54-A669-D0BE445DBFDE}"/>
          </ac:spMkLst>
        </pc:spChg>
        <pc:spChg chg="add mod">
          <ac:chgData name="최원석" userId="7da7f9e5-8de8-40cd-986c-c293d6686ab2" providerId="ADAL" clId="{43A8CF55-2458-4BBE-BE67-448AF291D3F9}" dt="2020-07-29T02:36:15.769" v="2939" actId="6549"/>
          <ac:spMkLst>
            <pc:docMk/>
            <pc:sldMk cId="4092891099" sldId="834"/>
            <ac:spMk id="164" creationId="{06B5F64F-7EFC-40DB-B403-FC7D66DEDB8E}"/>
          </ac:spMkLst>
        </pc:spChg>
        <pc:spChg chg="add mod">
          <ac:chgData name="최원석" userId="7da7f9e5-8de8-40cd-986c-c293d6686ab2" providerId="ADAL" clId="{43A8CF55-2458-4BBE-BE67-448AF291D3F9}" dt="2020-07-29T02:11:04.172" v="2904" actId="1076"/>
          <ac:spMkLst>
            <pc:docMk/>
            <pc:sldMk cId="4092891099" sldId="834"/>
            <ac:spMk id="165" creationId="{0A0C4D40-BE9F-4D40-9C36-A2E8D453958E}"/>
          </ac:spMkLst>
        </pc:spChg>
        <pc:spChg chg="add mod">
          <ac:chgData name="최원석" userId="7da7f9e5-8de8-40cd-986c-c293d6686ab2" providerId="ADAL" clId="{43A8CF55-2458-4BBE-BE67-448AF291D3F9}" dt="2020-07-29T02:11:08.988" v="2906" actId="1076"/>
          <ac:spMkLst>
            <pc:docMk/>
            <pc:sldMk cId="4092891099" sldId="834"/>
            <ac:spMk id="166" creationId="{8978D945-79A2-4E0B-999A-577EF7A0A6A8}"/>
          </ac:spMkLst>
        </pc:spChg>
        <pc:spChg chg="add mod">
          <ac:chgData name="최원석" userId="7da7f9e5-8de8-40cd-986c-c293d6686ab2" providerId="ADAL" clId="{43A8CF55-2458-4BBE-BE67-448AF291D3F9}" dt="2020-07-29T02:38:26.465" v="2998" actId="207"/>
          <ac:spMkLst>
            <pc:docMk/>
            <pc:sldMk cId="4092891099" sldId="834"/>
            <ac:spMk id="167" creationId="{B57DEFA7-12A2-434B-921B-F6E9F9D6F9F8}"/>
          </ac:spMkLst>
        </pc:spChg>
        <pc:spChg chg="add mod">
          <ac:chgData name="최원석" userId="7da7f9e5-8de8-40cd-986c-c293d6686ab2" providerId="ADAL" clId="{43A8CF55-2458-4BBE-BE67-448AF291D3F9}" dt="2020-07-29T02:38:31.106" v="2999" actId="207"/>
          <ac:spMkLst>
            <pc:docMk/>
            <pc:sldMk cId="4092891099" sldId="834"/>
            <ac:spMk id="168" creationId="{5A401BBE-1310-4F64-919A-44B899CABFEF}"/>
          </ac:spMkLst>
        </pc:spChg>
        <pc:spChg chg="add mod ord">
          <ac:chgData name="최원석" userId="7da7f9e5-8de8-40cd-986c-c293d6686ab2" providerId="ADAL" clId="{43A8CF55-2458-4BBE-BE67-448AF291D3F9}" dt="2020-07-29T02:37:03.834" v="2968" actId="14100"/>
          <ac:spMkLst>
            <pc:docMk/>
            <pc:sldMk cId="4092891099" sldId="834"/>
            <ac:spMk id="170" creationId="{44625ECC-4EA4-4E82-8F93-17EB94FF2A00}"/>
          </ac:spMkLst>
        </pc:spChg>
        <pc:spChg chg="add mod">
          <ac:chgData name="최원석" userId="7da7f9e5-8de8-40cd-986c-c293d6686ab2" providerId="ADAL" clId="{43A8CF55-2458-4BBE-BE67-448AF291D3F9}" dt="2020-07-29T02:38:07.436" v="2996" actId="14100"/>
          <ac:spMkLst>
            <pc:docMk/>
            <pc:sldMk cId="4092891099" sldId="834"/>
            <ac:spMk id="173" creationId="{670AD490-A4FC-4B86-AEB9-5B0158CBF1F4}"/>
          </ac:spMkLst>
        </pc:spChg>
        <pc:spChg chg="add del">
          <ac:chgData name="최원석" userId="7da7f9e5-8de8-40cd-986c-c293d6686ab2" providerId="ADAL" clId="{43A8CF55-2458-4BBE-BE67-448AF291D3F9}" dt="2020-07-29T02:37:58.968" v="2995" actId="478"/>
          <ac:spMkLst>
            <pc:docMk/>
            <pc:sldMk cId="4092891099" sldId="834"/>
            <ac:spMk id="174" creationId="{953FDED2-E8B2-4C28-A9D1-64FD72BF11FA}"/>
          </ac:spMkLst>
        </pc:spChg>
        <pc:spChg chg="add mod">
          <ac:chgData name="최원석" userId="7da7f9e5-8de8-40cd-986c-c293d6686ab2" providerId="ADAL" clId="{43A8CF55-2458-4BBE-BE67-448AF291D3F9}" dt="2020-07-29T02:37:57.995" v="2994"/>
          <ac:spMkLst>
            <pc:docMk/>
            <pc:sldMk cId="4092891099" sldId="834"/>
            <ac:spMk id="175" creationId="{3E643F9E-DD91-4C36-8EE3-E17B9F3144C0}"/>
          </ac:spMkLst>
        </pc:spChg>
        <pc:spChg chg="add mod">
          <ac:chgData name="최원석" userId="7da7f9e5-8de8-40cd-986c-c293d6686ab2" providerId="ADAL" clId="{43A8CF55-2458-4BBE-BE67-448AF291D3F9}" dt="2020-07-29T02:39:25.189" v="3044" actId="14100"/>
          <ac:spMkLst>
            <pc:docMk/>
            <pc:sldMk cId="4092891099" sldId="834"/>
            <ac:spMk id="176" creationId="{0C225F93-E020-4A76-901F-7E4A98F28A77}"/>
          </ac:spMkLst>
        </pc:spChg>
        <pc:spChg chg="add mod">
          <ac:chgData name="최원석" userId="7da7f9e5-8de8-40cd-986c-c293d6686ab2" providerId="ADAL" clId="{43A8CF55-2458-4BBE-BE67-448AF291D3F9}" dt="2020-07-29T02:39:53.914" v="3058" actId="1076"/>
          <ac:spMkLst>
            <pc:docMk/>
            <pc:sldMk cId="4092891099" sldId="834"/>
            <ac:spMk id="177" creationId="{13AB4734-847A-4B45-B5A4-8539C382FD5A}"/>
          </ac:spMkLst>
        </pc:spChg>
        <pc:spChg chg="mod">
          <ac:chgData name="최원석" userId="7da7f9e5-8de8-40cd-986c-c293d6686ab2" providerId="ADAL" clId="{43A8CF55-2458-4BBE-BE67-448AF291D3F9}" dt="2020-07-29T02:39:47.563" v="3056"/>
          <ac:spMkLst>
            <pc:docMk/>
            <pc:sldMk cId="4092891099" sldId="834"/>
            <ac:spMk id="179" creationId="{5126ADFD-8637-4097-AD61-53C88C01FAC4}"/>
          </ac:spMkLst>
        </pc:spChg>
        <pc:spChg chg="mod">
          <ac:chgData name="최원석" userId="7da7f9e5-8de8-40cd-986c-c293d6686ab2" providerId="ADAL" clId="{43A8CF55-2458-4BBE-BE67-448AF291D3F9}" dt="2020-07-29T02:40:50.747" v="3070"/>
          <ac:spMkLst>
            <pc:docMk/>
            <pc:sldMk cId="4092891099" sldId="834"/>
            <ac:spMk id="182" creationId="{48A561A9-A941-420E-9678-6B2A2ACE7671}"/>
          </ac:spMkLst>
        </pc:spChg>
        <pc:spChg chg="mod">
          <ac:chgData name="최원석" userId="7da7f9e5-8de8-40cd-986c-c293d6686ab2" providerId="ADAL" clId="{43A8CF55-2458-4BBE-BE67-448AF291D3F9}" dt="2020-07-29T02:41:06.027" v="3082"/>
          <ac:spMkLst>
            <pc:docMk/>
            <pc:sldMk cId="4092891099" sldId="834"/>
            <ac:spMk id="188" creationId="{D911FC7A-4E11-4EC3-A4BE-BCF07B058B84}"/>
          </ac:spMkLst>
        </pc:spChg>
        <pc:spChg chg="add mod">
          <ac:chgData name="최원석" userId="7da7f9e5-8de8-40cd-986c-c293d6686ab2" providerId="ADAL" clId="{43A8CF55-2458-4BBE-BE67-448AF291D3F9}" dt="2020-07-29T02:41:14.498" v="3087" actId="20577"/>
          <ac:spMkLst>
            <pc:docMk/>
            <pc:sldMk cId="4092891099" sldId="834"/>
            <ac:spMk id="193" creationId="{8BBD54D4-7D33-4CE7-A9D6-40C6780DFB51}"/>
          </ac:spMkLst>
        </pc:spChg>
        <pc:spChg chg="add del">
          <ac:chgData name="최원석" userId="7da7f9e5-8de8-40cd-986c-c293d6686ab2" providerId="ADAL" clId="{43A8CF55-2458-4BBE-BE67-448AF291D3F9}" dt="2020-07-29T04:09:41.786" v="3098"/>
          <ac:spMkLst>
            <pc:docMk/>
            <pc:sldMk cId="4092891099" sldId="834"/>
            <ac:spMk id="197" creationId="{436C29D2-4752-46C9-BCD3-876446D46ADB}"/>
          </ac:spMkLst>
        </pc:spChg>
        <pc:spChg chg="add del">
          <ac:chgData name="최원석" userId="7da7f9e5-8de8-40cd-986c-c293d6686ab2" providerId="ADAL" clId="{43A8CF55-2458-4BBE-BE67-448AF291D3F9}" dt="2020-07-29T04:09:43.554" v="3100"/>
          <ac:spMkLst>
            <pc:docMk/>
            <pc:sldMk cId="4092891099" sldId="834"/>
            <ac:spMk id="198" creationId="{CD3C57EC-F7A4-49D4-911C-58F14C4516E3}"/>
          </ac:spMkLst>
        </pc:spChg>
        <pc:grpChg chg="del">
          <ac:chgData name="최원석" userId="7da7f9e5-8de8-40cd-986c-c293d6686ab2" providerId="ADAL" clId="{43A8CF55-2458-4BBE-BE67-448AF291D3F9}" dt="2020-07-29T01:59:53.105" v="2273" actId="478"/>
          <ac:grpSpMkLst>
            <pc:docMk/>
            <pc:sldMk cId="4092891099" sldId="834"/>
            <ac:grpSpMk id="2" creationId="{F8383635-2573-40F5-AA1D-CCF02163160B}"/>
          </ac:grpSpMkLst>
        </pc:grpChg>
        <pc:grpChg chg="mod">
          <ac:chgData name="최원석" userId="7da7f9e5-8de8-40cd-986c-c293d6686ab2" providerId="ADAL" clId="{43A8CF55-2458-4BBE-BE67-448AF291D3F9}" dt="2020-07-29T02:07:38.485" v="2736" actId="1076"/>
          <ac:grpSpMkLst>
            <pc:docMk/>
            <pc:sldMk cId="4092891099" sldId="834"/>
            <ac:grpSpMk id="104" creationId="{CC068EEF-3717-4B41-AB77-4A23A9DA00CA}"/>
          </ac:grpSpMkLst>
        </pc:grpChg>
        <pc:grpChg chg="del">
          <ac:chgData name="최원석" userId="7da7f9e5-8de8-40cd-986c-c293d6686ab2" providerId="ADAL" clId="{43A8CF55-2458-4BBE-BE67-448AF291D3F9}" dt="2020-07-29T01:58:50.742" v="2267" actId="478"/>
          <ac:grpSpMkLst>
            <pc:docMk/>
            <pc:sldMk cId="4092891099" sldId="834"/>
            <ac:grpSpMk id="120" creationId="{9C72C5FB-F293-412E-B10B-0A4CD660DB76}"/>
          </ac:grpSpMkLst>
        </pc:grpChg>
        <pc:grpChg chg="del">
          <ac:chgData name="최원석" userId="7da7f9e5-8de8-40cd-986c-c293d6686ab2" providerId="ADAL" clId="{43A8CF55-2458-4BBE-BE67-448AF291D3F9}" dt="2020-07-29T01:59:51.777" v="2272" actId="478"/>
          <ac:grpSpMkLst>
            <pc:docMk/>
            <pc:sldMk cId="4092891099" sldId="834"/>
            <ac:grpSpMk id="128" creationId="{A7035024-7FF2-4AF7-9836-655091484054}"/>
          </ac:grpSpMkLst>
        </pc:grpChg>
        <pc:grpChg chg="mod">
          <ac:chgData name="최원석" userId="7da7f9e5-8de8-40cd-986c-c293d6686ab2" providerId="ADAL" clId="{43A8CF55-2458-4BBE-BE67-448AF291D3F9}" dt="2020-07-29T02:07:09.827" v="2703" actId="571"/>
          <ac:grpSpMkLst>
            <pc:docMk/>
            <pc:sldMk cId="4092891099" sldId="834"/>
            <ac:grpSpMk id="133" creationId="{1BA13997-1039-4199-9CD6-B239F1618228}"/>
          </ac:grpSpMkLst>
        </pc:grpChg>
        <pc:grpChg chg="mod">
          <ac:chgData name="최원석" userId="7da7f9e5-8de8-40cd-986c-c293d6686ab2" providerId="ADAL" clId="{43A8CF55-2458-4BBE-BE67-448AF291D3F9}" dt="2020-07-29T02:00:05.108" v="2274" actId="1076"/>
          <ac:grpSpMkLst>
            <pc:docMk/>
            <pc:sldMk cId="4092891099" sldId="834"/>
            <ac:grpSpMk id="137" creationId="{879504BD-EDD0-4649-9E1D-93F7395C14A0}"/>
          </ac:grpSpMkLst>
        </pc:grpChg>
        <pc:grpChg chg="mod">
          <ac:chgData name="최원석" userId="7da7f9e5-8de8-40cd-986c-c293d6686ab2" providerId="ADAL" clId="{43A8CF55-2458-4BBE-BE67-448AF291D3F9}" dt="2020-07-29T02:00:17.861" v="2278" actId="1076"/>
          <ac:grpSpMkLst>
            <pc:docMk/>
            <pc:sldMk cId="4092891099" sldId="834"/>
            <ac:grpSpMk id="141" creationId="{A4946CF4-9880-41FE-A12B-424674C022A1}"/>
          </ac:grpSpMkLst>
        </pc:grpChg>
        <pc:grpChg chg="mod">
          <ac:chgData name="최원석" userId="7da7f9e5-8de8-40cd-986c-c293d6686ab2" providerId="ADAL" clId="{43A8CF55-2458-4BBE-BE67-448AF291D3F9}" dt="2020-07-29T02:00:17.861" v="2278" actId="1076"/>
          <ac:grpSpMkLst>
            <pc:docMk/>
            <pc:sldMk cId="4092891099" sldId="834"/>
            <ac:grpSpMk id="145" creationId="{EBD68CD3-1D53-484C-8763-984367A2E8EF}"/>
          </ac:grpSpMkLst>
        </pc:grpChg>
        <pc:grpChg chg="mod">
          <ac:chgData name="최원석" userId="7da7f9e5-8de8-40cd-986c-c293d6686ab2" providerId="ADAL" clId="{43A8CF55-2458-4BBE-BE67-448AF291D3F9}" dt="2020-07-29T02:00:17.861" v="2278" actId="1076"/>
          <ac:grpSpMkLst>
            <pc:docMk/>
            <pc:sldMk cId="4092891099" sldId="834"/>
            <ac:grpSpMk id="149" creationId="{74B17584-C195-4EE1-AABE-E2C1292952D3}"/>
          </ac:grpSpMkLst>
        </pc:grpChg>
        <pc:grpChg chg="mod">
          <ac:chgData name="최원석" userId="7da7f9e5-8de8-40cd-986c-c293d6686ab2" providerId="ADAL" clId="{43A8CF55-2458-4BBE-BE67-448AF291D3F9}" dt="2020-07-29T02:00:17.861" v="2278" actId="1076"/>
          <ac:grpSpMkLst>
            <pc:docMk/>
            <pc:sldMk cId="4092891099" sldId="834"/>
            <ac:grpSpMk id="153" creationId="{99DECF2C-38F0-4BC3-9F69-DAC96B88ECF7}"/>
          </ac:grpSpMkLst>
        </pc:grpChg>
        <pc:grpChg chg="add mod">
          <ac:chgData name="최원석" userId="7da7f9e5-8de8-40cd-986c-c293d6686ab2" providerId="ADAL" clId="{43A8CF55-2458-4BBE-BE67-448AF291D3F9}" dt="2020-07-29T02:40:00.858" v="3061" actId="1076"/>
          <ac:grpSpMkLst>
            <pc:docMk/>
            <pc:sldMk cId="4092891099" sldId="834"/>
            <ac:grpSpMk id="178" creationId="{B1A652A3-9832-4A1F-91CB-34323F5D7473}"/>
          </ac:grpSpMkLst>
        </pc:grpChg>
        <pc:grpChg chg="add mod">
          <ac:chgData name="최원석" userId="7da7f9e5-8de8-40cd-986c-c293d6686ab2" providerId="ADAL" clId="{43A8CF55-2458-4BBE-BE67-448AF291D3F9}" dt="2020-07-29T02:40:58.092" v="3073" actId="14100"/>
          <ac:grpSpMkLst>
            <pc:docMk/>
            <pc:sldMk cId="4092891099" sldId="834"/>
            <ac:grpSpMk id="181" creationId="{04E24714-7850-4236-8893-F603151CD0D6}"/>
          </ac:grpSpMkLst>
        </pc:grpChg>
        <pc:grpChg chg="add del mod">
          <ac:chgData name="최원석" userId="7da7f9e5-8de8-40cd-986c-c293d6686ab2" providerId="ADAL" clId="{43A8CF55-2458-4BBE-BE67-448AF291D3F9}" dt="2020-07-29T02:40:55.290" v="3072"/>
          <ac:grpSpMkLst>
            <pc:docMk/>
            <pc:sldMk cId="4092891099" sldId="834"/>
            <ac:grpSpMk id="184" creationId="{D67ED7F7-7729-4661-9EE1-8D5A2B707DBD}"/>
          </ac:grpSpMkLst>
        </pc:grpChg>
        <pc:grpChg chg="add mod">
          <ac:chgData name="최원석" userId="7da7f9e5-8de8-40cd-986c-c293d6686ab2" providerId="ADAL" clId="{43A8CF55-2458-4BBE-BE67-448AF291D3F9}" dt="2020-07-29T02:41:02.499" v="3075" actId="1076"/>
          <ac:grpSpMkLst>
            <pc:docMk/>
            <pc:sldMk cId="4092891099" sldId="834"/>
            <ac:grpSpMk id="187" creationId="{0BFA8F2A-7B64-4D74-8273-5FAA4AB3BDE0}"/>
          </ac:grpSpMkLst>
        </pc:grpChg>
        <pc:grpChg chg="add del mod">
          <ac:chgData name="최원석" userId="7da7f9e5-8de8-40cd-986c-c293d6686ab2" providerId="ADAL" clId="{43A8CF55-2458-4BBE-BE67-448AF291D3F9}" dt="2020-07-29T02:41:08.405" v="3084"/>
          <ac:grpSpMkLst>
            <pc:docMk/>
            <pc:sldMk cId="4092891099" sldId="834"/>
            <ac:grpSpMk id="190" creationId="{1B6648FD-3DA7-48D8-8725-5FB7E48A8013}"/>
          </ac:grpSpMkLst>
        </pc:grpChg>
        <pc:grpChg chg="add mod">
          <ac:chgData name="최원석" userId="7da7f9e5-8de8-40cd-986c-c293d6686ab2" providerId="ADAL" clId="{43A8CF55-2458-4BBE-BE67-448AF291D3F9}" dt="2020-07-29T02:41:34.411" v="3093" actId="1076"/>
          <ac:grpSpMkLst>
            <pc:docMk/>
            <pc:sldMk cId="4092891099" sldId="834"/>
            <ac:grpSpMk id="194" creationId="{929859A3-D7FE-4046-A0EF-0211215EDD9E}"/>
          </ac:grpSpMkLst>
        </pc:grpChg>
        <pc:graphicFrameChg chg="modGraphic">
          <ac:chgData name="최원석" userId="7da7f9e5-8de8-40cd-986c-c293d6686ab2" providerId="ADAL" clId="{43A8CF55-2458-4BBE-BE67-448AF291D3F9}" dt="2020-07-29T02:00:09.652" v="2276" actId="14734"/>
          <ac:graphicFrameMkLst>
            <pc:docMk/>
            <pc:sldMk cId="4092891099" sldId="834"/>
            <ac:graphicFrameMk id="94" creationId="{C063AD60-F26A-4B45-85B3-BDF2A1235777}"/>
          </ac:graphicFrameMkLst>
        </pc:graphicFrameChg>
      </pc:sldChg>
      <pc:sldChg chg="addSp delSp modSp add">
        <pc:chgData name="최원석" userId="7da7f9e5-8de8-40cd-986c-c293d6686ab2" providerId="ADAL" clId="{43A8CF55-2458-4BBE-BE67-448AF291D3F9}" dt="2020-07-29T04:10:35.398" v="3132" actId="14100"/>
        <pc:sldMkLst>
          <pc:docMk/>
          <pc:sldMk cId="269352569" sldId="835"/>
        </pc:sldMkLst>
        <pc:spChg chg="mod">
          <ac:chgData name="최원석" userId="7da7f9e5-8de8-40cd-986c-c293d6686ab2" providerId="ADAL" clId="{43A8CF55-2458-4BBE-BE67-448AF291D3F9}" dt="2020-07-29T04:10:35.398" v="3132" actId="14100"/>
          <ac:spMkLst>
            <pc:docMk/>
            <pc:sldMk cId="269352569" sldId="835"/>
            <ac:spMk id="109" creationId="{D2EA04C1-BFA6-40B3-B4DA-C010A99850D3}"/>
          </ac:spMkLst>
        </pc:spChg>
        <pc:spChg chg="del">
          <ac:chgData name="최원석" userId="7da7f9e5-8de8-40cd-986c-c293d6686ab2" providerId="ADAL" clId="{43A8CF55-2458-4BBE-BE67-448AF291D3F9}" dt="2020-07-29T04:09:55.041" v="3102" actId="478"/>
          <ac:spMkLst>
            <pc:docMk/>
            <pc:sldMk cId="269352569" sldId="835"/>
            <ac:spMk id="111" creationId="{2CF12F09-BC61-4E34-8C5C-55D04E32EC2A}"/>
          </ac:spMkLst>
        </pc:spChg>
        <pc:spChg chg="del">
          <ac:chgData name="최원석" userId="7da7f9e5-8de8-40cd-986c-c293d6686ab2" providerId="ADAL" clId="{43A8CF55-2458-4BBE-BE67-448AF291D3F9}" dt="2020-07-29T04:09:55.041" v="3102" actId="478"/>
          <ac:spMkLst>
            <pc:docMk/>
            <pc:sldMk cId="269352569" sldId="835"/>
            <ac:spMk id="112" creationId="{1FE4DD8B-F7BA-417D-B94B-4C06160A927B}"/>
          </ac:spMkLst>
        </pc:spChg>
        <pc:spChg chg="del">
          <ac:chgData name="최원석" userId="7da7f9e5-8de8-40cd-986c-c293d6686ab2" providerId="ADAL" clId="{43A8CF55-2458-4BBE-BE67-448AF291D3F9}" dt="2020-07-29T04:09:55.041" v="3102" actId="478"/>
          <ac:spMkLst>
            <pc:docMk/>
            <pc:sldMk cId="269352569" sldId="835"/>
            <ac:spMk id="113" creationId="{7F0A5276-3912-409F-8DAD-B0FCB63506B6}"/>
          </ac:spMkLst>
        </pc:spChg>
        <pc:spChg chg="del">
          <ac:chgData name="최원석" userId="7da7f9e5-8de8-40cd-986c-c293d6686ab2" providerId="ADAL" clId="{43A8CF55-2458-4BBE-BE67-448AF291D3F9}" dt="2020-07-29T04:09:55.041" v="3102" actId="478"/>
          <ac:spMkLst>
            <pc:docMk/>
            <pc:sldMk cId="269352569" sldId="835"/>
            <ac:spMk id="114" creationId="{E8BD8088-9754-490C-994D-8E93E2E9D6DD}"/>
          </ac:spMkLst>
        </pc:spChg>
        <pc:spChg chg="del">
          <ac:chgData name="최원석" userId="7da7f9e5-8de8-40cd-986c-c293d6686ab2" providerId="ADAL" clId="{43A8CF55-2458-4BBE-BE67-448AF291D3F9}" dt="2020-07-29T04:09:55.041" v="3102" actId="478"/>
          <ac:spMkLst>
            <pc:docMk/>
            <pc:sldMk cId="269352569" sldId="835"/>
            <ac:spMk id="115" creationId="{376CD999-B31A-4746-B171-C3811B9F91A7}"/>
          </ac:spMkLst>
        </pc:spChg>
        <pc:spChg chg="del">
          <ac:chgData name="최원석" userId="7da7f9e5-8de8-40cd-986c-c293d6686ab2" providerId="ADAL" clId="{43A8CF55-2458-4BBE-BE67-448AF291D3F9}" dt="2020-07-29T04:09:55.041" v="3102" actId="478"/>
          <ac:spMkLst>
            <pc:docMk/>
            <pc:sldMk cId="269352569" sldId="835"/>
            <ac:spMk id="117" creationId="{5453039C-6881-432B-A6A3-872A7F89709D}"/>
          </ac:spMkLst>
        </pc:spChg>
        <pc:spChg chg="del">
          <ac:chgData name="최원석" userId="7da7f9e5-8de8-40cd-986c-c293d6686ab2" providerId="ADAL" clId="{43A8CF55-2458-4BBE-BE67-448AF291D3F9}" dt="2020-07-29T04:09:55.041" v="3102" actId="478"/>
          <ac:spMkLst>
            <pc:docMk/>
            <pc:sldMk cId="269352569" sldId="835"/>
            <ac:spMk id="118" creationId="{B7749035-BAAC-46CE-B95C-119AA9117122}"/>
          </ac:spMkLst>
        </pc:spChg>
        <pc:spChg chg="del">
          <ac:chgData name="최원석" userId="7da7f9e5-8de8-40cd-986c-c293d6686ab2" providerId="ADAL" clId="{43A8CF55-2458-4BBE-BE67-448AF291D3F9}" dt="2020-07-29T04:09:55.041" v="3102" actId="478"/>
          <ac:spMkLst>
            <pc:docMk/>
            <pc:sldMk cId="269352569" sldId="835"/>
            <ac:spMk id="119" creationId="{8DB64D0E-602F-49F1-B08D-ACAE4ADA10BF}"/>
          </ac:spMkLst>
        </pc:spChg>
        <pc:spChg chg="add mod">
          <ac:chgData name="최원석" userId="7da7f9e5-8de8-40cd-986c-c293d6686ab2" providerId="ADAL" clId="{43A8CF55-2458-4BBE-BE67-448AF291D3F9}" dt="2020-07-29T04:10:14.127" v="3123" actId="14100"/>
          <ac:spMkLst>
            <pc:docMk/>
            <pc:sldMk cId="269352569" sldId="835"/>
            <ac:spMk id="120" creationId="{E39BC857-2FE5-4C9C-9701-E7A53404856F}"/>
          </ac:spMkLst>
        </pc:spChg>
        <pc:spChg chg="add mod">
          <ac:chgData name="최원석" userId="7da7f9e5-8de8-40cd-986c-c293d6686ab2" providerId="ADAL" clId="{43A8CF55-2458-4BBE-BE67-448AF291D3F9}" dt="2020-07-29T04:10:25.887" v="3131"/>
          <ac:spMkLst>
            <pc:docMk/>
            <pc:sldMk cId="269352569" sldId="835"/>
            <ac:spMk id="121" creationId="{2693677C-9672-4167-A1F8-90F31F82F099}"/>
          </ac:spMkLst>
        </pc:spChg>
        <pc:spChg chg="del">
          <ac:chgData name="최원석" userId="7da7f9e5-8de8-40cd-986c-c293d6686ab2" providerId="ADAL" clId="{43A8CF55-2458-4BBE-BE67-448AF291D3F9}" dt="2020-07-29T04:09:55.041" v="3102" actId="478"/>
          <ac:spMkLst>
            <pc:docMk/>
            <pc:sldMk cId="269352569" sldId="835"/>
            <ac:spMk id="125" creationId="{A6819300-5402-44A3-BBFD-5E3E961EBB5D}"/>
          </ac:spMkLst>
        </pc:spChg>
        <pc:spChg chg="del">
          <ac:chgData name="최원석" userId="7da7f9e5-8de8-40cd-986c-c293d6686ab2" providerId="ADAL" clId="{43A8CF55-2458-4BBE-BE67-448AF291D3F9}" dt="2020-07-29T04:09:55.041" v="3102" actId="478"/>
          <ac:spMkLst>
            <pc:docMk/>
            <pc:sldMk cId="269352569" sldId="835"/>
            <ac:spMk id="131" creationId="{0150A244-30D7-416B-8131-0D4F17E6D8A0}"/>
          </ac:spMkLst>
        </pc:spChg>
        <pc:spChg chg="del">
          <ac:chgData name="최원석" userId="7da7f9e5-8de8-40cd-986c-c293d6686ab2" providerId="ADAL" clId="{43A8CF55-2458-4BBE-BE67-448AF291D3F9}" dt="2020-07-29T04:09:55.041" v="3102" actId="478"/>
          <ac:spMkLst>
            <pc:docMk/>
            <pc:sldMk cId="269352569" sldId="835"/>
            <ac:spMk id="164" creationId="{06B5F64F-7EFC-40DB-B403-FC7D66DEDB8E}"/>
          </ac:spMkLst>
        </pc:spChg>
        <pc:spChg chg="del">
          <ac:chgData name="최원석" userId="7da7f9e5-8de8-40cd-986c-c293d6686ab2" providerId="ADAL" clId="{43A8CF55-2458-4BBE-BE67-448AF291D3F9}" dt="2020-07-29T04:09:55.041" v="3102" actId="478"/>
          <ac:spMkLst>
            <pc:docMk/>
            <pc:sldMk cId="269352569" sldId="835"/>
            <ac:spMk id="165" creationId="{0A0C4D40-BE9F-4D40-9C36-A2E8D453958E}"/>
          </ac:spMkLst>
        </pc:spChg>
        <pc:spChg chg="del">
          <ac:chgData name="최원석" userId="7da7f9e5-8de8-40cd-986c-c293d6686ab2" providerId="ADAL" clId="{43A8CF55-2458-4BBE-BE67-448AF291D3F9}" dt="2020-07-29T04:09:55.041" v="3102" actId="478"/>
          <ac:spMkLst>
            <pc:docMk/>
            <pc:sldMk cId="269352569" sldId="835"/>
            <ac:spMk id="166" creationId="{8978D945-79A2-4E0B-999A-577EF7A0A6A8}"/>
          </ac:spMkLst>
        </pc:spChg>
        <pc:spChg chg="del">
          <ac:chgData name="최원석" userId="7da7f9e5-8de8-40cd-986c-c293d6686ab2" providerId="ADAL" clId="{43A8CF55-2458-4BBE-BE67-448AF291D3F9}" dt="2020-07-29T04:09:55.041" v="3102" actId="478"/>
          <ac:spMkLst>
            <pc:docMk/>
            <pc:sldMk cId="269352569" sldId="835"/>
            <ac:spMk id="167" creationId="{B57DEFA7-12A2-434B-921B-F6E9F9D6F9F8}"/>
          </ac:spMkLst>
        </pc:spChg>
        <pc:spChg chg="del">
          <ac:chgData name="최원석" userId="7da7f9e5-8de8-40cd-986c-c293d6686ab2" providerId="ADAL" clId="{43A8CF55-2458-4BBE-BE67-448AF291D3F9}" dt="2020-07-29T04:09:57.815" v="3103" actId="478"/>
          <ac:spMkLst>
            <pc:docMk/>
            <pc:sldMk cId="269352569" sldId="835"/>
            <ac:spMk id="168" creationId="{5A401BBE-1310-4F64-919A-44B899CABFEF}"/>
          </ac:spMkLst>
        </pc:spChg>
        <pc:spChg chg="del">
          <ac:chgData name="최원석" userId="7da7f9e5-8de8-40cd-986c-c293d6686ab2" providerId="ADAL" clId="{43A8CF55-2458-4BBE-BE67-448AF291D3F9}" dt="2020-07-29T04:09:58.615" v="3104" actId="478"/>
          <ac:spMkLst>
            <pc:docMk/>
            <pc:sldMk cId="269352569" sldId="835"/>
            <ac:spMk id="170" creationId="{44625ECC-4EA4-4E82-8F93-17EB94FF2A00}"/>
          </ac:spMkLst>
        </pc:spChg>
        <pc:spChg chg="del">
          <ac:chgData name="최원석" userId="7da7f9e5-8de8-40cd-986c-c293d6686ab2" providerId="ADAL" clId="{43A8CF55-2458-4BBE-BE67-448AF291D3F9}" dt="2020-07-29T04:09:57.815" v="3103" actId="478"/>
          <ac:spMkLst>
            <pc:docMk/>
            <pc:sldMk cId="269352569" sldId="835"/>
            <ac:spMk id="173" creationId="{670AD490-A4FC-4B86-AEB9-5B0158CBF1F4}"/>
          </ac:spMkLst>
        </pc:spChg>
        <pc:spChg chg="del">
          <ac:chgData name="최원석" userId="7da7f9e5-8de8-40cd-986c-c293d6686ab2" providerId="ADAL" clId="{43A8CF55-2458-4BBE-BE67-448AF291D3F9}" dt="2020-07-29T04:09:55.041" v="3102" actId="478"/>
          <ac:spMkLst>
            <pc:docMk/>
            <pc:sldMk cId="269352569" sldId="835"/>
            <ac:spMk id="175" creationId="{3E643F9E-DD91-4C36-8EE3-E17B9F3144C0}"/>
          </ac:spMkLst>
        </pc:spChg>
        <pc:spChg chg="del">
          <ac:chgData name="최원석" userId="7da7f9e5-8de8-40cd-986c-c293d6686ab2" providerId="ADAL" clId="{43A8CF55-2458-4BBE-BE67-448AF291D3F9}" dt="2020-07-29T04:09:55.041" v="3102" actId="478"/>
          <ac:spMkLst>
            <pc:docMk/>
            <pc:sldMk cId="269352569" sldId="835"/>
            <ac:spMk id="176" creationId="{0C225F93-E020-4A76-901F-7E4A98F28A77}"/>
          </ac:spMkLst>
        </pc:spChg>
        <pc:spChg chg="del">
          <ac:chgData name="최원석" userId="7da7f9e5-8de8-40cd-986c-c293d6686ab2" providerId="ADAL" clId="{43A8CF55-2458-4BBE-BE67-448AF291D3F9}" dt="2020-07-29T04:09:55.041" v="3102" actId="478"/>
          <ac:spMkLst>
            <pc:docMk/>
            <pc:sldMk cId="269352569" sldId="835"/>
            <ac:spMk id="177" creationId="{13AB4734-847A-4B45-B5A4-8539C382FD5A}"/>
          </ac:spMkLst>
        </pc:spChg>
        <pc:spChg chg="del">
          <ac:chgData name="최원석" userId="7da7f9e5-8de8-40cd-986c-c293d6686ab2" providerId="ADAL" clId="{43A8CF55-2458-4BBE-BE67-448AF291D3F9}" dt="2020-07-29T04:09:55.041" v="3102" actId="478"/>
          <ac:spMkLst>
            <pc:docMk/>
            <pc:sldMk cId="269352569" sldId="835"/>
            <ac:spMk id="193" creationId="{8BBD54D4-7D33-4CE7-A9D6-40C6780DFB51}"/>
          </ac:spMkLst>
        </pc:spChg>
        <pc:grpChg chg="del">
          <ac:chgData name="최원석" userId="7da7f9e5-8de8-40cd-986c-c293d6686ab2" providerId="ADAL" clId="{43A8CF55-2458-4BBE-BE67-448AF291D3F9}" dt="2020-07-29T04:09:55.041" v="3102" actId="478"/>
          <ac:grpSpMkLst>
            <pc:docMk/>
            <pc:sldMk cId="269352569" sldId="835"/>
            <ac:grpSpMk id="178" creationId="{B1A652A3-9832-4A1F-91CB-34323F5D7473}"/>
          </ac:grpSpMkLst>
        </pc:grpChg>
        <pc:grpChg chg="del">
          <ac:chgData name="최원석" userId="7da7f9e5-8de8-40cd-986c-c293d6686ab2" providerId="ADAL" clId="{43A8CF55-2458-4BBE-BE67-448AF291D3F9}" dt="2020-07-29T04:09:55.041" v="3102" actId="478"/>
          <ac:grpSpMkLst>
            <pc:docMk/>
            <pc:sldMk cId="269352569" sldId="835"/>
            <ac:grpSpMk id="181" creationId="{04E24714-7850-4236-8893-F603151CD0D6}"/>
          </ac:grpSpMkLst>
        </pc:grpChg>
        <pc:grpChg chg="del">
          <ac:chgData name="최원석" userId="7da7f9e5-8de8-40cd-986c-c293d6686ab2" providerId="ADAL" clId="{43A8CF55-2458-4BBE-BE67-448AF291D3F9}" dt="2020-07-29T04:09:55.041" v="3102" actId="478"/>
          <ac:grpSpMkLst>
            <pc:docMk/>
            <pc:sldMk cId="269352569" sldId="835"/>
            <ac:grpSpMk id="187" creationId="{0BFA8F2A-7B64-4D74-8273-5FAA4AB3BDE0}"/>
          </ac:grpSpMkLst>
        </pc:grpChg>
        <pc:grpChg chg="del">
          <ac:chgData name="최원석" userId="7da7f9e5-8de8-40cd-986c-c293d6686ab2" providerId="ADAL" clId="{43A8CF55-2458-4BBE-BE67-448AF291D3F9}" dt="2020-07-29T04:09:55.041" v="3102" actId="478"/>
          <ac:grpSpMkLst>
            <pc:docMk/>
            <pc:sldMk cId="269352569" sldId="835"/>
            <ac:grpSpMk id="194" creationId="{929859A3-D7FE-4046-A0EF-0211215EDD9E}"/>
          </ac:grpSpMkLst>
        </pc:grpChg>
      </pc:sldChg>
      <pc:sldChg chg="delSp modSp add">
        <pc:chgData name="최원석" userId="7da7f9e5-8de8-40cd-986c-c293d6686ab2" providerId="ADAL" clId="{43A8CF55-2458-4BBE-BE67-448AF291D3F9}" dt="2020-08-03T02:46:18.886" v="4005" actId="20577"/>
        <pc:sldMkLst>
          <pc:docMk/>
          <pc:sldMk cId="1451747807" sldId="836"/>
        </pc:sldMkLst>
        <pc:spChg chg="mod">
          <ac:chgData name="최원석" userId="7da7f9e5-8de8-40cd-986c-c293d6686ab2" providerId="ADAL" clId="{43A8CF55-2458-4BBE-BE67-448AF291D3F9}" dt="2020-07-29T04:16:10.298" v="3475" actId="20577"/>
          <ac:spMkLst>
            <pc:docMk/>
            <pc:sldMk cId="1451747807" sldId="836"/>
            <ac:spMk id="9" creationId="{00000000-0000-0000-0000-000000000000}"/>
          </ac:spMkLst>
        </pc:spChg>
        <pc:spChg chg="mod">
          <ac:chgData name="최원석" userId="7da7f9e5-8de8-40cd-986c-c293d6686ab2" providerId="ADAL" clId="{43A8CF55-2458-4BBE-BE67-448AF291D3F9}" dt="2020-07-29T04:13:27.758" v="3262"/>
          <ac:spMkLst>
            <pc:docMk/>
            <pc:sldMk cId="1451747807" sldId="836"/>
            <ac:spMk id="105" creationId="{7CA17796-0639-4912-BB81-A5E4494C062D}"/>
          </ac:spMkLst>
        </pc:spChg>
        <pc:spChg chg="mod">
          <ac:chgData name="최원석" userId="7da7f9e5-8de8-40cd-986c-c293d6686ab2" providerId="ADAL" clId="{43A8CF55-2458-4BBE-BE67-448AF291D3F9}" dt="2020-07-29T04:13:17.565" v="3249" actId="6549"/>
          <ac:spMkLst>
            <pc:docMk/>
            <pc:sldMk cId="1451747807" sldId="836"/>
            <ac:spMk id="107" creationId="{F24E5F5E-B266-4437-A84C-EC12215800E3}"/>
          </ac:spMkLst>
        </pc:spChg>
        <pc:spChg chg="mod">
          <ac:chgData name="최원석" userId="7da7f9e5-8de8-40cd-986c-c293d6686ab2" providerId="ADAL" clId="{43A8CF55-2458-4BBE-BE67-448AF291D3F9}" dt="2020-07-29T04:11:09.227" v="3184" actId="20577"/>
          <ac:spMkLst>
            <pc:docMk/>
            <pc:sldMk cId="1451747807" sldId="836"/>
            <ac:spMk id="108" creationId="{93CACB35-DD01-42B2-AAFE-D1110326DF72}"/>
          </ac:spMkLst>
        </pc:spChg>
        <pc:spChg chg="del">
          <ac:chgData name="최원석" userId="7da7f9e5-8de8-40cd-986c-c293d6686ab2" providerId="ADAL" clId="{43A8CF55-2458-4BBE-BE67-448AF291D3F9}" dt="2020-07-29T04:13:01.013" v="3234" actId="478"/>
          <ac:spMkLst>
            <pc:docMk/>
            <pc:sldMk cId="1451747807" sldId="836"/>
            <ac:spMk id="109" creationId="{D2EA04C1-BFA6-40B3-B4DA-C010A99850D3}"/>
          </ac:spMkLst>
        </pc:spChg>
        <pc:spChg chg="del">
          <ac:chgData name="최원석" userId="7da7f9e5-8de8-40cd-986c-c293d6686ab2" providerId="ADAL" clId="{43A8CF55-2458-4BBE-BE67-448AF291D3F9}" dt="2020-07-29T04:13:03.010" v="3235" actId="478"/>
          <ac:spMkLst>
            <pc:docMk/>
            <pc:sldMk cId="1451747807" sldId="836"/>
            <ac:spMk id="110" creationId="{A7972203-2F01-4F9F-BAD1-017C3125E440}"/>
          </ac:spMkLst>
        </pc:spChg>
        <pc:spChg chg="del">
          <ac:chgData name="최원석" userId="7da7f9e5-8de8-40cd-986c-c293d6686ab2" providerId="ADAL" clId="{43A8CF55-2458-4BBE-BE67-448AF291D3F9}" dt="2020-07-29T04:13:04.389" v="3236" actId="478"/>
          <ac:spMkLst>
            <pc:docMk/>
            <pc:sldMk cId="1451747807" sldId="836"/>
            <ac:spMk id="120" creationId="{E39BC857-2FE5-4C9C-9701-E7A53404856F}"/>
          </ac:spMkLst>
        </pc:spChg>
        <pc:spChg chg="del">
          <ac:chgData name="최원석" userId="7da7f9e5-8de8-40cd-986c-c293d6686ab2" providerId="ADAL" clId="{43A8CF55-2458-4BBE-BE67-448AF291D3F9}" dt="2020-07-29T04:13:05.986" v="3237" actId="478"/>
          <ac:spMkLst>
            <pc:docMk/>
            <pc:sldMk cId="1451747807" sldId="836"/>
            <ac:spMk id="121" creationId="{2693677C-9672-4167-A1F8-90F31F82F099}"/>
          </ac:spMkLst>
        </pc:spChg>
        <pc:spChg chg="del">
          <ac:chgData name="최원석" userId="7da7f9e5-8de8-40cd-986c-c293d6686ab2" providerId="ADAL" clId="{43A8CF55-2458-4BBE-BE67-448AF291D3F9}" dt="2020-07-29T04:12:05.092" v="3218" actId="478"/>
          <ac:spMkLst>
            <pc:docMk/>
            <pc:sldMk cId="1451747807" sldId="836"/>
            <ac:spMk id="138" creationId="{A6B9064C-595E-41AD-84A9-6EDC6FB47B80}"/>
          </ac:spMkLst>
        </pc:spChg>
        <pc:spChg chg="mod">
          <ac:chgData name="최원석" userId="7da7f9e5-8de8-40cd-986c-c293d6686ab2" providerId="ADAL" clId="{43A8CF55-2458-4BBE-BE67-448AF291D3F9}" dt="2020-07-29T04:12:08.004" v="3220" actId="478"/>
          <ac:spMkLst>
            <pc:docMk/>
            <pc:sldMk cId="1451747807" sldId="836"/>
            <ac:spMk id="139" creationId="{84B59A65-ECE5-426F-96A6-4AE8A426A1DC}"/>
          </ac:spMkLst>
        </pc:spChg>
        <pc:spChg chg="del">
          <ac:chgData name="최원석" userId="7da7f9e5-8de8-40cd-986c-c293d6686ab2" providerId="ADAL" clId="{43A8CF55-2458-4BBE-BE67-448AF291D3F9}" dt="2020-07-29T04:12:08.004" v="3220" actId="478"/>
          <ac:spMkLst>
            <pc:docMk/>
            <pc:sldMk cId="1451747807" sldId="836"/>
            <ac:spMk id="140" creationId="{1D94B2EF-160A-433F-9A89-16050D042A72}"/>
          </ac:spMkLst>
        </pc:spChg>
        <pc:spChg chg="del">
          <ac:chgData name="최원석" userId="7da7f9e5-8de8-40cd-986c-c293d6686ab2" providerId="ADAL" clId="{43A8CF55-2458-4BBE-BE67-448AF291D3F9}" dt="2020-07-29T04:11:49.016" v="3214" actId="478"/>
          <ac:spMkLst>
            <pc:docMk/>
            <pc:sldMk cId="1451747807" sldId="836"/>
            <ac:spMk id="157" creationId="{484CED5B-0BF4-4452-B240-A1849E60C93D}"/>
          </ac:spMkLst>
        </pc:spChg>
        <pc:spChg chg="del mod">
          <ac:chgData name="최원석" userId="7da7f9e5-8de8-40cd-986c-c293d6686ab2" providerId="ADAL" clId="{43A8CF55-2458-4BBE-BE67-448AF291D3F9}" dt="2020-07-29T04:15:55.393" v="3422" actId="478"/>
          <ac:spMkLst>
            <pc:docMk/>
            <pc:sldMk cId="1451747807" sldId="836"/>
            <ac:spMk id="158" creationId="{B9613723-DCA6-4B56-8474-C49F007E17D6}"/>
          </ac:spMkLst>
        </pc:spChg>
        <pc:spChg chg="mod">
          <ac:chgData name="최원석" userId="7da7f9e5-8de8-40cd-986c-c293d6686ab2" providerId="ADAL" clId="{43A8CF55-2458-4BBE-BE67-448AF291D3F9}" dt="2020-08-03T02:45:49.835" v="3968" actId="1076"/>
          <ac:spMkLst>
            <pc:docMk/>
            <pc:sldMk cId="1451747807" sldId="836"/>
            <ac:spMk id="159" creationId="{1DFD3377-A79E-4994-9D4F-F051372B1C0E}"/>
          </ac:spMkLst>
        </pc:spChg>
        <pc:spChg chg="mod">
          <ac:chgData name="최원석" userId="7da7f9e5-8de8-40cd-986c-c293d6686ab2" providerId="ADAL" clId="{43A8CF55-2458-4BBE-BE67-448AF291D3F9}" dt="2020-08-03T02:45:49.835" v="3968" actId="1076"/>
          <ac:spMkLst>
            <pc:docMk/>
            <pc:sldMk cId="1451747807" sldId="836"/>
            <ac:spMk id="160" creationId="{A4DCBDDC-66D7-40ED-AC39-16AB766C0B7D}"/>
          </ac:spMkLst>
        </pc:spChg>
        <pc:spChg chg="mod">
          <ac:chgData name="최원석" userId="7da7f9e5-8de8-40cd-986c-c293d6686ab2" providerId="ADAL" clId="{43A8CF55-2458-4BBE-BE67-448AF291D3F9}" dt="2020-07-29T04:15:59.725" v="3423" actId="1076"/>
          <ac:spMkLst>
            <pc:docMk/>
            <pc:sldMk cId="1451747807" sldId="836"/>
            <ac:spMk id="163" creationId="{7555DF5B-E0ED-4B54-A669-D0BE445DBFDE}"/>
          </ac:spMkLst>
        </pc:spChg>
        <pc:grpChg chg="del">
          <ac:chgData name="최원석" userId="7da7f9e5-8de8-40cd-986c-c293d6686ab2" providerId="ADAL" clId="{43A8CF55-2458-4BBE-BE67-448AF291D3F9}" dt="2020-07-29T04:11:40.250" v="3210" actId="478"/>
          <ac:grpSpMkLst>
            <pc:docMk/>
            <pc:sldMk cId="1451747807" sldId="836"/>
            <ac:grpSpMk id="95" creationId="{321D52A6-0125-40F4-A1F8-8FCA67BB09CD}"/>
          </ac:grpSpMkLst>
        </pc:grpChg>
        <pc:grpChg chg="del">
          <ac:chgData name="최원석" userId="7da7f9e5-8de8-40cd-986c-c293d6686ab2" providerId="ADAL" clId="{43A8CF55-2458-4BBE-BE67-448AF291D3F9}" dt="2020-07-29T04:11:40.250" v="3210" actId="478"/>
          <ac:grpSpMkLst>
            <pc:docMk/>
            <pc:sldMk cId="1451747807" sldId="836"/>
            <ac:grpSpMk id="99" creationId="{1E12A3F2-7E64-4DF9-89CF-735A8F7F688A}"/>
          </ac:grpSpMkLst>
        </pc:grpChg>
        <pc:grpChg chg="mod">
          <ac:chgData name="최원석" userId="7da7f9e5-8de8-40cd-986c-c293d6686ab2" providerId="ADAL" clId="{43A8CF55-2458-4BBE-BE67-448AF291D3F9}" dt="2020-07-29T04:13:23.133" v="3251" actId="1076"/>
          <ac:grpSpMkLst>
            <pc:docMk/>
            <pc:sldMk cId="1451747807" sldId="836"/>
            <ac:grpSpMk id="104" creationId="{CC068EEF-3717-4B41-AB77-4A23A9DA00CA}"/>
          </ac:grpSpMkLst>
        </pc:grpChg>
        <pc:grpChg chg="del">
          <ac:chgData name="최원석" userId="7da7f9e5-8de8-40cd-986c-c293d6686ab2" providerId="ADAL" clId="{43A8CF55-2458-4BBE-BE67-448AF291D3F9}" dt="2020-07-29T04:12:06.438" v="3219" actId="478"/>
          <ac:grpSpMkLst>
            <pc:docMk/>
            <pc:sldMk cId="1451747807" sldId="836"/>
            <ac:grpSpMk id="133" creationId="{1BA13997-1039-4199-9CD6-B239F1618228}"/>
          </ac:grpSpMkLst>
        </pc:grpChg>
        <pc:grpChg chg="del mod">
          <ac:chgData name="최원석" userId="7da7f9e5-8de8-40cd-986c-c293d6686ab2" providerId="ADAL" clId="{43A8CF55-2458-4BBE-BE67-448AF291D3F9}" dt="2020-07-29T04:12:08.004" v="3220" actId="478"/>
          <ac:grpSpMkLst>
            <pc:docMk/>
            <pc:sldMk cId="1451747807" sldId="836"/>
            <ac:grpSpMk id="137" creationId="{879504BD-EDD0-4649-9E1D-93F7395C14A0}"/>
          </ac:grpSpMkLst>
        </pc:grpChg>
        <pc:grpChg chg="del">
          <ac:chgData name="최원석" userId="7da7f9e5-8de8-40cd-986c-c293d6686ab2" providerId="ADAL" clId="{43A8CF55-2458-4BBE-BE67-448AF291D3F9}" dt="2020-07-29T04:12:12.002" v="3222" actId="478"/>
          <ac:grpSpMkLst>
            <pc:docMk/>
            <pc:sldMk cId="1451747807" sldId="836"/>
            <ac:grpSpMk id="141" creationId="{A4946CF4-9880-41FE-A12B-424674C022A1}"/>
          </ac:grpSpMkLst>
        </pc:grpChg>
        <pc:grpChg chg="del">
          <ac:chgData name="최원석" userId="7da7f9e5-8de8-40cd-986c-c293d6686ab2" providerId="ADAL" clId="{43A8CF55-2458-4BBE-BE67-448AF291D3F9}" dt="2020-07-29T04:12:10.053" v="3221" actId="478"/>
          <ac:grpSpMkLst>
            <pc:docMk/>
            <pc:sldMk cId="1451747807" sldId="836"/>
            <ac:grpSpMk id="145" creationId="{EBD68CD3-1D53-484C-8763-984367A2E8EF}"/>
          </ac:grpSpMkLst>
        </pc:grpChg>
        <pc:grpChg chg="mod">
          <ac:chgData name="최원석" userId="7da7f9e5-8de8-40cd-986c-c293d6686ab2" providerId="ADAL" clId="{43A8CF55-2458-4BBE-BE67-448AF291D3F9}" dt="2020-07-29T04:11:52.365" v="3215" actId="1076"/>
          <ac:grpSpMkLst>
            <pc:docMk/>
            <pc:sldMk cId="1451747807" sldId="836"/>
            <ac:grpSpMk id="149" creationId="{74B17584-C195-4EE1-AABE-E2C1292952D3}"/>
          </ac:grpSpMkLst>
        </pc:grpChg>
        <pc:grpChg chg="mod">
          <ac:chgData name="최원석" userId="7da7f9e5-8de8-40cd-986c-c293d6686ab2" providerId="ADAL" clId="{43A8CF55-2458-4BBE-BE67-448AF291D3F9}" dt="2020-07-29T04:11:52.365" v="3215" actId="1076"/>
          <ac:grpSpMkLst>
            <pc:docMk/>
            <pc:sldMk cId="1451747807" sldId="836"/>
            <ac:grpSpMk id="153" creationId="{99DECF2C-38F0-4BC3-9F69-DAC96B88ECF7}"/>
          </ac:grpSpMkLst>
        </pc:grpChg>
        <pc:graphicFrameChg chg="mod modGraphic">
          <ac:chgData name="최원석" userId="7da7f9e5-8de8-40cd-986c-c293d6686ab2" providerId="ADAL" clId="{43A8CF55-2458-4BBE-BE67-448AF291D3F9}" dt="2020-08-03T02:46:18.886" v="4005" actId="20577"/>
          <ac:graphicFrameMkLst>
            <pc:docMk/>
            <pc:sldMk cId="1451747807" sldId="836"/>
            <ac:graphicFrameMk id="94" creationId="{C063AD60-F26A-4B45-85B3-BDF2A1235777}"/>
          </ac:graphicFrameMkLst>
        </pc:graphicFrameChg>
      </pc:sldChg>
      <pc:sldChg chg="addSp delSp modSp add">
        <pc:chgData name="최원석" userId="7da7f9e5-8de8-40cd-986c-c293d6686ab2" providerId="ADAL" clId="{43A8CF55-2458-4BBE-BE67-448AF291D3F9}" dt="2020-07-29T04:25:51.676" v="3716" actId="20577"/>
        <pc:sldMkLst>
          <pc:docMk/>
          <pc:sldMk cId="2688989812" sldId="837"/>
        </pc:sldMkLst>
        <pc:spChg chg="mod">
          <ac:chgData name="최원석" userId="7da7f9e5-8de8-40cd-986c-c293d6686ab2" providerId="ADAL" clId="{43A8CF55-2458-4BBE-BE67-448AF291D3F9}" dt="2020-07-29T04:25:51.676" v="3716" actId="20577"/>
          <ac:spMkLst>
            <pc:docMk/>
            <pc:sldMk cId="2688989812" sldId="837"/>
            <ac:spMk id="9" creationId="{00000000-0000-0000-0000-000000000000}"/>
          </ac:spMkLst>
        </pc:spChg>
        <pc:spChg chg="add mod">
          <ac:chgData name="최원석" userId="7da7f9e5-8de8-40cd-986c-c293d6686ab2" providerId="ADAL" clId="{43A8CF55-2458-4BBE-BE67-448AF291D3F9}" dt="2020-07-29T04:21:57.719" v="3577" actId="14100"/>
          <ac:spMkLst>
            <pc:docMk/>
            <pc:sldMk cId="2688989812" sldId="837"/>
            <ac:spMk id="78" creationId="{D37DCEC6-203E-43C4-A540-3603883F6944}"/>
          </ac:spMkLst>
        </pc:spChg>
        <pc:spChg chg="add mod">
          <ac:chgData name="최원석" userId="7da7f9e5-8de8-40cd-986c-c293d6686ab2" providerId="ADAL" clId="{43A8CF55-2458-4BBE-BE67-448AF291D3F9}" dt="2020-07-29T04:22:02.962" v="3586" actId="1037"/>
          <ac:spMkLst>
            <pc:docMk/>
            <pc:sldMk cId="2688989812" sldId="837"/>
            <ac:spMk id="79" creationId="{A5FF5DBB-9AB1-4040-AE1C-50C3507F09F1}"/>
          </ac:spMkLst>
        </pc:spChg>
        <pc:spChg chg="add ord">
          <ac:chgData name="최원석" userId="7da7f9e5-8de8-40cd-986c-c293d6686ab2" providerId="ADAL" clId="{43A8CF55-2458-4BBE-BE67-448AF291D3F9}" dt="2020-07-29T04:22:35.364" v="3588" actId="166"/>
          <ac:spMkLst>
            <pc:docMk/>
            <pc:sldMk cId="2688989812" sldId="837"/>
            <ac:spMk id="80" creationId="{80DE5345-EB28-4B0A-BBD9-4A9F34339DF7}"/>
          </ac:spMkLst>
        </pc:spChg>
        <pc:spChg chg="add ord">
          <ac:chgData name="최원석" userId="7da7f9e5-8de8-40cd-986c-c293d6686ab2" providerId="ADAL" clId="{43A8CF55-2458-4BBE-BE67-448AF291D3F9}" dt="2020-07-29T04:22:35.364" v="3588" actId="166"/>
          <ac:spMkLst>
            <pc:docMk/>
            <pc:sldMk cId="2688989812" sldId="837"/>
            <ac:spMk id="81" creationId="{36A6139C-3CD4-4D65-AC59-2AC983476E66}"/>
          </ac:spMkLst>
        </pc:spChg>
        <pc:spChg chg="mod">
          <ac:chgData name="최원석" userId="7da7f9e5-8de8-40cd-986c-c293d6686ab2" providerId="ADAL" clId="{43A8CF55-2458-4BBE-BE67-448AF291D3F9}" dt="2020-07-29T04:22:42.686" v="3599"/>
          <ac:spMkLst>
            <pc:docMk/>
            <pc:sldMk cId="2688989812" sldId="837"/>
            <ac:spMk id="83" creationId="{CC62A076-529B-4FBD-962A-3A51A740518A}"/>
          </ac:spMkLst>
        </pc:spChg>
        <pc:spChg chg="add">
          <ac:chgData name="최원석" userId="7da7f9e5-8de8-40cd-986c-c293d6686ab2" providerId="ADAL" clId="{43A8CF55-2458-4BBE-BE67-448AF291D3F9}" dt="2020-07-29T04:22:26.757" v="3587"/>
          <ac:spMkLst>
            <pc:docMk/>
            <pc:sldMk cId="2688989812" sldId="837"/>
            <ac:spMk id="86" creationId="{FEDE4F1D-14AD-4555-972F-13321AED725C}"/>
          </ac:spMkLst>
        </pc:spChg>
        <pc:spChg chg="add">
          <ac:chgData name="최원석" userId="7da7f9e5-8de8-40cd-986c-c293d6686ab2" providerId="ADAL" clId="{43A8CF55-2458-4BBE-BE67-448AF291D3F9}" dt="2020-07-29T04:22:26.757" v="3587"/>
          <ac:spMkLst>
            <pc:docMk/>
            <pc:sldMk cId="2688989812" sldId="837"/>
            <ac:spMk id="87" creationId="{08F300C9-FCB1-4667-A232-151137DC8E7C}"/>
          </ac:spMkLst>
        </pc:spChg>
        <pc:spChg chg="add">
          <ac:chgData name="최원석" userId="7da7f9e5-8de8-40cd-986c-c293d6686ab2" providerId="ADAL" clId="{43A8CF55-2458-4BBE-BE67-448AF291D3F9}" dt="2020-07-29T04:22:26.757" v="3587"/>
          <ac:spMkLst>
            <pc:docMk/>
            <pc:sldMk cId="2688989812" sldId="837"/>
            <ac:spMk id="88" creationId="{9A9ED219-AA3F-48AA-9F2C-F071562CA93E}"/>
          </ac:spMkLst>
        </pc:spChg>
        <pc:spChg chg="add mod">
          <ac:chgData name="최원석" userId="7da7f9e5-8de8-40cd-986c-c293d6686ab2" providerId="ADAL" clId="{43A8CF55-2458-4BBE-BE67-448AF291D3F9}" dt="2020-07-29T04:22:48.144" v="3614" actId="6549"/>
          <ac:spMkLst>
            <pc:docMk/>
            <pc:sldMk cId="2688989812" sldId="837"/>
            <ac:spMk id="89" creationId="{1D07F8CE-FB3A-4D8F-9E7C-CCE9082880D6}"/>
          </ac:spMkLst>
        </pc:spChg>
        <pc:spChg chg="add del">
          <ac:chgData name="최원석" userId="7da7f9e5-8de8-40cd-986c-c293d6686ab2" providerId="ADAL" clId="{43A8CF55-2458-4BBE-BE67-448AF291D3F9}" dt="2020-07-29T04:22:50.815" v="3615" actId="478"/>
          <ac:spMkLst>
            <pc:docMk/>
            <pc:sldMk cId="2688989812" sldId="837"/>
            <ac:spMk id="90" creationId="{79C17D97-A4C0-4D01-B76E-EEF89AB491CB}"/>
          </ac:spMkLst>
        </pc:spChg>
        <pc:spChg chg="add mod">
          <ac:chgData name="최원석" userId="7da7f9e5-8de8-40cd-986c-c293d6686ab2" providerId="ADAL" clId="{43A8CF55-2458-4BBE-BE67-448AF291D3F9}" dt="2020-07-29T04:23:09.533" v="3618" actId="1076"/>
          <ac:spMkLst>
            <pc:docMk/>
            <pc:sldMk cId="2688989812" sldId="837"/>
            <ac:spMk id="91" creationId="{EC17DB49-34F8-4505-8313-AAC28F1703CF}"/>
          </ac:spMkLst>
        </pc:spChg>
        <pc:spChg chg="add mod">
          <ac:chgData name="최원석" userId="7da7f9e5-8de8-40cd-986c-c293d6686ab2" providerId="ADAL" clId="{43A8CF55-2458-4BBE-BE67-448AF291D3F9}" dt="2020-07-29T04:23:07.157" v="3617" actId="1076"/>
          <ac:spMkLst>
            <pc:docMk/>
            <pc:sldMk cId="2688989812" sldId="837"/>
            <ac:spMk id="92" creationId="{37CBFD76-58FB-434E-A02E-600BA3FDABC0}"/>
          </ac:spMkLst>
        </pc:spChg>
        <pc:spChg chg="mod">
          <ac:chgData name="최원석" userId="7da7f9e5-8de8-40cd-986c-c293d6686ab2" providerId="ADAL" clId="{43A8CF55-2458-4BBE-BE67-448AF291D3F9}" dt="2020-07-29T04:18:25.022" v="3523"/>
          <ac:spMkLst>
            <pc:docMk/>
            <pc:sldMk cId="2688989812" sldId="837"/>
            <ac:spMk id="105" creationId="{7CA17796-0639-4912-BB81-A5E4494C062D}"/>
          </ac:spMkLst>
        </pc:spChg>
        <pc:spChg chg="mod">
          <ac:chgData name="최원석" userId="7da7f9e5-8de8-40cd-986c-c293d6686ab2" providerId="ADAL" clId="{43A8CF55-2458-4BBE-BE67-448AF291D3F9}" dt="2020-07-29T04:17:16.790" v="3484"/>
          <ac:spMkLst>
            <pc:docMk/>
            <pc:sldMk cId="2688989812" sldId="837"/>
            <ac:spMk id="107" creationId="{F24E5F5E-B266-4437-A84C-EC12215800E3}"/>
          </ac:spMkLst>
        </pc:spChg>
        <pc:spChg chg="mod">
          <ac:chgData name="최원석" userId="7da7f9e5-8de8-40cd-986c-c293d6686ab2" providerId="ADAL" clId="{43A8CF55-2458-4BBE-BE67-448AF291D3F9}" dt="2020-07-29T04:17:53.688" v="3507" actId="20577"/>
          <ac:spMkLst>
            <pc:docMk/>
            <pc:sldMk cId="2688989812" sldId="837"/>
            <ac:spMk id="108" creationId="{93CACB35-DD01-42B2-AAFE-D1110326DF72}"/>
          </ac:spMkLst>
        </pc:spChg>
        <pc:spChg chg="del">
          <ac:chgData name="최원석" userId="7da7f9e5-8de8-40cd-986c-c293d6686ab2" providerId="ADAL" clId="{43A8CF55-2458-4BBE-BE67-448AF291D3F9}" dt="2020-07-29T04:19:22.980" v="3524" actId="478"/>
          <ac:spMkLst>
            <pc:docMk/>
            <pc:sldMk cId="2688989812" sldId="837"/>
            <ac:spMk id="109" creationId="{D2EA04C1-BFA6-40B3-B4DA-C010A99850D3}"/>
          </ac:spMkLst>
        </pc:spChg>
        <pc:spChg chg="del">
          <ac:chgData name="최원석" userId="7da7f9e5-8de8-40cd-986c-c293d6686ab2" providerId="ADAL" clId="{43A8CF55-2458-4BBE-BE67-448AF291D3F9}" dt="2020-07-29T04:19:24.991" v="3525" actId="478"/>
          <ac:spMkLst>
            <pc:docMk/>
            <pc:sldMk cId="2688989812" sldId="837"/>
            <ac:spMk id="110" creationId="{A7972203-2F01-4F9F-BAD1-017C3125E440}"/>
          </ac:spMkLst>
        </pc:spChg>
        <pc:spChg chg="add mod">
          <ac:chgData name="최원석" userId="7da7f9e5-8de8-40cd-986c-c293d6686ab2" providerId="ADAL" clId="{43A8CF55-2458-4BBE-BE67-448AF291D3F9}" dt="2020-07-29T04:23:14.622" v="3621" actId="14100"/>
          <ac:spMkLst>
            <pc:docMk/>
            <pc:sldMk cId="2688989812" sldId="837"/>
            <ac:spMk id="113" creationId="{62185A1E-0F1F-49D2-9508-6639903EADB3}"/>
          </ac:spMkLst>
        </pc:spChg>
        <pc:spChg chg="del">
          <ac:chgData name="최원석" userId="7da7f9e5-8de8-40cd-986c-c293d6686ab2" providerId="ADAL" clId="{43A8CF55-2458-4BBE-BE67-448AF291D3F9}" dt="2020-07-29T04:19:26.291" v="3526" actId="478"/>
          <ac:spMkLst>
            <pc:docMk/>
            <pc:sldMk cId="2688989812" sldId="837"/>
            <ac:spMk id="120" creationId="{E39BC857-2FE5-4C9C-9701-E7A53404856F}"/>
          </ac:spMkLst>
        </pc:spChg>
        <pc:spChg chg="del">
          <ac:chgData name="최원석" userId="7da7f9e5-8de8-40cd-986c-c293d6686ab2" providerId="ADAL" clId="{43A8CF55-2458-4BBE-BE67-448AF291D3F9}" dt="2020-07-29T04:19:27.937" v="3527" actId="478"/>
          <ac:spMkLst>
            <pc:docMk/>
            <pc:sldMk cId="2688989812" sldId="837"/>
            <ac:spMk id="121" creationId="{2693677C-9672-4167-A1F8-90F31F82F099}"/>
          </ac:spMkLst>
        </pc:spChg>
        <pc:spChg chg="del">
          <ac:chgData name="최원석" userId="7da7f9e5-8de8-40cd-986c-c293d6686ab2" providerId="ADAL" clId="{43A8CF55-2458-4BBE-BE67-448AF291D3F9}" dt="2020-07-29T04:20:15.712" v="3530" actId="478"/>
          <ac:spMkLst>
            <pc:docMk/>
            <pc:sldMk cId="2688989812" sldId="837"/>
            <ac:spMk id="157" creationId="{484CED5B-0BF4-4452-B240-A1849E60C93D}"/>
          </ac:spMkLst>
        </pc:spChg>
        <pc:grpChg chg="add">
          <ac:chgData name="최원석" userId="7da7f9e5-8de8-40cd-986c-c293d6686ab2" providerId="ADAL" clId="{43A8CF55-2458-4BBE-BE67-448AF291D3F9}" dt="2020-07-29T04:22:26.757" v="3587"/>
          <ac:grpSpMkLst>
            <pc:docMk/>
            <pc:sldMk cId="2688989812" sldId="837"/>
            <ac:grpSpMk id="82" creationId="{1A61961B-06B7-4689-A767-F27B9D4B7FC6}"/>
          </ac:grpSpMkLst>
        </pc:grpChg>
        <pc:grpChg chg="add mod">
          <ac:chgData name="최원석" userId="7da7f9e5-8de8-40cd-986c-c293d6686ab2" providerId="ADAL" clId="{43A8CF55-2458-4BBE-BE67-448AF291D3F9}" dt="2020-07-29T04:23:07.157" v="3617" actId="1076"/>
          <ac:grpSpMkLst>
            <pc:docMk/>
            <pc:sldMk cId="2688989812" sldId="837"/>
            <ac:grpSpMk id="93" creationId="{1D40B064-D779-421A-9E10-A34C56463F83}"/>
          </ac:grpSpMkLst>
        </pc:grpChg>
        <pc:grpChg chg="del">
          <ac:chgData name="최원석" userId="7da7f9e5-8de8-40cd-986c-c293d6686ab2" providerId="ADAL" clId="{43A8CF55-2458-4BBE-BE67-448AF291D3F9}" dt="2020-07-29T04:20:12.861" v="3528" actId="478"/>
          <ac:grpSpMkLst>
            <pc:docMk/>
            <pc:sldMk cId="2688989812" sldId="837"/>
            <ac:grpSpMk id="133" creationId="{1BA13997-1039-4199-9CD6-B239F1618228}"/>
          </ac:grpSpMkLst>
        </pc:grpChg>
        <pc:grpChg chg="del">
          <ac:chgData name="최원석" userId="7da7f9e5-8de8-40cd-986c-c293d6686ab2" providerId="ADAL" clId="{43A8CF55-2458-4BBE-BE67-448AF291D3F9}" dt="2020-07-29T04:20:14.143" v="3529" actId="478"/>
          <ac:grpSpMkLst>
            <pc:docMk/>
            <pc:sldMk cId="2688989812" sldId="837"/>
            <ac:grpSpMk id="137" creationId="{879504BD-EDD0-4649-9E1D-93F7395C14A0}"/>
          </ac:grpSpMkLst>
        </pc:grpChg>
        <pc:grpChg chg="del">
          <ac:chgData name="최원석" userId="7da7f9e5-8de8-40cd-986c-c293d6686ab2" providerId="ADAL" clId="{43A8CF55-2458-4BBE-BE67-448AF291D3F9}" dt="2020-07-29T04:20:59.406" v="3557" actId="478"/>
          <ac:grpSpMkLst>
            <pc:docMk/>
            <pc:sldMk cId="2688989812" sldId="837"/>
            <ac:grpSpMk id="141" creationId="{A4946CF4-9880-41FE-A12B-424674C022A1}"/>
          </ac:grpSpMkLst>
        </pc:grpChg>
        <pc:grpChg chg="del">
          <ac:chgData name="최원석" userId="7da7f9e5-8de8-40cd-986c-c293d6686ab2" providerId="ADAL" clId="{43A8CF55-2458-4BBE-BE67-448AF291D3F9}" dt="2020-07-29T04:21:00.951" v="3558" actId="478"/>
          <ac:grpSpMkLst>
            <pc:docMk/>
            <pc:sldMk cId="2688989812" sldId="837"/>
            <ac:grpSpMk id="145" creationId="{EBD68CD3-1D53-484C-8763-984367A2E8EF}"/>
          </ac:grpSpMkLst>
        </pc:grpChg>
        <pc:graphicFrameChg chg="add mod modGraphic">
          <ac:chgData name="최원석" userId="7da7f9e5-8de8-40cd-986c-c293d6686ab2" providerId="ADAL" clId="{43A8CF55-2458-4BBE-BE67-448AF291D3F9}" dt="2020-07-29T04:25:24.773" v="3701" actId="6549"/>
          <ac:graphicFrameMkLst>
            <pc:docMk/>
            <pc:sldMk cId="2688989812" sldId="837"/>
            <ac:graphicFrameMk id="85" creationId="{9204ABB0-518D-4FEE-8981-5D206CF44F05}"/>
          </ac:graphicFrameMkLst>
        </pc:graphicFrameChg>
        <pc:graphicFrameChg chg="mod modGraphic">
          <ac:chgData name="최원석" userId="7da7f9e5-8de8-40cd-986c-c293d6686ab2" providerId="ADAL" clId="{43A8CF55-2458-4BBE-BE67-448AF291D3F9}" dt="2020-07-29T04:20:57.260" v="3556" actId="6549"/>
          <ac:graphicFrameMkLst>
            <pc:docMk/>
            <pc:sldMk cId="2688989812" sldId="837"/>
            <ac:graphicFrameMk id="94" creationId="{C063AD60-F26A-4B45-85B3-BDF2A1235777}"/>
          </ac:graphicFrameMkLst>
        </pc:graphicFrameChg>
      </pc:sldChg>
      <pc:sldChg chg="addSp delSp modSp add">
        <pc:chgData name="최원석" userId="7da7f9e5-8de8-40cd-986c-c293d6686ab2" providerId="ADAL" clId="{43A8CF55-2458-4BBE-BE67-448AF291D3F9}" dt="2020-08-03T02:03:47.997" v="3964" actId="14734"/>
        <pc:sldMkLst>
          <pc:docMk/>
          <pc:sldMk cId="1686602929" sldId="838"/>
        </pc:sldMkLst>
        <pc:spChg chg="mod">
          <ac:chgData name="최원석" userId="7da7f9e5-8de8-40cd-986c-c293d6686ab2" providerId="ADAL" clId="{43A8CF55-2458-4BBE-BE67-448AF291D3F9}" dt="2020-08-03T02:02:17.991" v="3919"/>
          <ac:spMkLst>
            <pc:docMk/>
            <pc:sldMk cId="1686602929" sldId="838"/>
            <ac:spMk id="9" creationId="{00000000-0000-0000-0000-000000000000}"/>
          </ac:spMkLst>
        </pc:spChg>
        <pc:spChg chg="del">
          <ac:chgData name="최원석" userId="7da7f9e5-8de8-40cd-986c-c293d6686ab2" providerId="ADAL" clId="{43A8CF55-2458-4BBE-BE67-448AF291D3F9}" dt="2020-08-03T02:03:12.080" v="3956" actId="478"/>
          <ac:spMkLst>
            <pc:docMk/>
            <pc:sldMk cId="1686602929" sldId="838"/>
            <ac:spMk id="78" creationId="{D37DCEC6-203E-43C4-A540-3603883F6944}"/>
          </ac:spMkLst>
        </pc:spChg>
        <pc:spChg chg="del">
          <ac:chgData name="최원석" userId="7da7f9e5-8de8-40cd-986c-c293d6686ab2" providerId="ADAL" clId="{43A8CF55-2458-4BBE-BE67-448AF291D3F9}" dt="2020-08-03T01:35:57.348" v="3817" actId="478"/>
          <ac:spMkLst>
            <pc:docMk/>
            <pc:sldMk cId="1686602929" sldId="838"/>
            <ac:spMk id="79" creationId="{A5FF5DBB-9AB1-4040-AE1C-50C3507F09F1}"/>
          </ac:spMkLst>
        </pc:spChg>
        <pc:spChg chg="del">
          <ac:chgData name="최원석" userId="7da7f9e5-8de8-40cd-986c-c293d6686ab2" providerId="ADAL" clId="{43A8CF55-2458-4BBE-BE67-448AF291D3F9}" dt="2020-08-03T01:35:54.666" v="3816" actId="478"/>
          <ac:spMkLst>
            <pc:docMk/>
            <pc:sldMk cId="1686602929" sldId="838"/>
            <ac:spMk id="80" creationId="{80DE5345-EB28-4B0A-BBD9-4A9F34339DF7}"/>
          </ac:spMkLst>
        </pc:spChg>
        <pc:spChg chg="del">
          <ac:chgData name="최원석" userId="7da7f9e5-8de8-40cd-986c-c293d6686ab2" providerId="ADAL" clId="{43A8CF55-2458-4BBE-BE67-448AF291D3F9}" dt="2020-08-03T01:35:52.676" v="3815" actId="478"/>
          <ac:spMkLst>
            <pc:docMk/>
            <pc:sldMk cId="1686602929" sldId="838"/>
            <ac:spMk id="81" creationId="{36A6139C-3CD4-4D65-AC59-2AC983476E66}"/>
          </ac:spMkLst>
        </pc:spChg>
        <pc:spChg chg="mod">
          <ac:chgData name="최원석" userId="7da7f9e5-8de8-40cd-986c-c293d6686ab2" providerId="ADAL" clId="{43A8CF55-2458-4BBE-BE67-448AF291D3F9}" dt="2020-08-03T01:53:49.551" v="3844"/>
          <ac:spMkLst>
            <pc:docMk/>
            <pc:sldMk cId="1686602929" sldId="838"/>
            <ac:spMk id="83" creationId="{CC62A076-529B-4FBD-962A-3A51A740518A}"/>
          </ac:spMkLst>
        </pc:spChg>
        <pc:spChg chg="mod">
          <ac:chgData name="최원석" userId="7da7f9e5-8de8-40cd-986c-c293d6686ab2" providerId="ADAL" clId="{43A8CF55-2458-4BBE-BE67-448AF291D3F9}" dt="2020-08-03T01:54:37.359" v="3854" actId="1076"/>
          <ac:spMkLst>
            <pc:docMk/>
            <pc:sldMk cId="1686602929" sldId="838"/>
            <ac:spMk id="86" creationId="{FEDE4F1D-14AD-4555-972F-13321AED725C}"/>
          </ac:spMkLst>
        </pc:spChg>
        <pc:spChg chg="del mod">
          <ac:chgData name="최원석" userId="7da7f9e5-8de8-40cd-986c-c293d6686ab2" providerId="ADAL" clId="{43A8CF55-2458-4BBE-BE67-448AF291D3F9}" dt="2020-08-03T01:54:31.007" v="3853" actId="478"/>
          <ac:spMkLst>
            <pc:docMk/>
            <pc:sldMk cId="1686602929" sldId="838"/>
            <ac:spMk id="87" creationId="{08F300C9-FCB1-4667-A232-151137DC8E7C}"/>
          </ac:spMkLst>
        </pc:spChg>
        <pc:spChg chg="del mod">
          <ac:chgData name="최원석" userId="7da7f9e5-8de8-40cd-986c-c293d6686ab2" providerId="ADAL" clId="{43A8CF55-2458-4BBE-BE67-448AF291D3F9}" dt="2020-08-03T01:54:40.255" v="3855" actId="478"/>
          <ac:spMkLst>
            <pc:docMk/>
            <pc:sldMk cId="1686602929" sldId="838"/>
            <ac:spMk id="88" creationId="{9A9ED219-AA3F-48AA-9F2C-F071562CA93E}"/>
          </ac:spMkLst>
        </pc:spChg>
        <pc:spChg chg="del">
          <ac:chgData name="최원석" userId="7da7f9e5-8de8-40cd-986c-c293d6686ab2" providerId="ADAL" clId="{43A8CF55-2458-4BBE-BE67-448AF291D3F9}" dt="2020-08-03T01:53:52.746" v="3845" actId="478"/>
          <ac:spMkLst>
            <pc:docMk/>
            <pc:sldMk cId="1686602929" sldId="838"/>
            <ac:spMk id="89" creationId="{1D07F8CE-FB3A-4D8F-9E7C-CCE9082880D6}"/>
          </ac:spMkLst>
        </pc:spChg>
        <pc:spChg chg="mod">
          <ac:chgData name="최원석" userId="7da7f9e5-8de8-40cd-986c-c293d6686ab2" providerId="ADAL" clId="{43A8CF55-2458-4BBE-BE67-448AF291D3F9}" dt="2020-08-03T01:54:15.509" v="3850" actId="1076"/>
          <ac:spMkLst>
            <pc:docMk/>
            <pc:sldMk cId="1686602929" sldId="838"/>
            <ac:spMk id="91" creationId="{EC17DB49-34F8-4505-8313-AAC28F1703CF}"/>
          </ac:spMkLst>
        </pc:spChg>
        <pc:spChg chg="del">
          <ac:chgData name="최원석" userId="7da7f9e5-8de8-40cd-986c-c293d6686ab2" providerId="ADAL" clId="{43A8CF55-2458-4BBE-BE67-448AF291D3F9}" dt="2020-08-03T01:53:56.783" v="3847" actId="478"/>
          <ac:spMkLst>
            <pc:docMk/>
            <pc:sldMk cId="1686602929" sldId="838"/>
            <ac:spMk id="92" creationId="{37CBFD76-58FB-434E-A02E-600BA3FDABC0}"/>
          </ac:spMkLst>
        </pc:spChg>
        <pc:spChg chg="mod">
          <ac:chgData name="최원석" userId="7da7f9e5-8de8-40cd-986c-c293d6686ab2" providerId="ADAL" clId="{43A8CF55-2458-4BBE-BE67-448AF291D3F9}" dt="2020-08-03T02:03:03.386" v="3955" actId="20577"/>
          <ac:spMkLst>
            <pc:docMk/>
            <pc:sldMk cId="1686602929" sldId="838"/>
            <ac:spMk id="105" creationId="{7CA17796-0639-4912-BB81-A5E4494C062D}"/>
          </ac:spMkLst>
        </pc:spChg>
        <pc:spChg chg="mod">
          <ac:chgData name="최원석" userId="7da7f9e5-8de8-40cd-986c-c293d6686ab2" providerId="ADAL" clId="{43A8CF55-2458-4BBE-BE67-448AF291D3F9}" dt="2020-08-03T02:02:22.541" v="3935"/>
          <ac:spMkLst>
            <pc:docMk/>
            <pc:sldMk cId="1686602929" sldId="838"/>
            <ac:spMk id="107" creationId="{F24E5F5E-B266-4437-A84C-EC12215800E3}"/>
          </ac:spMkLst>
        </pc:spChg>
        <pc:spChg chg="mod">
          <ac:chgData name="최원석" userId="7da7f9e5-8de8-40cd-986c-c293d6686ab2" providerId="ADAL" clId="{43A8CF55-2458-4BBE-BE67-448AF291D3F9}" dt="2020-08-03T02:02:58.950" v="3947" actId="20577"/>
          <ac:spMkLst>
            <pc:docMk/>
            <pc:sldMk cId="1686602929" sldId="838"/>
            <ac:spMk id="108" creationId="{93CACB35-DD01-42B2-AAFE-D1110326DF72}"/>
          </ac:spMkLst>
        </pc:spChg>
        <pc:spChg chg="del">
          <ac:chgData name="최원석" userId="7da7f9e5-8de8-40cd-986c-c293d6686ab2" providerId="ADAL" clId="{43A8CF55-2458-4BBE-BE67-448AF291D3F9}" dt="2020-08-03T01:53:58.760" v="3848" actId="478"/>
          <ac:spMkLst>
            <pc:docMk/>
            <pc:sldMk cId="1686602929" sldId="838"/>
            <ac:spMk id="113" creationId="{62185A1E-0F1F-49D2-9508-6639903EADB3}"/>
          </ac:spMkLst>
        </pc:spChg>
        <pc:spChg chg="mod">
          <ac:chgData name="최원석" userId="7da7f9e5-8de8-40cd-986c-c293d6686ab2" providerId="ADAL" clId="{43A8CF55-2458-4BBE-BE67-448AF291D3F9}" dt="2020-08-03T01:53:10.646" v="3827" actId="1076"/>
          <ac:spMkLst>
            <pc:docMk/>
            <pc:sldMk cId="1686602929" sldId="838"/>
            <ac:spMk id="158" creationId="{B9613723-DCA6-4B56-8474-C49F007E17D6}"/>
          </ac:spMkLst>
        </pc:spChg>
        <pc:spChg chg="mod">
          <ac:chgData name="최원석" userId="7da7f9e5-8de8-40cd-986c-c293d6686ab2" providerId="ADAL" clId="{43A8CF55-2458-4BBE-BE67-448AF291D3F9}" dt="2020-08-03T01:53:05.729" v="3826" actId="1076"/>
          <ac:spMkLst>
            <pc:docMk/>
            <pc:sldMk cId="1686602929" sldId="838"/>
            <ac:spMk id="159" creationId="{1DFD3377-A79E-4994-9D4F-F051372B1C0E}"/>
          </ac:spMkLst>
        </pc:spChg>
        <pc:spChg chg="mod">
          <ac:chgData name="최원석" userId="7da7f9e5-8de8-40cd-986c-c293d6686ab2" providerId="ADAL" clId="{43A8CF55-2458-4BBE-BE67-448AF291D3F9}" dt="2020-08-03T01:53:05.729" v="3826" actId="1076"/>
          <ac:spMkLst>
            <pc:docMk/>
            <pc:sldMk cId="1686602929" sldId="838"/>
            <ac:spMk id="160" creationId="{A4DCBDDC-66D7-40ED-AC39-16AB766C0B7D}"/>
          </ac:spMkLst>
        </pc:spChg>
        <pc:grpChg chg="add del mod">
          <ac:chgData name="최원석" userId="7da7f9e5-8de8-40cd-986c-c293d6686ab2" providerId="ADAL" clId="{43A8CF55-2458-4BBE-BE67-448AF291D3F9}" dt="2020-08-03T01:52:54.094" v="3824"/>
          <ac:grpSpMkLst>
            <pc:docMk/>
            <pc:sldMk cId="1686602929" sldId="838"/>
            <ac:grpSpMk id="75" creationId="{33A82A33-9E7A-486D-ABF9-5F096F9F4BA1}"/>
          </ac:grpSpMkLst>
        </pc:grpChg>
        <pc:grpChg chg="mod">
          <ac:chgData name="최원석" userId="7da7f9e5-8de8-40cd-986c-c293d6686ab2" providerId="ADAL" clId="{43A8CF55-2458-4BBE-BE67-448AF291D3F9}" dt="2020-08-03T01:54:07.647" v="3849" actId="1076"/>
          <ac:grpSpMkLst>
            <pc:docMk/>
            <pc:sldMk cId="1686602929" sldId="838"/>
            <ac:grpSpMk id="82" creationId="{1A61961B-06B7-4689-A767-F27B9D4B7FC6}"/>
          </ac:grpSpMkLst>
        </pc:grpChg>
        <pc:grpChg chg="del">
          <ac:chgData name="최원석" userId="7da7f9e5-8de8-40cd-986c-c293d6686ab2" providerId="ADAL" clId="{43A8CF55-2458-4BBE-BE67-448AF291D3F9}" dt="2020-08-03T01:53:53.635" v="3846" actId="478"/>
          <ac:grpSpMkLst>
            <pc:docMk/>
            <pc:sldMk cId="1686602929" sldId="838"/>
            <ac:grpSpMk id="93" creationId="{1D40B064-D779-421A-9E10-A34C56463F83}"/>
          </ac:grpSpMkLst>
        </pc:grpChg>
        <pc:grpChg chg="mod">
          <ac:chgData name="최원석" userId="7da7f9e5-8de8-40cd-986c-c293d6686ab2" providerId="ADAL" clId="{43A8CF55-2458-4BBE-BE67-448AF291D3F9}" dt="2020-08-03T01:36:01.457" v="3818" actId="14100"/>
          <ac:grpSpMkLst>
            <pc:docMk/>
            <pc:sldMk cId="1686602929" sldId="838"/>
            <ac:grpSpMk id="104" creationId="{CC068EEF-3717-4B41-AB77-4A23A9DA00CA}"/>
          </ac:grpSpMkLst>
        </pc:grpChg>
        <pc:grpChg chg="add del mod">
          <ac:chgData name="최원석" userId="7da7f9e5-8de8-40cd-986c-c293d6686ab2" providerId="ADAL" clId="{43A8CF55-2458-4BBE-BE67-448AF291D3F9}" dt="2020-08-03T01:52:54.094" v="3824"/>
          <ac:grpSpMkLst>
            <pc:docMk/>
            <pc:sldMk cId="1686602929" sldId="838"/>
            <ac:grpSpMk id="109" creationId="{36309CFA-5881-4E94-A72F-5957F1BF35FF}"/>
          </ac:grpSpMkLst>
        </pc:grpChg>
        <pc:grpChg chg="add mod">
          <ac:chgData name="최원석" userId="7da7f9e5-8de8-40cd-986c-c293d6686ab2" providerId="ADAL" clId="{43A8CF55-2458-4BBE-BE67-448AF291D3F9}" dt="2020-08-03T01:53:32.199" v="3828" actId="571"/>
          <ac:grpSpMkLst>
            <pc:docMk/>
            <pc:sldMk cId="1686602929" sldId="838"/>
            <ac:grpSpMk id="117" creationId="{0D4BCC33-70FF-4F97-AF12-105E8D176EA9}"/>
          </ac:grpSpMkLst>
        </pc:grpChg>
        <pc:grpChg chg="add mod">
          <ac:chgData name="최원석" userId="7da7f9e5-8de8-40cd-986c-c293d6686ab2" providerId="ADAL" clId="{43A8CF55-2458-4BBE-BE67-448AF291D3F9}" dt="2020-08-03T01:53:32.199" v="3828" actId="571"/>
          <ac:grpSpMkLst>
            <pc:docMk/>
            <pc:sldMk cId="1686602929" sldId="838"/>
            <ac:grpSpMk id="121" creationId="{BD90FCED-7C61-45F1-BB93-813B5C6D531A}"/>
          </ac:grpSpMkLst>
        </pc:grpChg>
        <pc:graphicFrameChg chg="mod modGraphic">
          <ac:chgData name="최원석" userId="7da7f9e5-8de8-40cd-986c-c293d6686ab2" providerId="ADAL" clId="{43A8CF55-2458-4BBE-BE67-448AF291D3F9}" dt="2020-08-03T02:03:47.997" v="3964" actId="14734"/>
          <ac:graphicFrameMkLst>
            <pc:docMk/>
            <pc:sldMk cId="1686602929" sldId="838"/>
            <ac:graphicFrameMk id="85" creationId="{9204ABB0-518D-4FEE-8981-5D206CF44F05}"/>
          </ac:graphicFrameMkLst>
        </pc:graphicFrameChg>
        <pc:graphicFrameChg chg="mod modGraphic">
          <ac:chgData name="최원석" userId="7da7f9e5-8de8-40cd-986c-c293d6686ab2" providerId="ADAL" clId="{43A8CF55-2458-4BBE-BE67-448AF291D3F9}" dt="2020-08-03T02:03:16.286" v="3957" actId="6549"/>
          <ac:graphicFrameMkLst>
            <pc:docMk/>
            <pc:sldMk cId="1686602929" sldId="838"/>
            <ac:graphicFrameMk id="94" creationId="{C063AD60-F26A-4B45-85B3-BDF2A1235777}"/>
          </ac:graphicFrameMkLst>
        </pc:graphicFrameChg>
      </pc:sldChg>
    </pc:docChg>
  </pc:docChgLst>
  <pc:docChgLst>
    <pc:chgData name="최원석" userId="7da7f9e5-8de8-40cd-986c-c293d6686ab2" providerId="ADAL" clId="{41469DBE-9DAA-4E14-BC12-F4879337AB29}"/>
    <pc:docChg chg="undo custSel addSld delSld modSld sldOrd">
      <pc:chgData name="최원석" userId="7da7f9e5-8de8-40cd-986c-c293d6686ab2" providerId="ADAL" clId="{41469DBE-9DAA-4E14-BC12-F4879337AB29}" dt="2020-07-27T06:47:21.304" v="9168" actId="20577"/>
      <pc:docMkLst>
        <pc:docMk/>
      </pc:docMkLst>
      <pc:sldChg chg="modSp">
        <pc:chgData name="최원석" userId="7da7f9e5-8de8-40cd-986c-c293d6686ab2" providerId="ADAL" clId="{41469DBE-9DAA-4E14-BC12-F4879337AB29}" dt="2020-07-20T08:32:15.401" v="21"/>
        <pc:sldMkLst>
          <pc:docMk/>
          <pc:sldMk cId="0" sldId="554"/>
        </pc:sldMkLst>
        <pc:graphicFrameChg chg="mod modGraphic">
          <ac:chgData name="최원석" userId="7da7f9e5-8de8-40cd-986c-c293d6686ab2" providerId="ADAL" clId="{41469DBE-9DAA-4E14-BC12-F4879337AB29}" dt="2020-07-20T08:32:15.401" v="21"/>
          <ac:graphicFrameMkLst>
            <pc:docMk/>
            <pc:sldMk cId="0" sldId="554"/>
            <ac:graphicFrameMk id="6" creationId="{00000000-0000-0000-0000-000000000000}"/>
          </ac:graphicFrameMkLst>
        </pc:graphicFrameChg>
      </pc:sldChg>
      <pc:sldChg chg="del">
        <pc:chgData name="최원석" userId="7da7f9e5-8de8-40cd-986c-c293d6686ab2" providerId="ADAL" clId="{41469DBE-9DAA-4E14-BC12-F4879337AB29}" dt="2020-07-27T05:07:47.817" v="8803" actId="2696"/>
        <pc:sldMkLst>
          <pc:docMk/>
          <pc:sldMk cId="0" sldId="567"/>
        </pc:sldMkLst>
      </pc:sldChg>
      <pc:sldChg chg="del">
        <pc:chgData name="최원석" userId="7da7f9e5-8de8-40cd-986c-c293d6686ab2" providerId="ADAL" clId="{41469DBE-9DAA-4E14-BC12-F4879337AB29}" dt="2020-07-20T08:32:29.842" v="24" actId="2696"/>
        <pc:sldMkLst>
          <pc:docMk/>
          <pc:sldMk cId="0" sldId="569"/>
        </pc:sldMkLst>
      </pc:sldChg>
      <pc:sldChg chg="del">
        <pc:chgData name="최원석" userId="7da7f9e5-8de8-40cd-986c-c293d6686ab2" providerId="ADAL" clId="{41469DBE-9DAA-4E14-BC12-F4879337AB29}" dt="2020-07-20T08:32:34.282" v="25" actId="2696"/>
        <pc:sldMkLst>
          <pc:docMk/>
          <pc:sldMk cId="0" sldId="570"/>
        </pc:sldMkLst>
      </pc:sldChg>
      <pc:sldChg chg="del">
        <pc:chgData name="최원석" userId="7da7f9e5-8de8-40cd-986c-c293d6686ab2" providerId="ADAL" clId="{41469DBE-9DAA-4E14-BC12-F4879337AB29}" dt="2020-07-20T08:32:37.459" v="29" actId="2696"/>
        <pc:sldMkLst>
          <pc:docMk/>
          <pc:sldMk cId="0" sldId="712"/>
        </pc:sldMkLst>
      </pc:sldChg>
      <pc:sldChg chg="del">
        <pc:chgData name="최원석" userId="7da7f9e5-8de8-40cd-986c-c293d6686ab2" providerId="ADAL" clId="{41469DBE-9DAA-4E14-BC12-F4879337AB29}" dt="2020-07-20T08:32:37.520" v="30" actId="2696"/>
        <pc:sldMkLst>
          <pc:docMk/>
          <pc:sldMk cId="13293579" sldId="749"/>
        </pc:sldMkLst>
      </pc:sldChg>
      <pc:sldChg chg="del">
        <pc:chgData name="최원석" userId="7da7f9e5-8de8-40cd-986c-c293d6686ab2" providerId="ADAL" clId="{41469DBE-9DAA-4E14-BC12-F4879337AB29}" dt="2020-07-20T08:32:37.574" v="31" actId="2696"/>
        <pc:sldMkLst>
          <pc:docMk/>
          <pc:sldMk cId="1737328359" sldId="750"/>
        </pc:sldMkLst>
      </pc:sldChg>
      <pc:sldChg chg="del">
        <pc:chgData name="최원석" userId="7da7f9e5-8de8-40cd-986c-c293d6686ab2" providerId="ADAL" clId="{41469DBE-9DAA-4E14-BC12-F4879337AB29}" dt="2020-07-20T08:32:40.496" v="33" actId="2696"/>
        <pc:sldMkLst>
          <pc:docMk/>
          <pc:sldMk cId="1137609989" sldId="752"/>
        </pc:sldMkLst>
      </pc:sldChg>
      <pc:sldChg chg="del">
        <pc:chgData name="최원석" userId="7da7f9e5-8de8-40cd-986c-c293d6686ab2" providerId="ADAL" clId="{41469DBE-9DAA-4E14-BC12-F4879337AB29}" dt="2020-07-20T08:32:40.573" v="34" actId="2696"/>
        <pc:sldMkLst>
          <pc:docMk/>
          <pc:sldMk cId="1862572608" sldId="754"/>
        </pc:sldMkLst>
      </pc:sldChg>
      <pc:sldChg chg="del">
        <pc:chgData name="최원석" userId="7da7f9e5-8de8-40cd-986c-c293d6686ab2" providerId="ADAL" clId="{41469DBE-9DAA-4E14-BC12-F4879337AB29}" dt="2020-07-27T05:07:52.329" v="8804" actId="2696"/>
        <pc:sldMkLst>
          <pc:docMk/>
          <pc:sldMk cId="3128684333" sldId="778"/>
        </pc:sldMkLst>
      </pc:sldChg>
      <pc:sldChg chg="del">
        <pc:chgData name="최원석" userId="7da7f9e5-8de8-40cd-986c-c293d6686ab2" providerId="ADAL" clId="{41469DBE-9DAA-4E14-BC12-F4879337AB29}" dt="2020-07-27T05:07:52.347" v="8805" actId="2696"/>
        <pc:sldMkLst>
          <pc:docMk/>
          <pc:sldMk cId="1492374529" sldId="779"/>
        </pc:sldMkLst>
      </pc:sldChg>
      <pc:sldChg chg="del">
        <pc:chgData name="최원석" userId="7da7f9e5-8de8-40cd-986c-c293d6686ab2" providerId="ADAL" clId="{41469DBE-9DAA-4E14-BC12-F4879337AB29}" dt="2020-07-27T05:07:52.369" v="8806" actId="2696"/>
        <pc:sldMkLst>
          <pc:docMk/>
          <pc:sldMk cId="456577109" sldId="780"/>
        </pc:sldMkLst>
      </pc:sldChg>
      <pc:sldChg chg="del">
        <pc:chgData name="최원석" userId="7da7f9e5-8de8-40cd-986c-c293d6686ab2" providerId="ADAL" clId="{41469DBE-9DAA-4E14-BC12-F4879337AB29}" dt="2020-07-27T05:07:52.402" v="8807" actId="2696"/>
        <pc:sldMkLst>
          <pc:docMk/>
          <pc:sldMk cId="2545846695" sldId="781"/>
        </pc:sldMkLst>
      </pc:sldChg>
      <pc:sldChg chg="del">
        <pc:chgData name="최원석" userId="7da7f9e5-8de8-40cd-986c-c293d6686ab2" providerId="ADAL" clId="{41469DBE-9DAA-4E14-BC12-F4879337AB29}" dt="2020-07-27T05:07:52.431" v="8808" actId="2696"/>
        <pc:sldMkLst>
          <pc:docMk/>
          <pc:sldMk cId="3006176576" sldId="782"/>
        </pc:sldMkLst>
      </pc:sldChg>
      <pc:sldChg chg="del">
        <pc:chgData name="최원석" userId="7da7f9e5-8de8-40cd-986c-c293d6686ab2" providerId="ADAL" clId="{41469DBE-9DAA-4E14-BC12-F4879337AB29}" dt="2020-07-27T05:07:52.652" v="8815" actId="2696"/>
        <pc:sldMkLst>
          <pc:docMk/>
          <pc:sldMk cId="1999198737" sldId="783"/>
        </pc:sldMkLst>
      </pc:sldChg>
      <pc:sldChg chg="del">
        <pc:chgData name="최원석" userId="7da7f9e5-8de8-40cd-986c-c293d6686ab2" providerId="ADAL" clId="{41469DBE-9DAA-4E14-BC12-F4879337AB29}" dt="2020-07-27T05:07:52.678" v="8816" actId="2696"/>
        <pc:sldMkLst>
          <pc:docMk/>
          <pc:sldMk cId="1325283067" sldId="784"/>
        </pc:sldMkLst>
      </pc:sldChg>
      <pc:sldChg chg="del">
        <pc:chgData name="최원석" userId="7da7f9e5-8de8-40cd-986c-c293d6686ab2" providerId="ADAL" clId="{41469DBE-9DAA-4E14-BC12-F4879337AB29}" dt="2020-07-27T05:07:52.542" v="8812" actId="2696"/>
        <pc:sldMkLst>
          <pc:docMk/>
          <pc:sldMk cId="1797683098" sldId="785"/>
        </pc:sldMkLst>
      </pc:sldChg>
      <pc:sldChg chg="del">
        <pc:chgData name="최원석" userId="7da7f9e5-8de8-40cd-986c-c293d6686ab2" providerId="ADAL" clId="{41469DBE-9DAA-4E14-BC12-F4879337AB29}" dt="2020-07-27T05:07:52.700" v="8817" actId="2696"/>
        <pc:sldMkLst>
          <pc:docMk/>
          <pc:sldMk cId="1998734101" sldId="786"/>
        </pc:sldMkLst>
      </pc:sldChg>
      <pc:sldChg chg="del">
        <pc:chgData name="최원석" userId="7da7f9e5-8de8-40cd-986c-c293d6686ab2" providerId="ADAL" clId="{41469DBE-9DAA-4E14-BC12-F4879337AB29}" dt="2020-07-27T05:07:52.452" v="8809" actId="2696"/>
        <pc:sldMkLst>
          <pc:docMk/>
          <pc:sldMk cId="714380122" sldId="787"/>
        </pc:sldMkLst>
      </pc:sldChg>
      <pc:sldChg chg="del">
        <pc:chgData name="최원석" userId="7da7f9e5-8de8-40cd-986c-c293d6686ab2" providerId="ADAL" clId="{41469DBE-9DAA-4E14-BC12-F4879337AB29}" dt="2020-07-27T05:07:52.475" v="8810" actId="2696"/>
        <pc:sldMkLst>
          <pc:docMk/>
          <pc:sldMk cId="230312696" sldId="788"/>
        </pc:sldMkLst>
      </pc:sldChg>
      <pc:sldChg chg="del">
        <pc:chgData name="최원석" userId="7da7f9e5-8de8-40cd-986c-c293d6686ab2" providerId="ADAL" clId="{41469DBE-9DAA-4E14-BC12-F4879337AB29}" dt="2020-07-27T05:07:52.607" v="8814" actId="2696"/>
        <pc:sldMkLst>
          <pc:docMk/>
          <pc:sldMk cId="2591132822" sldId="789"/>
        </pc:sldMkLst>
      </pc:sldChg>
      <pc:sldChg chg="del">
        <pc:chgData name="최원석" userId="7da7f9e5-8de8-40cd-986c-c293d6686ab2" providerId="ADAL" clId="{41469DBE-9DAA-4E14-BC12-F4879337AB29}" dt="2020-07-27T05:07:52.498" v="8811" actId="2696"/>
        <pc:sldMkLst>
          <pc:docMk/>
          <pc:sldMk cId="2894056236" sldId="790"/>
        </pc:sldMkLst>
      </pc:sldChg>
      <pc:sldChg chg="del">
        <pc:chgData name="최원석" userId="7da7f9e5-8de8-40cd-986c-c293d6686ab2" providerId="ADAL" clId="{41469DBE-9DAA-4E14-BC12-F4879337AB29}" dt="2020-07-27T05:07:52.584" v="8813" actId="2696"/>
        <pc:sldMkLst>
          <pc:docMk/>
          <pc:sldMk cId="1712003456" sldId="791"/>
        </pc:sldMkLst>
      </pc:sldChg>
      <pc:sldChg chg="del">
        <pc:chgData name="최원석" userId="7da7f9e5-8de8-40cd-986c-c293d6686ab2" providerId="ADAL" clId="{41469DBE-9DAA-4E14-BC12-F4879337AB29}" dt="2020-07-20T08:32:29.742" v="22" actId="2696"/>
        <pc:sldMkLst>
          <pc:docMk/>
          <pc:sldMk cId="1186443379" sldId="792"/>
        </pc:sldMkLst>
      </pc:sldChg>
      <pc:sldChg chg="del">
        <pc:chgData name="최원석" userId="7da7f9e5-8de8-40cd-986c-c293d6686ab2" providerId="ADAL" clId="{41469DBE-9DAA-4E14-BC12-F4879337AB29}" dt="2020-07-20T08:32:29.792" v="23" actId="2696"/>
        <pc:sldMkLst>
          <pc:docMk/>
          <pc:sldMk cId="0" sldId="793"/>
        </pc:sldMkLst>
      </pc:sldChg>
      <pc:sldChg chg="del">
        <pc:chgData name="최원석" userId="7da7f9e5-8de8-40cd-986c-c293d6686ab2" providerId="ADAL" clId="{41469DBE-9DAA-4E14-BC12-F4879337AB29}" dt="2020-07-20T08:32:34.308" v="26" actId="2696"/>
        <pc:sldMkLst>
          <pc:docMk/>
          <pc:sldMk cId="886113155" sldId="794"/>
        </pc:sldMkLst>
      </pc:sldChg>
      <pc:sldChg chg="del">
        <pc:chgData name="최원석" userId="7da7f9e5-8de8-40cd-986c-c293d6686ab2" providerId="ADAL" clId="{41469DBE-9DAA-4E14-BC12-F4879337AB29}" dt="2020-07-20T08:32:34.350" v="27" actId="2696"/>
        <pc:sldMkLst>
          <pc:docMk/>
          <pc:sldMk cId="2861114914" sldId="795"/>
        </pc:sldMkLst>
      </pc:sldChg>
      <pc:sldChg chg="del">
        <pc:chgData name="최원석" userId="7da7f9e5-8de8-40cd-986c-c293d6686ab2" providerId="ADAL" clId="{41469DBE-9DAA-4E14-BC12-F4879337AB29}" dt="2020-07-20T08:32:34.388" v="28" actId="2696"/>
        <pc:sldMkLst>
          <pc:docMk/>
          <pc:sldMk cId="2395325683" sldId="796"/>
        </pc:sldMkLst>
      </pc:sldChg>
      <pc:sldChg chg="del">
        <pc:chgData name="최원석" userId="7da7f9e5-8de8-40cd-986c-c293d6686ab2" providerId="ADAL" clId="{41469DBE-9DAA-4E14-BC12-F4879337AB29}" dt="2020-07-20T08:32:40.423" v="32" actId="2696"/>
        <pc:sldMkLst>
          <pc:docMk/>
          <pc:sldMk cId="1053914810" sldId="797"/>
        </pc:sldMkLst>
      </pc:sldChg>
      <pc:sldChg chg="del">
        <pc:chgData name="최원석" userId="7da7f9e5-8de8-40cd-986c-c293d6686ab2" providerId="ADAL" clId="{41469DBE-9DAA-4E14-BC12-F4879337AB29}" dt="2020-07-20T08:32:55.108" v="36" actId="2696"/>
        <pc:sldMkLst>
          <pc:docMk/>
          <pc:sldMk cId="2559708871" sldId="798"/>
        </pc:sldMkLst>
      </pc:sldChg>
      <pc:sldChg chg="del">
        <pc:chgData name="최원석" userId="7da7f9e5-8de8-40cd-986c-c293d6686ab2" providerId="ADAL" clId="{41469DBE-9DAA-4E14-BC12-F4879337AB29}" dt="2020-07-20T08:32:55.116" v="37" actId="2696"/>
        <pc:sldMkLst>
          <pc:docMk/>
          <pc:sldMk cId="1705449898" sldId="799"/>
        </pc:sldMkLst>
      </pc:sldChg>
      <pc:sldChg chg="del">
        <pc:chgData name="최원석" userId="7da7f9e5-8de8-40cd-986c-c293d6686ab2" providerId="ADAL" clId="{41469DBE-9DAA-4E14-BC12-F4879337AB29}" dt="2020-07-20T08:32:55.119" v="38" actId="2696"/>
        <pc:sldMkLst>
          <pc:docMk/>
          <pc:sldMk cId="813154371" sldId="800"/>
        </pc:sldMkLst>
      </pc:sldChg>
      <pc:sldChg chg="del">
        <pc:chgData name="최원석" userId="7da7f9e5-8de8-40cd-986c-c293d6686ab2" providerId="ADAL" clId="{41469DBE-9DAA-4E14-BC12-F4879337AB29}" dt="2020-07-20T08:32:55.100" v="35" actId="2696"/>
        <pc:sldMkLst>
          <pc:docMk/>
          <pc:sldMk cId="3853381995" sldId="801"/>
        </pc:sldMkLst>
      </pc:sldChg>
      <pc:sldChg chg="addSp delSp modSp">
        <pc:chgData name="최원석" userId="7da7f9e5-8de8-40cd-986c-c293d6686ab2" providerId="ADAL" clId="{41469DBE-9DAA-4E14-BC12-F4879337AB29}" dt="2020-07-27T04:45:46.074" v="7513"/>
        <pc:sldMkLst>
          <pc:docMk/>
          <pc:sldMk cId="1908668376" sldId="802"/>
        </pc:sldMkLst>
        <pc:spChg chg="add mod">
          <ac:chgData name="최원석" userId="7da7f9e5-8de8-40cd-986c-c293d6686ab2" providerId="ADAL" clId="{41469DBE-9DAA-4E14-BC12-F4879337AB29}" dt="2020-07-23T05:56:44.988" v="1383" actId="1076"/>
          <ac:spMkLst>
            <pc:docMk/>
            <pc:sldMk cId="1908668376" sldId="802"/>
            <ac:spMk id="2" creationId="{EAF5DC56-A5C2-4991-A533-A69C74ED7811}"/>
          </ac:spMkLst>
        </pc:spChg>
        <pc:spChg chg="mod">
          <ac:chgData name="최원석" userId="7da7f9e5-8de8-40cd-986c-c293d6686ab2" providerId="ADAL" clId="{41469DBE-9DAA-4E14-BC12-F4879337AB29}" dt="2020-07-24T02:18:56.924" v="5853" actId="20577"/>
          <ac:spMkLst>
            <pc:docMk/>
            <pc:sldMk cId="1908668376" sldId="802"/>
            <ac:spMk id="8" creationId="{00000000-0000-0000-0000-000000000000}"/>
          </ac:spMkLst>
        </pc:spChg>
        <pc:spChg chg="mod">
          <ac:chgData name="최원석" userId="7da7f9e5-8de8-40cd-986c-c293d6686ab2" providerId="ADAL" clId="{41469DBE-9DAA-4E14-BC12-F4879337AB29}" dt="2020-07-24T01:13:09.816" v="3113"/>
          <ac:spMkLst>
            <pc:docMk/>
            <pc:sldMk cId="1908668376" sldId="802"/>
            <ac:spMk id="9" creationId="{00000000-0000-0000-0000-000000000000}"/>
          </ac:spMkLst>
        </pc:spChg>
        <pc:spChg chg="mod">
          <ac:chgData name="최원석" userId="7da7f9e5-8de8-40cd-986c-c293d6686ab2" providerId="ADAL" clId="{41469DBE-9DAA-4E14-BC12-F4879337AB29}" dt="2020-07-20T09:05:28.166" v="693" actId="1035"/>
          <ac:spMkLst>
            <pc:docMk/>
            <pc:sldMk cId="1908668376" sldId="802"/>
            <ac:spMk id="21" creationId="{499CB023-F9B5-4997-AAB5-689181023700}"/>
          </ac:spMkLst>
        </pc:spChg>
        <pc:spChg chg="mod">
          <ac:chgData name="최원석" userId="7da7f9e5-8de8-40cd-986c-c293d6686ab2" providerId="ADAL" clId="{41469DBE-9DAA-4E14-BC12-F4879337AB29}" dt="2020-07-20T09:05:28.166" v="693" actId="1035"/>
          <ac:spMkLst>
            <pc:docMk/>
            <pc:sldMk cId="1908668376" sldId="802"/>
            <ac:spMk id="22" creationId="{9E9FB63E-88C3-4D94-A834-0439BD5C69D2}"/>
          </ac:spMkLst>
        </pc:spChg>
        <pc:spChg chg="mod">
          <ac:chgData name="최원석" userId="7da7f9e5-8de8-40cd-986c-c293d6686ab2" providerId="ADAL" clId="{41469DBE-9DAA-4E14-BC12-F4879337AB29}" dt="2020-07-20T09:05:28.166" v="693" actId="1035"/>
          <ac:spMkLst>
            <pc:docMk/>
            <pc:sldMk cId="1908668376" sldId="802"/>
            <ac:spMk id="23" creationId="{CA68D731-B757-4531-AA7A-52EE704C9A39}"/>
          </ac:spMkLst>
        </pc:spChg>
        <pc:spChg chg="mod">
          <ac:chgData name="최원석" userId="7da7f9e5-8de8-40cd-986c-c293d6686ab2" providerId="ADAL" clId="{41469DBE-9DAA-4E14-BC12-F4879337AB29}" dt="2020-07-20T09:05:28.166" v="693" actId="1035"/>
          <ac:spMkLst>
            <pc:docMk/>
            <pc:sldMk cId="1908668376" sldId="802"/>
            <ac:spMk id="24" creationId="{8C5FCB16-2BB8-4167-B507-ED90CF9F0206}"/>
          </ac:spMkLst>
        </pc:spChg>
        <pc:spChg chg="del mod">
          <ac:chgData name="최원석" userId="7da7f9e5-8de8-40cd-986c-c293d6686ab2" providerId="ADAL" clId="{41469DBE-9DAA-4E14-BC12-F4879337AB29}" dt="2020-07-23T05:46:55.902" v="899" actId="478"/>
          <ac:spMkLst>
            <pc:docMk/>
            <pc:sldMk cId="1908668376" sldId="802"/>
            <ac:spMk id="26" creationId="{DE5A7E31-8D0D-42F8-A45B-3988D4DBCB9C}"/>
          </ac:spMkLst>
        </pc:spChg>
        <pc:spChg chg="del mod">
          <ac:chgData name="최원석" userId="7da7f9e5-8de8-40cd-986c-c293d6686ab2" providerId="ADAL" clId="{41469DBE-9DAA-4E14-BC12-F4879337AB29}" dt="2020-07-23T05:46:58.107" v="900" actId="478"/>
          <ac:spMkLst>
            <pc:docMk/>
            <pc:sldMk cId="1908668376" sldId="802"/>
            <ac:spMk id="27" creationId="{2CC4C701-D76F-4C3E-93EB-300206B18D3D}"/>
          </ac:spMkLst>
        </pc:spChg>
        <pc:spChg chg="mod">
          <ac:chgData name="최원석" userId="7da7f9e5-8de8-40cd-986c-c293d6686ab2" providerId="ADAL" clId="{41469DBE-9DAA-4E14-BC12-F4879337AB29}" dt="2020-07-20T09:05:28.166" v="693" actId="1035"/>
          <ac:spMkLst>
            <pc:docMk/>
            <pc:sldMk cId="1908668376" sldId="802"/>
            <ac:spMk id="29" creationId="{00000000-0000-0000-0000-000000000000}"/>
          </ac:spMkLst>
        </pc:spChg>
        <pc:spChg chg="mod">
          <ac:chgData name="최원석" userId="7da7f9e5-8de8-40cd-986c-c293d6686ab2" providerId="ADAL" clId="{41469DBE-9DAA-4E14-BC12-F4879337AB29}" dt="2020-07-20T09:05:28.166" v="693" actId="1035"/>
          <ac:spMkLst>
            <pc:docMk/>
            <pc:sldMk cId="1908668376" sldId="802"/>
            <ac:spMk id="30" creationId="{C5C40EBD-34FE-4536-843A-88D47F2C42B2}"/>
          </ac:spMkLst>
        </pc:spChg>
        <pc:spChg chg="mod">
          <ac:chgData name="최원석" userId="7da7f9e5-8de8-40cd-986c-c293d6686ab2" providerId="ADAL" clId="{41469DBE-9DAA-4E14-BC12-F4879337AB29}" dt="2020-07-20T09:05:28.166" v="693" actId="1035"/>
          <ac:spMkLst>
            <pc:docMk/>
            <pc:sldMk cId="1908668376" sldId="802"/>
            <ac:spMk id="31" creationId="{00000000-0000-0000-0000-000000000000}"/>
          </ac:spMkLst>
        </pc:spChg>
        <pc:spChg chg="mod">
          <ac:chgData name="최원석" userId="7da7f9e5-8de8-40cd-986c-c293d6686ab2" providerId="ADAL" clId="{41469DBE-9DAA-4E14-BC12-F4879337AB29}" dt="2020-07-20T09:05:28.166" v="693" actId="1035"/>
          <ac:spMkLst>
            <pc:docMk/>
            <pc:sldMk cId="1908668376" sldId="802"/>
            <ac:spMk id="32" creationId="{67F27E5B-0AE7-4422-922E-1C4E143BA248}"/>
          </ac:spMkLst>
        </pc:spChg>
        <pc:spChg chg="mod">
          <ac:chgData name="최원석" userId="7da7f9e5-8de8-40cd-986c-c293d6686ab2" providerId="ADAL" clId="{41469DBE-9DAA-4E14-BC12-F4879337AB29}" dt="2020-07-20T09:06:22.607" v="737" actId="1036"/>
          <ac:spMkLst>
            <pc:docMk/>
            <pc:sldMk cId="1908668376" sldId="802"/>
            <ac:spMk id="41" creationId="{339124EB-AD01-4AAD-A802-D05D883B739E}"/>
          </ac:spMkLst>
        </pc:spChg>
        <pc:spChg chg="del mod">
          <ac:chgData name="최원석" userId="7da7f9e5-8de8-40cd-986c-c293d6686ab2" providerId="ADAL" clId="{41469DBE-9DAA-4E14-BC12-F4879337AB29}" dt="2020-07-23T05:47:01.784" v="902" actId="478"/>
          <ac:spMkLst>
            <pc:docMk/>
            <pc:sldMk cId="1908668376" sldId="802"/>
            <ac:spMk id="42" creationId="{16644C1C-B9BB-4A28-B6DC-F1E8F2822C24}"/>
          </ac:spMkLst>
        </pc:spChg>
        <pc:spChg chg="mod">
          <ac:chgData name="최원석" userId="7da7f9e5-8de8-40cd-986c-c293d6686ab2" providerId="ADAL" clId="{41469DBE-9DAA-4E14-BC12-F4879337AB29}" dt="2020-07-27T04:45:23.489" v="7475"/>
          <ac:spMkLst>
            <pc:docMk/>
            <pc:sldMk cId="1908668376" sldId="802"/>
            <ac:spMk id="43" creationId="{6F12C7D0-C4BB-4C5A-9258-8E796363A9DB}"/>
          </ac:spMkLst>
        </pc:spChg>
        <pc:spChg chg="add mod">
          <ac:chgData name="최원석" userId="7da7f9e5-8de8-40cd-986c-c293d6686ab2" providerId="ADAL" clId="{41469DBE-9DAA-4E14-BC12-F4879337AB29}" dt="2020-07-23T05:47:35.669" v="904" actId="1076"/>
          <ac:spMkLst>
            <pc:docMk/>
            <pc:sldMk cId="1908668376" sldId="802"/>
            <ac:spMk id="48" creationId="{9808BA28-CBAE-412E-856D-937586FCB960}"/>
          </ac:spMkLst>
        </pc:spChg>
        <pc:spChg chg="add mod">
          <ac:chgData name="최원석" userId="7da7f9e5-8de8-40cd-986c-c293d6686ab2" providerId="ADAL" clId="{41469DBE-9DAA-4E14-BC12-F4879337AB29}" dt="2020-07-27T04:45:34.082" v="7493"/>
          <ac:spMkLst>
            <pc:docMk/>
            <pc:sldMk cId="1908668376" sldId="802"/>
            <ac:spMk id="49" creationId="{78F68688-B38E-4DA2-BA9D-5CA11BE13D10}"/>
          </ac:spMkLst>
        </pc:spChg>
        <pc:spChg chg="del mod">
          <ac:chgData name="최원석" userId="7da7f9e5-8de8-40cd-986c-c293d6686ab2" providerId="ADAL" clId="{41469DBE-9DAA-4E14-BC12-F4879337AB29}" dt="2020-07-20T08:52:37.886" v="57" actId="478"/>
          <ac:spMkLst>
            <pc:docMk/>
            <pc:sldMk cId="1908668376" sldId="802"/>
            <ac:spMk id="49" creationId="{91AC20ED-9E8E-401B-865D-CF7655DC3A91}"/>
          </ac:spMkLst>
        </pc:spChg>
        <pc:spChg chg="del topLvl">
          <ac:chgData name="최원석" userId="7da7f9e5-8de8-40cd-986c-c293d6686ab2" providerId="ADAL" clId="{41469DBE-9DAA-4E14-BC12-F4879337AB29}" dt="2020-07-20T08:52:40.520" v="58" actId="478"/>
          <ac:spMkLst>
            <pc:docMk/>
            <pc:sldMk cId="1908668376" sldId="802"/>
            <ac:spMk id="50" creationId="{EF7ED39E-D77B-4A8C-9AFC-3675B6534496}"/>
          </ac:spMkLst>
        </pc:spChg>
        <pc:spChg chg="add mod">
          <ac:chgData name="최원석" userId="7da7f9e5-8de8-40cd-986c-c293d6686ab2" providerId="ADAL" clId="{41469DBE-9DAA-4E14-BC12-F4879337AB29}" dt="2020-07-20T08:53:07.275" v="63" actId="571"/>
          <ac:spMkLst>
            <pc:docMk/>
            <pc:sldMk cId="1908668376" sldId="802"/>
            <ac:spMk id="53" creationId="{B5FD0F6F-BBB2-4D22-A480-E23C973E56D7}"/>
          </ac:spMkLst>
        </pc:spChg>
        <pc:spChg chg="mod">
          <ac:chgData name="최원석" userId="7da7f9e5-8de8-40cd-986c-c293d6686ab2" providerId="ADAL" clId="{41469DBE-9DAA-4E14-BC12-F4879337AB29}" dt="2020-07-23T05:55:20.569" v="1323" actId="6549"/>
          <ac:spMkLst>
            <pc:docMk/>
            <pc:sldMk cId="1908668376" sldId="802"/>
            <ac:spMk id="53" creationId="{C5D6AB79-FED7-4006-9E6A-4E94B08AF521}"/>
          </ac:spMkLst>
        </pc:spChg>
        <pc:spChg chg="del mod">
          <ac:chgData name="최원석" userId="7da7f9e5-8de8-40cd-986c-c293d6686ab2" providerId="ADAL" clId="{41469DBE-9DAA-4E14-BC12-F4879337AB29}" dt="2020-07-23T05:53:52.465" v="1256" actId="478"/>
          <ac:spMkLst>
            <pc:docMk/>
            <pc:sldMk cId="1908668376" sldId="802"/>
            <ac:spMk id="54" creationId="{17756CD5-5730-4E45-AD3A-2BEBE49E04B1}"/>
          </ac:spMkLst>
        </pc:spChg>
        <pc:spChg chg="add mod">
          <ac:chgData name="최원석" userId="7da7f9e5-8de8-40cd-986c-c293d6686ab2" providerId="ADAL" clId="{41469DBE-9DAA-4E14-BC12-F4879337AB29}" dt="2020-07-20T09:10:42.006" v="872" actId="1076"/>
          <ac:spMkLst>
            <pc:docMk/>
            <pc:sldMk cId="1908668376" sldId="802"/>
            <ac:spMk id="55" creationId="{1232648C-E3EF-456B-A955-701C49B51B90}"/>
          </ac:spMkLst>
        </pc:spChg>
        <pc:spChg chg="add mod">
          <ac:chgData name="최원석" userId="7da7f9e5-8de8-40cd-986c-c293d6686ab2" providerId="ADAL" clId="{41469DBE-9DAA-4E14-BC12-F4879337AB29}" dt="2020-07-20T09:26:59.638" v="886" actId="14100"/>
          <ac:spMkLst>
            <pc:docMk/>
            <pc:sldMk cId="1908668376" sldId="802"/>
            <ac:spMk id="56" creationId="{7E30D340-AAB2-45F0-9F0A-A8C801A1D624}"/>
          </ac:spMkLst>
        </pc:spChg>
        <pc:spChg chg="add mod">
          <ac:chgData name="최원석" userId="7da7f9e5-8de8-40cd-986c-c293d6686ab2" providerId="ADAL" clId="{41469DBE-9DAA-4E14-BC12-F4879337AB29}" dt="2020-07-20T09:26:57.317" v="885" actId="1076"/>
          <ac:spMkLst>
            <pc:docMk/>
            <pc:sldMk cId="1908668376" sldId="802"/>
            <ac:spMk id="57" creationId="{17494A2B-D209-49A6-B8C5-344CC9D00CED}"/>
          </ac:spMkLst>
        </pc:spChg>
        <pc:spChg chg="add mod">
          <ac:chgData name="최원석" userId="7da7f9e5-8de8-40cd-986c-c293d6686ab2" providerId="ADAL" clId="{41469DBE-9DAA-4E14-BC12-F4879337AB29}" dt="2020-07-20T09:05:28.166" v="693" actId="1035"/>
          <ac:spMkLst>
            <pc:docMk/>
            <pc:sldMk cId="1908668376" sldId="802"/>
            <ac:spMk id="58" creationId="{2C8981A6-7DC1-4B94-9C70-A54C22E2797B}"/>
          </ac:spMkLst>
        </pc:spChg>
        <pc:spChg chg="add del mod">
          <ac:chgData name="최원석" userId="7da7f9e5-8de8-40cd-986c-c293d6686ab2" providerId="ADAL" clId="{41469DBE-9DAA-4E14-BC12-F4879337AB29}" dt="2020-07-20T09:05:00.835" v="657" actId="478"/>
          <ac:spMkLst>
            <pc:docMk/>
            <pc:sldMk cId="1908668376" sldId="802"/>
            <ac:spMk id="62" creationId="{9D10AEE4-2A6F-4C28-9ABD-26511A916C45}"/>
          </ac:spMkLst>
        </pc:spChg>
        <pc:spChg chg="del mod">
          <ac:chgData name="최원석" userId="7da7f9e5-8de8-40cd-986c-c293d6686ab2" providerId="ADAL" clId="{41469DBE-9DAA-4E14-BC12-F4879337AB29}" dt="2020-07-23T05:54:33.145" v="1289" actId="478"/>
          <ac:spMkLst>
            <pc:docMk/>
            <pc:sldMk cId="1908668376" sldId="802"/>
            <ac:spMk id="62" creationId="{FD09D319-1E4E-454B-90FB-1FE4F7A2A9C9}"/>
          </ac:spMkLst>
        </pc:spChg>
        <pc:spChg chg="mod">
          <ac:chgData name="최원석" userId="7da7f9e5-8de8-40cd-986c-c293d6686ab2" providerId="ADAL" clId="{41469DBE-9DAA-4E14-BC12-F4879337AB29}" dt="2020-07-27T04:45:38.442" v="7502"/>
          <ac:spMkLst>
            <pc:docMk/>
            <pc:sldMk cId="1908668376" sldId="802"/>
            <ac:spMk id="63" creationId="{095B4681-65ED-4F58-932F-7608C45DB5A5}"/>
          </ac:spMkLst>
        </pc:spChg>
        <pc:spChg chg="add del mod">
          <ac:chgData name="최원석" userId="7da7f9e5-8de8-40cd-986c-c293d6686ab2" providerId="ADAL" clId="{41469DBE-9DAA-4E14-BC12-F4879337AB29}" dt="2020-07-20T09:09:47.085" v="848" actId="478"/>
          <ac:spMkLst>
            <pc:docMk/>
            <pc:sldMk cId="1908668376" sldId="802"/>
            <ac:spMk id="63" creationId="{137CA5BF-707E-43DF-894C-B4655C2ED5C7}"/>
          </ac:spMkLst>
        </pc:spChg>
        <pc:spChg chg="add mod">
          <ac:chgData name="최원석" userId="7da7f9e5-8de8-40cd-986c-c293d6686ab2" providerId="ADAL" clId="{41469DBE-9DAA-4E14-BC12-F4879337AB29}" dt="2020-07-20T09:10:09.927" v="868" actId="1076"/>
          <ac:spMkLst>
            <pc:docMk/>
            <pc:sldMk cId="1908668376" sldId="802"/>
            <ac:spMk id="64" creationId="{C2124C56-AE2F-4CC3-8086-F58F1C76ABCC}"/>
          </ac:spMkLst>
        </pc:spChg>
        <pc:spChg chg="add mod">
          <ac:chgData name="최원석" userId="7da7f9e5-8de8-40cd-986c-c293d6686ab2" providerId="ADAL" clId="{41469DBE-9DAA-4E14-BC12-F4879337AB29}" dt="2020-07-20T09:10:33.651" v="871" actId="1037"/>
          <ac:spMkLst>
            <pc:docMk/>
            <pc:sldMk cId="1908668376" sldId="802"/>
            <ac:spMk id="65" creationId="{24DC8CAE-FD6E-4B32-82BF-E26C58C9B17B}"/>
          </ac:spMkLst>
        </pc:spChg>
        <pc:spChg chg="del">
          <ac:chgData name="최원석" userId="7da7f9e5-8de8-40cd-986c-c293d6686ab2" providerId="ADAL" clId="{41469DBE-9DAA-4E14-BC12-F4879337AB29}" dt="2020-07-23T05:53:58.695" v="1260" actId="478"/>
          <ac:spMkLst>
            <pc:docMk/>
            <pc:sldMk cId="1908668376" sldId="802"/>
            <ac:spMk id="66" creationId="{DC48CC42-B582-48F2-A6EE-4698A9CE5E19}"/>
          </ac:spMkLst>
        </pc:spChg>
        <pc:spChg chg="add mod">
          <ac:chgData name="최원석" userId="7da7f9e5-8de8-40cd-986c-c293d6686ab2" providerId="ADAL" clId="{41469DBE-9DAA-4E14-BC12-F4879337AB29}" dt="2020-07-27T04:45:46.074" v="7513"/>
          <ac:spMkLst>
            <pc:docMk/>
            <pc:sldMk cId="1908668376" sldId="802"/>
            <ac:spMk id="67" creationId="{C09A00EB-BC69-4620-8C27-3ADDEDE82DBB}"/>
          </ac:spMkLst>
        </pc:spChg>
        <pc:spChg chg="mod">
          <ac:chgData name="최원석" userId="7da7f9e5-8de8-40cd-986c-c293d6686ab2" providerId="ADAL" clId="{41469DBE-9DAA-4E14-BC12-F4879337AB29}" dt="2020-07-23T05:55:50.925" v="1359"/>
          <ac:spMkLst>
            <pc:docMk/>
            <pc:sldMk cId="1908668376" sldId="802"/>
            <ac:spMk id="69" creationId="{DD006F1B-7411-4B3B-8F18-1DF9A124063F}"/>
          </ac:spMkLst>
        </pc:spChg>
        <pc:spChg chg="add del mod">
          <ac:chgData name="최원석" userId="7da7f9e5-8de8-40cd-986c-c293d6686ab2" providerId="ADAL" clId="{41469DBE-9DAA-4E14-BC12-F4879337AB29}" dt="2020-07-23T05:56:00.541" v="1362" actId="478"/>
          <ac:spMkLst>
            <pc:docMk/>
            <pc:sldMk cId="1908668376" sldId="802"/>
            <ac:spMk id="71" creationId="{16D4CBCD-D934-41EE-B3FF-92D85DED34E6}"/>
          </ac:spMkLst>
        </pc:spChg>
        <pc:spChg chg="add mod">
          <ac:chgData name="최원석" userId="7da7f9e5-8de8-40cd-986c-c293d6686ab2" providerId="ADAL" clId="{41469DBE-9DAA-4E14-BC12-F4879337AB29}" dt="2020-07-23T05:56:18.180" v="1380" actId="1076"/>
          <ac:spMkLst>
            <pc:docMk/>
            <pc:sldMk cId="1908668376" sldId="802"/>
            <ac:spMk id="72" creationId="{7DA30071-86CA-4940-8E29-9C0076B74F78}"/>
          </ac:spMkLst>
        </pc:spChg>
        <pc:spChg chg="add mod">
          <ac:chgData name="최원석" userId="7da7f9e5-8de8-40cd-986c-c293d6686ab2" providerId="ADAL" clId="{41469DBE-9DAA-4E14-BC12-F4879337AB29}" dt="2020-07-23T05:58:13.985" v="1697" actId="20577"/>
          <ac:spMkLst>
            <pc:docMk/>
            <pc:sldMk cId="1908668376" sldId="802"/>
            <ac:spMk id="73" creationId="{74E67CDF-4BC8-4EA6-A9FD-99C6BF835D94}"/>
          </ac:spMkLst>
        </pc:spChg>
        <pc:spChg chg="add mod">
          <ac:chgData name="최원석" userId="7da7f9e5-8de8-40cd-986c-c293d6686ab2" providerId="ADAL" clId="{41469DBE-9DAA-4E14-BC12-F4879337AB29}" dt="2020-07-23T05:58:48.131" v="1700" actId="20577"/>
          <ac:spMkLst>
            <pc:docMk/>
            <pc:sldMk cId="1908668376" sldId="802"/>
            <ac:spMk id="74" creationId="{229D0A3C-DB92-4191-9BCE-393522E93D9E}"/>
          </ac:spMkLst>
        </pc:spChg>
        <pc:spChg chg="add mod">
          <ac:chgData name="최원석" userId="7da7f9e5-8de8-40cd-986c-c293d6686ab2" providerId="ADAL" clId="{41469DBE-9DAA-4E14-BC12-F4879337AB29}" dt="2020-07-23T05:59:49.978" v="1893" actId="20577"/>
          <ac:spMkLst>
            <pc:docMk/>
            <pc:sldMk cId="1908668376" sldId="802"/>
            <ac:spMk id="75" creationId="{E9A32298-56A4-4F51-80D5-29EF5D45EEEC}"/>
          </ac:spMkLst>
        </pc:spChg>
        <pc:spChg chg="del topLvl">
          <ac:chgData name="최원석" userId="7da7f9e5-8de8-40cd-986c-c293d6686ab2" providerId="ADAL" clId="{41469DBE-9DAA-4E14-BC12-F4879337AB29}" dt="2020-07-20T09:00:47.016" v="592" actId="478"/>
          <ac:spMkLst>
            <pc:docMk/>
            <pc:sldMk cId="1908668376" sldId="802"/>
            <ac:spMk id="90" creationId="{F8470F22-5431-4BB9-A392-D676C8841955}"/>
          </ac:spMkLst>
        </pc:spChg>
        <pc:spChg chg="del">
          <ac:chgData name="최원석" userId="7da7f9e5-8de8-40cd-986c-c293d6686ab2" providerId="ADAL" clId="{41469DBE-9DAA-4E14-BC12-F4879337AB29}" dt="2020-07-20T09:00:44.949" v="591" actId="478"/>
          <ac:spMkLst>
            <pc:docMk/>
            <pc:sldMk cId="1908668376" sldId="802"/>
            <ac:spMk id="91" creationId="{D512FEEA-0019-4E72-97E5-CEC402D779C7}"/>
          </ac:spMkLst>
        </pc:spChg>
        <pc:spChg chg="mod">
          <ac:chgData name="최원석" userId="7da7f9e5-8de8-40cd-986c-c293d6686ab2" providerId="ADAL" clId="{41469DBE-9DAA-4E14-BC12-F4879337AB29}" dt="2020-07-20T09:06:22.607" v="737" actId="1036"/>
          <ac:spMkLst>
            <pc:docMk/>
            <pc:sldMk cId="1908668376" sldId="802"/>
            <ac:spMk id="95" creationId="{F8BCAACC-1185-4933-ACE5-79CAEEEA43C2}"/>
          </ac:spMkLst>
        </pc:spChg>
        <pc:spChg chg="mod">
          <ac:chgData name="최원석" userId="7da7f9e5-8de8-40cd-986c-c293d6686ab2" providerId="ADAL" clId="{41469DBE-9DAA-4E14-BC12-F4879337AB29}" dt="2020-07-20T09:10:05.335" v="866" actId="1076"/>
          <ac:spMkLst>
            <pc:docMk/>
            <pc:sldMk cId="1908668376" sldId="802"/>
            <ac:spMk id="96" creationId="{339124EB-AD01-4AAD-A802-D05D883B739E}"/>
          </ac:spMkLst>
        </pc:spChg>
        <pc:spChg chg="del mod">
          <ac:chgData name="최원석" userId="7da7f9e5-8de8-40cd-986c-c293d6686ab2" providerId="ADAL" clId="{41469DBE-9DAA-4E14-BC12-F4879337AB29}" dt="2020-07-20T09:07:57.742" v="821" actId="478"/>
          <ac:spMkLst>
            <pc:docMk/>
            <pc:sldMk cId="1908668376" sldId="802"/>
            <ac:spMk id="97" creationId="{339124EB-AD01-4AAD-A802-D05D883B739E}"/>
          </ac:spMkLst>
        </pc:spChg>
        <pc:spChg chg="del mod">
          <ac:chgData name="최원석" userId="7da7f9e5-8de8-40cd-986c-c293d6686ab2" providerId="ADAL" clId="{41469DBE-9DAA-4E14-BC12-F4879337AB29}" dt="2020-07-20T09:08:13.311" v="824" actId="478"/>
          <ac:spMkLst>
            <pc:docMk/>
            <pc:sldMk cId="1908668376" sldId="802"/>
            <ac:spMk id="98" creationId="{339124EB-AD01-4AAD-A802-D05D883B739E}"/>
          </ac:spMkLst>
        </pc:spChg>
        <pc:spChg chg="mod">
          <ac:chgData name="최원석" userId="7da7f9e5-8de8-40cd-986c-c293d6686ab2" providerId="ADAL" clId="{41469DBE-9DAA-4E14-BC12-F4879337AB29}" dt="2020-07-20T09:09:24.862" v="844" actId="1076"/>
          <ac:spMkLst>
            <pc:docMk/>
            <pc:sldMk cId="1908668376" sldId="802"/>
            <ac:spMk id="99" creationId="{8C5FCB16-2BB8-4167-B507-ED90CF9F0206}"/>
          </ac:spMkLst>
        </pc:spChg>
        <pc:spChg chg="del mod">
          <ac:chgData name="최원석" userId="7da7f9e5-8de8-40cd-986c-c293d6686ab2" providerId="ADAL" clId="{41469DBE-9DAA-4E14-BC12-F4879337AB29}" dt="2020-07-23T05:47:00.266" v="901" actId="478"/>
          <ac:spMkLst>
            <pc:docMk/>
            <pc:sldMk cId="1908668376" sldId="802"/>
            <ac:spMk id="103" creationId="{37C7DBB0-66E1-47D8-B9CD-D53B3C86B60B}"/>
          </ac:spMkLst>
        </pc:spChg>
        <pc:spChg chg="del mod">
          <ac:chgData name="최원석" userId="7da7f9e5-8de8-40cd-986c-c293d6686ab2" providerId="ADAL" clId="{41469DBE-9DAA-4E14-BC12-F4879337AB29}" dt="2020-07-23T05:53:53.750" v="1257" actId="478"/>
          <ac:spMkLst>
            <pc:docMk/>
            <pc:sldMk cId="1908668376" sldId="802"/>
            <ac:spMk id="106" creationId="{00000000-0000-0000-0000-000000000000}"/>
          </ac:spMkLst>
        </pc:spChg>
        <pc:spChg chg="del mod">
          <ac:chgData name="최원석" userId="7da7f9e5-8de8-40cd-986c-c293d6686ab2" providerId="ADAL" clId="{41469DBE-9DAA-4E14-BC12-F4879337AB29}" dt="2020-07-23T05:53:54.775" v="1258" actId="478"/>
          <ac:spMkLst>
            <pc:docMk/>
            <pc:sldMk cId="1908668376" sldId="802"/>
            <ac:spMk id="107" creationId="{00000000-0000-0000-0000-000000000000}"/>
          </ac:spMkLst>
        </pc:spChg>
        <pc:grpChg chg="del">
          <ac:chgData name="최원석" userId="7da7f9e5-8de8-40cd-986c-c293d6686ab2" providerId="ADAL" clId="{41469DBE-9DAA-4E14-BC12-F4879337AB29}" dt="2020-07-20T08:52:40.520" v="58" actId="478"/>
          <ac:grpSpMkLst>
            <pc:docMk/>
            <pc:sldMk cId="1908668376" sldId="802"/>
            <ac:grpSpMk id="46" creationId="{E832450F-7A54-4748-8AD2-29A83B70C4BC}"/>
          </ac:grpSpMkLst>
        </pc:grpChg>
        <pc:grpChg chg="del topLvl">
          <ac:chgData name="최원석" userId="7da7f9e5-8de8-40cd-986c-c293d6686ab2" providerId="ADAL" clId="{41469DBE-9DAA-4E14-BC12-F4879337AB29}" dt="2020-07-20T08:52:41.559" v="59" actId="478"/>
          <ac:grpSpMkLst>
            <pc:docMk/>
            <pc:sldMk cId="1908668376" sldId="802"/>
            <ac:grpSpMk id="47" creationId="{40A95699-ED63-45BF-AA0E-1FE8277D3EFC}"/>
          </ac:grpSpMkLst>
        </pc:grpChg>
        <pc:grpChg chg="del">
          <ac:chgData name="최원석" userId="7da7f9e5-8de8-40cd-986c-c293d6686ab2" providerId="ADAL" clId="{41469DBE-9DAA-4E14-BC12-F4879337AB29}" dt="2020-07-20T08:52:37.886" v="57" actId="478"/>
          <ac:grpSpMkLst>
            <pc:docMk/>
            <pc:sldMk cId="1908668376" sldId="802"/>
            <ac:grpSpMk id="48" creationId="{C117F127-F014-4607-AF73-EF7968AD0125}"/>
          </ac:grpSpMkLst>
        </pc:grpChg>
        <pc:grpChg chg="add mod">
          <ac:chgData name="최원석" userId="7da7f9e5-8de8-40cd-986c-c293d6686ab2" providerId="ADAL" clId="{41469DBE-9DAA-4E14-BC12-F4879337AB29}" dt="2020-07-23T05:54:24.636" v="1288" actId="14100"/>
          <ac:grpSpMkLst>
            <pc:docMk/>
            <pc:sldMk cId="1908668376" sldId="802"/>
            <ac:grpSpMk id="50" creationId="{FB20B1F9-ADD7-42D9-843D-53CA1DF35518}"/>
          </ac:grpSpMkLst>
        </pc:grpChg>
        <pc:grpChg chg="del mod">
          <ac:chgData name="최원석" userId="7da7f9e5-8de8-40cd-986c-c293d6686ab2" providerId="ADAL" clId="{41469DBE-9DAA-4E14-BC12-F4879337AB29}" dt="2020-07-23T05:53:58.695" v="1260" actId="478"/>
          <ac:grpSpMkLst>
            <pc:docMk/>
            <pc:sldMk cId="1908668376" sldId="802"/>
            <ac:grpSpMk id="51" creationId="{2BE994BE-8AD7-40F4-B094-E24418F1DB1D}"/>
          </ac:grpSpMkLst>
        </pc:grpChg>
        <pc:grpChg chg="del mod">
          <ac:chgData name="최원석" userId="7da7f9e5-8de8-40cd-986c-c293d6686ab2" providerId="ADAL" clId="{41469DBE-9DAA-4E14-BC12-F4879337AB29}" dt="2020-07-23T05:54:33.145" v="1289" actId="478"/>
          <ac:grpSpMkLst>
            <pc:docMk/>
            <pc:sldMk cId="1908668376" sldId="802"/>
            <ac:grpSpMk id="52" creationId="{8D109036-63EE-4B05-BDA6-1B53DA501D38}"/>
          </ac:grpSpMkLst>
        </pc:grpChg>
        <pc:grpChg chg="add mod">
          <ac:chgData name="최원석" userId="7da7f9e5-8de8-40cd-986c-c293d6686ab2" providerId="ADAL" clId="{41469DBE-9DAA-4E14-BC12-F4879337AB29}" dt="2020-07-20T09:05:28.166" v="693" actId="1035"/>
          <ac:grpSpMkLst>
            <pc:docMk/>
            <pc:sldMk cId="1908668376" sldId="802"/>
            <ac:grpSpMk id="59" creationId="{DE8209BD-5E72-456C-AD44-9FF7E5577E3A}"/>
          </ac:grpSpMkLst>
        </pc:grpChg>
        <pc:grpChg chg="add mod">
          <ac:chgData name="최원석" userId="7da7f9e5-8de8-40cd-986c-c293d6686ab2" providerId="ADAL" clId="{41469DBE-9DAA-4E14-BC12-F4879337AB29}" dt="2020-07-23T05:56:03.229" v="1363" actId="14100"/>
          <ac:grpSpMkLst>
            <pc:docMk/>
            <pc:sldMk cId="1908668376" sldId="802"/>
            <ac:grpSpMk id="68" creationId="{5143B615-E28D-42FD-B8B6-8774FFBB4A83}"/>
          </ac:grpSpMkLst>
        </pc:grpChg>
        <pc:grpChg chg="del">
          <ac:chgData name="최원석" userId="7da7f9e5-8de8-40cd-986c-c293d6686ab2" providerId="ADAL" clId="{41469DBE-9DAA-4E14-BC12-F4879337AB29}" dt="2020-07-20T09:00:47.016" v="592" actId="478"/>
          <ac:grpSpMkLst>
            <pc:docMk/>
            <pc:sldMk cId="1908668376" sldId="802"/>
            <ac:grpSpMk id="87" creationId="{00000000-0000-0000-0000-000000000000}"/>
          </ac:grpSpMkLst>
        </pc:grpChg>
        <pc:grpChg chg="mod topLvl">
          <ac:chgData name="최원석" userId="7da7f9e5-8de8-40cd-986c-c293d6686ab2" providerId="ADAL" clId="{41469DBE-9DAA-4E14-BC12-F4879337AB29}" dt="2020-07-20T09:05:28.166" v="693" actId="1035"/>
          <ac:grpSpMkLst>
            <pc:docMk/>
            <pc:sldMk cId="1908668376" sldId="802"/>
            <ac:grpSpMk id="88" creationId="{00000000-0000-0000-0000-000000000000}"/>
          </ac:grpSpMkLst>
        </pc:grpChg>
        <pc:grpChg chg="del">
          <ac:chgData name="최원석" userId="7da7f9e5-8de8-40cd-986c-c293d6686ab2" providerId="ADAL" clId="{41469DBE-9DAA-4E14-BC12-F4879337AB29}" dt="2020-07-20T09:00:44.949" v="591" actId="478"/>
          <ac:grpSpMkLst>
            <pc:docMk/>
            <pc:sldMk cId="1908668376" sldId="802"/>
            <ac:grpSpMk id="89" creationId="{00000000-0000-0000-0000-000000000000}"/>
          </ac:grpSpMkLst>
        </pc:grpChg>
        <pc:graphicFrameChg chg="mod modGraphic">
          <ac:chgData name="최원석" userId="7da7f9e5-8de8-40cd-986c-c293d6686ab2" providerId="ADAL" clId="{41469DBE-9DAA-4E14-BC12-F4879337AB29}" dt="2020-07-27T04:45:28.057" v="7484"/>
          <ac:graphicFrameMkLst>
            <pc:docMk/>
            <pc:sldMk cId="1908668376" sldId="802"/>
            <ac:graphicFrameMk id="94" creationId="{9ABA9E95-DC69-417C-8649-80375B20C08F}"/>
          </ac:graphicFrameMkLst>
        </pc:graphicFrameChg>
      </pc:sldChg>
      <pc:sldChg chg="addSp delSp modSp ord">
        <pc:chgData name="최원석" userId="7da7f9e5-8de8-40cd-986c-c293d6686ab2" providerId="ADAL" clId="{41469DBE-9DAA-4E14-BC12-F4879337AB29}" dt="2020-07-27T05:21:41.192" v="8839" actId="14734"/>
        <pc:sldMkLst>
          <pc:docMk/>
          <pc:sldMk cId="1507815141" sldId="803"/>
        </pc:sldMkLst>
        <pc:spChg chg="mod">
          <ac:chgData name="최원석" userId="7da7f9e5-8de8-40cd-986c-c293d6686ab2" providerId="ADAL" clId="{41469DBE-9DAA-4E14-BC12-F4879337AB29}" dt="2020-07-24T02:19:03.985" v="5857" actId="20577"/>
          <ac:spMkLst>
            <pc:docMk/>
            <pc:sldMk cId="1507815141" sldId="803"/>
            <ac:spMk id="8" creationId="{00000000-0000-0000-0000-000000000000}"/>
          </ac:spMkLst>
        </pc:spChg>
        <pc:spChg chg="mod">
          <ac:chgData name="최원석" userId="7da7f9e5-8de8-40cd-986c-c293d6686ab2" providerId="ADAL" clId="{41469DBE-9DAA-4E14-BC12-F4879337AB29}" dt="2020-07-24T01:12:57.825" v="3111" actId="20577"/>
          <ac:spMkLst>
            <pc:docMk/>
            <pc:sldMk cId="1507815141" sldId="803"/>
            <ac:spMk id="9" creationId="{00000000-0000-0000-0000-000000000000}"/>
          </ac:spMkLst>
        </pc:spChg>
        <pc:spChg chg="mod">
          <ac:chgData name="최원석" userId="7da7f9e5-8de8-40cd-986c-c293d6686ab2" providerId="ADAL" clId="{41469DBE-9DAA-4E14-BC12-F4879337AB29}" dt="2020-07-23T06:03:54.436" v="2111"/>
          <ac:spMkLst>
            <pc:docMk/>
            <pc:sldMk cId="1507815141" sldId="803"/>
            <ac:spMk id="11" creationId="{00000000-0000-0000-0000-000000000000}"/>
          </ac:spMkLst>
        </pc:spChg>
        <pc:spChg chg="mod">
          <ac:chgData name="최원석" userId="7da7f9e5-8de8-40cd-986c-c293d6686ab2" providerId="ADAL" clId="{41469DBE-9DAA-4E14-BC12-F4879337AB29}" dt="2020-07-24T01:07:29.354" v="2772" actId="1038"/>
          <ac:spMkLst>
            <pc:docMk/>
            <pc:sldMk cId="1507815141" sldId="803"/>
            <ac:spMk id="37" creationId="{71578CE5-209A-4819-A64E-85A59B988780}"/>
          </ac:spMkLst>
        </pc:spChg>
        <pc:spChg chg="mod">
          <ac:chgData name="최원석" userId="7da7f9e5-8de8-40cd-986c-c293d6686ab2" providerId="ADAL" clId="{41469DBE-9DAA-4E14-BC12-F4879337AB29}" dt="2020-07-23T06:08:09.416" v="2358" actId="207"/>
          <ac:spMkLst>
            <pc:docMk/>
            <pc:sldMk cId="1507815141" sldId="803"/>
            <ac:spMk id="38" creationId="{71578CE5-209A-4819-A64E-85A59B988780}"/>
          </ac:spMkLst>
        </pc:spChg>
        <pc:spChg chg="del mod">
          <ac:chgData name="최원석" userId="7da7f9e5-8de8-40cd-986c-c293d6686ab2" providerId="ADAL" clId="{41469DBE-9DAA-4E14-BC12-F4879337AB29}" dt="2020-07-24T01:04:47.953" v="2591" actId="478"/>
          <ac:spMkLst>
            <pc:docMk/>
            <pc:sldMk cId="1507815141" sldId="803"/>
            <ac:spMk id="40" creationId="{71578CE5-209A-4819-A64E-85A59B988780}"/>
          </ac:spMkLst>
        </pc:spChg>
        <pc:spChg chg="del mod">
          <ac:chgData name="최원석" userId="7da7f9e5-8de8-40cd-986c-c293d6686ab2" providerId="ADAL" clId="{41469DBE-9DAA-4E14-BC12-F4879337AB29}" dt="2020-07-24T01:04:48.814" v="2592" actId="478"/>
          <ac:spMkLst>
            <pc:docMk/>
            <pc:sldMk cId="1507815141" sldId="803"/>
            <ac:spMk id="41" creationId="{00000000-0000-0000-0000-000000000000}"/>
          </ac:spMkLst>
        </pc:spChg>
        <pc:spChg chg="mod">
          <ac:chgData name="최원석" userId="7da7f9e5-8de8-40cd-986c-c293d6686ab2" providerId="ADAL" clId="{41469DBE-9DAA-4E14-BC12-F4879337AB29}" dt="2020-07-23T06:08:01.971" v="2357" actId="207"/>
          <ac:spMkLst>
            <pc:docMk/>
            <pc:sldMk cId="1507815141" sldId="803"/>
            <ac:spMk id="43" creationId="{71578CE5-209A-4819-A64E-85A59B988780}"/>
          </ac:spMkLst>
        </pc:spChg>
        <pc:spChg chg="add del">
          <ac:chgData name="최원석" userId="7da7f9e5-8de8-40cd-986c-c293d6686ab2" providerId="ADAL" clId="{41469DBE-9DAA-4E14-BC12-F4879337AB29}" dt="2020-07-23T06:08:19.995" v="2361"/>
          <ac:spMkLst>
            <pc:docMk/>
            <pc:sldMk cId="1507815141" sldId="803"/>
            <ac:spMk id="48" creationId="{DED7F178-6115-4E4C-9AC4-C6E470F7F23A}"/>
          </ac:spMkLst>
        </pc:spChg>
        <pc:spChg chg="add del mod">
          <ac:chgData name="최원석" userId="7da7f9e5-8de8-40cd-986c-c293d6686ab2" providerId="ADAL" clId="{41469DBE-9DAA-4E14-BC12-F4879337AB29}" dt="2020-07-24T01:04:49.723" v="2593" actId="478"/>
          <ac:spMkLst>
            <pc:docMk/>
            <pc:sldMk cId="1507815141" sldId="803"/>
            <ac:spMk id="49" creationId="{ED73B192-4E1E-4F89-BB79-0BE43E7CFA6F}"/>
          </ac:spMkLst>
        </pc:spChg>
        <pc:spChg chg="add del mod">
          <ac:chgData name="최원석" userId="7da7f9e5-8de8-40cd-986c-c293d6686ab2" providerId="ADAL" clId="{41469DBE-9DAA-4E14-BC12-F4879337AB29}" dt="2020-07-24T01:04:50.459" v="2594" actId="478"/>
          <ac:spMkLst>
            <pc:docMk/>
            <pc:sldMk cId="1507815141" sldId="803"/>
            <ac:spMk id="50" creationId="{D0269E18-7437-4D95-8801-AE0113E429B1}"/>
          </ac:spMkLst>
        </pc:spChg>
        <pc:spChg chg="add mod">
          <ac:chgData name="최원석" userId="7da7f9e5-8de8-40cd-986c-c293d6686ab2" providerId="ADAL" clId="{41469DBE-9DAA-4E14-BC12-F4879337AB29}" dt="2020-07-24T01:02:36.800" v="2555" actId="571"/>
          <ac:spMkLst>
            <pc:docMk/>
            <pc:sldMk cId="1507815141" sldId="803"/>
            <ac:spMk id="51" creationId="{5B318493-8F05-471C-9B58-31A47E7871F9}"/>
          </ac:spMkLst>
        </pc:spChg>
        <pc:spChg chg="add mod">
          <ac:chgData name="최원석" userId="7da7f9e5-8de8-40cd-986c-c293d6686ab2" providerId="ADAL" clId="{41469DBE-9DAA-4E14-BC12-F4879337AB29}" dt="2020-07-24T01:02:36.800" v="2555" actId="571"/>
          <ac:spMkLst>
            <pc:docMk/>
            <pc:sldMk cId="1507815141" sldId="803"/>
            <ac:spMk id="52" creationId="{4A86555E-297D-4CEB-ADAD-7708918C7EF0}"/>
          </ac:spMkLst>
        </pc:spChg>
        <pc:spChg chg="add mod">
          <ac:chgData name="최원석" userId="7da7f9e5-8de8-40cd-986c-c293d6686ab2" providerId="ADAL" clId="{41469DBE-9DAA-4E14-BC12-F4879337AB29}" dt="2020-07-24T01:02:39.714" v="2556" actId="571"/>
          <ac:spMkLst>
            <pc:docMk/>
            <pc:sldMk cId="1507815141" sldId="803"/>
            <ac:spMk id="53" creationId="{31880511-B65D-4667-BA93-114247EE6FBD}"/>
          </ac:spMkLst>
        </pc:spChg>
        <pc:spChg chg="mod">
          <ac:chgData name="최원석" userId="7da7f9e5-8de8-40cd-986c-c293d6686ab2" providerId="ADAL" clId="{41469DBE-9DAA-4E14-BC12-F4879337AB29}" dt="2020-07-24T01:03:59.238" v="2566" actId="14100"/>
          <ac:spMkLst>
            <pc:docMk/>
            <pc:sldMk cId="1507815141" sldId="803"/>
            <ac:spMk id="54" creationId="{71578CE5-209A-4819-A64E-85A59B988780}"/>
          </ac:spMkLst>
        </pc:spChg>
        <pc:spChg chg="mod">
          <ac:chgData name="최원석" userId="7da7f9e5-8de8-40cd-986c-c293d6686ab2" providerId="ADAL" clId="{41469DBE-9DAA-4E14-BC12-F4879337AB29}" dt="2020-07-24T01:08:57.768" v="2965" actId="1035"/>
          <ac:spMkLst>
            <pc:docMk/>
            <pc:sldMk cId="1507815141" sldId="803"/>
            <ac:spMk id="55" creationId="{71578CE5-209A-4819-A64E-85A59B988780}"/>
          </ac:spMkLst>
        </pc:spChg>
        <pc:spChg chg="mod">
          <ac:chgData name="최원석" userId="7da7f9e5-8de8-40cd-986c-c293d6686ab2" providerId="ADAL" clId="{41469DBE-9DAA-4E14-BC12-F4879337AB29}" dt="2020-07-24T01:09:00.727" v="2966" actId="1035"/>
          <ac:spMkLst>
            <pc:docMk/>
            <pc:sldMk cId="1507815141" sldId="803"/>
            <ac:spMk id="56" creationId="{71578CE5-209A-4819-A64E-85A59B988780}"/>
          </ac:spMkLst>
        </pc:spChg>
        <pc:spChg chg="mod">
          <ac:chgData name="최원석" userId="7da7f9e5-8de8-40cd-986c-c293d6686ab2" providerId="ADAL" clId="{41469DBE-9DAA-4E14-BC12-F4879337AB29}" dt="2020-07-24T01:04:22.820" v="2579" actId="1036"/>
          <ac:spMkLst>
            <pc:docMk/>
            <pc:sldMk cId="1507815141" sldId="803"/>
            <ac:spMk id="57" creationId="{8C5FCB16-2BB8-4167-B507-ED90CF9F0206}"/>
          </ac:spMkLst>
        </pc:spChg>
        <pc:spChg chg="mod">
          <ac:chgData name="최원석" userId="7da7f9e5-8de8-40cd-986c-c293d6686ab2" providerId="ADAL" clId="{41469DBE-9DAA-4E14-BC12-F4879337AB29}" dt="2020-07-24T01:04:22.820" v="2579" actId="1036"/>
          <ac:spMkLst>
            <pc:docMk/>
            <pc:sldMk cId="1507815141" sldId="803"/>
            <ac:spMk id="58" creationId="{8C5FCB16-2BB8-4167-B507-ED90CF9F0206}"/>
          </ac:spMkLst>
        </pc:spChg>
        <pc:spChg chg="add mod">
          <ac:chgData name="최원석" userId="7da7f9e5-8de8-40cd-986c-c293d6686ab2" providerId="ADAL" clId="{41469DBE-9DAA-4E14-BC12-F4879337AB29}" dt="2020-07-24T01:02:39.714" v="2556" actId="571"/>
          <ac:spMkLst>
            <pc:docMk/>
            <pc:sldMk cId="1507815141" sldId="803"/>
            <ac:spMk id="59" creationId="{9E5CA951-535A-41DA-9220-C8E814FA1673}"/>
          </ac:spMkLst>
        </pc:spChg>
        <pc:spChg chg="mod">
          <ac:chgData name="최원석" userId="7da7f9e5-8de8-40cd-986c-c293d6686ab2" providerId="ADAL" clId="{41469DBE-9DAA-4E14-BC12-F4879337AB29}" dt="2020-07-23T06:04:08.124" v="2112" actId="1076"/>
          <ac:spMkLst>
            <pc:docMk/>
            <pc:sldMk cId="1507815141" sldId="803"/>
            <ac:spMk id="61" creationId="{DE5A7E31-8D0D-42F8-A45B-3988D4DBCB9C}"/>
          </ac:spMkLst>
        </pc:spChg>
        <pc:spChg chg="add del mod">
          <ac:chgData name="최원석" userId="7da7f9e5-8de8-40cd-986c-c293d6686ab2" providerId="ADAL" clId="{41469DBE-9DAA-4E14-BC12-F4879337AB29}" dt="2020-07-23T06:46:47.663" v="2477" actId="478"/>
          <ac:spMkLst>
            <pc:docMk/>
            <pc:sldMk cId="1507815141" sldId="803"/>
            <ac:spMk id="62" creationId="{2CC4C701-D76F-4C3E-93EB-300206B18D3D}"/>
          </ac:spMkLst>
        </pc:spChg>
        <pc:spChg chg="del mod">
          <ac:chgData name="최원석" userId="7da7f9e5-8de8-40cd-986c-c293d6686ab2" providerId="ADAL" clId="{41469DBE-9DAA-4E14-BC12-F4879337AB29}" dt="2020-07-23T06:46:38.848" v="2476" actId="478"/>
          <ac:spMkLst>
            <pc:docMk/>
            <pc:sldMk cId="1507815141" sldId="803"/>
            <ac:spMk id="63" creationId="{9B622359-28FB-4A7D-B6D1-FDF5220A1BFC}"/>
          </ac:spMkLst>
        </pc:spChg>
        <pc:spChg chg="add mod">
          <ac:chgData name="최원석" userId="7da7f9e5-8de8-40cd-986c-c293d6686ab2" providerId="ADAL" clId="{41469DBE-9DAA-4E14-BC12-F4879337AB29}" dt="2020-07-24T01:05:38.802" v="2638" actId="571"/>
          <ac:spMkLst>
            <pc:docMk/>
            <pc:sldMk cId="1507815141" sldId="803"/>
            <ac:spMk id="87" creationId="{F2A941DA-BBAA-4BF6-90CC-0FC6F30BEEE1}"/>
          </ac:spMkLst>
        </pc:spChg>
        <pc:spChg chg="add mod">
          <ac:chgData name="최원석" userId="7da7f9e5-8de8-40cd-986c-c293d6686ab2" providerId="ADAL" clId="{41469DBE-9DAA-4E14-BC12-F4879337AB29}" dt="2020-07-24T01:05:38.802" v="2638" actId="571"/>
          <ac:spMkLst>
            <pc:docMk/>
            <pc:sldMk cId="1507815141" sldId="803"/>
            <ac:spMk id="88" creationId="{3CA3743E-E0B9-43C1-A5E1-8C528AC24136}"/>
          </ac:spMkLst>
        </pc:spChg>
        <pc:spChg chg="add mod">
          <ac:chgData name="최원석" userId="7da7f9e5-8de8-40cd-986c-c293d6686ab2" providerId="ADAL" clId="{41469DBE-9DAA-4E14-BC12-F4879337AB29}" dt="2020-07-24T01:05:43.130" v="2639" actId="571"/>
          <ac:spMkLst>
            <pc:docMk/>
            <pc:sldMk cId="1507815141" sldId="803"/>
            <ac:spMk id="89" creationId="{701CCE87-7F6A-412E-B1E3-3FEF2A91FE0D}"/>
          </ac:spMkLst>
        </pc:spChg>
        <pc:spChg chg="add mod">
          <ac:chgData name="최원석" userId="7da7f9e5-8de8-40cd-986c-c293d6686ab2" providerId="ADAL" clId="{41469DBE-9DAA-4E14-BC12-F4879337AB29}" dt="2020-07-24T01:05:43.130" v="2639" actId="571"/>
          <ac:spMkLst>
            <pc:docMk/>
            <pc:sldMk cId="1507815141" sldId="803"/>
            <ac:spMk id="90" creationId="{783ADD3D-2EE3-47EE-B2E6-1AB58FEF427A}"/>
          </ac:spMkLst>
        </pc:spChg>
        <pc:spChg chg="add mod">
          <ac:chgData name="최원석" userId="7da7f9e5-8de8-40cd-986c-c293d6686ab2" providerId="ADAL" clId="{41469DBE-9DAA-4E14-BC12-F4879337AB29}" dt="2020-07-24T01:05:56.241" v="2642" actId="1035"/>
          <ac:spMkLst>
            <pc:docMk/>
            <pc:sldMk cId="1507815141" sldId="803"/>
            <ac:spMk id="91" creationId="{392A0980-3E65-4AEE-9F2F-52C5F2A3829C}"/>
          </ac:spMkLst>
        </pc:spChg>
        <pc:spChg chg="add mod">
          <ac:chgData name="최원석" userId="7da7f9e5-8de8-40cd-986c-c293d6686ab2" providerId="ADAL" clId="{41469DBE-9DAA-4E14-BC12-F4879337AB29}" dt="2020-07-24T01:05:56.241" v="2642" actId="1035"/>
          <ac:spMkLst>
            <pc:docMk/>
            <pc:sldMk cId="1507815141" sldId="803"/>
            <ac:spMk id="92" creationId="{531931CE-D253-4DEF-9F4D-86F1BA64A254}"/>
          </ac:spMkLst>
        </pc:spChg>
        <pc:spChg chg="add mod">
          <ac:chgData name="최원석" userId="7da7f9e5-8de8-40cd-986c-c293d6686ab2" providerId="ADAL" clId="{41469DBE-9DAA-4E14-BC12-F4879337AB29}" dt="2020-07-24T01:05:56.241" v="2642" actId="1035"/>
          <ac:spMkLst>
            <pc:docMk/>
            <pc:sldMk cId="1507815141" sldId="803"/>
            <ac:spMk id="93" creationId="{D46E3CBE-27CA-43A0-BB60-D3686F63F26E}"/>
          </ac:spMkLst>
        </pc:spChg>
        <pc:spChg chg="add mod">
          <ac:chgData name="최원석" userId="7da7f9e5-8de8-40cd-986c-c293d6686ab2" providerId="ADAL" clId="{41469DBE-9DAA-4E14-BC12-F4879337AB29}" dt="2020-07-24T01:05:56.241" v="2642" actId="1035"/>
          <ac:spMkLst>
            <pc:docMk/>
            <pc:sldMk cId="1507815141" sldId="803"/>
            <ac:spMk id="94" creationId="{9745F862-D6C4-4BE6-8767-1B771F7C7AB8}"/>
          </ac:spMkLst>
        </pc:spChg>
        <pc:spChg chg="add del">
          <ac:chgData name="최원석" userId="7da7f9e5-8de8-40cd-986c-c293d6686ab2" providerId="ADAL" clId="{41469DBE-9DAA-4E14-BC12-F4879337AB29}" dt="2020-07-24T01:06:36.403" v="2682" actId="478"/>
          <ac:spMkLst>
            <pc:docMk/>
            <pc:sldMk cId="1507815141" sldId="803"/>
            <ac:spMk id="95" creationId="{63C400BB-E15A-4947-90A0-1122E150EC27}"/>
          </ac:spMkLst>
        </pc:spChg>
        <pc:spChg chg="mod">
          <ac:chgData name="최원석" userId="7da7f9e5-8de8-40cd-986c-c293d6686ab2" providerId="ADAL" clId="{41469DBE-9DAA-4E14-BC12-F4879337AB29}" dt="2020-07-24T01:06:59.292" v="2740" actId="20577"/>
          <ac:spMkLst>
            <pc:docMk/>
            <pc:sldMk cId="1507815141" sldId="803"/>
            <ac:spMk id="97" creationId="{808703C0-C110-460B-B79F-43192E5E5398}"/>
          </ac:spMkLst>
        </pc:spChg>
        <pc:spChg chg="add mod">
          <ac:chgData name="최원석" userId="7da7f9e5-8de8-40cd-986c-c293d6686ab2" providerId="ADAL" clId="{41469DBE-9DAA-4E14-BC12-F4879337AB29}" dt="2020-07-24T01:07:20.073" v="2767" actId="1038"/>
          <ac:spMkLst>
            <pc:docMk/>
            <pc:sldMk cId="1507815141" sldId="803"/>
            <ac:spMk id="99" creationId="{5A69F63E-FC26-45BE-B4DA-FBC760A0EFEB}"/>
          </ac:spMkLst>
        </pc:spChg>
        <pc:spChg chg="add mod">
          <ac:chgData name="최원석" userId="7da7f9e5-8de8-40cd-986c-c293d6686ab2" providerId="ADAL" clId="{41469DBE-9DAA-4E14-BC12-F4879337AB29}" dt="2020-07-24T01:07:52.949" v="2775" actId="20577"/>
          <ac:spMkLst>
            <pc:docMk/>
            <pc:sldMk cId="1507815141" sldId="803"/>
            <ac:spMk id="100" creationId="{4D954ACD-50B0-4475-980C-1BEB80F5CADF}"/>
          </ac:spMkLst>
        </pc:spChg>
        <pc:spChg chg="add mod">
          <ac:chgData name="최원석" userId="7da7f9e5-8de8-40cd-986c-c293d6686ab2" providerId="ADAL" clId="{41469DBE-9DAA-4E14-BC12-F4879337AB29}" dt="2020-07-24T01:08:29.630" v="2886" actId="20577"/>
          <ac:spMkLst>
            <pc:docMk/>
            <pc:sldMk cId="1507815141" sldId="803"/>
            <ac:spMk id="101" creationId="{5E099ADD-C582-492E-A817-CB21E085BEA2}"/>
          </ac:spMkLst>
        </pc:spChg>
        <pc:grpChg chg="add mod">
          <ac:chgData name="최원석" userId="7da7f9e5-8de8-40cd-986c-c293d6686ab2" providerId="ADAL" clId="{41469DBE-9DAA-4E14-BC12-F4879337AB29}" dt="2020-07-24T01:05:25.993" v="2635" actId="1076"/>
          <ac:grpSpMkLst>
            <pc:docMk/>
            <pc:sldMk cId="1507815141" sldId="803"/>
            <ac:grpSpMk id="60" creationId="{7EB79ABD-41C2-4A92-8F6A-102F34376060}"/>
          </ac:grpSpMkLst>
        </pc:grpChg>
        <pc:grpChg chg="mod">
          <ac:chgData name="최원석" userId="7da7f9e5-8de8-40cd-986c-c293d6686ab2" providerId="ADAL" clId="{41469DBE-9DAA-4E14-BC12-F4879337AB29}" dt="2020-07-24T01:04:35.862" v="2590" actId="1036"/>
          <ac:grpSpMkLst>
            <pc:docMk/>
            <pc:sldMk cId="1507815141" sldId="803"/>
            <ac:grpSpMk id="64" creationId="{00000000-0000-0000-0000-000000000000}"/>
          </ac:grpSpMkLst>
        </pc:grpChg>
        <pc:grpChg chg="mod">
          <ac:chgData name="최원석" userId="7da7f9e5-8de8-40cd-986c-c293d6686ab2" providerId="ADAL" clId="{41469DBE-9DAA-4E14-BC12-F4879337AB29}" dt="2020-07-24T01:04:35.862" v="2590" actId="1036"/>
          <ac:grpSpMkLst>
            <pc:docMk/>
            <pc:sldMk cId="1507815141" sldId="803"/>
            <ac:grpSpMk id="68" creationId="{00000000-0000-0000-0000-000000000000}"/>
          </ac:grpSpMkLst>
        </pc:grpChg>
        <pc:grpChg chg="add mod">
          <ac:chgData name="최원석" userId="7da7f9e5-8de8-40cd-986c-c293d6686ab2" providerId="ADAL" clId="{41469DBE-9DAA-4E14-BC12-F4879337AB29}" dt="2020-07-24T01:05:25.993" v="2635" actId="1076"/>
          <ac:grpSpMkLst>
            <pc:docMk/>
            <pc:sldMk cId="1507815141" sldId="803"/>
            <ac:grpSpMk id="75" creationId="{B374E438-BFBF-4AC1-A1F3-A4E20FDB22AB}"/>
          </ac:grpSpMkLst>
        </pc:grpChg>
        <pc:grpChg chg="add mod">
          <ac:chgData name="최원석" userId="7da7f9e5-8de8-40cd-986c-c293d6686ab2" providerId="ADAL" clId="{41469DBE-9DAA-4E14-BC12-F4879337AB29}" dt="2020-07-24T01:05:32.101" v="2637" actId="1076"/>
          <ac:grpSpMkLst>
            <pc:docMk/>
            <pc:sldMk cId="1507815141" sldId="803"/>
            <ac:grpSpMk id="79" creationId="{4C50EFA5-B62B-40C8-B42B-31A89455C3A6}"/>
          </ac:grpSpMkLst>
        </pc:grpChg>
        <pc:grpChg chg="add mod">
          <ac:chgData name="최원석" userId="7da7f9e5-8de8-40cd-986c-c293d6686ab2" providerId="ADAL" clId="{41469DBE-9DAA-4E14-BC12-F4879337AB29}" dt="2020-07-24T01:05:32.101" v="2637" actId="1076"/>
          <ac:grpSpMkLst>
            <pc:docMk/>
            <pc:sldMk cId="1507815141" sldId="803"/>
            <ac:grpSpMk id="83" creationId="{C61F6A03-3BDE-4225-A14E-69B830364217}"/>
          </ac:grpSpMkLst>
        </pc:grpChg>
        <pc:grpChg chg="add mod">
          <ac:chgData name="최원석" userId="7da7f9e5-8de8-40cd-986c-c293d6686ab2" providerId="ADAL" clId="{41469DBE-9DAA-4E14-BC12-F4879337AB29}" dt="2020-07-24T01:06:40.241" v="2683" actId="571"/>
          <ac:grpSpMkLst>
            <pc:docMk/>
            <pc:sldMk cId="1507815141" sldId="803"/>
            <ac:grpSpMk id="96" creationId="{F6146592-9312-4403-BCA0-EC2D0E52E85E}"/>
          </ac:grpSpMkLst>
        </pc:grpChg>
        <pc:graphicFrameChg chg="mod modGraphic">
          <ac:chgData name="최원석" userId="7da7f9e5-8de8-40cd-986c-c293d6686ab2" providerId="ADAL" clId="{41469DBE-9DAA-4E14-BC12-F4879337AB29}" dt="2020-07-27T05:21:41.192" v="8839" actId="14734"/>
          <ac:graphicFrameMkLst>
            <pc:docMk/>
            <pc:sldMk cId="1507815141" sldId="803"/>
            <ac:graphicFrameMk id="29" creationId="{0536D4A8-9C75-41CB-8FEC-43F7FD964BDB}"/>
          </ac:graphicFrameMkLst>
        </pc:graphicFrameChg>
      </pc:sldChg>
      <pc:sldChg chg="del">
        <pc:chgData name="최원석" userId="7da7f9e5-8de8-40cd-986c-c293d6686ab2" providerId="ADAL" clId="{41469DBE-9DAA-4E14-BC12-F4879337AB29}" dt="2020-07-24T01:45:16.164" v="5061" actId="2696"/>
        <pc:sldMkLst>
          <pc:docMk/>
          <pc:sldMk cId="1268391223" sldId="804"/>
        </pc:sldMkLst>
      </pc:sldChg>
      <pc:sldChg chg="modSp">
        <pc:chgData name="최원석" userId="7da7f9e5-8de8-40cd-986c-c293d6686ab2" providerId="ADAL" clId="{41469DBE-9DAA-4E14-BC12-F4879337AB29}" dt="2020-07-24T02:19:47.734" v="5868" actId="20577"/>
        <pc:sldMkLst>
          <pc:docMk/>
          <pc:sldMk cId="1390873605" sldId="805"/>
        </pc:sldMkLst>
        <pc:spChg chg="mod">
          <ac:chgData name="최원석" userId="7da7f9e5-8de8-40cd-986c-c293d6686ab2" providerId="ADAL" clId="{41469DBE-9DAA-4E14-BC12-F4879337AB29}" dt="2020-07-24T02:19:47.734" v="5868" actId="20577"/>
          <ac:spMkLst>
            <pc:docMk/>
            <pc:sldMk cId="1390873605" sldId="805"/>
            <ac:spMk id="8" creationId="{00000000-0000-0000-0000-000000000000}"/>
          </ac:spMkLst>
        </pc:spChg>
      </pc:sldChg>
      <pc:sldChg chg="del">
        <pc:chgData name="최원석" userId="7da7f9e5-8de8-40cd-986c-c293d6686ab2" providerId="ADAL" clId="{41469DBE-9DAA-4E14-BC12-F4879337AB29}" dt="2020-07-27T05:07:52.944" v="8825" actId="2696"/>
        <pc:sldMkLst>
          <pc:docMk/>
          <pc:sldMk cId="565816187" sldId="806"/>
        </pc:sldMkLst>
      </pc:sldChg>
      <pc:sldChg chg="del">
        <pc:chgData name="최원석" userId="7da7f9e5-8de8-40cd-986c-c293d6686ab2" providerId="ADAL" clId="{41469DBE-9DAA-4E14-BC12-F4879337AB29}" dt="2020-07-24T02:18:29.813" v="5841" actId="2696"/>
        <pc:sldMkLst>
          <pc:docMk/>
          <pc:sldMk cId="3601561291" sldId="807"/>
        </pc:sldMkLst>
      </pc:sldChg>
      <pc:sldChg chg="addSp delSp modSp">
        <pc:chgData name="최원석" userId="7da7f9e5-8de8-40cd-986c-c293d6686ab2" providerId="ADAL" clId="{41469DBE-9DAA-4E14-BC12-F4879337AB29}" dt="2020-07-24T04:47:11.098" v="6464" actId="20577"/>
        <pc:sldMkLst>
          <pc:docMk/>
          <pc:sldMk cId="637113548" sldId="808"/>
        </pc:sldMkLst>
        <pc:spChg chg="mod">
          <ac:chgData name="최원석" userId="7da7f9e5-8de8-40cd-986c-c293d6686ab2" providerId="ADAL" clId="{41469DBE-9DAA-4E14-BC12-F4879337AB29}" dt="2020-07-24T04:47:11.098" v="6464" actId="20577"/>
          <ac:spMkLst>
            <pc:docMk/>
            <pc:sldMk cId="637113548" sldId="808"/>
            <ac:spMk id="8" creationId="{00000000-0000-0000-0000-000000000000}"/>
          </ac:spMkLst>
        </pc:spChg>
        <pc:spChg chg="mod">
          <ac:chgData name="최원석" userId="7da7f9e5-8de8-40cd-986c-c293d6686ab2" providerId="ADAL" clId="{41469DBE-9DAA-4E14-BC12-F4879337AB29}" dt="2020-07-24T04:43:09.348" v="6451" actId="20577"/>
          <ac:spMkLst>
            <pc:docMk/>
            <pc:sldMk cId="637113548" sldId="808"/>
            <ac:spMk id="9" creationId="{00000000-0000-0000-0000-000000000000}"/>
          </ac:spMkLst>
        </pc:spChg>
        <pc:spChg chg="mod">
          <ac:chgData name="최원석" userId="7da7f9e5-8de8-40cd-986c-c293d6686ab2" providerId="ADAL" clId="{41469DBE-9DAA-4E14-BC12-F4879337AB29}" dt="2020-07-24T04:38:01.349" v="6156"/>
          <ac:spMkLst>
            <pc:docMk/>
            <pc:sldMk cId="637113548" sldId="808"/>
            <ac:spMk id="21" creationId="{DBE66086-C7D2-4215-9DC5-3953172A648A}"/>
          </ac:spMkLst>
        </pc:spChg>
        <pc:spChg chg="del">
          <ac:chgData name="최원석" userId="7da7f9e5-8de8-40cd-986c-c293d6686ab2" providerId="ADAL" clId="{41469DBE-9DAA-4E14-BC12-F4879337AB29}" dt="2020-07-24T03:57:50.504" v="5900" actId="478"/>
          <ac:spMkLst>
            <pc:docMk/>
            <pc:sldMk cId="637113548" sldId="808"/>
            <ac:spMk id="40" creationId="{71578CE5-209A-4819-A64E-85A59B988780}"/>
          </ac:spMkLst>
        </pc:spChg>
        <pc:spChg chg="mod">
          <ac:chgData name="최원석" userId="7da7f9e5-8de8-40cd-986c-c293d6686ab2" providerId="ADAL" clId="{41469DBE-9DAA-4E14-BC12-F4879337AB29}" dt="2020-07-24T04:39:22.406" v="6199" actId="1076"/>
          <ac:spMkLst>
            <pc:docMk/>
            <pc:sldMk cId="637113548" sldId="808"/>
            <ac:spMk id="41" creationId="{8C5FCB16-2BB8-4167-B507-ED90CF9F0206}"/>
          </ac:spMkLst>
        </pc:spChg>
        <pc:spChg chg="mod">
          <ac:chgData name="최원석" userId="7da7f9e5-8de8-40cd-986c-c293d6686ab2" providerId="ADAL" clId="{41469DBE-9DAA-4E14-BC12-F4879337AB29}" dt="2020-07-24T04:41:37.157" v="6246" actId="1076"/>
          <ac:spMkLst>
            <pc:docMk/>
            <pc:sldMk cId="637113548" sldId="808"/>
            <ac:spMk id="42" creationId="{8C5FCB16-2BB8-4167-B507-ED90CF9F0206}"/>
          </ac:spMkLst>
        </pc:spChg>
        <pc:spChg chg="del mod">
          <ac:chgData name="최원석" userId="7da7f9e5-8de8-40cd-986c-c293d6686ab2" providerId="ADAL" clId="{41469DBE-9DAA-4E14-BC12-F4879337AB29}" dt="2020-07-24T04:40:48.221" v="6240" actId="478"/>
          <ac:spMkLst>
            <pc:docMk/>
            <pc:sldMk cId="637113548" sldId="808"/>
            <ac:spMk id="44" creationId="{2CC4C701-D76F-4C3E-93EB-300206B18D3D}"/>
          </ac:spMkLst>
        </pc:spChg>
        <pc:spChg chg="del mod">
          <ac:chgData name="최원석" userId="7da7f9e5-8de8-40cd-986c-c293d6686ab2" providerId="ADAL" clId="{41469DBE-9DAA-4E14-BC12-F4879337AB29}" dt="2020-07-24T04:05:20.479" v="6040" actId="478"/>
          <ac:spMkLst>
            <pc:docMk/>
            <pc:sldMk cId="637113548" sldId="808"/>
            <ac:spMk id="45" creationId="{9B622359-28FB-4A7D-B6D1-FDF5220A1BFC}"/>
          </ac:spMkLst>
        </pc:spChg>
        <pc:spChg chg="mod">
          <ac:chgData name="최원석" userId="7da7f9e5-8de8-40cd-986c-c293d6686ab2" providerId="ADAL" clId="{41469DBE-9DAA-4E14-BC12-F4879337AB29}" dt="2020-07-24T03:58:21.974" v="5903" actId="207"/>
          <ac:spMkLst>
            <pc:docMk/>
            <pc:sldMk cId="637113548" sldId="808"/>
            <ac:spMk id="54" creationId="{71578CE5-209A-4819-A64E-85A59B988780}"/>
          </ac:spMkLst>
        </pc:spChg>
        <pc:spChg chg="del">
          <ac:chgData name="최원석" userId="7da7f9e5-8de8-40cd-986c-c293d6686ab2" providerId="ADAL" clId="{41469DBE-9DAA-4E14-BC12-F4879337AB29}" dt="2020-07-24T03:57:50.504" v="5900" actId="478"/>
          <ac:spMkLst>
            <pc:docMk/>
            <pc:sldMk cId="637113548" sldId="808"/>
            <ac:spMk id="55" creationId="{71578CE5-209A-4819-A64E-85A59B988780}"/>
          </ac:spMkLst>
        </pc:spChg>
        <pc:spChg chg="del">
          <ac:chgData name="최원석" userId="7da7f9e5-8de8-40cd-986c-c293d6686ab2" providerId="ADAL" clId="{41469DBE-9DAA-4E14-BC12-F4879337AB29}" dt="2020-07-24T03:57:50.504" v="5900" actId="478"/>
          <ac:spMkLst>
            <pc:docMk/>
            <pc:sldMk cId="637113548" sldId="808"/>
            <ac:spMk id="56" creationId="{71578CE5-209A-4819-A64E-85A59B988780}"/>
          </ac:spMkLst>
        </pc:spChg>
        <pc:spChg chg="del">
          <ac:chgData name="최원석" userId="7da7f9e5-8de8-40cd-986c-c293d6686ab2" providerId="ADAL" clId="{41469DBE-9DAA-4E14-BC12-F4879337AB29}" dt="2020-07-24T03:57:50.504" v="5900" actId="478"/>
          <ac:spMkLst>
            <pc:docMk/>
            <pc:sldMk cId="637113548" sldId="808"/>
            <ac:spMk id="57" creationId="{71578CE5-209A-4819-A64E-85A59B988780}"/>
          </ac:spMkLst>
        </pc:spChg>
        <pc:spChg chg="mod">
          <ac:chgData name="최원석" userId="7da7f9e5-8de8-40cd-986c-c293d6686ab2" providerId="ADAL" clId="{41469DBE-9DAA-4E14-BC12-F4879337AB29}" dt="2020-07-24T04:40:46.221" v="6239" actId="1076"/>
          <ac:spMkLst>
            <pc:docMk/>
            <pc:sldMk cId="637113548" sldId="808"/>
            <ac:spMk id="59" creationId="{8C5FCB16-2BB8-4167-B507-ED90CF9F0206}"/>
          </ac:spMkLst>
        </pc:spChg>
        <pc:spChg chg="del mod">
          <ac:chgData name="최원석" userId="7da7f9e5-8de8-40cd-986c-c293d6686ab2" providerId="ADAL" clId="{41469DBE-9DAA-4E14-BC12-F4879337AB29}" dt="2020-07-24T04:05:20.479" v="6040" actId="478"/>
          <ac:spMkLst>
            <pc:docMk/>
            <pc:sldMk cId="637113548" sldId="808"/>
            <ac:spMk id="60" creationId="{8C5FCB16-2BB8-4167-B507-ED90CF9F0206}"/>
          </ac:spMkLst>
        </pc:spChg>
        <pc:spChg chg="mod">
          <ac:chgData name="최원석" userId="7da7f9e5-8de8-40cd-986c-c293d6686ab2" providerId="ADAL" clId="{41469DBE-9DAA-4E14-BC12-F4879337AB29}" dt="2020-07-24T04:41:12.670" v="6245" actId="1076"/>
          <ac:spMkLst>
            <pc:docMk/>
            <pc:sldMk cId="637113548" sldId="808"/>
            <ac:spMk id="61" creationId="{8C5FCB16-2BB8-4167-B507-ED90CF9F0206}"/>
          </ac:spMkLst>
        </pc:spChg>
        <pc:spChg chg="mod">
          <ac:chgData name="최원석" userId="7da7f9e5-8de8-40cd-986c-c293d6686ab2" providerId="ADAL" clId="{41469DBE-9DAA-4E14-BC12-F4879337AB29}" dt="2020-07-24T04:41:42.157" v="6247" actId="1076"/>
          <ac:spMkLst>
            <pc:docMk/>
            <pc:sldMk cId="637113548" sldId="808"/>
            <ac:spMk id="62" creationId="{DE5A7E31-8D0D-42F8-A45B-3988D4DBCB9C}"/>
          </ac:spMkLst>
        </pc:spChg>
        <pc:spChg chg="del mod">
          <ac:chgData name="최원석" userId="7da7f9e5-8de8-40cd-986c-c293d6686ab2" providerId="ADAL" clId="{41469DBE-9DAA-4E14-BC12-F4879337AB29}" dt="2020-07-24T04:05:20.479" v="6040" actId="478"/>
          <ac:spMkLst>
            <pc:docMk/>
            <pc:sldMk cId="637113548" sldId="808"/>
            <ac:spMk id="63" creationId="{37C7DBB0-66E1-47D8-B9CD-D53B3C86B60B}"/>
          </ac:spMkLst>
        </pc:spChg>
        <pc:spChg chg="del mod">
          <ac:chgData name="최원석" userId="7da7f9e5-8de8-40cd-986c-c293d6686ab2" providerId="ADAL" clId="{41469DBE-9DAA-4E14-BC12-F4879337AB29}" dt="2020-07-24T04:05:20.479" v="6040" actId="478"/>
          <ac:spMkLst>
            <pc:docMk/>
            <pc:sldMk cId="637113548" sldId="808"/>
            <ac:spMk id="64" creationId="{CBFB30CD-2019-4159-8D7D-95CC0EDD9A41}"/>
          </ac:spMkLst>
        </pc:spChg>
        <pc:spChg chg="del mod">
          <ac:chgData name="최원석" userId="7da7f9e5-8de8-40cd-986c-c293d6686ab2" providerId="ADAL" clId="{41469DBE-9DAA-4E14-BC12-F4879337AB29}" dt="2020-07-24T04:05:20.479" v="6040" actId="478"/>
          <ac:spMkLst>
            <pc:docMk/>
            <pc:sldMk cId="637113548" sldId="808"/>
            <ac:spMk id="65" creationId="{F1FA01EA-002B-4BCD-ABF0-3A8607E7DFB1}"/>
          </ac:spMkLst>
        </pc:spChg>
        <pc:spChg chg="add del mod">
          <ac:chgData name="최원석" userId="7da7f9e5-8de8-40cd-986c-c293d6686ab2" providerId="ADAL" clId="{41469DBE-9DAA-4E14-BC12-F4879337AB29}" dt="2020-07-24T03:59:56.420" v="5924" actId="478"/>
          <ac:spMkLst>
            <pc:docMk/>
            <pc:sldMk cId="637113548" sldId="808"/>
            <ac:spMk id="68" creationId="{DE0CA188-103B-41B2-B156-97A3D6D05FA0}"/>
          </ac:spMkLst>
        </pc:spChg>
        <pc:spChg chg="add del mod">
          <ac:chgData name="최원석" userId="7da7f9e5-8de8-40cd-986c-c293d6686ab2" providerId="ADAL" clId="{41469DBE-9DAA-4E14-BC12-F4879337AB29}" dt="2020-07-24T03:59:56.420" v="5924" actId="478"/>
          <ac:spMkLst>
            <pc:docMk/>
            <pc:sldMk cId="637113548" sldId="808"/>
            <ac:spMk id="77" creationId="{A6B2955F-49F0-4FF2-8B23-C4FD88AF0F43}"/>
          </ac:spMkLst>
        </pc:spChg>
        <pc:spChg chg="add del mod">
          <ac:chgData name="최원석" userId="7da7f9e5-8de8-40cd-986c-c293d6686ab2" providerId="ADAL" clId="{41469DBE-9DAA-4E14-BC12-F4879337AB29}" dt="2020-07-24T03:59:56.420" v="5924" actId="478"/>
          <ac:spMkLst>
            <pc:docMk/>
            <pc:sldMk cId="637113548" sldId="808"/>
            <ac:spMk id="78" creationId="{CDFE3DE8-4BAA-43DC-9309-9941BB3500C4}"/>
          </ac:spMkLst>
        </pc:spChg>
        <pc:spChg chg="add del mod">
          <ac:chgData name="최원석" userId="7da7f9e5-8de8-40cd-986c-c293d6686ab2" providerId="ADAL" clId="{41469DBE-9DAA-4E14-BC12-F4879337AB29}" dt="2020-07-24T03:59:56.420" v="5924" actId="478"/>
          <ac:spMkLst>
            <pc:docMk/>
            <pc:sldMk cId="637113548" sldId="808"/>
            <ac:spMk id="79" creationId="{4CC55D73-E019-4695-8433-0A88B5D604EB}"/>
          </ac:spMkLst>
        </pc:spChg>
        <pc:spChg chg="add del mod">
          <ac:chgData name="최원석" userId="7da7f9e5-8de8-40cd-986c-c293d6686ab2" providerId="ADAL" clId="{41469DBE-9DAA-4E14-BC12-F4879337AB29}" dt="2020-07-24T03:59:56.420" v="5924" actId="478"/>
          <ac:spMkLst>
            <pc:docMk/>
            <pc:sldMk cId="637113548" sldId="808"/>
            <ac:spMk id="80" creationId="{498817AF-0878-47C3-B392-AA44D612FCB9}"/>
          </ac:spMkLst>
        </pc:spChg>
        <pc:spChg chg="add del mod">
          <ac:chgData name="최원석" userId="7da7f9e5-8de8-40cd-986c-c293d6686ab2" providerId="ADAL" clId="{41469DBE-9DAA-4E14-BC12-F4879337AB29}" dt="2020-07-24T04:00:00.969" v="5926" actId="478"/>
          <ac:spMkLst>
            <pc:docMk/>
            <pc:sldMk cId="637113548" sldId="808"/>
            <ac:spMk id="81" creationId="{8D42CA26-5CB1-44CB-BDE8-E690F8384972}"/>
          </ac:spMkLst>
        </pc:spChg>
        <pc:spChg chg="add mod">
          <ac:chgData name="최원석" userId="7da7f9e5-8de8-40cd-986c-c293d6686ab2" providerId="ADAL" clId="{41469DBE-9DAA-4E14-BC12-F4879337AB29}" dt="2020-07-24T04:36:40.006" v="6099" actId="1076"/>
          <ac:spMkLst>
            <pc:docMk/>
            <pc:sldMk cId="637113548" sldId="808"/>
            <ac:spMk id="82" creationId="{269FE703-8EB2-478C-B766-A90ED507A405}"/>
          </ac:spMkLst>
        </pc:spChg>
        <pc:spChg chg="add mod">
          <ac:chgData name="최원석" userId="7da7f9e5-8de8-40cd-986c-c293d6686ab2" providerId="ADAL" clId="{41469DBE-9DAA-4E14-BC12-F4879337AB29}" dt="2020-07-24T04:36:40.006" v="6099" actId="1076"/>
          <ac:spMkLst>
            <pc:docMk/>
            <pc:sldMk cId="637113548" sldId="808"/>
            <ac:spMk id="83" creationId="{88E18A84-63B2-4394-BB5B-0A42CC5785AC}"/>
          </ac:spMkLst>
        </pc:spChg>
        <pc:spChg chg="add mod">
          <ac:chgData name="최원석" userId="7da7f9e5-8de8-40cd-986c-c293d6686ab2" providerId="ADAL" clId="{41469DBE-9DAA-4E14-BC12-F4879337AB29}" dt="2020-07-24T04:36:40.006" v="6099" actId="1076"/>
          <ac:spMkLst>
            <pc:docMk/>
            <pc:sldMk cId="637113548" sldId="808"/>
            <ac:spMk id="84" creationId="{9F9249AE-44CE-43E7-B192-C54BB24D7C11}"/>
          </ac:spMkLst>
        </pc:spChg>
        <pc:spChg chg="add del mod">
          <ac:chgData name="최원석" userId="7da7f9e5-8de8-40cd-986c-c293d6686ab2" providerId="ADAL" clId="{41469DBE-9DAA-4E14-BC12-F4879337AB29}" dt="2020-07-24T04:03:44.555" v="6023" actId="478"/>
          <ac:spMkLst>
            <pc:docMk/>
            <pc:sldMk cId="637113548" sldId="808"/>
            <ac:spMk id="85" creationId="{CE1512A0-7EE4-485D-BC96-3426A73649CD}"/>
          </ac:spMkLst>
        </pc:spChg>
        <pc:spChg chg="add del mod">
          <ac:chgData name="최원석" userId="7da7f9e5-8de8-40cd-986c-c293d6686ab2" providerId="ADAL" clId="{41469DBE-9DAA-4E14-BC12-F4879337AB29}" dt="2020-07-24T04:37:40.363" v="6120" actId="478"/>
          <ac:spMkLst>
            <pc:docMk/>
            <pc:sldMk cId="637113548" sldId="808"/>
            <ac:spMk id="86" creationId="{D4866E9F-9EC3-4A10-B986-1DF989AADF22}"/>
          </ac:spMkLst>
        </pc:spChg>
        <pc:spChg chg="add mod">
          <ac:chgData name="최원석" userId="7da7f9e5-8de8-40cd-986c-c293d6686ab2" providerId="ADAL" clId="{41469DBE-9DAA-4E14-BC12-F4879337AB29}" dt="2020-07-24T04:37:56.470" v="6145"/>
          <ac:spMkLst>
            <pc:docMk/>
            <pc:sldMk cId="637113548" sldId="808"/>
            <ac:spMk id="87" creationId="{97B09E39-6297-4323-BD9C-695504EC322B}"/>
          </ac:spMkLst>
        </pc:spChg>
        <pc:spChg chg="add mod">
          <ac:chgData name="최원석" userId="7da7f9e5-8de8-40cd-986c-c293d6686ab2" providerId="ADAL" clId="{41469DBE-9DAA-4E14-BC12-F4879337AB29}" dt="2020-07-24T04:38:52.936" v="6196" actId="571"/>
          <ac:spMkLst>
            <pc:docMk/>
            <pc:sldMk cId="637113548" sldId="808"/>
            <ac:spMk id="88" creationId="{3A27485D-FA43-4080-BBA7-7BB6606FB9B6}"/>
          </ac:spMkLst>
        </pc:spChg>
        <pc:spChg chg="add mod">
          <ac:chgData name="최원석" userId="7da7f9e5-8de8-40cd-986c-c293d6686ab2" providerId="ADAL" clId="{41469DBE-9DAA-4E14-BC12-F4879337AB29}" dt="2020-07-24T04:40:22.174" v="6227"/>
          <ac:spMkLst>
            <pc:docMk/>
            <pc:sldMk cId="637113548" sldId="808"/>
            <ac:spMk id="97" creationId="{B6CB8B24-FD4E-4DF3-BB4D-AE8DE71B4FE7}"/>
          </ac:spMkLst>
        </pc:spChg>
        <pc:spChg chg="add del mod">
          <ac:chgData name="최원석" userId="7da7f9e5-8de8-40cd-986c-c293d6686ab2" providerId="ADAL" clId="{41469DBE-9DAA-4E14-BC12-F4879337AB29}" dt="2020-07-24T04:40:07.648" v="6206" actId="478"/>
          <ac:spMkLst>
            <pc:docMk/>
            <pc:sldMk cId="637113548" sldId="808"/>
            <ac:spMk id="99" creationId="{E2C5F356-3FBA-48C2-9D19-CC181B482226}"/>
          </ac:spMkLst>
        </pc:spChg>
        <pc:spChg chg="add mod">
          <ac:chgData name="최원석" userId="7da7f9e5-8de8-40cd-986c-c293d6686ab2" providerId="ADAL" clId="{41469DBE-9DAA-4E14-BC12-F4879337AB29}" dt="2020-07-24T04:40:26.094" v="6236"/>
          <ac:spMkLst>
            <pc:docMk/>
            <pc:sldMk cId="637113548" sldId="808"/>
            <ac:spMk id="100" creationId="{8942D82F-EE01-4998-8D3D-F511F85C09D5}"/>
          </ac:spMkLst>
        </pc:spChg>
        <pc:spChg chg="add mod">
          <ac:chgData name="최원석" userId="7da7f9e5-8de8-40cd-986c-c293d6686ab2" providerId="ADAL" clId="{41469DBE-9DAA-4E14-BC12-F4879337AB29}" dt="2020-07-24T04:40:50.661" v="6241" actId="1076"/>
          <ac:spMkLst>
            <pc:docMk/>
            <pc:sldMk cId="637113548" sldId="808"/>
            <ac:spMk id="101" creationId="{42BF6CA0-9167-4928-B10F-3E365ECFA4E7}"/>
          </ac:spMkLst>
        </pc:spChg>
        <pc:spChg chg="add mod">
          <ac:chgData name="최원석" userId="7da7f9e5-8de8-40cd-986c-c293d6686ab2" providerId="ADAL" clId="{41469DBE-9DAA-4E14-BC12-F4879337AB29}" dt="2020-07-24T04:40:56.838" v="6242" actId="1076"/>
          <ac:spMkLst>
            <pc:docMk/>
            <pc:sldMk cId="637113548" sldId="808"/>
            <ac:spMk id="102" creationId="{E9C6AACB-1B69-45CF-A650-7F6398DC0C90}"/>
          </ac:spMkLst>
        </pc:spChg>
        <pc:spChg chg="add del">
          <ac:chgData name="최원석" userId="7da7f9e5-8de8-40cd-986c-c293d6686ab2" providerId="ADAL" clId="{41469DBE-9DAA-4E14-BC12-F4879337AB29}" dt="2020-07-24T04:42:26.381" v="6334"/>
          <ac:spMkLst>
            <pc:docMk/>
            <pc:sldMk cId="637113548" sldId="808"/>
            <ac:spMk id="103" creationId="{FF24D325-24A0-4260-A5B4-13365BACD9F1}"/>
          </ac:spMkLst>
        </pc:spChg>
        <pc:spChg chg="add del">
          <ac:chgData name="최원석" userId="7da7f9e5-8de8-40cd-986c-c293d6686ab2" providerId="ADAL" clId="{41469DBE-9DAA-4E14-BC12-F4879337AB29}" dt="2020-07-24T04:42:26.381" v="6334"/>
          <ac:spMkLst>
            <pc:docMk/>
            <pc:sldMk cId="637113548" sldId="808"/>
            <ac:spMk id="105" creationId="{319ACF1E-BB52-4B52-A635-2FD1489398ED}"/>
          </ac:spMkLst>
        </pc:spChg>
        <pc:spChg chg="add mod">
          <ac:chgData name="최원석" userId="7da7f9e5-8de8-40cd-986c-c293d6686ab2" providerId="ADAL" clId="{41469DBE-9DAA-4E14-BC12-F4879337AB29}" dt="2020-07-24T04:43:22.878" v="6454" actId="20577"/>
          <ac:spMkLst>
            <pc:docMk/>
            <pc:sldMk cId="637113548" sldId="808"/>
            <ac:spMk id="106" creationId="{B55A4B03-BF35-4E6B-B002-D1B184F24231}"/>
          </ac:spMkLst>
        </pc:spChg>
        <pc:spChg chg="add mod">
          <ac:chgData name="최원석" userId="7da7f9e5-8de8-40cd-986c-c293d6686ab2" providerId="ADAL" clId="{41469DBE-9DAA-4E14-BC12-F4879337AB29}" dt="2020-07-24T04:43:29.752" v="6455" actId="571"/>
          <ac:spMkLst>
            <pc:docMk/>
            <pc:sldMk cId="637113548" sldId="808"/>
            <ac:spMk id="107" creationId="{F17ACA3D-F0D0-4408-BCEF-92D4AC4D0DBB}"/>
          </ac:spMkLst>
        </pc:spChg>
        <pc:spChg chg="add del mod">
          <ac:chgData name="최원석" userId="7da7f9e5-8de8-40cd-986c-c293d6686ab2" providerId="ADAL" clId="{41469DBE-9DAA-4E14-BC12-F4879337AB29}" dt="2020-07-24T04:43:33.274" v="6457" actId="478"/>
          <ac:spMkLst>
            <pc:docMk/>
            <pc:sldMk cId="637113548" sldId="808"/>
            <ac:spMk id="108" creationId="{2925D4A6-3B81-42B7-8154-AF58DCBA004F}"/>
          </ac:spMkLst>
        </pc:spChg>
        <pc:spChg chg="add mod">
          <ac:chgData name="최원석" userId="7da7f9e5-8de8-40cd-986c-c293d6686ab2" providerId="ADAL" clId="{41469DBE-9DAA-4E14-BC12-F4879337AB29}" dt="2020-07-24T04:43:57.984" v="6459" actId="571"/>
          <ac:spMkLst>
            <pc:docMk/>
            <pc:sldMk cId="637113548" sldId="808"/>
            <ac:spMk id="117" creationId="{57F1CCCD-D437-4940-BDEE-E9174AC63CF6}"/>
          </ac:spMkLst>
        </pc:spChg>
        <pc:grpChg chg="del">
          <ac:chgData name="최원석" userId="7da7f9e5-8de8-40cd-986c-c293d6686ab2" providerId="ADAL" clId="{41469DBE-9DAA-4E14-BC12-F4879337AB29}" dt="2020-07-24T03:57:50.504" v="5900" actId="478"/>
          <ac:grpSpMkLst>
            <pc:docMk/>
            <pc:sldMk cId="637113548" sldId="808"/>
            <ac:grpSpMk id="46" creationId="{00000000-0000-0000-0000-000000000000}"/>
          </ac:grpSpMkLst>
        </pc:grpChg>
        <pc:grpChg chg="del">
          <ac:chgData name="최원석" userId="7da7f9e5-8de8-40cd-986c-c293d6686ab2" providerId="ADAL" clId="{41469DBE-9DAA-4E14-BC12-F4879337AB29}" dt="2020-07-24T03:57:50.504" v="5900" actId="478"/>
          <ac:grpSpMkLst>
            <pc:docMk/>
            <pc:sldMk cId="637113548" sldId="808"/>
            <ac:grpSpMk id="50" creationId="{00000000-0000-0000-0000-000000000000}"/>
          </ac:grpSpMkLst>
        </pc:grpChg>
        <pc:grpChg chg="add del mod">
          <ac:chgData name="최원석" userId="7da7f9e5-8de8-40cd-986c-c293d6686ab2" providerId="ADAL" clId="{41469DBE-9DAA-4E14-BC12-F4879337AB29}" dt="2020-07-24T03:59:56.420" v="5924" actId="478"/>
          <ac:grpSpMkLst>
            <pc:docMk/>
            <pc:sldMk cId="637113548" sldId="808"/>
            <ac:grpSpMk id="69" creationId="{3D8458DB-8DB5-492C-B68F-6EDF50362AF5}"/>
          </ac:grpSpMkLst>
        </pc:grpChg>
        <pc:grpChg chg="add del mod">
          <ac:chgData name="최원석" userId="7da7f9e5-8de8-40cd-986c-c293d6686ab2" providerId="ADAL" clId="{41469DBE-9DAA-4E14-BC12-F4879337AB29}" dt="2020-07-24T03:59:56.420" v="5924" actId="478"/>
          <ac:grpSpMkLst>
            <pc:docMk/>
            <pc:sldMk cId="637113548" sldId="808"/>
            <ac:grpSpMk id="73" creationId="{B6463A2A-4482-462E-A935-AB8EB8101990}"/>
          </ac:grpSpMkLst>
        </pc:grpChg>
        <pc:grpChg chg="add mod">
          <ac:chgData name="최원석" userId="7da7f9e5-8de8-40cd-986c-c293d6686ab2" providerId="ADAL" clId="{41469DBE-9DAA-4E14-BC12-F4879337AB29}" dt="2020-07-24T04:39:16.941" v="6198" actId="1076"/>
          <ac:grpSpMkLst>
            <pc:docMk/>
            <pc:sldMk cId="637113548" sldId="808"/>
            <ac:grpSpMk id="89" creationId="{043C1B98-AA0E-4A44-AAF0-FAE2A2ACDEFE}"/>
          </ac:grpSpMkLst>
        </pc:grpChg>
        <pc:grpChg chg="add mod">
          <ac:chgData name="최원석" userId="7da7f9e5-8de8-40cd-986c-c293d6686ab2" providerId="ADAL" clId="{41469DBE-9DAA-4E14-BC12-F4879337AB29}" dt="2020-07-24T04:39:16.941" v="6198" actId="1076"/>
          <ac:grpSpMkLst>
            <pc:docMk/>
            <pc:sldMk cId="637113548" sldId="808"/>
            <ac:grpSpMk id="93" creationId="{A6E22521-4380-40FD-8275-942946E28BE4}"/>
          </ac:grpSpMkLst>
        </pc:grpChg>
        <pc:grpChg chg="add mod">
          <ac:chgData name="최원석" userId="7da7f9e5-8de8-40cd-986c-c293d6686ab2" providerId="ADAL" clId="{41469DBE-9DAA-4E14-BC12-F4879337AB29}" dt="2020-07-24T04:43:39.718" v="6458" actId="571"/>
          <ac:grpSpMkLst>
            <pc:docMk/>
            <pc:sldMk cId="637113548" sldId="808"/>
            <ac:grpSpMk id="109" creationId="{2BAA05C8-E5DF-4065-9E0A-209E86F15168}"/>
          </ac:grpSpMkLst>
        </pc:grpChg>
        <pc:grpChg chg="add mod">
          <ac:chgData name="최원석" userId="7da7f9e5-8de8-40cd-986c-c293d6686ab2" providerId="ADAL" clId="{41469DBE-9DAA-4E14-BC12-F4879337AB29}" dt="2020-07-24T04:43:39.718" v="6458" actId="571"/>
          <ac:grpSpMkLst>
            <pc:docMk/>
            <pc:sldMk cId="637113548" sldId="808"/>
            <ac:grpSpMk id="113" creationId="{C5675476-5E6C-4DEC-BA6E-9A5BB4CAE726}"/>
          </ac:grpSpMkLst>
        </pc:grpChg>
        <pc:graphicFrameChg chg="mod modGraphic">
          <ac:chgData name="최원석" userId="7da7f9e5-8de8-40cd-986c-c293d6686ab2" providerId="ADAL" clId="{41469DBE-9DAA-4E14-BC12-F4879337AB29}" dt="2020-07-24T04:38:47.454" v="6195" actId="207"/>
          <ac:graphicFrameMkLst>
            <pc:docMk/>
            <pc:sldMk cId="637113548" sldId="808"/>
            <ac:graphicFrameMk id="27" creationId="{0536D4A8-9C75-41CB-8FEC-43F7FD964BDB}"/>
          </ac:graphicFrameMkLst>
        </pc:graphicFrameChg>
        <pc:graphicFrameChg chg="mod modGraphic">
          <ac:chgData name="최원석" userId="7da7f9e5-8de8-40cd-986c-c293d6686ab2" providerId="ADAL" clId="{41469DBE-9DAA-4E14-BC12-F4879337AB29}" dt="2020-07-24T04:36:40.006" v="6099" actId="1076"/>
          <ac:graphicFrameMkLst>
            <pc:docMk/>
            <pc:sldMk cId="637113548" sldId="808"/>
            <ac:graphicFrameMk id="58" creationId="{9ABA9E95-DC69-417C-8649-80375B20C08F}"/>
          </ac:graphicFrameMkLst>
        </pc:graphicFrameChg>
        <pc:graphicFrameChg chg="add mod modGraphic">
          <ac:chgData name="최원석" userId="7da7f9e5-8de8-40cd-986c-c293d6686ab2" providerId="ADAL" clId="{41469DBE-9DAA-4E14-BC12-F4879337AB29}" dt="2020-07-24T04:36:40.006" v="6099" actId="1076"/>
          <ac:graphicFrameMkLst>
            <pc:docMk/>
            <pc:sldMk cId="637113548" sldId="808"/>
            <ac:graphicFrameMk id="67" creationId="{0AE39EB3-621C-4756-86FD-8B6D5C060DAD}"/>
          </ac:graphicFrameMkLst>
        </pc:graphicFrameChg>
        <pc:cxnChg chg="add del mod">
          <ac:chgData name="최원석" userId="7da7f9e5-8de8-40cd-986c-c293d6686ab2" providerId="ADAL" clId="{41469DBE-9DAA-4E14-BC12-F4879337AB29}" dt="2020-07-24T03:59:47.117" v="5922" actId="478"/>
          <ac:cxnSpMkLst>
            <pc:docMk/>
            <pc:sldMk cId="637113548" sldId="808"/>
            <ac:cxnSpMk id="66" creationId="{87BDD159-E9C4-40AD-BAD3-37204D4F7D6D}"/>
          </ac:cxnSpMkLst>
        </pc:cxnChg>
        <pc:cxnChg chg="add mod">
          <ac:chgData name="최원석" userId="7da7f9e5-8de8-40cd-986c-c293d6686ab2" providerId="ADAL" clId="{41469DBE-9DAA-4E14-BC12-F4879337AB29}" dt="2020-07-24T04:39:49.678" v="6204" actId="1076"/>
          <ac:cxnSpMkLst>
            <pc:docMk/>
            <pc:sldMk cId="637113548" sldId="808"/>
            <ac:cxnSpMk id="98" creationId="{8CA65FE6-EFF0-42AE-A5B1-207BC1F78CAB}"/>
          </ac:cxnSpMkLst>
        </pc:cxnChg>
        <pc:cxnChg chg="add del">
          <ac:chgData name="최원석" userId="7da7f9e5-8de8-40cd-986c-c293d6686ab2" providerId="ADAL" clId="{41469DBE-9DAA-4E14-BC12-F4879337AB29}" dt="2020-07-24T04:42:26.381" v="6334"/>
          <ac:cxnSpMkLst>
            <pc:docMk/>
            <pc:sldMk cId="637113548" sldId="808"/>
            <ac:cxnSpMk id="104" creationId="{3D7941DF-F2D6-4D51-8A07-E64CA3E51164}"/>
          </ac:cxnSpMkLst>
        </pc:cxnChg>
      </pc:sldChg>
      <pc:sldChg chg="del">
        <pc:chgData name="최원석" userId="7da7f9e5-8de8-40cd-986c-c293d6686ab2" providerId="ADAL" clId="{41469DBE-9DAA-4E14-BC12-F4879337AB29}" dt="2020-07-27T05:07:52.721" v="8818" actId="2696"/>
        <pc:sldMkLst>
          <pc:docMk/>
          <pc:sldMk cId="1760617630" sldId="809"/>
        </pc:sldMkLst>
      </pc:sldChg>
      <pc:sldChg chg="del">
        <pc:chgData name="최원석" userId="7da7f9e5-8de8-40cd-986c-c293d6686ab2" providerId="ADAL" clId="{41469DBE-9DAA-4E14-BC12-F4879337AB29}" dt="2020-07-27T05:07:52.747" v="8819" actId="2696"/>
        <pc:sldMkLst>
          <pc:docMk/>
          <pc:sldMk cId="2222001219" sldId="810"/>
        </pc:sldMkLst>
      </pc:sldChg>
      <pc:sldChg chg="del">
        <pc:chgData name="최원석" userId="7da7f9e5-8de8-40cd-986c-c293d6686ab2" providerId="ADAL" clId="{41469DBE-9DAA-4E14-BC12-F4879337AB29}" dt="2020-07-27T05:07:52.768" v="8820" actId="2696"/>
        <pc:sldMkLst>
          <pc:docMk/>
          <pc:sldMk cId="4058279694" sldId="811"/>
        </pc:sldMkLst>
      </pc:sldChg>
      <pc:sldChg chg="del">
        <pc:chgData name="최원석" userId="7da7f9e5-8de8-40cd-986c-c293d6686ab2" providerId="ADAL" clId="{41469DBE-9DAA-4E14-BC12-F4879337AB29}" dt="2020-07-27T05:07:52.790" v="8821" actId="2696"/>
        <pc:sldMkLst>
          <pc:docMk/>
          <pc:sldMk cId="1502150147" sldId="812"/>
        </pc:sldMkLst>
      </pc:sldChg>
      <pc:sldChg chg="del">
        <pc:chgData name="최원석" userId="7da7f9e5-8de8-40cd-986c-c293d6686ab2" providerId="ADAL" clId="{41469DBE-9DAA-4E14-BC12-F4879337AB29}" dt="2020-07-27T05:07:52.815" v="8822" actId="2696"/>
        <pc:sldMkLst>
          <pc:docMk/>
          <pc:sldMk cId="863443035" sldId="813"/>
        </pc:sldMkLst>
      </pc:sldChg>
      <pc:sldChg chg="del">
        <pc:chgData name="최원석" userId="7da7f9e5-8de8-40cd-986c-c293d6686ab2" providerId="ADAL" clId="{41469DBE-9DAA-4E14-BC12-F4879337AB29}" dt="2020-07-27T05:07:52.839" v="8823" actId="2696"/>
        <pc:sldMkLst>
          <pc:docMk/>
          <pc:sldMk cId="3633160094" sldId="814"/>
        </pc:sldMkLst>
      </pc:sldChg>
      <pc:sldChg chg="del">
        <pc:chgData name="최원석" userId="7da7f9e5-8de8-40cd-986c-c293d6686ab2" providerId="ADAL" clId="{41469DBE-9DAA-4E14-BC12-F4879337AB29}" dt="2020-07-27T05:07:52.906" v="8824" actId="2696"/>
        <pc:sldMkLst>
          <pc:docMk/>
          <pc:sldMk cId="918285731" sldId="815"/>
        </pc:sldMkLst>
      </pc:sldChg>
      <pc:sldChg chg="del">
        <pc:chgData name="최원석" userId="7da7f9e5-8de8-40cd-986c-c293d6686ab2" providerId="ADAL" clId="{41469DBE-9DAA-4E14-BC12-F4879337AB29}" dt="2020-07-27T05:07:52.982" v="8826" actId="2696"/>
        <pc:sldMkLst>
          <pc:docMk/>
          <pc:sldMk cId="1004195093" sldId="816"/>
        </pc:sldMkLst>
      </pc:sldChg>
      <pc:sldChg chg="del">
        <pc:chgData name="최원석" userId="7da7f9e5-8de8-40cd-986c-c293d6686ab2" providerId="ADAL" clId="{41469DBE-9DAA-4E14-BC12-F4879337AB29}" dt="2020-07-27T05:07:53.054" v="8827" actId="2696"/>
        <pc:sldMkLst>
          <pc:docMk/>
          <pc:sldMk cId="11643801" sldId="817"/>
        </pc:sldMkLst>
      </pc:sldChg>
      <pc:sldChg chg="del">
        <pc:chgData name="최원석" userId="7da7f9e5-8de8-40cd-986c-c293d6686ab2" providerId="ADAL" clId="{41469DBE-9DAA-4E14-BC12-F4879337AB29}" dt="2020-07-27T05:07:53.099" v="8828" actId="2696"/>
        <pc:sldMkLst>
          <pc:docMk/>
          <pc:sldMk cId="174982923" sldId="818"/>
        </pc:sldMkLst>
      </pc:sldChg>
      <pc:sldChg chg="del">
        <pc:chgData name="최원석" userId="7da7f9e5-8de8-40cd-986c-c293d6686ab2" providerId="ADAL" clId="{41469DBE-9DAA-4E14-BC12-F4879337AB29}" dt="2020-07-27T05:07:53.148" v="8829" actId="2696"/>
        <pc:sldMkLst>
          <pc:docMk/>
          <pc:sldMk cId="4006796630" sldId="819"/>
        </pc:sldMkLst>
      </pc:sldChg>
      <pc:sldChg chg="del">
        <pc:chgData name="최원석" userId="7da7f9e5-8de8-40cd-986c-c293d6686ab2" providerId="ADAL" clId="{41469DBE-9DAA-4E14-BC12-F4879337AB29}" dt="2020-07-27T05:07:53.206" v="8830" actId="2696"/>
        <pc:sldMkLst>
          <pc:docMk/>
          <pc:sldMk cId="976706112" sldId="820"/>
        </pc:sldMkLst>
      </pc:sldChg>
      <pc:sldChg chg="del">
        <pc:chgData name="최원석" userId="7da7f9e5-8de8-40cd-986c-c293d6686ab2" providerId="ADAL" clId="{41469DBE-9DAA-4E14-BC12-F4879337AB29}" dt="2020-07-27T05:07:53.236" v="8831" actId="2696"/>
        <pc:sldMkLst>
          <pc:docMk/>
          <pc:sldMk cId="2765483620" sldId="821"/>
        </pc:sldMkLst>
      </pc:sldChg>
      <pc:sldChg chg="del">
        <pc:chgData name="최원석" userId="7da7f9e5-8de8-40cd-986c-c293d6686ab2" providerId="ADAL" clId="{41469DBE-9DAA-4E14-BC12-F4879337AB29}" dt="2020-07-27T05:07:53.363" v="8833" actId="2696"/>
        <pc:sldMkLst>
          <pc:docMk/>
          <pc:sldMk cId="1601804125" sldId="822"/>
        </pc:sldMkLst>
      </pc:sldChg>
      <pc:sldChg chg="del">
        <pc:chgData name="최원석" userId="7da7f9e5-8de8-40cd-986c-c293d6686ab2" providerId="ADAL" clId="{41469DBE-9DAA-4E14-BC12-F4879337AB29}" dt="2020-07-27T05:07:53.462" v="8835" actId="2696"/>
        <pc:sldMkLst>
          <pc:docMk/>
          <pc:sldMk cId="3182494874" sldId="823"/>
        </pc:sldMkLst>
      </pc:sldChg>
      <pc:sldChg chg="del">
        <pc:chgData name="최원석" userId="7da7f9e5-8de8-40cd-986c-c293d6686ab2" providerId="ADAL" clId="{41469DBE-9DAA-4E14-BC12-F4879337AB29}" dt="2020-07-27T05:07:53.528" v="8836" actId="2696"/>
        <pc:sldMkLst>
          <pc:docMk/>
          <pc:sldMk cId="4142052236" sldId="824"/>
        </pc:sldMkLst>
      </pc:sldChg>
      <pc:sldChg chg="del">
        <pc:chgData name="최원석" userId="7da7f9e5-8de8-40cd-986c-c293d6686ab2" providerId="ADAL" clId="{41469DBE-9DAA-4E14-BC12-F4879337AB29}" dt="2020-07-27T05:07:53.270" v="8832" actId="2696"/>
        <pc:sldMkLst>
          <pc:docMk/>
          <pc:sldMk cId="287830962" sldId="825"/>
        </pc:sldMkLst>
      </pc:sldChg>
      <pc:sldChg chg="del">
        <pc:chgData name="최원석" userId="7da7f9e5-8de8-40cd-986c-c293d6686ab2" providerId="ADAL" clId="{41469DBE-9DAA-4E14-BC12-F4879337AB29}" dt="2020-07-27T05:07:53.425" v="8834" actId="2696"/>
        <pc:sldMkLst>
          <pc:docMk/>
          <pc:sldMk cId="469037755" sldId="826"/>
        </pc:sldMkLst>
      </pc:sldChg>
      <pc:sldChg chg="add del">
        <pc:chgData name="최원석" userId="7da7f9e5-8de8-40cd-986c-c293d6686ab2" providerId="ADAL" clId="{41469DBE-9DAA-4E14-BC12-F4879337AB29}" dt="2020-07-20T08:48:03.975" v="53" actId="2696"/>
        <pc:sldMkLst>
          <pc:docMk/>
          <pc:sldMk cId="380264641" sldId="827"/>
        </pc:sldMkLst>
      </pc:sldChg>
      <pc:sldChg chg="addSp delSp modSp add">
        <pc:chgData name="최원석" userId="7da7f9e5-8de8-40cd-986c-c293d6686ab2" providerId="ADAL" clId="{41469DBE-9DAA-4E14-BC12-F4879337AB29}" dt="2020-07-27T05:40:30.062" v="8981"/>
        <pc:sldMkLst>
          <pc:docMk/>
          <pc:sldMk cId="2929613931" sldId="827"/>
        </pc:sldMkLst>
        <pc:spChg chg="mod">
          <ac:chgData name="최원석" userId="7da7f9e5-8de8-40cd-986c-c293d6686ab2" providerId="ADAL" clId="{41469DBE-9DAA-4E14-BC12-F4879337AB29}" dt="2020-07-24T02:19:19.332" v="5863" actId="20577"/>
          <ac:spMkLst>
            <pc:docMk/>
            <pc:sldMk cId="2929613931" sldId="827"/>
            <ac:spMk id="8" creationId="{00000000-0000-0000-0000-000000000000}"/>
          </ac:spMkLst>
        </pc:spChg>
        <pc:spChg chg="mod">
          <ac:chgData name="최원석" userId="7da7f9e5-8de8-40cd-986c-c293d6686ab2" providerId="ADAL" clId="{41469DBE-9DAA-4E14-BC12-F4879337AB29}" dt="2020-07-27T05:40:30.062" v="8981"/>
          <ac:spMkLst>
            <pc:docMk/>
            <pc:sldMk cId="2929613931" sldId="827"/>
            <ac:spMk id="9" creationId="{00000000-0000-0000-0000-000000000000}"/>
          </ac:spMkLst>
        </pc:spChg>
        <pc:spChg chg="del">
          <ac:chgData name="최원석" userId="7da7f9e5-8de8-40cd-986c-c293d6686ab2" providerId="ADAL" clId="{41469DBE-9DAA-4E14-BC12-F4879337AB29}" dt="2020-07-24T01:15:22.957" v="3118" actId="478"/>
          <ac:spMkLst>
            <pc:docMk/>
            <pc:sldMk cId="2929613931" sldId="827"/>
            <ac:spMk id="37" creationId="{71578CE5-209A-4819-A64E-85A59B988780}"/>
          </ac:spMkLst>
        </pc:spChg>
        <pc:spChg chg="del">
          <ac:chgData name="최원석" userId="7da7f9e5-8de8-40cd-986c-c293d6686ab2" providerId="ADAL" clId="{41469DBE-9DAA-4E14-BC12-F4879337AB29}" dt="2020-07-24T01:15:22.957" v="3118" actId="478"/>
          <ac:spMkLst>
            <pc:docMk/>
            <pc:sldMk cId="2929613931" sldId="827"/>
            <ac:spMk id="53" creationId="{8C5FCB16-2BB8-4167-B507-ED90CF9F0206}"/>
          </ac:spMkLst>
        </pc:spChg>
        <pc:spChg chg="del">
          <ac:chgData name="최원석" userId="7da7f9e5-8de8-40cd-986c-c293d6686ab2" providerId="ADAL" clId="{41469DBE-9DAA-4E14-BC12-F4879337AB29}" dt="2020-07-24T01:15:22.957" v="3118" actId="478"/>
          <ac:spMkLst>
            <pc:docMk/>
            <pc:sldMk cId="2929613931" sldId="827"/>
            <ac:spMk id="54" creationId="{8C5FCB16-2BB8-4167-B507-ED90CF9F0206}"/>
          </ac:spMkLst>
        </pc:spChg>
        <pc:spChg chg="del">
          <ac:chgData name="최원석" userId="7da7f9e5-8de8-40cd-986c-c293d6686ab2" providerId="ADAL" clId="{41469DBE-9DAA-4E14-BC12-F4879337AB29}" dt="2020-07-24T01:15:25.318" v="3119" actId="478"/>
          <ac:spMkLst>
            <pc:docMk/>
            <pc:sldMk cId="2929613931" sldId="827"/>
            <ac:spMk id="55" creationId="{DE5A7E31-8D0D-42F8-A45B-3988D4DBCB9C}"/>
          </ac:spMkLst>
        </pc:spChg>
        <pc:spChg chg="del">
          <ac:chgData name="최원석" userId="7da7f9e5-8de8-40cd-986c-c293d6686ab2" providerId="ADAL" clId="{41469DBE-9DAA-4E14-BC12-F4879337AB29}" dt="2020-07-24T01:15:22.957" v="3118" actId="478"/>
          <ac:spMkLst>
            <pc:docMk/>
            <pc:sldMk cId="2929613931" sldId="827"/>
            <ac:spMk id="56" creationId="{2CC4C701-D76F-4C3E-93EB-300206B18D3D}"/>
          </ac:spMkLst>
        </pc:spChg>
        <pc:spChg chg="del">
          <ac:chgData name="최원석" userId="7da7f9e5-8de8-40cd-986c-c293d6686ab2" providerId="ADAL" clId="{41469DBE-9DAA-4E14-BC12-F4879337AB29}" dt="2020-07-24T01:15:22.957" v="3118" actId="478"/>
          <ac:spMkLst>
            <pc:docMk/>
            <pc:sldMk cId="2929613931" sldId="827"/>
            <ac:spMk id="57" creationId="{9B622359-28FB-4A7D-B6D1-FDF5220A1BFC}"/>
          </ac:spMkLst>
        </pc:spChg>
        <pc:spChg chg="del">
          <ac:chgData name="최원석" userId="7da7f9e5-8de8-40cd-986c-c293d6686ab2" providerId="ADAL" clId="{41469DBE-9DAA-4E14-BC12-F4879337AB29}" dt="2020-07-24T01:15:22.957" v="3118" actId="478"/>
          <ac:spMkLst>
            <pc:docMk/>
            <pc:sldMk cId="2929613931" sldId="827"/>
            <ac:spMk id="58" creationId="{71578CE5-209A-4819-A64E-85A59B988780}"/>
          </ac:spMkLst>
        </pc:spChg>
        <pc:spChg chg="del">
          <ac:chgData name="최원석" userId="7da7f9e5-8de8-40cd-986c-c293d6686ab2" providerId="ADAL" clId="{41469DBE-9DAA-4E14-BC12-F4879337AB29}" dt="2020-07-24T01:15:22.957" v="3118" actId="478"/>
          <ac:spMkLst>
            <pc:docMk/>
            <pc:sldMk cId="2929613931" sldId="827"/>
            <ac:spMk id="59" creationId="{71578CE5-209A-4819-A64E-85A59B988780}"/>
          </ac:spMkLst>
        </pc:spChg>
        <pc:spChg chg="del">
          <ac:chgData name="최원석" userId="7da7f9e5-8de8-40cd-986c-c293d6686ab2" providerId="ADAL" clId="{41469DBE-9DAA-4E14-BC12-F4879337AB29}" dt="2020-07-24T01:15:22.957" v="3118" actId="478"/>
          <ac:spMkLst>
            <pc:docMk/>
            <pc:sldMk cId="2929613931" sldId="827"/>
            <ac:spMk id="72" creationId="{71578CE5-209A-4819-A64E-85A59B988780}"/>
          </ac:spMkLst>
        </pc:spChg>
        <pc:spChg chg="del">
          <ac:chgData name="최원석" userId="7da7f9e5-8de8-40cd-986c-c293d6686ab2" providerId="ADAL" clId="{41469DBE-9DAA-4E14-BC12-F4879337AB29}" dt="2020-07-24T01:15:22.957" v="3118" actId="478"/>
          <ac:spMkLst>
            <pc:docMk/>
            <pc:sldMk cId="2929613931" sldId="827"/>
            <ac:spMk id="73" creationId="{71578CE5-209A-4819-A64E-85A59B988780}"/>
          </ac:spMkLst>
        </pc:spChg>
        <pc:spChg chg="del">
          <ac:chgData name="최원석" userId="7da7f9e5-8de8-40cd-986c-c293d6686ab2" providerId="ADAL" clId="{41469DBE-9DAA-4E14-BC12-F4879337AB29}" dt="2020-07-24T01:15:22.957" v="3118" actId="478"/>
          <ac:spMkLst>
            <pc:docMk/>
            <pc:sldMk cId="2929613931" sldId="827"/>
            <ac:spMk id="74" creationId="{71578CE5-209A-4819-A64E-85A59B988780}"/>
          </ac:spMkLst>
        </pc:spChg>
        <pc:spChg chg="del">
          <ac:chgData name="최원석" userId="7da7f9e5-8de8-40cd-986c-c293d6686ab2" providerId="ADAL" clId="{41469DBE-9DAA-4E14-BC12-F4879337AB29}" dt="2020-07-24T01:15:22.957" v="3118" actId="478"/>
          <ac:spMkLst>
            <pc:docMk/>
            <pc:sldMk cId="2929613931" sldId="827"/>
            <ac:spMk id="75" creationId="{00000000-0000-0000-0000-000000000000}"/>
          </ac:spMkLst>
        </pc:spChg>
        <pc:spChg chg="del">
          <ac:chgData name="최원석" userId="7da7f9e5-8de8-40cd-986c-c293d6686ab2" providerId="ADAL" clId="{41469DBE-9DAA-4E14-BC12-F4879337AB29}" dt="2020-07-24T01:15:22.957" v="3118" actId="478"/>
          <ac:spMkLst>
            <pc:docMk/>
            <pc:sldMk cId="2929613931" sldId="827"/>
            <ac:spMk id="76" creationId="{00000000-0000-0000-0000-000000000000}"/>
          </ac:spMkLst>
        </pc:spChg>
        <pc:spChg chg="del">
          <ac:chgData name="최원석" userId="7da7f9e5-8de8-40cd-986c-c293d6686ab2" providerId="ADAL" clId="{41469DBE-9DAA-4E14-BC12-F4879337AB29}" dt="2020-07-24T01:15:22.957" v="3118" actId="478"/>
          <ac:spMkLst>
            <pc:docMk/>
            <pc:sldMk cId="2929613931" sldId="827"/>
            <ac:spMk id="77" creationId="{00000000-0000-0000-0000-000000000000}"/>
          </ac:spMkLst>
        </pc:spChg>
        <pc:spChg chg="del">
          <ac:chgData name="최원석" userId="7da7f9e5-8de8-40cd-986c-c293d6686ab2" providerId="ADAL" clId="{41469DBE-9DAA-4E14-BC12-F4879337AB29}" dt="2020-07-24T01:15:22.957" v="3118" actId="478"/>
          <ac:spMkLst>
            <pc:docMk/>
            <pc:sldMk cId="2929613931" sldId="827"/>
            <ac:spMk id="78" creationId="{00000000-0000-0000-0000-000000000000}"/>
          </ac:spMkLst>
        </pc:spChg>
        <pc:spChg chg="del">
          <ac:chgData name="최원석" userId="7da7f9e5-8de8-40cd-986c-c293d6686ab2" providerId="ADAL" clId="{41469DBE-9DAA-4E14-BC12-F4879337AB29}" dt="2020-07-24T01:15:22.957" v="3118" actId="478"/>
          <ac:spMkLst>
            <pc:docMk/>
            <pc:sldMk cId="2929613931" sldId="827"/>
            <ac:spMk id="79" creationId="{00000000-0000-0000-0000-000000000000}"/>
          </ac:spMkLst>
        </pc:spChg>
        <pc:spChg chg="del">
          <ac:chgData name="최원석" userId="7da7f9e5-8de8-40cd-986c-c293d6686ab2" providerId="ADAL" clId="{41469DBE-9DAA-4E14-BC12-F4879337AB29}" dt="2020-07-24T01:15:22.957" v="3118" actId="478"/>
          <ac:spMkLst>
            <pc:docMk/>
            <pc:sldMk cId="2929613931" sldId="827"/>
            <ac:spMk id="80" creationId="{00000000-0000-0000-0000-000000000000}"/>
          </ac:spMkLst>
        </pc:spChg>
        <pc:spChg chg="del">
          <ac:chgData name="최원석" userId="7da7f9e5-8de8-40cd-986c-c293d6686ab2" providerId="ADAL" clId="{41469DBE-9DAA-4E14-BC12-F4879337AB29}" dt="2020-07-24T01:15:22.957" v="3118" actId="478"/>
          <ac:spMkLst>
            <pc:docMk/>
            <pc:sldMk cId="2929613931" sldId="827"/>
            <ac:spMk id="81" creationId="{00000000-0000-0000-0000-000000000000}"/>
          </ac:spMkLst>
        </pc:spChg>
        <pc:spChg chg="del">
          <ac:chgData name="최원석" userId="7da7f9e5-8de8-40cd-986c-c293d6686ab2" providerId="ADAL" clId="{41469DBE-9DAA-4E14-BC12-F4879337AB29}" dt="2020-07-24T01:15:22.957" v="3118" actId="478"/>
          <ac:spMkLst>
            <pc:docMk/>
            <pc:sldMk cId="2929613931" sldId="827"/>
            <ac:spMk id="85" creationId="{8C5FCB16-2BB8-4167-B507-ED90CF9F0206}"/>
          </ac:spMkLst>
        </pc:spChg>
        <pc:spChg chg="del">
          <ac:chgData name="최원석" userId="7da7f9e5-8de8-40cd-986c-c293d6686ab2" providerId="ADAL" clId="{41469DBE-9DAA-4E14-BC12-F4879337AB29}" dt="2020-07-24T01:15:22.957" v="3118" actId="478"/>
          <ac:spMkLst>
            <pc:docMk/>
            <pc:sldMk cId="2929613931" sldId="827"/>
            <ac:spMk id="86" creationId="{8C5FCB16-2BB8-4167-B507-ED90CF9F0206}"/>
          </ac:spMkLst>
        </pc:spChg>
        <pc:spChg chg="del">
          <ac:chgData name="최원석" userId="7da7f9e5-8de8-40cd-986c-c293d6686ab2" providerId="ADAL" clId="{41469DBE-9DAA-4E14-BC12-F4879337AB29}" dt="2020-07-24T01:15:22.957" v="3118" actId="478"/>
          <ac:spMkLst>
            <pc:docMk/>
            <pc:sldMk cId="2929613931" sldId="827"/>
            <ac:spMk id="87" creationId="{8C5FCB16-2BB8-4167-B507-ED90CF9F0206}"/>
          </ac:spMkLst>
        </pc:spChg>
        <pc:spChg chg="del">
          <ac:chgData name="최원석" userId="7da7f9e5-8de8-40cd-986c-c293d6686ab2" providerId="ADAL" clId="{41469DBE-9DAA-4E14-BC12-F4879337AB29}" dt="2020-07-24T01:15:22.957" v="3118" actId="478"/>
          <ac:spMkLst>
            <pc:docMk/>
            <pc:sldMk cId="2929613931" sldId="827"/>
            <ac:spMk id="88" creationId="{CBFB30CD-2019-4159-8D7D-95CC0EDD9A41}"/>
          </ac:spMkLst>
        </pc:spChg>
        <pc:spChg chg="del">
          <ac:chgData name="최원석" userId="7da7f9e5-8de8-40cd-986c-c293d6686ab2" providerId="ADAL" clId="{41469DBE-9DAA-4E14-BC12-F4879337AB29}" dt="2020-07-24T01:15:22.957" v="3118" actId="478"/>
          <ac:spMkLst>
            <pc:docMk/>
            <pc:sldMk cId="2929613931" sldId="827"/>
            <ac:spMk id="89" creationId="{37C7DBB0-66E1-47D8-B9CD-D53B3C86B60B}"/>
          </ac:spMkLst>
        </pc:spChg>
        <pc:spChg chg="del">
          <ac:chgData name="최원석" userId="7da7f9e5-8de8-40cd-986c-c293d6686ab2" providerId="ADAL" clId="{41469DBE-9DAA-4E14-BC12-F4879337AB29}" dt="2020-07-24T01:15:22.957" v="3118" actId="478"/>
          <ac:spMkLst>
            <pc:docMk/>
            <pc:sldMk cId="2929613931" sldId="827"/>
            <ac:spMk id="90" creationId="{F1FA01EA-002B-4BCD-ABF0-3A8607E7DFB1}"/>
          </ac:spMkLst>
        </pc:spChg>
        <pc:spChg chg="del">
          <ac:chgData name="최원석" userId="7da7f9e5-8de8-40cd-986c-c293d6686ab2" providerId="ADAL" clId="{41469DBE-9DAA-4E14-BC12-F4879337AB29}" dt="2020-07-24T01:26:48.849" v="3367" actId="478"/>
          <ac:spMkLst>
            <pc:docMk/>
            <pc:sldMk cId="2929613931" sldId="827"/>
            <ac:spMk id="91" creationId="{00000000-0000-0000-0000-000000000000}"/>
          </ac:spMkLst>
        </pc:spChg>
        <pc:spChg chg="del">
          <ac:chgData name="최원석" userId="7da7f9e5-8de8-40cd-986c-c293d6686ab2" providerId="ADAL" clId="{41469DBE-9DAA-4E14-BC12-F4879337AB29}" dt="2020-07-24T01:26:48.849" v="3367" actId="478"/>
          <ac:spMkLst>
            <pc:docMk/>
            <pc:sldMk cId="2929613931" sldId="827"/>
            <ac:spMk id="92" creationId="{00000000-0000-0000-0000-000000000000}"/>
          </ac:spMkLst>
        </pc:spChg>
        <pc:spChg chg="del">
          <ac:chgData name="최원석" userId="7da7f9e5-8de8-40cd-986c-c293d6686ab2" providerId="ADAL" clId="{41469DBE-9DAA-4E14-BC12-F4879337AB29}" dt="2020-07-24T01:26:48.849" v="3367" actId="478"/>
          <ac:spMkLst>
            <pc:docMk/>
            <pc:sldMk cId="2929613931" sldId="827"/>
            <ac:spMk id="93" creationId="{00000000-0000-0000-0000-000000000000}"/>
          </ac:spMkLst>
        </pc:spChg>
        <pc:spChg chg="mod">
          <ac:chgData name="최원석" userId="7da7f9e5-8de8-40cd-986c-c293d6686ab2" providerId="ADAL" clId="{41469DBE-9DAA-4E14-BC12-F4879337AB29}" dt="2020-07-24T01:28:29.608" v="3434"/>
          <ac:spMkLst>
            <pc:docMk/>
            <pc:sldMk cId="2929613931" sldId="827"/>
            <ac:spMk id="98" creationId="{A14C72FC-9248-49EA-AAD0-FD1CDEC57CA6}"/>
          </ac:spMkLst>
        </pc:spChg>
        <pc:spChg chg="mod">
          <ac:chgData name="최원석" userId="7da7f9e5-8de8-40cd-986c-c293d6686ab2" providerId="ADAL" clId="{41469DBE-9DAA-4E14-BC12-F4879337AB29}" dt="2020-07-24T01:28:33.896" v="3443"/>
          <ac:spMkLst>
            <pc:docMk/>
            <pc:sldMk cId="2929613931" sldId="827"/>
            <ac:spMk id="102" creationId="{DB859EC7-27CA-4E84-B61F-69DAB06E3AFA}"/>
          </ac:spMkLst>
        </pc:spChg>
        <pc:spChg chg="add del">
          <ac:chgData name="최원석" userId="7da7f9e5-8de8-40cd-986c-c293d6686ab2" providerId="ADAL" clId="{41469DBE-9DAA-4E14-BC12-F4879337AB29}" dt="2020-07-24T01:28:41.108" v="3445"/>
          <ac:spMkLst>
            <pc:docMk/>
            <pc:sldMk cId="2929613931" sldId="827"/>
            <ac:spMk id="103" creationId="{9B6600E4-FF3D-4B8B-931E-AE8AEA73AA94}"/>
          </ac:spMkLst>
        </pc:spChg>
        <pc:spChg chg="add mod">
          <ac:chgData name="최원석" userId="7da7f9e5-8de8-40cd-986c-c293d6686ab2" providerId="ADAL" clId="{41469DBE-9DAA-4E14-BC12-F4879337AB29}" dt="2020-07-27T05:36:06.151" v="8869" actId="14100"/>
          <ac:spMkLst>
            <pc:docMk/>
            <pc:sldMk cId="2929613931" sldId="827"/>
            <ac:spMk id="103" creationId="{9FE9ADF7-E1AA-43A4-9842-2CFC90395EFE}"/>
          </ac:spMkLst>
        </pc:spChg>
        <pc:spChg chg="add mod">
          <ac:chgData name="최원석" userId="7da7f9e5-8de8-40cd-986c-c293d6686ab2" providerId="ADAL" clId="{41469DBE-9DAA-4E14-BC12-F4879337AB29}" dt="2020-07-24T01:36:10.268" v="3852" actId="14100"/>
          <ac:spMkLst>
            <pc:docMk/>
            <pc:sldMk cId="2929613931" sldId="827"/>
            <ac:spMk id="107" creationId="{F24E5F5E-B266-4437-A84C-EC12215800E3}"/>
          </ac:spMkLst>
        </pc:spChg>
        <pc:spChg chg="add mod">
          <ac:chgData name="최원석" userId="7da7f9e5-8de8-40cd-986c-c293d6686ab2" providerId="ADAL" clId="{41469DBE-9DAA-4E14-BC12-F4879337AB29}" dt="2020-07-24T01:41:42.231" v="4874" actId="1076"/>
          <ac:spMkLst>
            <pc:docMk/>
            <pc:sldMk cId="2929613931" sldId="827"/>
            <ac:spMk id="108" creationId="{93CACB35-DD01-42B2-AAFE-D1110326DF72}"/>
          </ac:spMkLst>
        </pc:spChg>
        <pc:spChg chg="add mod">
          <ac:chgData name="최원석" userId="7da7f9e5-8de8-40cd-986c-c293d6686ab2" providerId="ADAL" clId="{41469DBE-9DAA-4E14-BC12-F4879337AB29}" dt="2020-07-24T01:36:10.268" v="3852" actId="14100"/>
          <ac:spMkLst>
            <pc:docMk/>
            <pc:sldMk cId="2929613931" sldId="827"/>
            <ac:spMk id="109" creationId="{BDCA8904-E488-4CEA-A68E-6A2820B1F0B7}"/>
          </ac:spMkLst>
        </pc:spChg>
        <pc:spChg chg="add mod">
          <ac:chgData name="최원석" userId="7da7f9e5-8de8-40cd-986c-c293d6686ab2" providerId="ADAL" clId="{41469DBE-9DAA-4E14-BC12-F4879337AB29}" dt="2020-07-24T01:36:10.268" v="3852" actId="14100"/>
          <ac:spMkLst>
            <pc:docMk/>
            <pc:sldMk cId="2929613931" sldId="827"/>
            <ac:spMk id="110" creationId="{D871AEF7-F790-46F9-BB8E-6D53AF6B45C0}"/>
          </ac:spMkLst>
        </pc:spChg>
        <pc:spChg chg="add mod">
          <ac:chgData name="최원석" userId="7da7f9e5-8de8-40cd-986c-c293d6686ab2" providerId="ADAL" clId="{41469DBE-9DAA-4E14-BC12-F4879337AB29}" dt="2020-07-24T01:36:10.268" v="3852" actId="14100"/>
          <ac:spMkLst>
            <pc:docMk/>
            <pc:sldMk cId="2929613931" sldId="827"/>
            <ac:spMk id="111" creationId="{A47BA50A-CACE-43DE-B2C4-CDBECE0E9C13}"/>
          </ac:spMkLst>
        </pc:spChg>
        <pc:spChg chg="add mod">
          <ac:chgData name="최원석" userId="7da7f9e5-8de8-40cd-986c-c293d6686ab2" providerId="ADAL" clId="{41469DBE-9DAA-4E14-BC12-F4879337AB29}" dt="2020-07-24T01:36:10.268" v="3852" actId="14100"/>
          <ac:spMkLst>
            <pc:docMk/>
            <pc:sldMk cId="2929613931" sldId="827"/>
            <ac:spMk id="112" creationId="{B2853145-47FD-41EF-9B7D-A5C241D5600A}"/>
          </ac:spMkLst>
        </pc:spChg>
        <pc:spChg chg="add mod">
          <ac:chgData name="최원석" userId="7da7f9e5-8de8-40cd-986c-c293d6686ab2" providerId="ADAL" clId="{41469DBE-9DAA-4E14-BC12-F4879337AB29}" dt="2020-07-24T01:36:10.268" v="3852" actId="14100"/>
          <ac:spMkLst>
            <pc:docMk/>
            <pc:sldMk cId="2929613931" sldId="827"/>
            <ac:spMk id="113" creationId="{9589E37F-1EEB-476C-A808-DF4FEB6EF0B0}"/>
          </ac:spMkLst>
        </pc:spChg>
        <pc:spChg chg="add mod">
          <ac:chgData name="최원석" userId="7da7f9e5-8de8-40cd-986c-c293d6686ab2" providerId="ADAL" clId="{41469DBE-9DAA-4E14-BC12-F4879337AB29}" dt="2020-07-24T01:36:10.268" v="3852" actId="14100"/>
          <ac:spMkLst>
            <pc:docMk/>
            <pc:sldMk cId="2929613931" sldId="827"/>
            <ac:spMk id="114" creationId="{BAEC2A50-96E0-4765-8A23-AC6C40687D34}"/>
          </ac:spMkLst>
        </pc:spChg>
        <pc:spChg chg="add mod">
          <ac:chgData name="최원석" userId="7da7f9e5-8de8-40cd-986c-c293d6686ab2" providerId="ADAL" clId="{41469DBE-9DAA-4E14-BC12-F4879337AB29}" dt="2020-07-24T01:36:10.268" v="3852" actId="14100"/>
          <ac:spMkLst>
            <pc:docMk/>
            <pc:sldMk cId="2929613931" sldId="827"/>
            <ac:spMk id="115" creationId="{0D140DBE-85EB-441A-A6C2-140789B4652D}"/>
          </ac:spMkLst>
        </pc:spChg>
        <pc:spChg chg="add mod">
          <ac:chgData name="최원석" userId="7da7f9e5-8de8-40cd-986c-c293d6686ab2" providerId="ADAL" clId="{41469DBE-9DAA-4E14-BC12-F4879337AB29}" dt="2020-07-27T05:36:42.103" v="8885" actId="14100"/>
          <ac:spMkLst>
            <pc:docMk/>
            <pc:sldMk cId="2929613931" sldId="827"/>
            <ac:spMk id="116" creationId="{A8654E98-1664-4662-902D-5C3C9E4B7129}"/>
          </ac:spMkLst>
        </pc:spChg>
        <pc:spChg chg="del topLvl">
          <ac:chgData name="최원석" userId="7da7f9e5-8de8-40cd-986c-c293d6686ab2" providerId="ADAL" clId="{41469DBE-9DAA-4E14-BC12-F4879337AB29}" dt="2020-07-24T01:29:40.468" v="3485" actId="478"/>
          <ac:spMkLst>
            <pc:docMk/>
            <pc:sldMk cId="2929613931" sldId="827"/>
            <ac:spMk id="117" creationId="{5B1ED3A2-8C4C-4288-A803-E384A3E5F32E}"/>
          </ac:spMkLst>
        </pc:spChg>
        <pc:spChg chg="add del mod">
          <ac:chgData name="최원석" userId="7da7f9e5-8de8-40cd-986c-c293d6686ab2" providerId="ADAL" clId="{41469DBE-9DAA-4E14-BC12-F4879337AB29}" dt="2020-07-27T05:39:41.664" v="8948" actId="478"/>
          <ac:spMkLst>
            <pc:docMk/>
            <pc:sldMk cId="2929613931" sldId="827"/>
            <ac:spMk id="117" creationId="{CEF223B3-6935-40E4-959A-285FA21BE1F8}"/>
          </ac:spMkLst>
        </pc:spChg>
        <pc:spChg chg="mod topLvl">
          <ac:chgData name="최원석" userId="7da7f9e5-8de8-40cd-986c-c293d6686ab2" providerId="ADAL" clId="{41469DBE-9DAA-4E14-BC12-F4879337AB29}" dt="2020-07-24T01:36:10.268" v="3852" actId="14100"/>
          <ac:spMkLst>
            <pc:docMk/>
            <pc:sldMk cId="2929613931" sldId="827"/>
            <ac:spMk id="118" creationId="{4EE8C57E-522E-4086-A2B6-1C174D425EAD}"/>
          </ac:spMkLst>
        </pc:spChg>
        <pc:spChg chg="add mod">
          <ac:chgData name="최원석" userId="7da7f9e5-8de8-40cd-986c-c293d6686ab2" providerId="ADAL" clId="{41469DBE-9DAA-4E14-BC12-F4879337AB29}" dt="2020-07-24T01:36:56.424" v="3857" actId="1076"/>
          <ac:spMkLst>
            <pc:docMk/>
            <pc:sldMk cId="2929613931" sldId="827"/>
            <ac:spMk id="119" creationId="{16290748-AAB8-440A-B105-B97F5A5F9294}"/>
          </ac:spMkLst>
        </pc:spChg>
        <pc:spChg chg="add mod">
          <ac:chgData name="최원석" userId="7da7f9e5-8de8-40cd-986c-c293d6686ab2" providerId="ADAL" clId="{41469DBE-9DAA-4E14-BC12-F4879337AB29}" dt="2020-07-24T01:36:10.268" v="3852" actId="14100"/>
          <ac:spMkLst>
            <pc:docMk/>
            <pc:sldMk cId="2929613931" sldId="827"/>
            <ac:spMk id="123" creationId="{011A3C74-00BE-4400-B24E-2046D9BCCA20}"/>
          </ac:spMkLst>
        </pc:spChg>
        <pc:spChg chg="add mod">
          <ac:chgData name="최원석" userId="7da7f9e5-8de8-40cd-986c-c293d6686ab2" providerId="ADAL" clId="{41469DBE-9DAA-4E14-BC12-F4879337AB29}" dt="2020-07-27T05:38:10.014" v="8897" actId="1076"/>
          <ac:spMkLst>
            <pc:docMk/>
            <pc:sldMk cId="2929613931" sldId="827"/>
            <ac:spMk id="124" creationId="{357480A6-7865-46A8-9EEA-AB76D354A04A}"/>
          </ac:spMkLst>
        </pc:spChg>
        <pc:spChg chg="add del">
          <ac:chgData name="최원석" userId="7da7f9e5-8de8-40cd-986c-c293d6686ab2" providerId="ADAL" clId="{41469DBE-9DAA-4E14-BC12-F4879337AB29}" dt="2020-07-24T01:31:33.033" v="3565" actId="478"/>
          <ac:spMkLst>
            <pc:docMk/>
            <pc:sldMk cId="2929613931" sldId="827"/>
            <ac:spMk id="124" creationId="{3C754579-D9CF-43B9-8A3F-CCCA10BA3DE5}"/>
          </ac:spMkLst>
        </pc:spChg>
        <pc:spChg chg="mod">
          <ac:chgData name="최원석" userId="7da7f9e5-8de8-40cd-986c-c293d6686ab2" providerId="ADAL" clId="{41469DBE-9DAA-4E14-BC12-F4879337AB29}" dt="2020-07-24T01:34:00.767" v="3712" actId="1076"/>
          <ac:spMkLst>
            <pc:docMk/>
            <pc:sldMk cId="2929613931" sldId="827"/>
            <ac:spMk id="126" creationId="{F3EE9009-8499-45CF-AD04-7EE08FF792CB}"/>
          </ac:spMkLst>
        </pc:spChg>
        <pc:spChg chg="mod">
          <ac:chgData name="최원석" userId="7da7f9e5-8de8-40cd-986c-c293d6686ab2" providerId="ADAL" clId="{41469DBE-9DAA-4E14-BC12-F4879337AB29}" dt="2020-07-24T01:32:15.712" v="3609" actId="20577"/>
          <ac:spMkLst>
            <pc:docMk/>
            <pc:sldMk cId="2929613931" sldId="827"/>
            <ac:spMk id="129" creationId="{C1DEEB61-4EAC-44B0-9F01-EA34A25A2C13}"/>
          </ac:spMkLst>
        </pc:spChg>
        <pc:spChg chg="add del">
          <ac:chgData name="최원석" userId="7da7f9e5-8de8-40cd-986c-c293d6686ab2" providerId="ADAL" clId="{41469DBE-9DAA-4E14-BC12-F4879337AB29}" dt="2020-07-24T01:32:59.043" v="3631"/>
          <ac:spMkLst>
            <pc:docMk/>
            <pc:sldMk cId="2929613931" sldId="827"/>
            <ac:spMk id="131" creationId="{96185D13-9448-40DA-A866-4BD02188438B}"/>
          </ac:spMkLst>
        </pc:spChg>
        <pc:spChg chg="add mod">
          <ac:chgData name="최원석" userId="7da7f9e5-8de8-40cd-986c-c293d6686ab2" providerId="ADAL" clId="{41469DBE-9DAA-4E14-BC12-F4879337AB29}" dt="2020-07-27T05:40:19.166" v="8965" actId="1076"/>
          <ac:spMkLst>
            <pc:docMk/>
            <pc:sldMk cId="2929613931" sldId="827"/>
            <ac:spMk id="131" creationId="{FEFC6997-FF23-4087-BDBF-3DE231357D60}"/>
          </ac:spMkLst>
        </pc:spChg>
        <pc:spChg chg="add mod">
          <ac:chgData name="최원석" userId="7da7f9e5-8de8-40cd-986c-c293d6686ab2" providerId="ADAL" clId="{41469DBE-9DAA-4E14-BC12-F4879337AB29}" dt="2020-07-24T01:36:10.268" v="3852" actId="14100"/>
          <ac:spMkLst>
            <pc:docMk/>
            <pc:sldMk cId="2929613931" sldId="827"/>
            <ac:spMk id="132" creationId="{802C6006-D659-42D3-8D8C-395910036016}"/>
          </ac:spMkLst>
        </pc:spChg>
        <pc:spChg chg="add mod">
          <ac:chgData name="최원석" userId="7da7f9e5-8de8-40cd-986c-c293d6686ab2" providerId="ADAL" clId="{41469DBE-9DAA-4E14-BC12-F4879337AB29}" dt="2020-07-24T01:36:10.268" v="3852" actId="14100"/>
          <ac:spMkLst>
            <pc:docMk/>
            <pc:sldMk cId="2929613931" sldId="827"/>
            <ac:spMk id="157" creationId="{484CED5B-0BF4-4452-B240-A1849E60C93D}"/>
          </ac:spMkLst>
        </pc:spChg>
        <pc:spChg chg="add mod">
          <ac:chgData name="최원석" userId="7da7f9e5-8de8-40cd-986c-c293d6686ab2" providerId="ADAL" clId="{41469DBE-9DAA-4E14-BC12-F4879337AB29}" dt="2020-07-24T01:36:10.268" v="3852" actId="14100"/>
          <ac:spMkLst>
            <pc:docMk/>
            <pc:sldMk cId="2929613931" sldId="827"/>
            <ac:spMk id="158" creationId="{B9613723-DCA6-4B56-8474-C49F007E17D6}"/>
          </ac:spMkLst>
        </pc:spChg>
        <pc:spChg chg="add mod">
          <ac:chgData name="최원석" userId="7da7f9e5-8de8-40cd-986c-c293d6686ab2" providerId="ADAL" clId="{41469DBE-9DAA-4E14-BC12-F4879337AB29}" dt="2020-07-24T01:36:22.328" v="3854" actId="1076"/>
          <ac:spMkLst>
            <pc:docMk/>
            <pc:sldMk cId="2929613931" sldId="827"/>
            <ac:spMk id="159" creationId="{1DFD3377-A79E-4994-9D4F-F051372B1C0E}"/>
          </ac:spMkLst>
        </pc:spChg>
        <pc:spChg chg="add mod">
          <ac:chgData name="최원석" userId="7da7f9e5-8de8-40cd-986c-c293d6686ab2" providerId="ADAL" clId="{41469DBE-9DAA-4E14-BC12-F4879337AB29}" dt="2020-07-24T01:36:22.328" v="3854" actId="1076"/>
          <ac:spMkLst>
            <pc:docMk/>
            <pc:sldMk cId="2929613931" sldId="827"/>
            <ac:spMk id="160" creationId="{A4DCBDDC-66D7-40ED-AC39-16AB766C0B7D}"/>
          </ac:spMkLst>
        </pc:spChg>
        <pc:spChg chg="add mod">
          <ac:chgData name="최원석" userId="7da7f9e5-8de8-40cd-986c-c293d6686ab2" providerId="ADAL" clId="{41469DBE-9DAA-4E14-BC12-F4879337AB29}" dt="2020-07-24T01:36:34.352" v="3856" actId="1076"/>
          <ac:spMkLst>
            <pc:docMk/>
            <pc:sldMk cId="2929613931" sldId="827"/>
            <ac:spMk id="161" creationId="{DF3990B4-26F4-4123-B670-EAC866C340EA}"/>
          </ac:spMkLst>
        </pc:spChg>
        <pc:spChg chg="add mod">
          <ac:chgData name="최원석" userId="7da7f9e5-8de8-40cd-986c-c293d6686ab2" providerId="ADAL" clId="{41469DBE-9DAA-4E14-BC12-F4879337AB29}" dt="2020-07-24T01:36:34.352" v="3856" actId="1076"/>
          <ac:spMkLst>
            <pc:docMk/>
            <pc:sldMk cId="2929613931" sldId="827"/>
            <ac:spMk id="162" creationId="{0D4513FB-22A9-4DEA-AB0E-780A5B7E88EC}"/>
          </ac:spMkLst>
        </pc:spChg>
        <pc:spChg chg="add mod">
          <ac:chgData name="최원석" userId="7da7f9e5-8de8-40cd-986c-c293d6686ab2" providerId="ADAL" clId="{41469DBE-9DAA-4E14-BC12-F4879337AB29}" dt="2020-07-24T01:37:04.916" v="3861" actId="20577"/>
          <ac:spMkLst>
            <pc:docMk/>
            <pc:sldMk cId="2929613931" sldId="827"/>
            <ac:spMk id="163" creationId="{7555DF5B-E0ED-4B54-A669-D0BE445DBFDE}"/>
          </ac:spMkLst>
        </pc:spChg>
        <pc:spChg chg="add mod">
          <ac:chgData name="최원석" userId="7da7f9e5-8de8-40cd-986c-c293d6686ab2" providerId="ADAL" clId="{41469DBE-9DAA-4E14-BC12-F4879337AB29}" dt="2020-07-24T01:37:13.115" v="3864" actId="20577"/>
          <ac:spMkLst>
            <pc:docMk/>
            <pc:sldMk cId="2929613931" sldId="827"/>
            <ac:spMk id="164" creationId="{DFD19BCA-88AD-4C3D-AD76-8FC5BCA02B77}"/>
          </ac:spMkLst>
        </pc:spChg>
        <pc:spChg chg="add mod">
          <ac:chgData name="최원석" userId="7da7f9e5-8de8-40cd-986c-c293d6686ab2" providerId="ADAL" clId="{41469DBE-9DAA-4E14-BC12-F4879337AB29}" dt="2020-07-24T01:37:18.780" v="3867" actId="20577"/>
          <ac:spMkLst>
            <pc:docMk/>
            <pc:sldMk cId="2929613931" sldId="827"/>
            <ac:spMk id="165" creationId="{4A07FB25-0604-4B5D-8C5F-ADDF00CAEB48}"/>
          </ac:spMkLst>
        </pc:spChg>
        <pc:spChg chg="add mod">
          <ac:chgData name="최원석" userId="7da7f9e5-8de8-40cd-986c-c293d6686ab2" providerId="ADAL" clId="{41469DBE-9DAA-4E14-BC12-F4879337AB29}" dt="2020-07-24T01:37:23.500" v="3870" actId="20577"/>
          <ac:spMkLst>
            <pc:docMk/>
            <pc:sldMk cId="2929613931" sldId="827"/>
            <ac:spMk id="166" creationId="{EAD51292-0BB0-4255-9217-79ECD186CC2A}"/>
          </ac:spMkLst>
        </pc:spChg>
        <pc:spChg chg="add mod">
          <ac:chgData name="최원석" userId="7da7f9e5-8de8-40cd-986c-c293d6686ab2" providerId="ADAL" clId="{41469DBE-9DAA-4E14-BC12-F4879337AB29}" dt="2020-07-24T01:37:30.277" v="3873" actId="20577"/>
          <ac:spMkLst>
            <pc:docMk/>
            <pc:sldMk cId="2929613931" sldId="827"/>
            <ac:spMk id="167" creationId="{26B5B7E5-0029-45A2-A5A2-AC73B2823EF6}"/>
          </ac:spMkLst>
        </pc:spChg>
        <pc:spChg chg="add mod">
          <ac:chgData name="최원석" userId="7da7f9e5-8de8-40cd-986c-c293d6686ab2" providerId="ADAL" clId="{41469DBE-9DAA-4E14-BC12-F4879337AB29}" dt="2020-07-24T01:37:35.603" v="3876" actId="20577"/>
          <ac:spMkLst>
            <pc:docMk/>
            <pc:sldMk cId="2929613931" sldId="827"/>
            <ac:spMk id="168" creationId="{FD141CDB-61D6-4E97-A67D-C86F8F5CB84A}"/>
          </ac:spMkLst>
        </pc:spChg>
        <pc:spChg chg="add del">
          <ac:chgData name="최원석" userId="7da7f9e5-8de8-40cd-986c-c293d6686ab2" providerId="ADAL" clId="{41469DBE-9DAA-4E14-BC12-F4879337AB29}" dt="2020-07-24T01:42:38.586" v="4976"/>
          <ac:spMkLst>
            <pc:docMk/>
            <pc:sldMk cId="2929613931" sldId="827"/>
            <ac:spMk id="169" creationId="{6240EC4E-41AC-4937-B986-BA8C7A5A4022}"/>
          </ac:spMkLst>
        </pc:spChg>
        <pc:spChg chg="add mod">
          <ac:chgData name="최원석" userId="7da7f9e5-8de8-40cd-986c-c293d6686ab2" providerId="ADAL" clId="{41469DBE-9DAA-4E14-BC12-F4879337AB29}" dt="2020-07-27T05:39:49.097" v="8951" actId="20577"/>
          <ac:spMkLst>
            <pc:docMk/>
            <pc:sldMk cId="2929613931" sldId="827"/>
            <ac:spMk id="169" creationId="{8C8D47C2-E080-4564-B239-D11B85C48253}"/>
          </ac:spMkLst>
        </pc:spChg>
        <pc:spChg chg="add mod">
          <ac:chgData name="최원석" userId="7da7f9e5-8de8-40cd-986c-c293d6686ab2" providerId="ADAL" clId="{41469DBE-9DAA-4E14-BC12-F4879337AB29}" dt="2020-07-24T01:44:05.531" v="5060" actId="20577"/>
          <ac:spMkLst>
            <pc:docMk/>
            <pc:sldMk cId="2929613931" sldId="827"/>
            <ac:spMk id="170" creationId="{0BF9A2B1-5F20-4FB3-8A5F-2ACE9755A83B}"/>
          </ac:spMkLst>
        </pc:spChg>
        <pc:spChg chg="add mod">
          <ac:chgData name="최원석" userId="7da7f9e5-8de8-40cd-986c-c293d6686ab2" providerId="ADAL" clId="{41469DBE-9DAA-4E14-BC12-F4879337AB29}" dt="2020-07-27T05:40:14.810" v="8964" actId="1035"/>
          <ac:spMkLst>
            <pc:docMk/>
            <pc:sldMk cId="2929613931" sldId="827"/>
            <ac:spMk id="171" creationId="{10154C68-48A6-44C8-8A80-BB88B4850B02}"/>
          </ac:spMkLst>
        </pc:spChg>
        <pc:spChg chg="add mod">
          <ac:chgData name="최원석" userId="7da7f9e5-8de8-40cd-986c-c293d6686ab2" providerId="ADAL" clId="{41469DBE-9DAA-4E14-BC12-F4879337AB29}" dt="2020-07-27T05:40:20.690" v="8967" actId="1035"/>
          <ac:spMkLst>
            <pc:docMk/>
            <pc:sldMk cId="2929613931" sldId="827"/>
            <ac:spMk id="172" creationId="{52253CA9-8B1E-4977-8766-44AAB190A6FF}"/>
          </ac:spMkLst>
        </pc:spChg>
        <pc:grpChg chg="del">
          <ac:chgData name="최원석" userId="7da7f9e5-8de8-40cd-986c-c293d6686ab2" providerId="ADAL" clId="{41469DBE-9DAA-4E14-BC12-F4879337AB29}" dt="2020-07-24T01:15:22.957" v="3118" actId="478"/>
          <ac:grpSpMkLst>
            <pc:docMk/>
            <pc:sldMk cId="2929613931" sldId="827"/>
            <ac:grpSpMk id="60" creationId="{00000000-0000-0000-0000-000000000000}"/>
          </ac:grpSpMkLst>
        </pc:grpChg>
        <pc:grpChg chg="del">
          <ac:chgData name="최원석" userId="7da7f9e5-8de8-40cd-986c-c293d6686ab2" providerId="ADAL" clId="{41469DBE-9DAA-4E14-BC12-F4879337AB29}" dt="2020-07-24T01:15:22.957" v="3118" actId="478"/>
          <ac:grpSpMkLst>
            <pc:docMk/>
            <pc:sldMk cId="2929613931" sldId="827"/>
            <ac:grpSpMk id="64" creationId="{00000000-0000-0000-0000-000000000000}"/>
          </ac:grpSpMkLst>
        </pc:grpChg>
        <pc:grpChg chg="del">
          <ac:chgData name="최원석" userId="7da7f9e5-8de8-40cd-986c-c293d6686ab2" providerId="ADAL" clId="{41469DBE-9DAA-4E14-BC12-F4879337AB29}" dt="2020-07-24T01:15:22.957" v="3118" actId="478"/>
          <ac:grpSpMkLst>
            <pc:docMk/>
            <pc:sldMk cId="2929613931" sldId="827"/>
            <ac:grpSpMk id="68" creationId="{00000000-0000-0000-0000-000000000000}"/>
          </ac:grpSpMkLst>
        </pc:grpChg>
        <pc:grpChg chg="del">
          <ac:chgData name="최원석" userId="7da7f9e5-8de8-40cd-986c-c293d6686ab2" providerId="ADAL" clId="{41469DBE-9DAA-4E14-BC12-F4879337AB29}" dt="2020-07-24T01:15:22.957" v="3118" actId="478"/>
          <ac:grpSpMkLst>
            <pc:docMk/>
            <pc:sldMk cId="2929613931" sldId="827"/>
            <ac:grpSpMk id="82" creationId="{00000000-0000-0000-0000-000000000000}"/>
          </ac:grpSpMkLst>
        </pc:grpChg>
        <pc:grpChg chg="add mod">
          <ac:chgData name="최원석" userId="7da7f9e5-8de8-40cd-986c-c293d6686ab2" providerId="ADAL" clId="{41469DBE-9DAA-4E14-BC12-F4879337AB29}" dt="2020-07-24T01:36:10.268" v="3852" actId="14100"/>
          <ac:grpSpMkLst>
            <pc:docMk/>
            <pc:sldMk cId="2929613931" sldId="827"/>
            <ac:grpSpMk id="95" creationId="{321D52A6-0125-40F4-A1F8-8FCA67BB09CD}"/>
          </ac:grpSpMkLst>
        </pc:grpChg>
        <pc:grpChg chg="add mod">
          <ac:chgData name="최원석" userId="7da7f9e5-8de8-40cd-986c-c293d6686ab2" providerId="ADAL" clId="{41469DBE-9DAA-4E14-BC12-F4879337AB29}" dt="2020-07-24T01:36:10.268" v="3852" actId="14100"/>
          <ac:grpSpMkLst>
            <pc:docMk/>
            <pc:sldMk cId="2929613931" sldId="827"/>
            <ac:grpSpMk id="99" creationId="{1E12A3F2-7E64-4DF9-89CF-735A8F7F688A}"/>
          </ac:grpSpMkLst>
        </pc:grpChg>
        <pc:grpChg chg="add mod">
          <ac:chgData name="최원석" userId="7da7f9e5-8de8-40cd-986c-c293d6686ab2" providerId="ADAL" clId="{41469DBE-9DAA-4E14-BC12-F4879337AB29}" dt="2020-07-24T01:36:10.268" v="3852" actId="14100"/>
          <ac:grpSpMkLst>
            <pc:docMk/>
            <pc:sldMk cId="2929613931" sldId="827"/>
            <ac:grpSpMk id="104" creationId="{CC068EEF-3717-4B41-AB77-4A23A9DA00CA}"/>
          </ac:grpSpMkLst>
        </pc:grpChg>
        <pc:grpChg chg="add del mod">
          <ac:chgData name="최원석" userId="7da7f9e5-8de8-40cd-986c-c293d6686ab2" providerId="ADAL" clId="{41469DBE-9DAA-4E14-BC12-F4879337AB29}" dt="2020-07-24T01:29:40.468" v="3485" actId="478"/>
          <ac:grpSpMkLst>
            <pc:docMk/>
            <pc:sldMk cId="2929613931" sldId="827"/>
            <ac:grpSpMk id="116" creationId="{70404F19-262B-4740-9CE2-8105FA7B5B2A}"/>
          </ac:grpSpMkLst>
        </pc:grpChg>
        <pc:grpChg chg="add mod">
          <ac:chgData name="최원석" userId="7da7f9e5-8de8-40cd-986c-c293d6686ab2" providerId="ADAL" clId="{41469DBE-9DAA-4E14-BC12-F4879337AB29}" dt="2020-07-24T01:36:10.268" v="3852" actId="14100"/>
          <ac:grpSpMkLst>
            <pc:docMk/>
            <pc:sldMk cId="2929613931" sldId="827"/>
            <ac:grpSpMk id="120" creationId="{9C72C5FB-F293-412E-B10B-0A4CD660DB76}"/>
          </ac:grpSpMkLst>
        </pc:grpChg>
        <pc:grpChg chg="add mod">
          <ac:chgData name="최원석" userId="7da7f9e5-8de8-40cd-986c-c293d6686ab2" providerId="ADAL" clId="{41469DBE-9DAA-4E14-BC12-F4879337AB29}" dt="2020-07-24T01:36:10.268" v="3852" actId="14100"/>
          <ac:grpSpMkLst>
            <pc:docMk/>
            <pc:sldMk cId="2929613931" sldId="827"/>
            <ac:grpSpMk id="125" creationId="{B83F6BD4-5F9D-446E-94ED-207BE6A046C1}"/>
          </ac:grpSpMkLst>
        </pc:grpChg>
        <pc:grpChg chg="add mod">
          <ac:chgData name="최원석" userId="7da7f9e5-8de8-40cd-986c-c293d6686ab2" providerId="ADAL" clId="{41469DBE-9DAA-4E14-BC12-F4879337AB29}" dt="2020-07-24T01:36:10.268" v="3852" actId="14100"/>
          <ac:grpSpMkLst>
            <pc:docMk/>
            <pc:sldMk cId="2929613931" sldId="827"/>
            <ac:grpSpMk id="128" creationId="{A7035024-7FF2-4AF7-9836-655091484054}"/>
          </ac:grpSpMkLst>
        </pc:grpChg>
        <pc:grpChg chg="add mod">
          <ac:chgData name="최원석" userId="7da7f9e5-8de8-40cd-986c-c293d6686ab2" providerId="ADAL" clId="{41469DBE-9DAA-4E14-BC12-F4879337AB29}" dt="2020-07-24T01:36:10.268" v="3852" actId="14100"/>
          <ac:grpSpMkLst>
            <pc:docMk/>
            <pc:sldMk cId="2929613931" sldId="827"/>
            <ac:grpSpMk id="133" creationId="{1BA13997-1039-4199-9CD6-B239F1618228}"/>
          </ac:grpSpMkLst>
        </pc:grpChg>
        <pc:grpChg chg="add mod">
          <ac:chgData name="최원석" userId="7da7f9e5-8de8-40cd-986c-c293d6686ab2" providerId="ADAL" clId="{41469DBE-9DAA-4E14-BC12-F4879337AB29}" dt="2020-07-24T01:36:10.268" v="3852" actId="14100"/>
          <ac:grpSpMkLst>
            <pc:docMk/>
            <pc:sldMk cId="2929613931" sldId="827"/>
            <ac:grpSpMk id="137" creationId="{879504BD-EDD0-4649-9E1D-93F7395C14A0}"/>
          </ac:grpSpMkLst>
        </pc:grpChg>
        <pc:grpChg chg="add mod">
          <ac:chgData name="최원석" userId="7da7f9e5-8de8-40cd-986c-c293d6686ab2" providerId="ADAL" clId="{41469DBE-9DAA-4E14-BC12-F4879337AB29}" dt="2020-07-24T01:36:10.268" v="3852" actId="14100"/>
          <ac:grpSpMkLst>
            <pc:docMk/>
            <pc:sldMk cId="2929613931" sldId="827"/>
            <ac:grpSpMk id="141" creationId="{A4946CF4-9880-41FE-A12B-424674C022A1}"/>
          </ac:grpSpMkLst>
        </pc:grpChg>
        <pc:grpChg chg="add mod">
          <ac:chgData name="최원석" userId="7da7f9e5-8de8-40cd-986c-c293d6686ab2" providerId="ADAL" clId="{41469DBE-9DAA-4E14-BC12-F4879337AB29}" dt="2020-07-24T01:36:10.268" v="3852" actId="14100"/>
          <ac:grpSpMkLst>
            <pc:docMk/>
            <pc:sldMk cId="2929613931" sldId="827"/>
            <ac:grpSpMk id="145" creationId="{EBD68CD3-1D53-484C-8763-984367A2E8EF}"/>
          </ac:grpSpMkLst>
        </pc:grpChg>
        <pc:grpChg chg="add mod">
          <ac:chgData name="최원석" userId="7da7f9e5-8de8-40cd-986c-c293d6686ab2" providerId="ADAL" clId="{41469DBE-9DAA-4E14-BC12-F4879337AB29}" dt="2020-07-24T01:36:10.268" v="3852" actId="14100"/>
          <ac:grpSpMkLst>
            <pc:docMk/>
            <pc:sldMk cId="2929613931" sldId="827"/>
            <ac:grpSpMk id="149" creationId="{74B17584-C195-4EE1-AABE-E2C1292952D3}"/>
          </ac:grpSpMkLst>
        </pc:grpChg>
        <pc:grpChg chg="add mod">
          <ac:chgData name="최원석" userId="7da7f9e5-8de8-40cd-986c-c293d6686ab2" providerId="ADAL" clId="{41469DBE-9DAA-4E14-BC12-F4879337AB29}" dt="2020-07-24T01:36:10.268" v="3852" actId="14100"/>
          <ac:grpSpMkLst>
            <pc:docMk/>
            <pc:sldMk cId="2929613931" sldId="827"/>
            <ac:grpSpMk id="153" creationId="{99DECF2C-38F0-4BC3-9F69-DAC96B88ECF7}"/>
          </ac:grpSpMkLst>
        </pc:grpChg>
        <pc:graphicFrameChg chg="add del mod">
          <ac:chgData name="최원석" userId="7da7f9e5-8de8-40cd-986c-c293d6686ab2" providerId="ADAL" clId="{41469DBE-9DAA-4E14-BC12-F4879337AB29}" dt="2020-07-24T01:25:54.690" v="3358" actId="478"/>
          <ac:graphicFrameMkLst>
            <pc:docMk/>
            <pc:sldMk cId="2929613931" sldId="827"/>
            <ac:graphicFrameMk id="5" creationId="{EC659EF0-2184-41A0-AE7C-5F4D84C46F1A}"/>
          </ac:graphicFrameMkLst>
        </pc:graphicFrameChg>
        <pc:graphicFrameChg chg="del mod modGraphic">
          <ac:chgData name="최원석" userId="7da7f9e5-8de8-40cd-986c-c293d6686ab2" providerId="ADAL" clId="{41469DBE-9DAA-4E14-BC12-F4879337AB29}" dt="2020-07-24T01:15:22.957" v="3118" actId="478"/>
          <ac:graphicFrameMkLst>
            <pc:docMk/>
            <pc:sldMk cId="2929613931" sldId="827"/>
            <ac:graphicFrameMk id="36" creationId="{0536D4A8-9C75-41CB-8FEC-43F7FD964BDB}"/>
          </ac:graphicFrameMkLst>
        </pc:graphicFrameChg>
        <pc:graphicFrameChg chg="add mod modGraphic">
          <ac:chgData name="최원석" userId="7da7f9e5-8de8-40cd-986c-c293d6686ab2" providerId="ADAL" clId="{41469DBE-9DAA-4E14-BC12-F4879337AB29}" dt="2020-07-24T01:36:10.268" v="3852" actId="14100"/>
          <ac:graphicFrameMkLst>
            <pc:docMk/>
            <pc:sldMk cId="2929613931" sldId="827"/>
            <ac:graphicFrameMk id="94" creationId="{C063AD60-F26A-4B45-85B3-BDF2A1235777}"/>
          </ac:graphicFrameMkLst>
        </pc:graphicFrameChg>
        <pc:picChg chg="add del mod">
          <ac:chgData name="최원석" userId="7da7f9e5-8de8-40cd-986c-c293d6686ab2" providerId="ADAL" clId="{41469DBE-9DAA-4E14-BC12-F4879337AB29}" dt="2020-07-24T01:26:33.662" v="3362" actId="478"/>
          <ac:picMkLst>
            <pc:docMk/>
            <pc:sldMk cId="2929613931" sldId="827"/>
            <ac:picMk id="6" creationId="{AEB62E55-203D-4297-B194-570BCBA41191}"/>
          </ac:picMkLst>
        </pc:picChg>
        <pc:picChg chg="add mod">
          <ac:chgData name="최원석" userId="7da7f9e5-8de8-40cd-986c-c293d6686ab2" providerId="ADAL" clId="{41469DBE-9DAA-4E14-BC12-F4879337AB29}" dt="2020-07-27T05:34:54.278" v="8840" actId="14100"/>
          <ac:picMkLst>
            <pc:docMk/>
            <pc:sldMk cId="2929613931" sldId="827"/>
            <ac:picMk id="7" creationId="{5DE76648-EB64-4FBB-968D-26DB2A1B0455}"/>
          </ac:picMkLst>
        </pc:picChg>
      </pc:sldChg>
      <pc:sldChg chg="add del">
        <pc:chgData name="최원석" userId="7da7f9e5-8de8-40cd-986c-c293d6686ab2" providerId="ADAL" clId="{41469DBE-9DAA-4E14-BC12-F4879337AB29}" dt="2020-07-23T06:02:30.096" v="2081" actId="2696"/>
        <pc:sldMkLst>
          <pc:docMk/>
          <pc:sldMk cId="4137732096" sldId="827"/>
        </pc:sldMkLst>
      </pc:sldChg>
      <pc:sldChg chg="add del">
        <pc:chgData name="최원석" userId="7da7f9e5-8de8-40cd-986c-c293d6686ab2" providerId="ADAL" clId="{41469DBE-9DAA-4E14-BC12-F4879337AB29}" dt="2020-07-23T06:46:49.743" v="2478" actId="2696"/>
        <pc:sldMkLst>
          <pc:docMk/>
          <pc:sldMk cId="305365378" sldId="828"/>
        </pc:sldMkLst>
      </pc:sldChg>
      <pc:sldChg chg="add del">
        <pc:chgData name="최원석" userId="7da7f9e5-8de8-40cd-986c-c293d6686ab2" providerId="ADAL" clId="{41469DBE-9DAA-4E14-BC12-F4879337AB29}" dt="2020-07-20T08:53:03.480" v="62"/>
        <pc:sldMkLst>
          <pc:docMk/>
          <pc:sldMk cId="1252636796" sldId="828"/>
        </pc:sldMkLst>
      </pc:sldChg>
      <pc:sldChg chg="add del">
        <pc:chgData name="최원석" userId="7da7f9e5-8de8-40cd-986c-c293d6686ab2" providerId="ADAL" clId="{41469DBE-9DAA-4E14-BC12-F4879337AB29}" dt="2020-07-20T08:48:03.040" v="52" actId="2696"/>
        <pc:sldMkLst>
          <pc:docMk/>
          <pc:sldMk cId="1627053058" sldId="828"/>
        </pc:sldMkLst>
      </pc:sldChg>
      <pc:sldChg chg="addSp delSp modSp add">
        <pc:chgData name="최원석" userId="7da7f9e5-8de8-40cd-986c-c293d6686ab2" providerId="ADAL" clId="{41469DBE-9DAA-4E14-BC12-F4879337AB29}" dt="2020-07-24T04:37:05.185" v="6100" actId="6549"/>
        <pc:sldMkLst>
          <pc:docMk/>
          <pc:sldMk cId="3480325466" sldId="828"/>
        </pc:sldMkLst>
        <pc:spChg chg="mod">
          <ac:chgData name="최원석" userId="7da7f9e5-8de8-40cd-986c-c293d6686ab2" providerId="ADAL" clId="{41469DBE-9DAA-4E14-BC12-F4879337AB29}" dt="2020-07-24T02:20:01.882" v="5874" actId="20577"/>
          <ac:spMkLst>
            <pc:docMk/>
            <pc:sldMk cId="3480325466" sldId="828"/>
            <ac:spMk id="8" creationId="{00000000-0000-0000-0000-000000000000}"/>
          </ac:spMkLst>
        </pc:spChg>
        <pc:spChg chg="mod">
          <ac:chgData name="최원석" userId="7da7f9e5-8de8-40cd-986c-c293d6686ab2" providerId="ADAL" clId="{41469DBE-9DAA-4E14-BC12-F4879337AB29}" dt="2020-07-24T04:37:05.185" v="6100" actId="6549"/>
          <ac:spMkLst>
            <pc:docMk/>
            <pc:sldMk cId="3480325466" sldId="828"/>
            <ac:spMk id="9" creationId="{00000000-0000-0000-0000-000000000000}"/>
          </ac:spMkLst>
        </pc:spChg>
        <pc:spChg chg="del">
          <ac:chgData name="최원석" userId="7da7f9e5-8de8-40cd-986c-c293d6686ab2" providerId="ADAL" clId="{41469DBE-9DAA-4E14-BC12-F4879337AB29}" dt="2020-07-24T02:12:09.170" v="5182" actId="478"/>
          <ac:spMkLst>
            <pc:docMk/>
            <pc:sldMk cId="3480325466" sldId="828"/>
            <ac:spMk id="25" creationId="{DE5A7E31-8D0D-42F8-A45B-3988D4DBCB9C}"/>
          </ac:spMkLst>
        </pc:spChg>
        <pc:spChg chg="del">
          <ac:chgData name="최원석" userId="7da7f9e5-8de8-40cd-986c-c293d6686ab2" providerId="ADAL" clId="{41469DBE-9DAA-4E14-BC12-F4879337AB29}" dt="2020-07-24T02:12:12.057" v="5183" actId="478"/>
          <ac:spMkLst>
            <pc:docMk/>
            <pc:sldMk cId="3480325466" sldId="828"/>
            <ac:spMk id="26" creationId="{2CC4C701-D76F-4C3E-93EB-300206B18D3D}"/>
          </ac:spMkLst>
        </pc:spChg>
        <pc:spChg chg="mod">
          <ac:chgData name="최원석" userId="7da7f9e5-8de8-40cd-986c-c293d6686ab2" providerId="ADAL" clId="{41469DBE-9DAA-4E14-BC12-F4879337AB29}" dt="2020-07-24T02:12:34.646" v="5194" actId="14100"/>
          <ac:spMkLst>
            <pc:docMk/>
            <pc:sldMk cId="3480325466" sldId="828"/>
            <ac:spMk id="30" creationId="{67F27E5B-0AE7-4422-922E-1C4E143BA248}"/>
          </ac:spMkLst>
        </pc:spChg>
        <pc:spChg chg="mod ord">
          <ac:chgData name="최원석" userId="7da7f9e5-8de8-40cd-986c-c293d6686ab2" providerId="ADAL" clId="{41469DBE-9DAA-4E14-BC12-F4879337AB29}" dt="2020-07-24T02:15:39.169" v="5334" actId="20577"/>
          <ac:spMkLst>
            <pc:docMk/>
            <pc:sldMk cId="3480325466" sldId="828"/>
            <ac:spMk id="32" creationId="{16644C1C-B9BB-4A28-B6DC-F1E8F2822C24}"/>
          </ac:spMkLst>
        </pc:spChg>
        <pc:spChg chg="mod">
          <ac:chgData name="최원석" userId="7da7f9e5-8de8-40cd-986c-c293d6686ab2" providerId="ADAL" clId="{41469DBE-9DAA-4E14-BC12-F4879337AB29}" dt="2020-07-24T02:10:30.780" v="5132" actId="6549"/>
          <ac:spMkLst>
            <pc:docMk/>
            <pc:sldMk cId="3480325466" sldId="828"/>
            <ac:spMk id="34" creationId="{DCC35BDC-538E-49AA-8FD2-76E7B6874D69}"/>
          </ac:spMkLst>
        </pc:spChg>
        <pc:spChg chg="add del mod">
          <ac:chgData name="최원석" userId="7da7f9e5-8de8-40cd-986c-c293d6686ab2" providerId="ADAL" clId="{41469DBE-9DAA-4E14-BC12-F4879337AB29}" dt="2020-07-24T04:36:17.660" v="6097" actId="478"/>
          <ac:spMkLst>
            <pc:docMk/>
            <pc:sldMk cId="3480325466" sldId="828"/>
            <ac:spMk id="36" creationId="{67650948-A979-4F87-9F3B-D504A952F6C9}"/>
          </ac:spMkLst>
        </pc:spChg>
        <pc:spChg chg="del mod">
          <ac:chgData name="최원석" userId="7da7f9e5-8de8-40cd-986c-c293d6686ab2" providerId="ADAL" clId="{41469DBE-9DAA-4E14-BC12-F4879337AB29}" dt="2020-07-24T04:36:17.660" v="6097" actId="478"/>
          <ac:spMkLst>
            <pc:docMk/>
            <pc:sldMk cId="3480325466" sldId="828"/>
            <ac:spMk id="38" creationId="{11D8A978-BE31-4B7B-AC92-B0C4DBFC549A}"/>
          </ac:spMkLst>
        </pc:spChg>
        <pc:spChg chg="del">
          <ac:chgData name="최원석" userId="7da7f9e5-8de8-40cd-986c-c293d6686ab2" providerId="ADAL" clId="{41469DBE-9DAA-4E14-BC12-F4879337AB29}" dt="2020-07-24T02:10:43.464" v="5135" actId="478"/>
          <ac:spMkLst>
            <pc:docMk/>
            <pc:sldMk cId="3480325466" sldId="828"/>
            <ac:spMk id="39" creationId="{2B3BCFE8-AE6C-4964-8040-C3150AF9E596}"/>
          </ac:spMkLst>
        </pc:spChg>
        <pc:spChg chg="add del mod">
          <ac:chgData name="최원석" userId="7da7f9e5-8de8-40cd-986c-c293d6686ab2" providerId="ADAL" clId="{41469DBE-9DAA-4E14-BC12-F4879337AB29}" dt="2020-07-24T04:36:17.660" v="6097" actId="478"/>
          <ac:spMkLst>
            <pc:docMk/>
            <pc:sldMk cId="3480325466" sldId="828"/>
            <ac:spMk id="40" creationId="{87CFF878-8661-49D2-830B-209C6482945C}"/>
          </ac:spMkLst>
        </pc:spChg>
        <pc:spChg chg="mod">
          <ac:chgData name="최원석" userId="7da7f9e5-8de8-40cd-986c-c293d6686ab2" providerId="ADAL" clId="{41469DBE-9DAA-4E14-BC12-F4879337AB29}" dt="2020-07-24T02:15:17.694" v="5315"/>
          <ac:spMkLst>
            <pc:docMk/>
            <pc:sldMk cId="3480325466" sldId="828"/>
            <ac:spMk id="43" creationId="{339124EB-AD01-4AAD-A802-D05D883B739E}"/>
          </ac:spMkLst>
        </pc:spChg>
        <pc:spChg chg="mod">
          <ac:chgData name="최원석" userId="7da7f9e5-8de8-40cd-986c-c293d6686ab2" providerId="ADAL" clId="{41469DBE-9DAA-4E14-BC12-F4879337AB29}" dt="2020-07-24T02:15:20.895" v="5322"/>
          <ac:spMkLst>
            <pc:docMk/>
            <pc:sldMk cId="3480325466" sldId="828"/>
            <ac:spMk id="44" creationId="{339124EB-AD01-4AAD-A802-D05D883B739E}"/>
          </ac:spMkLst>
        </pc:spChg>
        <pc:spChg chg="mod">
          <ac:chgData name="최원석" userId="7da7f9e5-8de8-40cd-986c-c293d6686ab2" providerId="ADAL" clId="{41469DBE-9DAA-4E14-BC12-F4879337AB29}" dt="2020-07-24T02:15:23.805" v="5329"/>
          <ac:spMkLst>
            <pc:docMk/>
            <pc:sldMk cId="3480325466" sldId="828"/>
            <ac:spMk id="45" creationId="{339124EB-AD01-4AAD-A802-D05D883B739E}"/>
          </ac:spMkLst>
        </pc:spChg>
        <pc:spChg chg="add del mod">
          <ac:chgData name="최원석" userId="7da7f9e5-8de8-40cd-986c-c293d6686ab2" providerId="ADAL" clId="{41469DBE-9DAA-4E14-BC12-F4879337AB29}" dt="2020-07-24T02:12:07.141" v="5181" actId="478"/>
          <ac:spMkLst>
            <pc:docMk/>
            <pc:sldMk cId="3480325466" sldId="828"/>
            <ac:spMk id="47" creationId="{47AC9995-19B6-418C-B0F3-B78CA4A81E58}"/>
          </ac:spMkLst>
        </pc:spChg>
        <pc:spChg chg="mod">
          <ac:chgData name="최원석" userId="7da7f9e5-8de8-40cd-986c-c293d6686ab2" providerId="ADAL" clId="{41469DBE-9DAA-4E14-BC12-F4879337AB29}" dt="2020-07-24T02:12:30.446" v="5193" actId="1076"/>
          <ac:spMkLst>
            <pc:docMk/>
            <pc:sldMk cId="3480325466" sldId="828"/>
            <ac:spMk id="48" creationId="{71578CE5-209A-4819-A64E-85A59B988780}"/>
          </ac:spMkLst>
        </pc:spChg>
        <pc:spChg chg="add del mod">
          <ac:chgData name="최원석" userId="7da7f9e5-8de8-40cd-986c-c293d6686ab2" providerId="ADAL" clId="{41469DBE-9DAA-4E14-BC12-F4879337AB29}" dt="2020-07-24T04:36:19.337" v="6098" actId="478"/>
          <ac:spMkLst>
            <pc:docMk/>
            <pc:sldMk cId="3480325466" sldId="828"/>
            <ac:spMk id="52" creationId="{81B943E3-D212-48A7-8971-3754A086645F}"/>
          </ac:spMkLst>
        </pc:spChg>
        <pc:spChg chg="add mod">
          <ac:chgData name="최원석" userId="7da7f9e5-8de8-40cd-986c-c293d6686ab2" providerId="ADAL" clId="{41469DBE-9DAA-4E14-BC12-F4879337AB29}" dt="2020-07-24T02:12:45.477" v="5207"/>
          <ac:spMkLst>
            <pc:docMk/>
            <pc:sldMk cId="3480325466" sldId="828"/>
            <ac:spMk id="53" creationId="{9B9DEB31-4CD0-49C3-8DD8-46BBB8FB3FEE}"/>
          </ac:spMkLst>
        </pc:spChg>
        <pc:spChg chg="mod">
          <ac:chgData name="최원석" userId="7da7f9e5-8de8-40cd-986c-c293d6686ab2" providerId="ADAL" clId="{41469DBE-9DAA-4E14-BC12-F4879337AB29}" dt="2020-07-24T02:13:01.998" v="5215"/>
          <ac:spMkLst>
            <pc:docMk/>
            <pc:sldMk cId="3480325466" sldId="828"/>
            <ac:spMk id="55" creationId="{3AF5F451-2468-4553-8BD6-158F31EF1C53}"/>
          </ac:spMkLst>
        </pc:spChg>
        <pc:spChg chg="add del mod">
          <ac:chgData name="최원석" userId="7da7f9e5-8de8-40cd-986c-c293d6686ab2" providerId="ADAL" clId="{41469DBE-9DAA-4E14-BC12-F4879337AB29}" dt="2020-07-24T04:36:17.660" v="6097" actId="478"/>
          <ac:spMkLst>
            <pc:docMk/>
            <pc:sldMk cId="3480325466" sldId="828"/>
            <ac:spMk id="57" creationId="{B3898B64-5CAF-4C2E-85D6-D978936ED323}"/>
          </ac:spMkLst>
        </pc:spChg>
        <pc:spChg chg="add del mod">
          <ac:chgData name="최원석" userId="7da7f9e5-8de8-40cd-986c-c293d6686ab2" providerId="ADAL" clId="{41469DBE-9DAA-4E14-BC12-F4879337AB29}" dt="2020-07-24T04:36:17.660" v="6097" actId="478"/>
          <ac:spMkLst>
            <pc:docMk/>
            <pc:sldMk cId="3480325466" sldId="828"/>
            <ac:spMk id="58" creationId="{97C267CB-C83C-4453-9C62-630AFDFDCD85}"/>
          </ac:spMkLst>
        </pc:spChg>
        <pc:spChg chg="add mod">
          <ac:chgData name="최원석" userId="7da7f9e5-8de8-40cd-986c-c293d6686ab2" providerId="ADAL" clId="{41469DBE-9DAA-4E14-BC12-F4879337AB29}" dt="2020-07-24T02:15:00.063" v="5291" actId="1037"/>
          <ac:spMkLst>
            <pc:docMk/>
            <pc:sldMk cId="3480325466" sldId="828"/>
            <ac:spMk id="59" creationId="{FB7EFBE1-2373-4A9D-9F69-E200BEA5BFD1}"/>
          </ac:spMkLst>
        </pc:spChg>
        <pc:spChg chg="add mod">
          <ac:chgData name="최원석" userId="7da7f9e5-8de8-40cd-986c-c293d6686ab2" providerId="ADAL" clId="{41469DBE-9DAA-4E14-BC12-F4879337AB29}" dt="2020-07-24T02:14:52.013" v="5286" actId="14100"/>
          <ac:spMkLst>
            <pc:docMk/>
            <pc:sldMk cId="3480325466" sldId="828"/>
            <ac:spMk id="60" creationId="{5E2347C9-7421-49C2-96C1-8ABB77992541}"/>
          </ac:spMkLst>
        </pc:spChg>
        <pc:spChg chg="add mod">
          <ac:chgData name="최원석" userId="7da7f9e5-8de8-40cd-986c-c293d6686ab2" providerId="ADAL" clId="{41469DBE-9DAA-4E14-BC12-F4879337AB29}" dt="2020-07-24T02:15:04.605" v="5293" actId="1076"/>
          <ac:spMkLst>
            <pc:docMk/>
            <pc:sldMk cId="3480325466" sldId="828"/>
            <ac:spMk id="61" creationId="{108C6F63-D2FA-457B-896B-82CCD50A4108}"/>
          </ac:spMkLst>
        </pc:spChg>
        <pc:spChg chg="add del mod">
          <ac:chgData name="최원석" userId="7da7f9e5-8de8-40cd-986c-c293d6686ab2" providerId="ADAL" clId="{41469DBE-9DAA-4E14-BC12-F4879337AB29}" dt="2020-07-24T04:36:17.660" v="6097" actId="478"/>
          <ac:spMkLst>
            <pc:docMk/>
            <pc:sldMk cId="3480325466" sldId="828"/>
            <ac:spMk id="62" creationId="{90198F6F-4D7C-42EC-91E8-8EC241BAACA0}"/>
          </ac:spMkLst>
        </pc:spChg>
        <pc:spChg chg="add del">
          <ac:chgData name="최원석" userId="7da7f9e5-8de8-40cd-986c-c293d6686ab2" providerId="ADAL" clId="{41469DBE-9DAA-4E14-BC12-F4879337AB29}" dt="2020-07-24T02:17:42.458" v="5793"/>
          <ac:spMkLst>
            <pc:docMk/>
            <pc:sldMk cId="3480325466" sldId="828"/>
            <ac:spMk id="63" creationId="{6FE31F57-311D-4E71-B1C5-A85AEDD59FD4}"/>
          </ac:spMkLst>
        </pc:spChg>
        <pc:grpChg chg="add del mod">
          <ac:chgData name="최원석" userId="7da7f9e5-8de8-40cd-986c-c293d6686ab2" providerId="ADAL" clId="{41469DBE-9DAA-4E14-BC12-F4879337AB29}" dt="2020-07-24T04:36:17.660" v="6097" actId="478"/>
          <ac:grpSpMkLst>
            <pc:docMk/>
            <pc:sldMk cId="3480325466" sldId="828"/>
            <ac:grpSpMk id="33" creationId="{33119F5F-003C-4218-A365-5FEB3ACABCBD}"/>
          </ac:grpSpMkLst>
        </pc:grpChg>
        <pc:grpChg chg="add del mod">
          <ac:chgData name="최원석" userId="7da7f9e5-8de8-40cd-986c-c293d6686ab2" providerId="ADAL" clId="{41469DBE-9DAA-4E14-BC12-F4879337AB29}" dt="2020-07-24T02:10:43.464" v="5135" actId="478"/>
          <ac:grpSpMkLst>
            <pc:docMk/>
            <pc:sldMk cId="3480325466" sldId="828"/>
            <ac:grpSpMk id="37" creationId="{90851FDF-6914-4D55-8F34-13B38E6B2042}"/>
          </ac:grpSpMkLst>
        </pc:grpChg>
        <pc:grpChg chg="add del mod">
          <ac:chgData name="최원석" userId="7da7f9e5-8de8-40cd-986c-c293d6686ab2" providerId="ADAL" clId="{41469DBE-9DAA-4E14-BC12-F4879337AB29}" dt="2020-07-24T02:10:55.534" v="5157" actId="478"/>
          <ac:grpSpMkLst>
            <pc:docMk/>
            <pc:sldMk cId="3480325466" sldId="828"/>
            <ac:grpSpMk id="49" creationId="{B4F58275-064B-43FE-99DA-008C36736CE1}"/>
          </ac:grpSpMkLst>
        </pc:grpChg>
        <pc:grpChg chg="add mod">
          <ac:chgData name="최원석" userId="7da7f9e5-8de8-40cd-986c-c293d6686ab2" providerId="ADAL" clId="{41469DBE-9DAA-4E14-BC12-F4879337AB29}" dt="2020-07-24T02:12:56.950" v="5209" actId="1076"/>
          <ac:grpSpMkLst>
            <pc:docMk/>
            <pc:sldMk cId="3480325466" sldId="828"/>
            <ac:grpSpMk id="54" creationId="{D532FCF7-65D7-415B-8AF9-A43F3EF4EFB3}"/>
          </ac:grpSpMkLst>
        </pc:grpChg>
        <pc:graphicFrameChg chg="mod modGraphic">
          <ac:chgData name="최원석" userId="7da7f9e5-8de8-40cd-986c-c293d6686ab2" providerId="ADAL" clId="{41469DBE-9DAA-4E14-BC12-F4879337AB29}" dt="2020-07-24T02:18:26.766" v="5840"/>
          <ac:graphicFrameMkLst>
            <pc:docMk/>
            <pc:sldMk cId="3480325466" sldId="828"/>
            <ac:graphicFrameMk id="41" creationId="{9ABA9E95-DC69-417C-8649-80375B20C08F}"/>
          </ac:graphicFrameMkLst>
        </pc:graphicFrameChg>
      </pc:sldChg>
      <pc:sldChg chg="addSp delSp modSp add">
        <pc:chgData name="최원석" userId="7da7f9e5-8de8-40cd-986c-c293d6686ab2" providerId="ADAL" clId="{41469DBE-9DAA-4E14-BC12-F4879337AB29}" dt="2020-07-27T06:47:21.304" v="9168" actId="20577"/>
        <pc:sldMkLst>
          <pc:docMk/>
          <pc:sldMk cId="3554674952" sldId="829"/>
        </pc:sldMkLst>
        <pc:spChg chg="mod">
          <ac:chgData name="최원석" userId="7da7f9e5-8de8-40cd-986c-c293d6686ab2" providerId="ADAL" clId="{41469DBE-9DAA-4E14-BC12-F4879337AB29}" dt="2020-07-24T05:16:56.960" v="6520" actId="20577"/>
          <ac:spMkLst>
            <pc:docMk/>
            <pc:sldMk cId="3554674952" sldId="829"/>
            <ac:spMk id="8" creationId="{46852EE6-47D2-4F7C-AB70-3F80AF1FEA88}"/>
          </ac:spMkLst>
        </pc:spChg>
        <pc:spChg chg="mod">
          <ac:chgData name="최원석" userId="7da7f9e5-8de8-40cd-986c-c293d6686ab2" providerId="ADAL" clId="{41469DBE-9DAA-4E14-BC12-F4879337AB29}" dt="2020-07-27T06:47:21.304" v="9168" actId="20577"/>
          <ac:spMkLst>
            <pc:docMk/>
            <pc:sldMk cId="3554674952" sldId="829"/>
            <ac:spMk id="9" creationId="{8A49BBA2-FA63-4BB5-B183-6E31C04BBB8A}"/>
          </ac:spMkLst>
        </pc:spChg>
        <pc:spChg chg="mod">
          <ac:chgData name="최원석" userId="7da7f9e5-8de8-40cd-986c-c293d6686ab2" providerId="ADAL" clId="{41469DBE-9DAA-4E14-BC12-F4879337AB29}" dt="2020-07-24T05:47:37.746" v="6906"/>
          <ac:spMkLst>
            <pc:docMk/>
            <pc:sldMk cId="3554674952" sldId="829"/>
            <ac:spMk id="10" creationId="{5AB5E769-0686-4D5E-BC9E-4970CA911A68}"/>
          </ac:spMkLst>
        </pc:spChg>
        <pc:spChg chg="mod">
          <ac:chgData name="최원석" userId="7da7f9e5-8de8-40cd-986c-c293d6686ab2" providerId="ADAL" clId="{41469DBE-9DAA-4E14-BC12-F4879337AB29}" dt="2020-07-24T05:16:44.492" v="6513"/>
          <ac:spMkLst>
            <pc:docMk/>
            <pc:sldMk cId="3554674952" sldId="829"/>
            <ac:spMk id="11" creationId="{9E4E60A0-37E8-4AC1-B8D1-CD12B5AACB8A}"/>
          </ac:spMkLst>
        </pc:spChg>
        <pc:spChg chg="mod">
          <ac:chgData name="최원석" userId="7da7f9e5-8de8-40cd-986c-c293d6686ab2" providerId="ADAL" clId="{41469DBE-9DAA-4E14-BC12-F4879337AB29}" dt="2020-07-24T05:17:08.820" v="6536"/>
          <ac:spMkLst>
            <pc:docMk/>
            <pc:sldMk cId="3554674952" sldId="829"/>
            <ac:spMk id="15" creationId="{0F750C66-6781-43E9-80D2-62AFBD1798EB}"/>
          </ac:spMkLst>
        </pc:spChg>
        <pc:spChg chg="mod">
          <ac:chgData name="최원석" userId="7da7f9e5-8de8-40cd-986c-c293d6686ab2" providerId="ADAL" clId="{41469DBE-9DAA-4E14-BC12-F4879337AB29}" dt="2020-07-24T05:48:16.403" v="6930"/>
          <ac:spMkLst>
            <pc:docMk/>
            <pc:sldMk cId="3554674952" sldId="829"/>
            <ac:spMk id="19" creationId="{17A32DEA-1C23-42FA-9258-408BE2C407D5}"/>
          </ac:spMkLst>
        </pc:spChg>
        <pc:spChg chg="add">
          <ac:chgData name="최원석" userId="7da7f9e5-8de8-40cd-986c-c293d6686ab2" providerId="ADAL" clId="{41469DBE-9DAA-4E14-BC12-F4879337AB29}" dt="2020-07-24T05:17:31.211" v="6537"/>
          <ac:spMkLst>
            <pc:docMk/>
            <pc:sldMk cId="3554674952" sldId="829"/>
            <ac:spMk id="21" creationId="{BF544B1F-7860-4FE3-8415-AF1D5A3417FF}"/>
          </ac:spMkLst>
        </pc:spChg>
        <pc:spChg chg="add">
          <ac:chgData name="최원석" userId="7da7f9e5-8de8-40cd-986c-c293d6686ab2" providerId="ADAL" clId="{41469DBE-9DAA-4E14-BC12-F4879337AB29}" dt="2020-07-24T05:17:31.211" v="6537"/>
          <ac:spMkLst>
            <pc:docMk/>
            <pc:sldMk cId="3554674952" sldId="829"/>
            <ac:spMk id="22" creationId="{A3B2F610-F279-4CFF-B074-4F5A35A0AE9A}"/>
          </ac:spMkLst>
        </pc:spChg>
        <pc:spChg chg="add">
          <ac:chgData name="최원석" userId="7da7f9e5-8de8-40cd-986c-c293d6686ab2" providerId="ADAL" clId="{41469DBE-9DAA-4E14-BC12-F4879337AB29}" dt="2020-07-24T05:17:31.211" v="6537"/>
          <ac:spMkLst>
            <pc:docMk/>
            <pc:sldMk cId="3554674952" sldId="829"/>
            <ac:spMk id="23" creationId="{DA52311E-8328-4EAE-9795-7A2FC647FB36}"/>
          </ac:spMkLst>
        </pc:spChg>
        <pc:spChg chg="add mod">
          <ac:chgData name="최원석" userId="7da7f9e5-8de8-40cd-986c-c293d6686ab2" providerId="ADAL" clId="{41469DBE-9DAA-4E14-BC12-F4879337AB29}" dt="2020-07-24T05:17:38.956" v="6550"/>
          <ac:spMkLst>
            <pc:docMk/>
            <pc:sldMk cId="3554674952" sldId="829"/>
            <ac:spMk id="24" creationId="{A7B8A7CA-DB20-4662-B5B4-5FEB70385BE9}"/>
          </ac:spMkLst>
        </pc:spChg>
        <pc:spChg chg="add mod">
          <ac:chgData name="최원석" userId="7da7f9e5-8de8-40cd-986c-c293d6686ab2" providerId="ADAL" clId="{41469DBE-9DAA-4E14-BC12-F4879337AB29}" dt="2020-07-24T05:18:10.116" v="6568" actId="1076"/>
          <ac:spMkLst>
            <pc:docMk/>
            <pc:sldMk cId="3554674952" sldId="829"/>
            <ac:spMk id="25" creationId="{8C5FF04F-20B9-4500-9C54-446173C98E73}"/>
          </ac:spMkLst>
        </pc:spChg>
        <pc:spChg chg="add mod">
          <ac:chgData name="최원석" userId="7da7f9e5-8de8-40cd-986c-c293d6686ab2" providerId="ADAL" clId="{41469DBE-9DAA-4E14-BC12-F4879337AB29}" dt="2020-07-24T05:18:05.997" v="6567" actId="14100"/>
          <ac:spMkLst>
            <pc:docMk/>
            <pc:sldMk cId="3554674952" sldId="829"/>
            <ac:spMk id="26" creationId="{5901429B-6365-4523-95B2-221E992B0750}"/>
          </ac:spMkLst>
        </pc:spChg>
        <pc:spChg chg="add mod">
          <ac:chgData name="최원석" userId="7da7f9e5-8de8-40cd-986c-c293d6686ab2" providerId="ADAL" clId="{41469DBE-9DAA-4E14-BC12-F4879337AB29}" dt="2020-07-24T05:18:23.731" v="6582"/>
          <ac:spMkLst>
            <pc:docMk/>
            <pc:sldMk cId="3554674952" sldId="829"/>
            <ac:spMk id="30" creationId="{EDC30282-4048-4BC4-BC31-03D6F158277C}"/>
          </ac:spMkLst>
        </pc:spChg>
        <pc:spChg chg="add mod">
          <ac:chgData name="최원석" userId="7da7f9e5-8de8-40cd-986c-c293d6686ab2" providerId="ADAL" clId="{41469DBE-9DAA-4E14-BC12-F4879337AB29}" dt="2020-07-24T05:19:23.055" v="6625" actId="6549"/>
          <ac:spMkLst>
            <pc:docMk/>
            <pc:sldMk cId="3554674952" sldId="829"/>
            <ac:spMk id="34" creationId="{49A61E4C-40BF-4143-920F-C118EAD29390}"/>
          </ac:spMkLst>
        </pc:spChg>
        <pc:spChg chg="add del mod">
          <ac:chgData name="최원석" userId="7da7f9e5-8de8-40cd-986c-c293d6686ab2" providerId="ADAL" clId="{41469DBE-9DAA-4E14-BC12-F4879337AB29}" dt="2020-07-27T06:46:51.498" v="9087" actId="1076"/>
          <ac:spMkLst>
            <pc:docMk/>
            <pc:sldMk cId="3554674952" sldId="829"/>
            <ac:spMk id="36" creationId="{B73FC6F6-A601-4075-ABB5-FD1395E982A5}"/>
          </ac:spMkLst>
        </pc:spChg>
        <pc:spChg chg="add mod">
          <ac:chgData name="최원석" userId="7da7f9e5-8de8-40cd-986c-c293d6686ab2" providerId="ADAL" clId="{41469DBE-9DAA-4E14-BC12-F4879337AB29}" dt="2020-07-27T06:46:53.523" v="9088" actId="1076"/>
          <ac:spMkLst>
            <pc:docMk/>
            <pc:sldMk cId="3554674952" sldId="829"/>
            <ac:spMk id="37" creationId="{22CA4F47-E3CF-4BDE-8D47-63272006969C}"/>
          </ac:spMkLst>
        </pc:spChg>
        <pc:grpChg chg="add mod">
          <ac:chgData name="최원석" userId="7da7f9e5-8de8-40cd-986c-c293d6686ab2" providerId="ADAL" clId="{41469DBE-9DAA-4E14-BC12-F4879337AB29}" dt="2020-07-24T05:17:44.155" v="6552" actId="1076"/>
          <ac:grpSpMkLst>
            <pc:docMk/>
            <pc:sldMk cId="3554674952" sldId="829"/>
            <ac:grpSpMk id="27" creationId="{E986FB41-A30C-4F34-BA10-22CBA0CA10AC}"/>
          </ac:grpSpMkLst>
        </pc:grpChg>
        <pc:grpChg chg="add mod">
          <ac:chgData name="최원석" userId="7da7f9e5-8de8-40cd-986c-c293d6686ab2" providerId="ADAL" clId="{41469DBE-9DAA-4E14-BC12-F4879337AB29}" dt="2020-07-24T05:18:27.709" v="6583" actId="571"/>
          <ac:grpSpMkLst>
            <pc:docMk/>
            <pc:sldMk cId="3554674952" sldId="829"/>
            <ac:grpSpMk id="31" creationId="{C4419B4D-90A3-442F-A26C-DEF3B922DAF7}"/>
          </ac:grpSpMkLst>
        </pc:grpChg>
        <pc:graphicFrameChg chg="add del mod modGraphic">
          <ac:chgData name="최원석" userId="7da7f9e5-8de8-40cd-986c-c293d6686ab2" providerId="ADAL" clId="{41469DBE-9DAA-4E14-BC12-F4879337AB29}" dt="2020-07-27T06:46:45.975" v="9085" actId="1076"/>
          <ac:graphicFrameMkLst>
            <pc:docMk/>
            <pc:sldMk cId="3554674952" sldId="829"/>
            <ac:graphicFrameMk id="35" creationId="{EDC66093-AD7B-4859-851A-BEA29701BDCF}"/>
          </ac:graphicFrameMkLst>
        </pc:graphicFrameChg>
      </pc:sldChg>
      <pc:sldChg chg="add del">
        <pc:chgData name="최원석" userId="7da7f9e5-8de8-40cd-986c-c293d6686ab2" providerId="ADAL" clId="{41469DBE-9DAA-4E14-BC12-F4879337AB29}" dt="2020-07-24T04:46:33.226" v="6461" actId="2696"/>
        <pc:sldMkLst>
          <pc:docMk/>
          <pc:sldMk cId="3627903846" sldId="829"/>
        </pc:sldMkLst>
      </pc:sldChg>
      <pc:sldChg chg="delSp add del">
        <pc:chgData name="최원석" userId="7da7f9e5-8de8-40cd-986c-c293d6686ab2" providerId="ADAL" clId="{41469DBE-9DAA-4E14-BC12-F4879337AB29}" dt="2020-07-24T04:46:18.478" v="6460" actId="2696"/>
        <pc:sldMkLst>
          <pc:docMk/>
          <pc:sldMk cId="2466140282" sldId="830"/>
        </pc:sldMkLst>
        <pc:spChg chg="del">
          <ac:chgData name="최원석" userId="7da7f9e5-8de8-40cd-986c-c293d6686ab2" providerId="ADAL" clId="{41469DBE-9DAA-4E14-BC12-F4879337AB29}" dt="2020-07-24T04:07:23.224" v="6042" actId="478"/>
          <ac:spMkLst>
            <pc:docMk/>
            <pc:sldMk cId="2466140282" sldId="830"/>
            <ac:spMk id="42" creationId="{8C5FCB16-2BB8-4167-B507-ED90CF9F0206}"/>
          </ac:spMkLst>
        </pc:spChg>
        <pc:spChg chg="del">
          <ac:chgData name="최원석" userId="7da7f9e5-8de8-40cd-986c-c293d6686ab2" providerId="ADAL" clId="{41469DBE-9DAA-4E14-BC12-F4879337AB29}" dt="2020-07-24T04:07:23.224" v="6042" actId="478"/>
          <ac:spMkLst>
            <pc:docMk/>
            <pc:sldMk cId="2466140282" sldId="830"/>
            <ac:spMk id="61" creationId="{8C5FCB16-2BB8-4167-B507-ED90CF9F0206}"/>
          </ac:spMkLst>
        </pc:spChg>
        <pc:spChg chg="del">
          <ac:chgData name="최원석" userId="7da7f9e5-8de8-40cd-986c-c293d6686ab2" providerId="ADAL" clId="{41469DBE-9DAA-4E14-BC12-F4879337AB29}" dt="2020-07-24T04:07:23.224" v="6042" actId="478"/>
          <ac:spMkLst>
            <pc:docMk/>
            <pc:sldMk cId="2466140282" sldId="830"/>
            <ac:spMk id="82" creationId="{269FE703-8EB2-478C-B766-A90ED507A405}"/>
          </ac:spMkLst>
        </pc:spChg>
        <pc:spChg chg="del">
          <ac:chgData name="최원석" userId="7da7f9e5-8de8-40cd-986c-c293d6686ab2" providerId="ADAL" clId="{41469DBE-9DAA-4E14-BC12-F4879337AB29}" dt="2020-07-24T04:07:23.224" v="6042" actId="478"/>
          <ac:spMkLst>
            <pc:docMk/>
            <pc:sldMk cId="2466140282" sldId="830"/>
            <ac:spMk id="83" creationId="{88E18A84-63B2-4394-BB5B-0A42CC5785AC}"/>
          </ac:spMkLst>
        </pc:spChg>
        <pc:spChg chg="del">
          <ac:chgData name="최원석" userId="7da7f9e5-8de8-40cd-986c-c293d6686ab2" providerId="ADAL" clId="{41469DBE-9DAA-4E14-BC12-F4879337AB29}" dt="2020-07-24T04:07:23.224" v="6042" actId="478"/>
          <ac:spMkLst>
            <pc:docMk/>
            <pc:sldMk cId="2466140282" sldId="830"/>
            <ac:spMk id="84" creationId="{9F9249AE-44CE-43E7-B192-C54BB24D7C11}"/>
          </ac:spMkLst>
        </pc:spChg>
        <pc:graphicFrameChg chg="del">
          <ac:chgData name="최원석" userId="7da7f9e5-8de8-40cd-986c-c293d6686ab2" providerId="ADAL" clId="{41469DBE-9DAA-4E14-BC12-F4879337AB29}" dt="2020-07-24T04:07:23.224" v="6042" actId="478"/>
          <ac:graphicFrameMkLst>
            <pc:docMk/>
            <pc:sldMk cId="2466140282" sldId="830"/>
            <ac:graphicFrameMk id="58" creationId="{9ABA9E95-DC69-417C-8649-80375B20C08F}"/>
          </ac:graphicFrameMkLst>
        </pc:graphicFrameChg>
        <pc:graphicFrameChg chg="del">
          <ac:chgData name="최원석" userId="7da7f9e5-8de8-40cd-986c-c293d6686ab2" providerId="ADAL" clId="{41469DBE-9DAA-4E14-BC12-F4879337AB29}" dt="2020-07-24T04:07:23.224" v="6042" actId="478"/>
          <ac:graphicFrameMkLst>
            <pc:docMk/>
            <pc:sldMk cId="2466140282" sldId="830"/>
            <ac:graphicFrameMk id="67" creationId="{0AE39EB3-621C-4756-86FD-8B6D5C060DAD}"/>
          </ac:graphicFrameMkLst>
        </pc:graphicFrameChg>
      </pc:sldChg>
      <pc:sldChg chg="addSp delSp modSp add">
        <pc:chgData name="최원석" userId="7da7f9e5-8de8-40cd-986c-c293d6686ab2" providerId="ADAL" clId="{41469DBE-9DAA-4E14-BC12-F4879337AB29}" dt="2020-07-27T06:46:46.901" v="9086" actId="20577"/>
        <pc:sldMkLst>
          <pc:docMk/>
          <pc:sldMk cId="3563111200" sldId="830"/>
        </pc:sldMkLst>
        <pc:spChg chg="mod">
          <ac:chgData name="최원석" userId="7da7f9e5-8de8-40cd-986c-c293d6686ab2" providerId="ADAL" clId="{41469DBE-9DAA-4E14-BC12-F4879337AB29}" dt="2020-07-24T05:47:26.794" v="6888" actId="20577"/>
          <ac:spMkLst>
            <pc:docMk/>
            <pc:sldMk cId="3563111200" sldId="830"/>
            <ac:spMk id="8" creationId="{46852EE6-47D2-4F7C-AB70-3F80AF1FEA88}"/>
          </ac:spMkLst>
        </pc:spChg>
        <pc:spChg chg="mod">
          <ac:chgData name="최원석" userId="7da7f9e5-8de8-40cd-986c-c293d6686ab2" providerId="ADAL" clId="{41469DBE-9DAA-4E14-BC12-F4879337AB29}" dt="2020-07-27T05:08:13.114" v="8837"/>
          <ac:spMkLst>
            <pc:docMk/>
            <pc:sldMk cId="3563111200" sldId="830"/>
            <ac:spMk id="9" creationId="{8A49BBA2-FA63-4BB5-B183-6E31C04BBB8A}"/>
          </ac:spMkLst>
        </pc:spChg>
        <pc:spChg chg="mod">
          <ac:chgData name="최원석" userId="7da7f9e5-8de8-40cd-986c-c293d6686ab2" providerId="ADAL" clId="{41469DBE-9DAA-4E14-BC12-F4879337AB29}" dt="2020-07-24T05:47:32.379" v="6897"/>
          <ac:spMkLst>
            <pc:docMk/>
            <pc:sldMk cId="3563111200" sldId="830"/>
            <ac:spMk id="10" creationId="{5AB5E769-0686-4D5E-BC9E-4970CA911A68}"/>
          </ac:spMkLst>
        </pc:spChg>
        <pc:spChg chg="mod">
          <ac:chgData name="최원석" userId="7da7f9e5-8de8-40cd-986c-c293d6686ab2" providerId="ADAL" clId="{41469DBE-9DAA-4E14-BC12-F4879337AB29}" dt="2020-07-24T05:48:25.749" v="6954"/>
          <ac:spMkLst>
            <pc:docMk/>
            <pc:sldMk cId="3563111200" sldId="830"/>
            <ac:spMk id="19" creationId="{17A32DEA-1C23-42FA-9258-408BE2C407D5}"/>
          </ac:spMkLst>
        </pc:spChg>
        <pc:spChg chg="del">
          <ac:chgData name="최원석" userId="7da7f9e5-8de8-40cd-986c-c293d6686ab2" providerId="ADAL" clId="{41469DBE-9DAA-4E14-BC12-F4879337AB29}" dt="2020-07-24T05:48:35.356" v="6955" actId="478"/>
          <ac:spMkLst>
            <pc:docMk/>
            <pc:sldMk cId="3563111200" sldId="830"/>
            <ac:spMk id="21" creationId="{BF544B1F-7860-4FE3-8415-AF1D5A3417FF}"/>
          </ac:spMkLst>
        </pc:spChg>
        <pc:spChg chg="del">
          <ac:chgData name="최원석" userId="7da7f9e5-8de8-40cd-986c-c293d6686ab2" providerId="ADAL" clId="{41469DBE-9DAA-4E14-BC12-F4879337AB29}" dt="2020-07-24T05:48:35.356" v="6955" actId="478"/>
          <ac:spMkLst>
            <pc:docMk/>
            <pc:sldMk cId="3563111200" sldId="830"/>
            <ac:spMk id="22" creationId="{A3B2F610-F279-4CFF-B074-4F5A35A0AE9A}"/>
          </ac:spMkLst>
        </pc:spChg>
        <pc:spChg chg="del">
          <ac:chgData name="최원석" userId="7da7f9e5-8de8-40cd-986c-c293d6686ab2" providerId="ADAL" clId="{41469DBE-9DAA-4E14-BC12-F4879337AB29}" dt="2020-07-24T05:48:35.356" v="6955" actId="478"/>
          <ac:spMkLst>
            <pc:docMk/>
            <pc:sldMk cId="3563111200" sldId="830"/>
            <ac:spMk id="23" creationId="{DA52311E-8328-4EAE-9795-7A2FC647FB36}"/>
          </ac:spMkLst>
        </pc:spChg>
        <pc:spChg chg="del">
          <ac:chgData name="최원석" userId="7da7f9e5-8de8-40cd-986c-c293d6686ab2" providerId="ADAL" clId="{41469DBE-9DAA-4E14-BC12-F4879337AB29}" dt="2020-07-24T05:48:35.356" v="6955" actId="478"/>
          <ac:spMkLst>
            <pc:docMk/>
            <pc:sldMk cId="3563111200" sldId="830"/>
            <ac:spMk id="24" creationId="{A7B8A7CA-DB20-4662-B5B4-5FEB70385BE9}"/>
          </ac:spMkLst>
        </pc:spChg>
        <pc:spChg chg="del">
          <ac:chgData name="최원석" userId="7da7f9e5-8de8-40cd-986c-c293d6686ab2" providerId="ADAL" clId="{41469DBE-9DAA-4E14-BC12-F4879337AB29}" dt="2020-07-24T05:48:35.356" v="6955" actId="478"/>
          <ac:spMkLst>
            <pc:docMk/>
            <pc:sldMk cId="3563111200" sldId="830"/>
            <ac:spMk id="25" creationId="{8C5FF04F-20B9-4500-9C54-446173C98E73}"/>
          </ac:spMkLst>
        </pc:spChg>
        <pc:spChg chg="del">
          <ac:chgData name="최원석" userId="7da7f9e5-8de8-40cd-986c-c293d6686ab2" providerId="ADAL" clId="{41469DBE-9DAA-4E14-BC12-F4879337AB29}" dt="2020-07-24T05:48:35.356" v="6955" actId="478"/>
          <ac:spMkLst>
            <pc:docMk/>
            <pc:sldMk cId="3563111200" sldId="830"/>
            <ac:spMk id="26" creationId="{5901429B-6365-4523-95B2-221E992B0750}"/>
          </ac:spMkLst>
        </pc:spChg>
        <pc:spChg chg="del">
          <ac:chgData name="최원석" userId="7da7f9e5-8de8-40cd-986c-c293d6686ab2" providerId="ADAL" clId="{41469DBE-9DAA-4E14-BC12-F4879337AB29}" dt="2020-07-24T05:48:35.356" v="6955" actId="478"/>
          <ac:spMkLst>
            <pc:docMk/>
            <pc:sldMk cId="3563111200" sldId="830"/>
            <ac:spMk id="30" creationId="{EDC30282-4048-4BC4-BC31-03D6F158277C}"/>
          </ac:spMkLst>
        </pc:spChg>
        <pc:spChg chg="del">
          <ac:chgData name="최원석" userId="7da7f9e5-8de8-40cd-986c-c293d6686ab2" providerId="ADAL" clId="{41469DBE-9DAA-4E14-BC12-F4879337AB29}" dt="2020-07-24T05:48:35.356" v="6955" actId="478"/>
          <ac:spMkLst>
            <pc:docMk/>
            <pc:sldMk cId="3563111200" sldId="830"/>
            <ac:spMk id="34" creationId="{49A61E4C-40BF-4143-920F-C118EAD29390}"/>
          </ac:spMkLst>
        </pc:spChg>
        <pc:spChg chg="del">
          <ac:chgData name="최원석" userId="7da7f9e5-8de8-40cd-986c-c293d6686ab2" providerId="ADAL" clId="{41469DBE-9DAA-4E14-BC12-F4879337AB29}" dt="2020-07-24T05:48:35.356" v="6955" actId="478"/>
          <ac:spMkLst>
            <pc:docMk/>
            <pc:sldMk cId="3563111200" sldId="830"/>
            <ac:spMk id="36" creationId="{B73FC6F6-A601-4075-ABB5-FD1395E982A5}"/>
          </ac:spMkLst>
        </pc:spChg>
        <pc:spChg chg="del">
          <ac:chgData name="최원석" userId="7da7f9e5-8de8-40cd-986c-c293d6686ab2" providerId="ADAL" clId="{41469DBE-9DAA-4E14-BC12-F4879337AB29}" dt="2020-07-24T05:48:35.356" v="6955" actId="478"/>
          <ac:spMkLst>
            <pc:docMk/>
            <pc:sldMk cId="3563111200" sldId="830"/>
            <ac:spMk id="37" creationId="{22CA4F47-E3CF-4BDE-8D47-63272006969C}"/>
          </ac:spMkLst>
        </pc:spChg>
        <pc:spChg chg="mod">
          <ac:chgData name="최원석" userId="7da7f9e5-8de8-40cd-986c-c293d6686ab2" providerId="ADAL" clId="{41469DBE-9DAA-4E14-BC12-F4879337AB29}" dt="2020-07-24T05:49:28.108" v="6982"/>
          <ac:spMkLst>
            <pc:docMk/>
            <pc:sldMk cId="3563111200" sldId="830"/>
            <ac:spMk id="40" creationId="{274A398D-1556-480E-9CD4-F68C3ED40F44}"/>
          </ac:spMkLst>
        </pc:spChg>
        <pc:spChg chg="add mod">
          <ac:chgData name="최원석" userId="7da7f9e5-8de8-40cd-986c-c293d6686ab2" providerId="ADAL" clId="{41469DBE-9DAA-4E14-BC12-F4879337AB29}" dt="2020-07-24T05:54:23.732" v="7097" actId="1035"/>
          <ac:spMkLst>
            <pc:docMk/>
            <pc:sldMk cId="3563111200" sldId="830"/>
            <ac:spMk id="42" creationId="{2EF14787-22A7-4CC6-958E-6814C917D47A}"/>
          </ac:spMkLst>
        </pc:spChg>
        <pc:spChg chg="add mod">
          <ac:chgData name="최원석" userId="7da7f9e5-8de8-40cd-986c-c293d6686ab2" providerId="ADAL" clId="{41469DBE-9DAA-4E14-BC12-F4879337AB29}" dt="2020-07-24T05:54:23.732" v="7097" actId="1035"/>
          <ac:spMkLst>
            <pc:docMk/>
            <pc:sldMk cId="3563111200" sldId="830"/>
            <ac:spMk id="43" creationId="{FDEB11AF-B367-4D76-894C-D483ABC904A6}"/>
          </ac:spMkLst>
        </pc:spChg>
        <pc:spChg chg="add mod">
          <ac:chgData name="최원석" userId="7da7f9e5-8de8-40cd-986c-c293d6686ab2" providerId="ADAL" clId="{41469DBE-9DAA-4E14-BC12-F4879337AB29}" dt="2020-07-24T05:54:23.732" v="7097" actId="1035"/>
          <ac:spMkLst>
            <pc:docMk/>
            <pc:sldMk cId="3563111200" sldId="830"/>
            <ac:spMk id="44" creationId="{9A278320-C760-40BD-9B29-28BB53D08944}"/>
          </ac:spMkLst>
        </pc:spChg>
        <pc:spChg chg="add mod">
          <ac:chgData name="최원석" userId="7da7f9e5-8de8-40cd-986c-c293d6686ab2" providerId="ADAL" clId="{41469DBE-9DAA-4E14-BC12-F4879337AB29}" dt="2020-07-24T06:08:30.412" v="7250" actId="1037"/>
          <ac:spMkLst>
            <pc:docMk/>
            <pc:sldMk cId="3563111200" sldId="830"/>
            <ac:spMk id="45" creationId="{FBD01FCF-469B-4D18-8923-F37A7F41AC88}"/>
          </ac:spMkLst>
        </pc:spChg>
        <pc:spChg chg="add mod">
          <ac:chgData name="최원석" userId="7da7f9e5-8de8-40cd-986c-c293d6686ab2" providerId="ADAL" clId="{41469DBE-9DAA-4E14-BC12-F4879337AB29}" dt="2020-07-24T06:08:30.412" v="7250" actId="1037"/>
          <ac:spMkLst>
            <pc:docMk/>
            <pc:sldMk cId="3563111200" sldId="830"/>
            <ac:spMk id="46" creationId="{9321C85A-AC43-47BA-89A7-95E7C0C6E4C7}"/>
          </ac:spMkLst>
        </pc:spChg>
        <pc:spChg chg="add mod">
          <ac:chgData name="최원석" userId="7da7f9e5-8de8-40cd-986c-c293d6686ab2" providerId="ADAL" clId="{41469DBE-9DAA-4E14-BC12-F4879337AB29}" dt="2020-07-24T05:54:49.962" v="7122" actId="20577"/>
          <ac:spMkLst>
            <pc:docMk/>
            <pc:sldMk cId="3563111200" sldId="830"/>
            <ac:spMk id="55" creationId="{EAF9A4D6-7FD3-4213-856D-5049AC506450}"/>
          </ac:spMkLst>
        </pc:spChg>
        <pc:spChg chg="add mod">
          <ac:chgData name="최원석" userId="7da7f9e5-8de8-40cd-986c-c293d6686ab2" providerId="ADAL" clId="{41469DBE-9DAA-4E14-BC12-F4879337AB29}" dt="2020-07-24T05:54:58.139" v="7124" actId="571"/>
          <ac:spMkLst>
            <pc:docMk/>
            <pc:sldMk cId="3563111200" sldId="830"/>
            <ac:spMk id="56" creationId="{A7A52978-2F3E-4C8E-803D-3B3135F0AABB}"/>
          </ac:spMkLst>
        </pc:spChg>
        <pc:spChg chg="add mod">
          <ac:chgData name="최원석" userId="7da7f9e5-8de8-40cd-986c-c293d6686ab2" providerId="ADAL" clId="{41469DBE-9DAA-4E14-BC12-F4879337AB29}" dt="2020-07-24T05:55:21.602" v="7141" actId="1076"/>
          <ac:spMkLst>
            <pc:docMk/>
            <pc:sldMk cId="3563111200" sldId="830"/>
            <ac:spMk id="57" creationId="{0F816E65-0225-4EB9-A67E-7384C2DDF696}"/>
          </ac:spMkLst>
        </pc:spChg>
        <pc:spChg chg="add mod">
          <ac:chgData name="최원석" userId="7da7f9e5-8de8-40cd-986c-c293d6686ab2" providerId="ADAL" clId="{41469DBE-9DAA-4E14-BC12-F4879337AB29}" dt="2020-07-24T05:55:59.236" v="7162"/>
          <ac:spMkLst>
            <pc:docMk/>
            <pc:sldMk cId="3563111200" sldId="830"/>
            <ac:spMk id="58" creationId="{A769BB05-85E1-4697-B76D-2A6F93845E77}"/>
          </ac:spMkLst>
        </pc:spChg>
        <pc:spChg chg="add mod">
          <ac:chgData name="최원석" userId="7da7f9e5-8de8-40cd-986c-c293d6686ab2" providerId="ADAL" clId="{41469DBE-9DAA-4E14-BC12-F4879337AB29}" dt="2020-07-24T05:56:05.778" v="7180"/>
          <ac:spMkLst>
            <pc:docMk/>
            <pc:sldMk cId="3563111200" sldId="830"/>
            <ac:spMk id="59" creationId="{D4D51B0B-0914-4089-ABE0-B42D06063D9F}"/>
          </ac:spMkLst>
        </pc:spChg>
        <pc:spChg chg="add mod">
          <ac:chgData name="최원석" userId="7da7f9e5-8de8-40cd-986c-c293d6686ab2" providerId="ADAL" clId="{41469DBE-9DAA-4E14-BC12-F4879337AB29}" dt="2020-07-24T05:56:15.993" v="7198"/>
          <ac:spMkLst>
            <pc:docMk/>
            <pc:sldMk cId="3563111200" sldId="830"/>
            <ac:spMk id="60" creationId="{2F87CC99-1201-40C9-B506-9A21EEF9A086}"/>
          </ac:spMkLst>
        </pc:spChg>
        <pc:spChg chg="add mod">
          <ac:chgData name="최원석" userId="7da7f9e5-8de8-40cd-986c-c293d6686ab2" providerId="ADAL" clId="{41469DBE-9DAA-4E14-BC12-F4879337AB29}" dt="2020-07-24T05:57:03.706" v="7223" actId="14100"/>
          <ac:spMkLst>
            <pc:docMk/>
            <pc:sldMk cId="3563111200" sldId="830"/>
            <ac:spMk id="61" creationId="{49561AF8-028B-4EC4-BDCE-C6C492DFF0DE}"/>
          </ac:spMkLst>
        </pc:spChg>
        <pc:spChg chg="add mod">
          <ac:chgData name="최원석" userId="7da7f9e5-8de8-40cd-986c-c293d6686ab2" providerId="ADAL" clId="{41469DBE-9DAA-4E14-BC12-F4879337AB29}" dt="2020-07-24T05:58:28.359" v="7242" actId="1037"/>
          <ac:spMkLst>
            <pc:docMk/>
            <pc:sldMk cId="3563111200" sldId="830"/>
            <ac:spMk id="62" creationId="{44B8DDAE-C4FC-45DF-BEC6-D02748C9F72B}"/>
          </ac:spMkLst>
        </pc:spChg>
        <pc:spChg chg="add mod">
          <ac:chgData name="최원석" userId="7da7f9e5-8de8-40cd-986c-c293d6686ab2" providerId="ADAL" clId="{41469DBE-9DAA-4E14-BC12-F4879337AB29}" dt="2020-07-24T06:08:40.338" v="7267" actId="1076"/>
          <ac:spMkLst>
            <pc:docMk/>
            <pc:sldMk cId="3563111200" sldId="830"/>
            <ac:spMk id="63" creationId="{9A19B564-52C4-4FC0-9FA2-521E03EFC619}"/>
          </ac:spMkLst>
        </pc:spChg>
        <pc:grpChg chg="del">
          <ac:chgData name="최원석" userId="7da7f9e5-8de8-40cd-986c-c293d6686ab2" providerId="ADAL" clId="{41469DBE-9DAA-4E14-BC12-F4879337AB29}" dt="2020-07-24T05:48:35.356" v="6955" actId="478"/>
          <ac:grpSpMkLst>
            <pc:docMk/>
            <pc:sldMk cId="3563111200" sldId="830"/>
            <ac:grpSpMk id="27" creationId="{E986FB41-A30C-4F34-BA10-22CBA0CA10AC}"/>
          </ac:grpSpMkLst>
        </pc:grpChg>
        <pc:grpChg chg="del">
          <ac:chgData name="최원석" userId="7da7f9e5-8de8-40cd-986c-c293d6686ab2" providerId="ADAL" clId="{41469DBE-9DAA-4E14-BC12-F4879337AB29}" dt="2020-07-24T05:48:35.356" v="6955" actId="478"/>
          <ac:grpSpMkLst>
            <pc:docMk/>
            <pc:sldMk cId="3563111200" sldId="830"/>
            <ac:grpSpMk id="31" creationId="{C4419B4D-90A3-442F-A26C-DEF3B922DAF7}"/>
          </ac:grpSpMkLst>
        </pc:grpChg>
        <pc:grpChg chg="add mod">
          <ac:chgData name="최원석" userId="7da7f9e5-8de8-40cd-986c-c293d6686ab2" providerId="ADAL" clId="{41469DBE-9DAA-4E14-BC12-F4879337AB29}" dt="2020-07-24T05:54:23.732" v="7097" actId="1035"/>
          <ac:grpSpMkLst>
            <pc:docMk/>
            <pc:sldMk cId="3563111200" sldId="830"/>
            <ac:grpSpMk id="39" creationId="{DE0680A5-381C-4EEF-9563-7A4A76A7638E}"/>
          </ac:grpSpMkLst>
        </pc:grpChg>
        <pc:grpChg chg="add mod">
          <ac:chgData name="최원석" userId="7da7f9e5-8de8-40cd-986c-c293d6686ab2" providerId="ADAL" clId="{41469DBE-9DAA-4E14-BC12-F4879337AB29}" dt="2020-07-24T05:54:58.139" v="7124" actId="571"/>
          <ac:grpSpMkLst>
            <pc:docMk/>
            <pc:sldMk cId="3563111200" sldId="830"/>
            <ac:grpSpMk id="47" creationId="{8F28317E-42ED-4250-AF9C-34DD5F3AF7E9}"/>
          </ac:grpSpMkLst>
        </pc:grpChg>
        <pc:grpChg chg="add mod">
          <ac:chgData name="최원석" userId="7da7f9e5-8de8-40cd-986c-c293d6686ab2" providerId="ADAL" clId="{41469DBE-9DAA-4E14-BC12-F4879337AB29}" dt="2020-07-24T05:54:23.732" v="7097" actId="1035"/>
          <ac:grpSpMkLst>
            <pc:docMk/>
            <pc:sldMk cId="3563111200" sldId="830"/>
            <ac:grpSpMk id="51" creationId="{73F2009C-C36B-4C20-970B-08BC8ABA79F1}"/>
          </ac:grpSpMkLst>
        </pc:grpChg>
        <pc:graphicFrameChg chg="del">
          <ac:chgData name="최원석" userId="7da7f9e5-8de8-40cd-986c-c293d6686ab2" providerId="ADAL" clId="{41469DBE-9DAA-4E14-BC12-F4879337AB29}" dt="2020-07-24T05:48:35.356" v="6955" actId="478"/>
          <ac:graphicFrameMkLst>
            <pc:docMk/>
            <pc:sldMk cId="3563111200" sldId="830"/>
            <ac:graphicFrameMk id="35" creationId="{EDC66093-AD7B-4859-851A-BEA29701BDCF}"/>
          </ac:graphicFrameMkLst>
        </pc:graphicFrameChg>
        <pc:graphicFrameChg chg="add mod modGraphic">
          <ac:chgData name="최원석" userId="7da7f9e5-8de8-40cd-986c-c293d6686ab2" providerId="ADAL" clId="{41469DBE-9DAA-4E14-BC12-F4879337AB29}" dt="2020-07-27T06:46:46.901" v="9086" actId="20577"/>
          <ac:graphicFrameMkLst>
            <pc:docMk/>
            <pc:sldMk cId="3563111200" sldId="830"/>
            <ac:graphicFrameMk id="38" creationId="{359A9605-94D3-46EC-8C85-2187CD4C9F67}"/>
          </ac:graphicFrameMkLst>
        </pc:graphicFrameChg>
      </pc:sldChg>
      <pc:sldChg chg="addSp delSp modSp add">
        <pc:chgData name="최원석" userId="7da7f9e5-8de8-40cd-986c-c293d6686ab2" providerId="ADAL" clId="{41469DBE-9DAA-4E14-BC12-F4879337AB29}" dt="2020-07-27T05:06:20.958" v="8802" actId="20577"/>
        <pc:sldMkLst>
          <pc:docMk/>
          <pc:sldMk cId="1105663345" sldId="831"/>
        </pc:sldMkLst>
        <pc:spChg chg="mod">
          <ac:chgData name="최원석" userId="7da7f9e5-8de8-40cd-986c-c293d6686ab2" providerId="ADAL" clId="{41469DBE-9DAA-4E14-BC12-F4879337AB29}" dt="2020-07-27T04:43:22.722" v="7405" actId="20577"/>
          <ac:spMkLst>
            <pc:docMk/>
            <pc:sldMk cId="1105663345" sldId="831"/>
            <ac:spMk id="8" creationId="{46852EE6-47D2-4F7C-AB70-3F80AF1FEA88}"/>
          </ac:spMkLst>
        </pc:spChg>
        <pc:spChg chg="mod">
          <ac:chgData name="최원석" userId="7da7f9e5-8de8-40cd-986c-c293d6686ab2" providerId="ADAL" clId="{41469DBE-9DAA-4E14-BC12-F4879337AB29}" dt="2020-07-27T05:06:20.958" v="8802" actId="20577"/>
          <ac:spMkLst>
            <pc:docMk/>
            <pc:sldMk cId="1105663345" sldId="831"/>
            <ac:spMk id="9" creationId="{8A49BBA2-FA63-4BB5-B183-6E31C04BBB8A}"/>
          </ac:spMkLst>
        </pc:spChg>
        <pc:spChg chg="mod">
          <ac:chgData name="최원석" userId="7da7f9e5-8de8-40cd-986c-c293d6686ab2" providerId="ADAL" clId="{41469DBE-9DAA-4E14-BC12-F4879337AB29}" dt="2020-07-27T04:43:03.098" v="7381"/>
          <ac:spMkLst>
            <pc:docMk/>
            <pc:sldMk cId="1105663345" sldId="831"/>
            <ac:spMk id="10" creationId="{5AB5E769-0686-4D5E-BC9E-4970CA911A68}"/>
          </ac:spMkLst>
        </pc:spChg>
        <pc:spChg chg="mod">
          <ac:chgData name="최원석" userId="7da7f9e5-8de8-40cd-986c-c293d6686ab2" providerId="ADAL" clId="{41469DBE-9DAA-4E14-BC12-F4879337AB29}" dt="2020-07-27T04:43:11.273" v="7401"/>
          <ac:spMkLst>
            <pc:docMk/>
            <pc:sldMk cId="1105663345" sldId="831"/>
            <ac:spMk id="11" creationId="{9E4E60A0-37E8-4AC1-B8D1-CD12B5AACB8A}"/>
          </ac:spMkLst>
        </pc:spChg>
        <pc:spChg chg="mod">
          <ac:chgData name="최원석" userId="7da7f9e5-8de8-40cd-986c-c293d6686ab2" providerId="ADAL" clId="{41469DBE-9DAA-4E14-BC12-F4879337AB29}" dt="2020-07-27T04:43:30.618" v="7425"/>
          <ac:spMkLst>
            <pc:docMk/>
            <pc:sldMk cId="1105663345" sldId="831"/>
            <ac:spMk id="15" creationId="{0F750C66-6781-43E9-80D2-62AFBD1798EB}"/>
          </ac:spMkLst>
        </pc:spChg>
        <pc:spChg chg="mod">
          <ac:chgData name="최원석" userId="7da7f9e5-8de8-40cd-986c-c293d6686ab2" providerId="ADAL" clId="{41469DBE-9DAA-4E14-BC12-F4879337AB29}" dt="2020-07-27T04:43:42.179" v="7452"/>
          <ac:spMkLst>
            <pc:docMk/>
            <pc:sldMk cId="1105663345" sldId="831"/>
            <ac:spMk id="19" creationId="{17A32DEA-1C23-42FA-9258-408BE2C407D5}"/>
          </ac:spMkLst>
        </pc:spChg>
        <pc:spChg chg="del">
          <ac:chgData name="최원석" userId="7da7f9e5-8de8-40cd-986c-c293d6686ab2" providerId="ADAL" clId="{41469DBE-9DAA-4E14-BC12-F4879337AB29}" dt="2020-07-27T04:43:53.744" v="7453" actId="478"/>
          <ac:spMkLst>
            <pc:docMk/>
            <pc:sldMk cId="1105663345" sldId="831"/>
            <ac:spMk id="42" creationId="{2EF14787-22A7-4CC6-958E-6814C917D47A}"/>
          </ac:spMkLst>
        </pc:spChg>
        <pc:spChg chg="del">
          <ac:chgData name="최원석" userId="7da7f9e5-8de8-40cd-986c-c293d6686ab2" providerId="ADAL" clId="{41469DBE-9DAA-4E14-BC12-F4879337AB29}" dt="2020-07-27T04:43:53.744" v="7453" actId="478"/>
          <ac:spMkLst>
            <pc:docMk/>
            <pc:sldMk cId="1105663345" sldId="831"/>
            <ac:spMk id="43" creationId="{FDEB11AF-B367-4D76-894C-D483ABC904A6}"/>
          </ac:spMkLst>
        </pc:spChg>
        <pc:spChg chg="del">
          <ac:chgData name="최원석" userId="7da7f9e5-8de8-40cd-986c-c293d6686ab2" providerId="ADAL" clId="{41469DBE-9DAA-4E14-BC12-F4879337AB29}" dt="2020-07-27T04:43:53.744" v="7453" actId="478"/>
          <ac:spMkLst>
            <pc:docMk/>
            <pc:sldMk cId="1105663345" sldId="831"/>
            <ac:spMk id="44" creationId="{9A278320-C760-40BD-9B29-28BB53D08944}"/>
          </ac:spMkLst>
        </pc:spChg>
        <pc:spChg chg="del">
          <ac:chgData name="최원석" userId="7da7f9e5-8de8-40cd-986c-c293d6686ab2" providerId="ADAL" clId="{41469DBE-9DAA-4E14-BC12-F4879337AB29}" dt="2020-07-27T04:43:53.744" v="7453" actId="478"/>
          <ac:spMkLst>
            <pc:docMk/>
            <pc:sldMk cId="1105663345" sldId="831"/>
            <ac:spMk id="45" creationId="{FBD01FCF-469B-4D18-8923-F37A7F41AC88}"/>
          </ac:spMkLst>
        </pc:spChg>
        <pc:spChg chg="del">
          <ac:chgData name="최원석" userId="7da7f9e5-8de8-40cd-986c-c293d6686ab2" providerId="ADAL" clId="{41469DBE-9DAA-4E14-BC12-F4879337AB29}" dt="2020-07-27T04:43:53.744" v="7453" actId="478"/>
          <ac:spMkLst>
            <pc:docMk/>
            <pc:sldMk cId="1105663345" sldId="831"/>
            <ac:spMk id="46" creationId="{9321C85A-AC43-47BA-89A7-95E7C0C6E4C7}"/>
          </ac:spMkLst>
        </pc:spChg>
        <pc:spChg chg="del">
          <ac:chgData name="최원석" userId="7da7f9e5-8de8-40cd-986c-c293d6686ab2" providerId="ADAL" clId="{41469DBE-9DAA-4E14-BC12-F4879337AB29}" dt="2020-07-27T04:43:53.744" v="7453" actId="478"/>
          <ac:spMkLst>
            <pc:docMk/>
            <pc:sldMk cId="1105663345" sldId="831"/>
            <ac:spMk id="55" creationId="{EAF9A4D6-7FD3-4213-856D-5049AC506450}"/>
          </ac:spMkLst>
        </pc:spChg>
        <pc:spChg chg="add mod">
          <ac:chgData name="최원석" userId="7da7f9e5-8de8-40cd-986c-c293d6686ab2" providerId="ADAL" clId="{41469DBE-9DAA-4E14-BC12-F4879337AB29}" dt="2020-07-27T04:49:11.296" v="7622" actId="14100"/>
          <ac:spMkLst>
            <pc:docMk/>
            <pc:sldMk cId="1105663345" sldId="831"/>
            <ac:spMk id="56" creationId="{A0678B2F-CF64-4E0A-9DDA-F8233916DD89}"/>
          </ac:spMkLst>
        </pc:spChg>
        <pc:spChg chg="del">
          <ac:chgData name="최원석" userId="7da7f9e5-8de8-40cd-986c-c293d6686ab2" providerId="ADAL" clId="{41469DBE-9DAA-4E14-BC12-F4879337AB29}" dt="2020-07-27T04:43:53.744" v="7453" actId="478"/>
          <ac:spMkLst>
            <pc:docMk/>
            <pc:sldMk cId="1105663345" sldId="831"/>
            <ac:spMk id="57" creationId="{0F816E65-0225-4EB9-A67E-7384C2DDF696}"/>
          </ac:spMkLst>
        </pc:spChg>
        <pc:spChg chg="del">
          <ac:chgData name="최원석" userId="7da7f9e5-8de8-40cd-986c-c293d6686ab2" providerId="ADAL" clId="{41469DBE-9DAA-4E14-BC12-F4879337AB29}" dt="2020-07-27T04:43:53.744" v="7453" actId="478"/>
          <ac:spMkLst>
            <pc:docMk/>
            <pc:sldMk cId="1105663345" sldId="831"/>
            <ac:spMk id="58" creationId="{A769BB05-85E1-4697-B76D-2A6F93845E77}"/>
          </ac:spMkLst>
        </pc:spChg>
        <pc:spChg chg="del">
          <ac:chgData name="최원석" userId="7da7f9e5-8de8-40cd-986c-c293d6686ab2" providerId="ADAL" clId="{41469DBE-9DAA-4E14-BC12-F4879337AB29}" dt="2020-07-27T04:43:53.744" v="7453" actId="478"/>
          <ac:spMkLst>
            <pc:docMk/>
            <pc:sldMk cId="1105663345" sldId="831"/>
            <ac:spMk id="59" creationId="{D4D51B0B-0914-4089-ABE0-B42D06063D9F}"/>
          </ac:spMkLst>
        </pc:spChg>
        <pc:spChg chg="del">
          <ac:chgData name="최원석" userId="7da7f9e5-8de8-40cd-986c-c293d6686ab2" providerId="ADAL" clId="{41469DBE-9DAA-4E14-BC12-F4879337AB29}" dt="2020-07-27T04:43:53.744" v="7453" actId="478"/>
          <ac:spMkLst>
            <pc:docMk/>
            <pc:sldMk cId="1105663345" sldId="831"/>
            <ac:spMk id="60" creationId="{2F87CC99-1201-40C9-B506-9A21EEF9A086}"/>
          </ac:spMkLst>
        </pc:spChg>
        <pc:spChg chg="del">
          <ac:chgData name="최원석" userId="7da7f9e5-8de8-40cd-986c-c293d6686ab2" providerId="ADAL" clId="{41469DBE-9DAA-4E14-BC12-F4879337AB29}" dt="2020-07-27T04:43:53.744" v="7453" actId="478"/>
          <ac:spMkLst>
            <pc:docMk/>
            <pc:sldMk cId="1105663345" sldId="831"/>
            <ac:spMk id="61" creationId="{49561AF8-028B-4EC4-BDCE-C6C492DFF0DE}"/>
          </ac:spMkLst>
        </pc:spChg>
        <pc:spChg chg="del">
          <ac:chgData name="최원석" userId="7da7f9e5-8de8-40cd-986c-c293d6686ab2" providerId="ADAL" clId="{41469DBE-9DAA-4E14-BC12-F4879337AB29}" dt="2020-07-27T04:43:53.744" v="7453" actId="478"/>
          <ac:spMkLst>
            <pc:docMk/>
            <pc:sldMk cId="1105663345" sldId="831"/>
            <ac:spMk id="62" creationId="{44B8DDAE-C4FC-45DF-BEC6-D02748C9F72B}"/>
          </ac:spMkLst>
        </pc:spChg>
        <pc:spChg chg="del">
          <ac:chgData name="최원석" userId="7da7f9e5-8de8-40cd-986c-c293d6686ab2" providerId="ADAL" clId="{41469DBE-9DAA-4E14-BC12-F4879337AB29}" dt="2020-07-27T04:43:53.744" v="7453" actId="478"/>
          <ac:spMkLst>
            <pc:docMk/>
            <pc:sldMk cId="1105663345" sldId="831"/>
            <ac:spMk id="63" creationId="{9A19B564-52C4-4FC0-9FA2-521E03EFC619}"/>
          </ac:spMkLst>
        </pc:spChg>
        <pc:spChg chg="add mod">
          <ac:chgData name="최원석" userId="7da7f9e5-8de8-40cd-986c-c293d6686ab2" providerId="ADAL" clId="{41469DBE-9DAA-4E14-BC12-F4879337AB29}" dt="2020-07-27T04:49:01.969" v="7620" actId="1038"/>
          <ac:spMkLst>
            <pc:docMk/>
            <pc:sldMk cId="1105663345" sldId="831"/>
            <ac:spMk id="64" creationId="{05C51AF4-A5AB-4BEF-B8F8-839EB22702BB}"/>
          </ac:spMkLst>
        </pc:spChg>
        <pc:spChg chg="add mod">
          <ac:chgData name="최원석" userId="7da7f9e5-8de8-40cd-986c-c293d6686ab2" providerId="ADAL" clId="{41469DBE-9DAA-4E14-BC12-F4879337AB29}" dt="2020-07-27T04:50:47.240" v="7653" actId="1076"/>
          <ac:spMkLst>
            <pc:docMk/>
            <pc:sldMk cId="1105663345" sldId="831"/>
            <ac:spMk id="65" creationId="{9FD639AC-72AC-49D4-AC54-7DADC343099F}"/>
          </ac:spMkLst>
        </pc:spChg>
        <pc:spChg chg="add mod">
          <ac:chgData name="최원석" userId="7da7f9e5-8de8-40cd-986c-c293d6686ab2" providerId="ADAL" clId="{41469DBE-9DAA-4E14-BC12-F4879337AB29}" dt="2020-07-27T04:46:12.603" v="7540" actId="6549"/>
          <ac:spMkLst>
            <pc:docMk/>
            <pc:sldMk cId="1105663345" sldId="831"/>
            <ac:spMk id="66" creationId="{0DBB6B70-5D6E-4F06-83AC-E6C9B9576012}"/>
          </ac:spMkLst>
        </pc:spChg>
        <pc:spChg chg="add mod">
          <ac:chgData name="최원석" userId="7da7f9e5-8de8-40cd-986c-c293d6686ab2" providerId="ADAL" clId="{41469DBE-9DAA-4E14-BC12-F4879337AB29}" dt="2020-07-27T04:48:49.473" v="7611" actId="14100"/>
          <ac:spMkLst>
            <pc:docMk/>
            <pc:sldMk cId="1105663345" sldId="831"/>
            <ac:spMk id="67" creationId="{05F3D10C-6C54-405C-928F-6AED8CFB0205}"/>
          </ac:spMkLst>
        </pc:spChg>
        <pc:spChg chg="add mod">
          <ac:chgData name="최원석" userId="7da7f9e5-8de8-40cd-986c-c293d6686ab2" providerId="ADAL" clId="{41469DBE-9DAA-4E14-BC12-F4879337AB29}" dt="2020-07-27T04:46:28.042" v="7565" actId="14100"/>
          <ac:spMkLst>
            <pc:docMk/>
            <pc:sldMk cId="1105663345" sldId="831"/>
            <ac:spMk id="68" creationId="{B0647231-6F00-42CF-9433-1B30012E8E94}"/>
          </ac:spMkLst>
        </pc:spChg>
        <pc:spChg chg="add mod">
          <ac:chgData name="최원석" userId="7da7f9e5-8de8-40cd-986c-c293d6686ab2" providerId="ADAL" clId="{41469DBE-9DAA-4E14-BC12-F4879337AB29}" dt="2020-07-27T04:49:01.969" v="7620" actId="1038"/>
          <ac:spMkLst>
            <pc:docMk/>
            <pc:sldMk cId="1105663345" sldId="831"/>
            <ac:spMk id="72" creationId="{D28C561B-5ABF-447E-AD2F-6FE35DCCAACF}"/>
          </ac:spMkLst>
        </pc:spChg>
        <pc:spChg chg="add mod">
          <ac:chgData name="최원석" userId="7da7f9e5-8de8-40cd-986c-c293d6686ab2" providerId="ADAL" clId="{41469DBE-9DAA-4E14-BC12-F4879337AB29}" dt="2020-07-27T04:49:01.969" v="7620" actId="1038"/>
          <ac:spMkLst>
            <pc:docMk/>
            <pc:sldMk cId="1105663345" sldId="831"/>
            <ac:spMk id="76" creationId="{CF9E32E1-90AB-4BA3-B618-47813B0A3AC6}"/>
          </ac:spMkLst>
        </pc:spChg>
        <pc:spChg chg="add mod">
          <ac:chgData name="최원석" userId="7da7f9e5-8de8-40cd-986c-c293d6686ab2" providerId="ADAL" clId="{41469DBE-9DAA-4E14-BC12-F4879337AB29}" dt="2020-07-27T04:49:01.969" v="7620" actId="1038"/>
          <ac:spMkLst>
            <pc:docMk/>
            <pc:sldMk cId="1105663345" sldId="831"/>
            <ac:spMk id="77" creationId="{96F25080-AD22-4180-A56D-103BD491EB62}"/>
          </ac:spMkLst>
        </pc:spChg>
        <pc:spChg chg="add mod">
          <ac:chgData name="최원석" userId="7da7f9e5-8de8-40cd-986c-c293d6686ab2" providerId="ADAL" clId="{41469DBE-9DAA-4E14-BC12-F4879337AB29}" dt="2020-07-27T04:49:01.969" v="7620" actId="1038"/>
          <ac:spMkLst>
            <pc:docMk/>
            <pc:sldMk cId="1105663345" sldId="831"/>
            <ac:spMk id="78" creationId="{DC949372-8B47-44A2-B00B-CDDE65B6684A}"/>
          </ac:spMkLst>
        </pc:spChg>
        <pc:spChg chg="add mod">
          <ac:chgData name="최원석" userId="7da7f9e5-8de8-40cd-986c-c293d6686ab2" providerId="ADAL" clId="{41469DBE-9DAA-4E14-BC12-F4879337AB29}" dt="2020-07-27T04:49:01.969" v="7620" actId="1038"/>
          <ac:spMkLst>
            <pc:docMk/>
            <pc:sldMk cId="1105663345" sldId="831"/>
            <ac:spMk id="79" creationId="{BBE39249-4DF6-42E2-B764-41EB139B99E9}"/>
          </ac:spMkLst>
        </pc:spChg>
        <pc:spChg chg="add mod">
          <ac:chgData name="최원석" userId="7da7f9e5-8de8-40cd-986c-c293d6686ab2" providerId="ADAL" clId="{41469DBE-9DAA-4E14-BC12-F4879337AB29}" dt="2020-07-27T04:51:36.713" v="7727"/>
          <ac:spMkLst>
            <pc:docMk/>
            <pc:sldMk cId="1105663345" sldId="831"/>
            <ac:spMk id="80" creationId="{540165A2-9DE1-48C7-BA34-057E47A3C0AD}"/>
          </ac:spMkLst>
        </pc:spChg>
        <pc:spChg chg="add mod">
          <ac:chgData name="최원석" userId="7da7f9e5-8de8-40cd-986c-c293d6686ab2" providerId="ADAL" clId="{41469DBE-9DAA-4E14-BC12-F4879337AB29}" dt="2020-07-27T04:49:56.665" v="7652" actId="14100"/>
          <ac:spMkLst>
            <pc:docMk/>
            <pc:sldMk cId="1105663345" sldId="831"/>
            <ac:spMk id="81" creationId="{198569F2-F12F-4F46-8E06-5F04312453D0}"/>
          </ac:spMkLst>
        </pc:spChg>
        <pc:spChg chg="add mod">
          <ac:chgData name="최원석" userId="7da7f9e5-8de8-40cd-986c-c293d6686ab2" providerId="ADAL" clId="{41469DBE-9DAA-4E14-BC12-F4879337AB29}" dt="2020-07-27T04:57:30.296" v="7940" actId="1076"/>
          <ac:spMkLst>
            <pc:docMk/>
            <pc:sldMk cId="1105663345" sldId="831"/>
            <ac:spMk id="83" creationId="{950D9FD4-2D12-42D8-B7F4-77C0B6A624E7}"/>
          </ac:spMkLst>
        </pc:spChg>
        <pc:spChg chg="add mod">
          <ac:chgData name="최원석" userId="7da7f9e5-8de8-40cd-986c-c293d6686ab2" providerId="ADAL" clId="{41469DBE-9DAA-4E14-BC12-F4879337AB29}" dt="2020-07-27T04:57:43.537" v="7945" actId="1076"/>
          <ac:spMkLst>
            <pc:docMk/>
            <pc:sldMk cId="1105663345" sldId="831"/>
            <ac:spMk id="84" creationId="{8A814189-2CBA-4531-92EF-8857A3A4A5CA}"/>
          </ac:spMkLst>
        </pc:spChg>
        <pc:spChg chg="add mod">
          <ac:chgData name="최원석" userId="7da7f9e5-8de8-40cd-986c-c293d6686ab2" providerId="ADAL" clId="{41469DBE-9DAA-4E14-BC12-F4879337AB29}" dt="2020-07-27T04:57:54.647" v="7952" actId="1035"/>
          <ac:spMkLst>
            <pc:docMk/>
            <pc:sldMk cId="1105663345" sldId="831"/>
            <ac:spMk id="85" creationId="{E0FF5162-D998-498E-BE0D-FFA37B8E54BC}"/>
          </ac:spMkLst>
        </pc:spChg>
        <pc:spChg chg="add mod">
          <ac:chgData name="최원석" userId="7da7f9e5-8de8-40cd-986c-c293d6686ab2" providerId="ADAL" clId="{41469DBE-9DAA-4E14-BC12-F4879337AB29}" dt="2020-07-27T04:57:52.088" v="7949" actId="1076"/>
          <ac:spMkLst>
            <pc:docMk/>
            <pc:sldMk cId="1105663345" sldId="831"/>
            <ac:spMk id="86" creationId="{0E0CF080-55F4-46B6-A1E8-388AD40BAE6C}"/>
          </ac:spMkLst>
        </pc:spChg>
        <pc:spChg chg="add mod">
          <ac:chgData name="최원석" userId="7da7f9e5-8de8-40cd-986c-c293d6686ab2" providerId="ADAL" clId="{41469DBE-9DAA-4E14-BC12-F4879337AB29}" dt="2020-07-27T04:58:02.649" v="7953" actId="571"/>
          <ac:spMkLst>
            <pc:docMk/>
            <pc:sldMk cId="1105663345" sldId="831"/>
            <ac:spMk id="87" creationId="{CA11BF78-995D-4239-B070-74AA6D6A3606}"/>
          </ac:spMkLst>
        </pc:spChg>
        <pc:spChg chg="add mod">
          <ac:chgData name="최원석" userId="7da7f9e5-8de8-40cd-986c-c293d6686ab2" providerId="ADAL" clId="{41469DBE-9DAA-4E14-BC12-F4879337AB29}" dt="2020-07-27T04:58:02.649" v="7953" actId="571"/>
          <ac:spMkLst>
            <pc:docMk/>
            <pc:sldMk cId="1105663345" sldId="831"/>
            <ac:spMk id="88" creationId="{6811EB8B-37C4-4F14-9DED-A326312DA29D}"/>
          </ac:spMkLst>
        </pc:spChg>
        <pc:spChg chg="add mod">
          <ac:chgData name="최원석" userId="7da7f9e5-8de8-40cd-986c-c293d6686ab2" providerId="ADAL" clId="{41469DBE-9DAA-4E14-BC12-F4879337AB29}" dt="2020-07-27T04:58:22.121" v="7975" actId="1076"/>
          <ac:spMkLst>
            <pc:docMk/>
            <pc:sldMk cId="1105663345" sldId="831"/>
            <ac:spMk id="89" creationId="{2A7B4718-FD21-40EF-96D0-E3561212F01A}"/>
          </ac:spMkLst>
        </pc:spChg>
        <pc:spChg chg="add mod">
          <ac:chgData name="최원석" userId="7da7f9e5-8de8-40cd-986c-c293d6686ab2" providerId="ADAL" clId="{41469DBE-9DAA-4E14-BC12-F4879337AB29}" dt="2020-07-27T04:58:42.256" v="8000" actId="1076"/>
          <ac:spMkLst>
            <pc:docMk/>
            <pc:sldMk cId="1105663345" sldId="831"/>
            <ac:spMk id="90" creationId="{EEE44E7B-A8FD-4F39-92BE-334DF4C0179B}"/>
          </ac:spMkLst>
        </pc:spChg>
        <pc:grpChg chg="del">
          <ac:chgData name="최원석" userId="7da7f9e5-8de8-40cd-986c-c293d6686ab2" providerId="ADAL" clId="{41469DBE-9DAA-4E14-BC12-F4879337AB29}" dt="2020-07-27T04:43:53.744" v="7453" actId="478"/>
          <ac:grpSpMkLst>
            <pc:docMk/>
            <pc:sldMk cId="1105663345" sldId="831"/>
            <ac:grpSpMk id="39" creationId="{DE0680A5-381C-4EEF-9563-7A4A76A7638E}"/>
          </ac:grpSpMkLst>
        </pc:grpChg>
        <pc:grpChg chg="del">
          <ac:chgData name="최원석" userId="7da7f9e5-8de8-40cd-986c-c293d6686ab2" providerId="ADAL" clId="{41469DBE-9DAA-4E14-BC12-F4879337AB29}" dt="2020-07-27T04:43:53.744" v="7453" actId="478"/>
          <ac:grpSpMkLst>
            <pc:docMk/>
            <pc:sldMk cId="1105663345" sldId="831"/>
            <ac:grpSpMk id="47" creationId="{8F28317E-42ED-4250-AF9C-34DD5F3AF7E9}"/>
          </ac:grpSpMkLst>
        </pc:grpChg>
        <pc:grpChg chg="del">
          <ac:chgData name="최원석" userId="7da7f9e5-8de8-40cd-986c-c293d6686ab2" providerId="ADAL" clId="{41469DBE-9DAA-4E14-BC12-F4879337AB29}" dt="2020-07-27T04:43:53.744" v="7453" actId="478"/>
          <ac:grpSpMkLst>
            <pc:docMk/>
            <pc:sldMk cId="1105663345" sldId="831"/>
            <ac:grpSpMk id="51" creationId="{73F2009C-C36B-4C20-970B-08BC8ABA79F1}"/>
          </ac:grpSpMkLst>
        </pc:grpChg>
        <pc:grpChg chg="add mod">
          <ac:chgData name="최원석" userId="7da7f9e5-8de8-40cd-986c-c293d6686ab2" providerId="ADAL" clId="{41469DBE-9DAA-4E14-BC12-F4879337AB29}" dt="2020-07-27T04:46:15.947" v="7545" actId="1038"/>
          <ac:grpSpMkLst>
            <pc:docMk/>
            <pc:sldMk cId="1105663345" sldId="831"/>
            <ac:grpSpMk id="69" creationId="{FCAC484F-057F-41B8-81C0-1036A875829C}"/>
          </ac:grpSpMkLst>
        </pc:grpChg>
        <pc:grpChg chg="add del mod">
          <ac:chgData name="최원석" userId="7da7f9e5-8de8-40cd-986c-c293d6686ab2" providerId="ADAL" clId="{41469DBE-9DAA-4E14-BC12-F4879337AB29}" dt="2020-07-27T04:47:16.617" v="7566" actId="478"/>
          <ac:grpSpMkLst>
            <pc:docMk/>
            <pc:sldMk cId="1105663345" sldId="831"/>
            <ac:grpSpMk id="73" creationId="{849840DE-FA2A-4CBE-A6B0-BD2BE1C7CED0}"/>
          </ac:grpSpMkLst>
        </pc:grpChg>
        <pc:graphicFrameChg chg="del">
          <ac:chgData name="최원석" userId="7da7f9e5-8de8-40cd-986c-c293d6686ab2" providerId="ADAL" clId="{41469DBE-9DAA-4E14-BC12-F4879337AB29}" dt="2020-07-27T04:43:53.744" v="7453" actId="478"/>
          <ac:graphicFrameMkLst>
            <pc:docMk/>
            <pc:sldMk cId="1105663345" sldId="831"/>
            <ac:graphicFrameMk id="38" creationId="{359A9605-94D3-46EC-8C85-2187CD4C9F67}"/>
          </ac:graphicFrameMkLst>
        </pc:graphicFrameChg>
        <pc:graphicFrameChg chg="add mod modGraphic">
          <ac:chgData name="최원석" userId="7da7f9e5-8de8-40cd-986c-c293d6686ab2" providerId="ADAL" clId="{41469DBE-9DAA-4E14-BC12-F4879337AB29}" dt="2020-07-27T04:59:15.618" v="8013"/>
          <ac:graphicFrameMkLst>
            <pc:docMk/>
            <pc:sldMk cId="1105663345" sldId="831"/>
            <ac:graphicFrameMk id="82" creationId="{572E0981-E2E3-4A68-934F-D8D9B9D23235}"/>
          </ac:graphicFrameMkLst>
        </pc:graphicFrameChg>
      </pc:sldChg>
      <pc:sldMasterChg chg="delSldLayout">
        <pc:chgData name="최원석" userId="7da7f9e5-8de8-40cd-986c-c293d6686ab2" providerId="ADAL" clId="{41469DBE-9DAA-4E14-BC12-F4879337AB29}" dt="2020-07-20T08:48:03.976" v="54" actId="2696"/>
        <pc:sldMasterMkLst>
          <pc:docMk/>
          <pc:sldMasterMk cId="0" sldId="2147483675"/>
        </pc:sldMasterMkLst>
        <pc:sldLayoutChg chg="del">
          <pc:chgData name="최원석" userId="7da7f9e5-8de8-40cd-986c-c293d6686ab2" providerId="ADAL" clId="{41469DBE-9DAA-4E14-BC12-F4879337AB29}" dt="2020-07-20T08:48:03.976" v="54" actId="2696"/>
          <pc:sldLayoutMkLst>
            <pc:docMk/>
            <pc:sldMasterMk cId="0" sldId="2147483675"/>
            <pc:sldLayoutMk cId="3210111760" sldId="2147483768"/>
          </pc:sldLayoutMkLst>
        </pc:sldLayoutChg>
      </pc:sldMasterChg>
    </pc:docChg>
  </pc:docChgLst>
  <pc:docChgLst>
    <pc:chgData name="김예은" userId="S::yeeun@idino.co.kr::d385a590-0469-47e6-b894-80f4e03f7ac5" providerId="AD" clId="Web-{3107D259-5AB0-4ADB-A4EF-1156918A5C8B}"/>
    <pc:docChg chg="modSld">
      <pc:chgData name="김예은" userId="S::yeeun@idino.co.kr::d385a590-0469-47e6-b894-80f4e03f7ac5" providerId="AD" clId="Web-{3107D259-5AB0-4ADB-A4EF-1156918A5C8B}" dt="2020-08-20T01:35:11.498" v="0" actId="1076"/>
      <pc:docMkLst>
        <pc:docMk/>
      </pc:docMkLst>
      <pc:sldChg chg="modSp">
        <pc:chgData name="김예은" userId="S::yeeun@idino.co.kr::d385a590-0469-47e6-b894-80f4e03f7ac5" providerId="AD" clId="Web-{3107D259-5AB0-4ADB-A4EF-1156918A5C8B}" dt="2020-08-20T01:35:11.498" v="0" actId="1076"/>
        <pc:sldMkLst>
          <pc:docMk/>
          <pc:sldMk cId="269352569" sldId="835"/>
        </pc:sldMkLst>
        <pc:grpChg chg="mod">
          <ac:chgData name="김예은" userId="S::yeeun@idino.co.kr::d385a590-0469-47e6-b894-80f4e03f7ac5" providerId="AD" clId="Web-{3107D259-5AB0-4ADB-A4EF-1156918A5C8B}" dt="2020-08-20T01:35:11.498" v="0" actId="1076"/>
          <ac:grpSpMkLst>
            <pc:docMk/>
            <pc:sldMk cId="269352569" sldId="835"/>
            <ac:grpSpMk id="104" creationId="{CC068EEF-3717-4B41-AB77-4A23A9DA00CA}"/>
          </ac:grpSpMkLst>
        </pc:grpChg>
      </pc:sldChg>
    </pc:docChg>
  </pc:docChgLst>
  <pc:docChgLst>
    <pc:chgData name="최원석" userId="7da7f9e5-8de8-40cd-986c-c293d6686ab2" providerId="ADAL" clId="{29A86AF3-4DE4-4DB8-917C-B3BF49502C05}"/>
    <pc:docChg chg="modSld">
      <pc:chgData name="최원석" userId="7da7f9e5-8de8-40cd-986c-c293d6686ab2" providerId="ADAL" clId="{29A86AF3-4DE4-4DB8-917C-B3BF49502C05}" dt="2020-07-20T02:36:40.111" v="102" actId="20577"/>
      <pc:docMkLst>
        <pc:docMk/>
      </pc:docMkLst>
      <pc:sldChg chg="modSp">
        <pc:chgData name="최원석" userId="7da7f9e5-8de8-40cd-986c-c293d6686ab2" providerId="ADAL" clId="{29A86AF3-4DE4-4DB8-917C-B3BF49502C05}" dt="2020-07-20T02:24:41.421" v="74" actId="20577"/>
        <pc:sldMkLst>
          <pc:docMk/>
          <pc:sldMk cId="0" sldId="554"/>
        </pc:sldMkLst>
        <pc:spChg chg="mod">
          <ac:chgData name="최원석" userId="7da7f9e5-8de8-40cd-986c-c293d6686ab2" providerId="ADAL" clId="{29A86AF3-4DE4-4DB8-917C-B3BF49502C05}" dt="2020-07-20T02:23:53.039" v="1" actId="20577"/>
          <ac:spMkLst>
            <pc:docMk/>
            <pc:sldMk cId="0" sldId="554"/>
            <ac:spMk id="19" creationId="{00000000-0000-0000-0000-000000000000}"/>
          </ac:spMkLst>
        </pc:spChg>
        <pc:graphicFrameChg chg="mod modGraphic">
          <ac:chgData name="최원석" userId="7da7f9e5-8de8-40cd-986c-c293d6686ab2" providerId="ADAL" clId="{29A86AF3-4DE4-4DB8-917C-B3BF49502C05}" dt="2020-07-20T02:24:41.421" v="74" actId="20577"/>
          <ac:graphicFrameMkLst>
            <pc:docMk/>
            <pc:sldMk cId="0" sldId="554"/>
            <ac:graphicFrameMk id="6" creationId="{00000000-0000-0000-0000-000000000000}"/>
          </ac:graphicFrameMkLst>
        </pc:graphicFrameChg>
      </pc:sldChg>
      <pc:sldChg chg="modSp">
        <pc:chgData name="최원석" userId="7da7f9e5-8de8-40cd-986c-c293d6686ab2" providerId="ADAL" clId="{29A86AF3-4DE4-4DB8-917C-B3BF49502C05}" dt="2020-07-20T02:25:00.407" v="94" actId="20577"/>
        <pc:sldMkLst>
          <pc:docMk/>
          <pc:sldMk cId="0" sldId="565"/>
        </pc:sldMkLst>
        <pc:graphicFrameChg chg="mod modGraphic">
          <ac:chgData name="최원석" userId="7da7f9e5-8de8-40cd-986c-c293d6686ab2" providerId="ADAL" clId="{29A86AF3-4DE4-4DB8-917C-B3BF49502C05}" dt="2020-07-20T02:25:00.407" v="94" actId="20577"/>
          <ac:graphicFrameMkLst>
            <pc:docMk/>
            <pc:sldMk cId="0" sldId="565"/>
            <ac:graphicFrameMk id="12" creationId="{00000000-0000-0000-0000-000000000000}"/>
          </ac:graphicFrameMkLst>
        </pc:graphicFrameChg>
      </pc:sldChg>
      <pc:sldChg chg="modSp">
        <pc:chgData name="최원석" userId="7da7f9e5-8de8-40cd-986c-c293d6686ab2" providerId="ADAL" clId="{29A86AF3-4DE4-4DB8-917C-B3BF49502C05}" dt="2020-07-20T02:36:40.111" v="102" actId="20577"/>
        <pc:sldMkLst>
          <pc:docMk/>
          <pc:sldMk cId="1186443379" sldId="792"/>
        </pc:sldMkLst>
        <pc:spChg chg="mod">
          <ac:chgData name="최원석" userId="7da7f9e5-8de8-40cd-986c-c293d6686ab2" providerId="ADAL" clId="{29A86AF3-4DE4-4DB8-917C-B3BF49502C05}" dt="2020-07-20T02:36:40.111" v="102" actId="20577"/>
          <ac:spMkLst>
            <pc:docMk/>
            <pc:sldMk cId="1186443379" sldId="792"/>
            <ac:spMk id="2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AFB1563-83DE-4887-A34F-24C37E0A828E}" type="datetimeFigureOut">
              <a:rPr lang="ko-KR" altLang="en-US"/>
              <a:pPr>
                <a:defRPr/>
              </a:pPr>
              <a:t>2021-04-29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E2E6C9C-3A64-4821-8876-BD9DE65677D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775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135C21C-6594-41EC-B87D-ADE818E5F392}" type="datetimeFigureOut">
              <a:rPr lang="ko-KR" altLang="en-US"/>
              <a:pPr>
                <a:defRPr/>
              </a:pPr>
              <a:t>2021-04-29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3763212-5334-47D0-9002-BB223B1593A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548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17800" y="930275"/>
            <a:ext cx="3627438" cy="25130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90D07D3-5D62-4DBF-94EF-E615D5F02821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17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IDINO_logo_kor01">
            <a:extLst>
              <a:ext uri="{FF2B5EF4-FFF2-40B4-BE49-F238E27FC236}">
                <a16:creationId xmlns:a16="http://schemas.microsoft.com/office/drawing/2014/main" id="{12158AF1-A819-4E14-BA6C-F948835930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055" y="6508865"/>
            <a:ext cx="812528" cy="205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래픽 13">
            <a:extLst>
              <a:ext uri="{FF2B5EF4-FFF2-40B4-BE49-F238E27FC236}">
                <a16:creationId xmlns:a16="http://schemas.microsoft.com/office/drawing/2014/main" id="{BC82B1F3-0FBD-41F4-BBA1-F44F9A4890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173619" y="6492113"/>
            <a:ext cx="1680119" cy="22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3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개정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0DB97ED-82D7-487B-8763-08207FCFE577}"/>
              </a:ext>
            </a:extLst>
          </p:cNvPr>
          <p:cNvCxnSpPr/>
          <p:nvPr userDrawn="1"/>
        </p:nvCxnSpPr>
        <p:spPr>
          <a:xfrm>
            <a:off x="271463" y="357188"/>
            <a:ext cx="9402762" cy="0"/>
          </a:xfrm>
          <a:prstGeom prst="line">
            <a:avLst/>
          </a:prstGeom>
          <a:ln w="127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476B505-F432-46D0-B171-B7D1D1B795C8}"/>
              </a:ext>
            </a:extLst>
          </p:cNvPr>
          <p:cNvCxnSpPr/>
          <p:nvPr userDrawn="1"/>
        </p:nvCxnSpPr>
        <p:spPr>
          <a:xfrm>
            <a:off x="271463" y="6453188"/>
            <a:ext cx="9402762" cy="0"/>
          </a:xfrm>
          <a:prstGeom prst="line">
            <a:avLst/>
          </a:prstGeom>
          <a:ln w="127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>
            <a:extLst>
              <a:ext uri="{FF2B5EF4-FFF2-40B4-BE49-F238E27FC236}">
                <a16:creationId xmlns:a16="http://schemas.microsoft.com/office/drawing/2014/main" id="{DE69C5DF-C338-452A-8C7D-00BFEE222B1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7685088" y="142875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20000"/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sz="1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lang="ko-KR" altLang="en-US">
                <a:latin typeface="+mn-ea"/>
                <a:ea typeface="+mn-ea"/>
              </a:rPr>
              <a:t>화면설계서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E65225F-BCB6-4510-9014-800621616E6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82563" y="112713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sz="1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defRPr/>
            </a:pPr>
            <a:r>
              <a:rPr kumimoji="1" lang="ko-KR" altLang="en-US" sz="900">
                <a:latin typeface="+mn-ea"/>
                <a:ea typeface="+mn-ea"/>
              </a:rPr>
              <a:t>전자약정 및 웹서비스 통합플랫폼 구축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4575175" y="614363"/>
            <a:ext cx="755650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869" tIns="34935" rIns="69869" bIns="34935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200" b="1"/>
              <a:t>개정이력</a:t>
            </a:r>
            <a:endParaRPr lang="ko-KR" altLang="en-US" sz="3100" b="1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550EF62-AF2F-46E2-A4DE-64A94CA2641E}"/>
              </a:ext>
            </a:extLst>
          </p:cNvPr>
          <p:cNvCxnSpPr/>
          <p:nvPr userDrawn="1"/>
        </p:nvCxnSpPr>
        <p:spPr>
          <a:xfrm>
            <a:off x="344488" y="1077913"/>
            <a:ext cx="92170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36AA367F-44F2-4231-8DA8-15EE66C2B5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484688" y="6475413"/>
            <a:ext cx="936625" cy="266700"/>
          </a:xfrm>
          <a:prstGeom prst="rect">
            <a:avLst/>
          </a:prstGeom>
        </p:spPr>
        <p:txBody>
          <a:bodyPr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95CD1388-2022-4FF9-9ADA-748D7112314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333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B324E36-ED93-433B-91BD-B125B7A8BD24}"/>
              </a:ext>
            </a:extLst>
          </p:cNvPr>
          <p:cNvCxnSpPr/>
          <p:nvPr userDrawn="1"/>
        </p:nvCxnSpPr>
        <p:spPr>
          <a:xfrm>
            <a:off x="271463" y="357188"/>
            <a:ext cx="9402762" cy="0"/>
          </a:xfrm>
          <a:prstGeom prst="line">
            <a:avLst/>
          </a:prstGeom>
          <a:ln w="127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E474862-1BC6-4E6A-8602-BA7013DA7D8B}"/>
              </a:ext>
            </a:extLst>
          </p:cNvPr>
          <p:cNvCxnSpPr/>
          <p:nvPr userDrawn="1"/>
        </p:nvCxnSpPr>
        <p:spPr>
          <a:xfrm>
            <a:off x="271463" y="6453188"/>
            <a:ext cx="9402762" cy="0"/>
          </a:xfrm>
          <a:prstGeom prst="line">
            <a:avLst/>
          </a:prstGeom>
          <a:ln w="127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>
            <a:extLst>
              <a:ext uri="{FF2B5EF4-FFF2-40B4-BE49-F238E27FC236}">
                <a16:creationId xmlns:a16="http://schemas.microsoft.com/office/drawing/2014/main" id="{CE8AFE71-8CDA-498C-96FC-27BBE2DD26C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7685088" y="142875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20000"/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sz="1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lang="ko-KR" altLang="en-US">
                <a:latin typeface="+mn-ea"/>
                <a:ea typeface="+mn-ea"/>
              </a:rPr>
              <a:t>화면설계서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8D14C6B-CEE7-4F13-B54A-A40E00BAC49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82563" y="112713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sz="1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defRPr/>
            </a:pPr>
            <a:r>
              <a:rPr kumimoji="1" lang="ko-KR" altLang="en-US" sz="900">
                <a:latin typeface="+mn-ea"/>
                <a:ea typeface="+mn-ea"/>
              </a:rPr>
              <a:t>전자약정 및 웹서비스 통합플랫폼 구축</a:t>
            </a:r>
          </a:p>
        </p:txBody>
      </p:sp>
      <p:sp>
        <p:nvSpPr>
          <p:cNvPr id="6" name="직사각형 5"/>
          <p:cNvSpPr>
            <a:spLocks noChangeArrowheads="1"/>
          </p:cNvSpPr>
          <p:nvPr userDrawn="1"/>
        </p:nvSpPr>
        <p:spPr bwMode="auto">
          <a:xfrm>
            <a:off x="269875" y="352425"/>
            <a:ext cx="93916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5413" latinLnBrk="1">
              <a:tabLst>
                <a:tab pos="3184525" algn="ctr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tabLst>
                <a:tab pos="3184525" algn="ctr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tabLst>
                <a:tab pos="3184525" algn="ctr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tabLst>
                <a:tab pos="3184525" algn="ctr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tabLst>
                <a:tab pos="3184525" algn="ctr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3184525" algn="ctr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3184525" algn="ctr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3184525" algn="ctr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3184525" algn="ctr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lnSpc>
                <a:spcPct val="160000"/>
              </a:lnSpc>
            </a:pPr>
            <a:r>
              <a:rPr lang="ko-KR" altLang="en-US" sz="1600" b="1">
                <a:solidFill>
                  <a:srgbClr val="000000"/>
                </a:solidFill>
              </a:rPr>
              <a:t>목 차</a:t>
            </a: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7" name="Line 34"/>
          <p:cNvSpPr>
            <a:spLocks noChangeShapeType="1"/>
          </p:cNvSpPr>
          <p:nvPr userDrawn="1"/>
        </p:nvSpPr>
        <p:spPr bwMode="auto">
          <a:xfrm>
            <a:off x="338138" y="6243638"/>
            <a:ext cx="922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34"/>
          <p:cNvSpPr>
            <a:spLocks noChangeShapeType="1"/>
          </p:cNvSpPr>
          <p:nvPr userDrawn="1"/>
        </p:nvSpPr>
        <p:spPr bwMode="auto">
          <a:xfrm>
            <a:off x="338138" y="835025"/>
            <a:ext cx="922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DA2AC9B-07B7-44CC-9157-4A714894F7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484688" y="6475413"/>
            <a:ext cx="936625" cy="266700"/>
          </a:xfrm>
          <a:prstGeom prst="rect">
            <a:avLst/>
          </a:prstGeom>
        </p:spPr>
        <p:txBody>
          <a:bodyPr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FB4945BB-0E8A-4773-B9C0-39E1D09E9E0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05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2876E7F-CB78-4E7E-A3E9-CEE4823DB99A}"/>
              </a:ext>
            </a:extLst>
          </p:cNvPr>
          <p:cNvCxnSpPr/>
          <p:nvPr userDrawn="1"/>
        </p:nvCxnSpPr>
        <p:spPr>
          <a:xfrm>
            <a:off x="271463" y="357188"/>
            <a:ext cx="9402762" cy="0"/>
          </a:xfrm>
          <a:prstGeom prst="line">
            <a:avLst/>
          </a:prstGeom>
          <a:ln w="127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E593B68-BFD8-4F79-9179-9A60D85088F4}"/>
              </a:ext>
            </a:extLst>
          </p:cNvPr>
          <p:cNvCxnSpPr/>
          <p:nvPr userDrawn="1"/>
        </p:nvCxnSpPr>
        <p:spPr>
          <a:xfrm>
            <a:off x="271463" y="6453188"/>
            <a:ext cx="9402762" cy="0"/>
          </a:xfrm>
          <a:prstGeom prst="line">
            <a:avLst/>
          </a:prstGeom>
          <a:ln w="127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>
            <a:extLst>
              <a:ext uri="{FF2B5EF4-FFF2-40B4-BE49-F238E27FC236}">
                <a16:creationId xmlns:a16="http://schemas.microsoft.com/office/drawing/2014/main" id="{156E7B8D-F7EF-43B9-9744-159ED339796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7685088" y="142875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20000"/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sz="1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lang="ko-KR" altLang="en-US">
                <a:latin typeface="+mn-ea"/>
                <a:ea typeface="+mn-ea"/>
              </a:rPr>
              <a:t>화면설계서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5BEA766-2E2C-4FA7-83E2-68682616A8D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82563" y="112713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sz="1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defRPr/>
            </a:pPr>
            <a:r>
              <a:rPr kumimoji="1" lang="ko-KR" altLang="en-US" sz="900">
                <a:latin typeface="+mn-ea"/>
                <a:ea typeface="+mn-ea"/>
              </a:rPr>
              <a:t>특허공제시스템</a:t>
            </a:r>
          </a:p>
        </p:txBody>
      </p:sp>
      <p:sp>
        <p:nvSpPr>
          <p:cNvPr id="6" name="직사각형 5"/>
          <p:cNvSpPr>
            <a:spLocks noChangeArrowheads="1"/>
          </p:cNvSpPr>
          <p:nvPr userDrawn="1"/>
        </p:nvSpPr>
        <p:spPr bwMode="auto">
          <a:xfrm>
            <a:off x="269875" y="352425"/>
            <a:ext cx="93916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5413" latinLnBrk="1">
              <a:tabLst>
                <a:tab pos="3184525" algn="ctr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tabLst>
                <a:tab pos="3184525" algn="ctr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tabLst>
                <a:tab pos="3184525" algn="ctr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tabLst>
                <a:tab pos="3184525" algn="ctr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tabLst>
                <a:tab pos="3184525" algn="ctr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3184525" algn="ctr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3184525" algn="ctr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3184525" algn="ctr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3184525" algn="ctr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lnSpc>
                <a:spcPct val="160000"/>
              </a:lnSpc>
            </a:pPr>
            <a:r>
              <a:rPr lang="ko-KR" altLang="en-US" sz="1600" b="1">
                <a:solidFill>
                  <a:srgbClr val="000000"/>
                </a:solidFill>
              </a:rPr>
              <a:t>메뉴구조도</a:t>
            </a: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7" name="Line 34"/>
          <p:cNvSpPr>
            <a:spLocks noChangeShapeType="1"/>
          </p:cNvSpPr>
          <p:nvPr userDrawn="1"/>
        </p:nvSpPr>
        <p:spPr bwMode="auto">
          <a:xfrm>
            <a:off x="338138" y="6243638"/>
            <a:ext cx="922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34"/>
          <p:cNvSpPr>
            <a:spLocks noChangeShapeType="1"/>
          </p:cNvSpPr>
          <p:nvPr userDrawn="1"/>
        </p:nvSpPr>
        <p:spPr bwMode="auto">
          <a:xfrm>
            <a:off x="338138" y="835025"/>
            <a:ext cx="922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F42C0AA9-167C-40B7-8777-2AC1E0BF05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484688" y="6475413"/>
            <a:ext cx="936625" cy="266700"/>
          </a:xfrm>
          <a:prstGeom prst="rect">
            <a:avLst/>
          </a:prstGeom>
        </p:spPr>
        <p:txBody>
          <a:bodyPr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676A409B-3A60-4BA4-B82F-5A894CA3DDE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40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7736" y="244928"/>
            <a:ext cx="8188777" cy="212272"/>
          </a:xfrm>
          <a:prstGeom prst="rect">
            <a:avLst/>
          </a:prstGeom>
        </p:spPr>
        <p:txBody>
          <a:bodyPr lIns="36000" tIns="72000" rIns="36000" bIns="36000" anchor="ctr" anchorCtr="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3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477736" y="486728"/>
            <a:ext cx="3221264" cy="212400"/>
          </a:xfrm>
          <a:prstGeom prst="rect">
            <a:avLst/>
          </a:prstGeom>
        </p:spPr>
        <p:txBody>
          <a:bodyPr lIns="36000" rIns="36000" anchor="ctr" anchorCtr="0"/>
          <a:lstStyle>
            <a:lvl1pPr marL="0" indent="0" algn="l">
              <a:buNone/>
              <a:defRPr sz="900">
                <a:solidFill>
                  <a:schemeClr val="tx1"/>
                </a:solidFill>
              </a:defRPr>
            </a:lvl1pPr>
            <a:lvl2pPr marL="371475" indent="0" algn="l">
              <a:buNone/>
              <a:defRPr/>
            </a:lvl2pPr>
            <a:lvl3pPr marL="742950" indent="0" algn="l">
              <a:buNone/>
              <a:defRPr/>
            </a:lvl3pPr>
            <a:lvl4pPr marL="1114425" indent="0" algn="l">
              <a:buNone/>
              <a:defRPr/>
            </a:lvl4pPr>
            <a:lvl5pPr marL="1485900" indent="0" algn="l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4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5731932" y="486728"/>
            <a:ext cx="3934579" cy="212400"/>
          </a:xfrm>
          <a:prstGeom prst="rect">
            <a:avLst/>
          </a:prstGeom>
        </p:spPr>
        <p:txBody>
          <a:bodyPr lIns="36000" rIns="36000" anchor="ctr" anchorCtr="0"/>
          <a:lstStyle>
            <a:lvl1pPr marL="0" indent="0" algn="l">
              <a:buNone/>
              <a:defRPr sz="900">
                <a:solidFill>
                  <a:schemeClr val="tx1"/>
                </a:solidFill>
              </a:defRPr>
            </a:lvl1pPr>
            <a:lvl2pPr marL="371475" indent="0" algn="l">
              <a:buNone/>
              <a:defRPr/>
            </a:lvl2pPr>
            <a:lvl3pPr marL="742950" indent="0" algn="l">
              <a:buNone/>
              <a:defRPr/>
            </a:lvl3pPr>
            <a:lvl4pPr marL="1114425" indent="0" algn="l">
              <a:buNone/>
              <a:defRPr/>
            </a:lvl4pPr>
            <a:lvl5pPr marL="1485900" indent="0" algn="l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텍스트 개체 틀 16"/>
          <p:cNvSpPr>
            <a:spLocks noGrp="1"/>
          </p:cNvSpPr>
          <p:nvPr>
            <p:ph type="body" sz="quarter" idx="15"/>
          </p:nvPr>
        </p:nvSpPr>
        <p:spPr>
          <a:xfrm>
            <a:off x="8025097" y="699128"/>
            <a:ext cx="1657045" cy="5521919"/>
          </a:xfrm>
          <a:prstGeom prst="rect">
            <a:avLst/>
          </a:prstGeom>
        </p:spPr>
        <p:txBody>
          <a:bodyPr lIns="36000" rIns="36000" anchor="t" anchorCtr="0"/>
          <a:lstStyle>
            <a:lvl1pPr marL="177800" indent="-177800" algn="l">
              <a:buFont typeface="+mj-lt"/>
              <a:buAutoNum type="arabicPeriod"/>
              <a:tabLst/>
              <a:defRPr sz="900" baseline="0">
                <a:solidFill>
                  <a:schemeClr val="tx1"/>
                </a:solidFill>
              </a:defRPr>
            </a:lvl1pPr>
            <a:lvl2pPr marL="371475" indent="0" algn="l">
              <a:buNone/>
              <a:defRPr/>
            </a:lvl2pPr>
            <a:lvl3pPr marL="742950" indent="0" algn="l">
              <a:buNone/>
              <a:defRPr/>
            </a:lvl3pPr>
            <a:lvl4pPr marL="1114425" indent="0" algn="l">
              <a:buNone/>
              <a:defRPr/>
            </a:lvl4pPr>
            <a:lvl5pPr marL="1485900" indent="0" algn="l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9197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기본_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365625" y="6486525"/>
            <a:ext cx="116998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  <a:defRPr/>
            </a:pPr>
            <a:fld id="{26D6902C-B0E9-4DB5-A9F4-F32211BCC727}" type="slidenum">
              <a:rPr kumimoji="1" lang="ko-KR" altLang="en-US" sz="975">
                <a:latin typeface="Arial" pitchFamily="34" charset="0"/>
                <a:ea typeface="+mn-ea"/>
              </a:rPr>
              <a:pPr algn="ctr" eaLnBrk="1" fontAlgn="auto" latinLnBrk="1" hangingPunct="1">
                <a:spcBef>
                  <a:spcPct val="20000"/>
                </a:spcBef>
                <a:spcAft>
                  <a:spcPts val="0"/>
                </a:spcAft>
                <a:buClr>
                  <a:srgbClr val="FF0000"/>
                </a:buClr>
                <a:buFont typeface="Wingdings" pitchFamily="2" charset="2"/>
                <a:buNone/>
                <a:defRPr/>
              </a:pPr>
              <a:t>‹#›</a:t>
            </a:fld>
            <a:endParaRPr kumimoji="1" lang="en-US" altLang="ko-KR" sz="975">
              <a:latin typeface="Arial" pitchFamily="34" charset="0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69875" y="233363"/>
          <a:ext cx="9412288" cy="5975024"/>
        </p:xfrm>
        <a:graphic>
          <a:graphicData uri="http://schemas.openxmlformats.org/drawingml/2006/table">
            <a:tbl>
              <a:tblPr/>
              <a:tblGrid>
                <a:gridCol w="1208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2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2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538">
                <a:tc>
                  <a:txBody>
                    <a:bodyPr/>
                    <a:lstStyle>
                      <a:lvl1pPr marL="6350" defTabSz="742950" latinLnBrk="1">
                        <a:lnSpc>
                          <a:spcPct val="90000"/>
                        </a:lnSpc>
                        <a:spcBef>
                          <a:spcPts val="813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6350" marR="0" lvl="0" indent="0" algn="ctr" defTabSz="7429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   뉴   경   로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>
                      <a:lvl1pPr defTabSz="742950" latinLnBrk="1">
                        <a:lnSpc>
                          <a:spcPct val="90000"/>
                        </a:lnSpc>
                        <a:spcBef>
                          <a:spcPts val="813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74295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13">
                <a:tc>
                  <a:txBody>
                    <a:bodyPr/>
                    <a:lstStyle>
                      <a:lvl1pPr marL="6350" defTabSz="742950" latinLnBrk="1">
                        <a:lnSpc>
                          <a:spcPct val="90000"/>
                        </a:lnSpc>
                        <a:spcBef>
                          <a:spcPts val="813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6350" marR="0" lvl="0" indent="0" algn="ctr" defTabSz="7429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      면      명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defTabSz="742950" latinLnBrk="1">
                        <a:lnSpc>
                          <a:spcPct val="90000"/>
                        </a:lnSpc>
                        <a:spcBef>
                          <a:spcPts val="813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74295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42950" latinLnBrk="1">
                        <a:lnSpc>
                          <a:spcPct val="90000"/>
                        </a:lnSpc>
                        <a:spcBef>
                          <a:spcPts val="813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74295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   면   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   D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>
                      <a:lvl1pPr defTabSz="742950" latinLnBrk="1">
                        <a:lnSpc>
                          <a:spcPct val="90000"/>
                        </a:lnSpc>
                        <a:spcBef>
                          <a:spcPts val="813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74295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8150">
                <a:tc gridSpan="4">
                  <a:txBody>
                    <a:bodyPr/>
                    <a:lstStyle>
                      <a:lvl1pPr marL="6350" defTabSz="742950" latinLnBrk="1">
                        <a:lnSpc>
                          <a:spcPct val="90000"/>
                        </a:lnSpc>
                        <a:spcBef>
                          <a:spcPts val="813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6350" marR="0" lvl="0" indent="0" algn="l" defTabSz="7429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742950" latinLnBrk="1">
                        <a:lnSpc>
                          <a:spcPct val="90000"/>
                        </a:lnSpc>
                        <a:spcBef>
                          <a:spcPts val="813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7429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아래쪽 화살표 20">
            <a:extLst>
              <a:ext uri="{FF2B5EF4-FFF2-40B4-BE49-F238E27FC236}">
                <a16:creationId xmlns:a16="http://schemas.microsoft.com/office/drawing/2014/main" id="{A17C0C4A-01A8-425D-A1E1-0978468B97D3}"/>
              </a:ext>
            </a:extLst>
          </p:cNvPr>
          <p:cNvSpPr/>
          <p:nvPr userDrawn="1"/>
        </p:nvSpPr>
        <p:spPr>
          <a:xfrm>
            <a:off x="4289425" y="6346825"/>
            <a:ext cx="1285875" cy="190500"/>
          </a:xfrm>
          <a:prstGeom prst="downArrow">
            <a:avLst/>
          </a:prstGeom>
          <a:solidFill>
            <a:schemeClr val="accent2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b="1">
                <a:solidFill>
                  <a:schemeClr val="bg1"/>
                </a:solidFill>
              </a:rPr>
              <a:t>계속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7736" y="244928"/>
            <a:ext cx="8188777" cy="212272"/>
          </a:xfrm>
          <a:prstGeom prst="rect">
            <a:avLst/>
          </a:prstGeom>
        </p:spPr>
        <p:txBody>
          <a:bodyPr lIns="36000" tIns="72000" rIns="36000" bIns="36000" anchor="ctr" anchorCtr="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3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1477736" y="486728"/>
            <a:ext cx="3221264" cy="212400"/>
          </a:xfrm>
          <a:prstGeom prst="rect">
            <a:avLst/>
          </a:prstGeom>
        </p:spPr>
        <p:txBody>
          <a:bodyPr lIns="36000" rIns="36000" anchor="ctr" anchorCtr="0"/>
          <a:lstStyle>
            <a:lvl1pPr marL="0" indent="0" algn="l">
              <a:buNone/>
              <a:defRPr sz="900">
                <a:solidFill>
                  <a:schemeClr val="tx1"/>
                </a:solidFill>
              </a:defRPr>
            </a:lvl1pPr>
            <a:lvl2pPr marL="371475" indent="0" algn="l">
              <a:buNone/>
              <a:defRPr/>
            </a:lvl2pPr>
            <a:lvl3pPr marL="742950" indent="0" algn="l">
              <a:buNone/>
              <a:defRPr/>
            </a:lvl3pPr>
            <a:lvl4pPr marL="1114425" indent="0" algn="l">
              <a:buNone/>
              <a:defRPr/>
            </a:lvl4pPr>
            <a:lvl5pPr marL="1485900" indent="0" algn="l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4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5731932" y="486728"/>
            <a:ext cx="3934579" cy="212400"/>
          </a:xfrm>
          <a:prstGeom prst="rect">
            <a:avLst/>
          </a:prstGeom>
        </p:spPr>
        <p:txBody>
          <a:bodyPr lIns="36000" rIns="36000" anchor="ctr" anchorCtr="0"/>
          <a:lstStyle>
            <a:lvl1pPr marL="0" indent="0" algn="l">
              <a:buNone/>
              <a:defRPr sz="900">
                <a:solidFill>
                  <a:schemeClr val="tx1"/>
                </a:solidFill>
              </a:defRPr>
            </a:lvl1pPr>
            <a:lvl2pPr marL="371475" indent="0" algn="l">
              <a:buNone/>
              <a:defRPr/>
            </a:lvl2pPr>
            <a:lvl3pPr marL="742950" indent="0" algn="l">
              <a:buNone/>
              <a:defRPr/>
            </a:lvl3pPr>
            <a:lvl4pPr marL="1114425" indent="0" algn="l">
              <a:buNone/>
              <a:defRPr/>
            </a:lvl4pPr>
            <a:lvl5pPr marL="1485900" indent="0" algn="l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텍스트 개체 틀 16"/>
          <p:cNvSpPr>
            <a:spLocks noGrp="1"/>
          </p:cNvSpPr>
          <p:nvPr>
            <p:ph type="body" sz="quarter" idx="15"/>
          </p:nvPr>
        </p:nvSpPr>
        <p:spPr>
          <a:xfrm>
            <a:off x="8025097" y="699128"/>
            <a:ext cx="1657045" cy="5521919"/>
          </a:xfrm>
          <a:prstGeom prst="rect">
            <a:avLst/>
          </a:prstGeom>
        </p:spPr>
        <p:txBody>
          <a:bodyPr lIns="36000" rIns="36000" anchor="t" anchorCtr="0"/>
          <a:lstStyle>
            <a:lvl1pPr marL="177800" indent="-177800" algn="l">
              <a:buFont typeface="+mj-lt"/>
              <a:buAutoNum type="arabicPeriod"/>
              <a:tabLst/>
              <a:defRPr sz="900" baseline="0">
                <a:solidFill>
                  <a:schemeClr val="tx1"/>
                </a:solidFill>
              </a:defRPr>
            </a:lvl1pPr>
            <a:lvl2pPr marL="371475" indent="0" algn="l">
              <a:buNone/>
              <a:defRPr/>
            </a:lvl2pPr>
            <a:lvl3pPr marL="742950" indent="0" algn="l">
              <a:buNone/>
              <a:defRPr/>
            </a:lvl3pPr>
            <a:lvl4pPr marL="1114425" indent="0" algn="l">
              <a:buNone/>
              <a:defRPr/>
            </a:lvl4pPr>
            <a:lvl5pPr marL="1485900" indent="0" algn="l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3305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3">
            <a:extLst>
              <a:ext uri="{FF2B5EF4-FFF2-40B4-BE49-F238E27FC236}">
                <a16:creationId xmlns:a16="http://schemas.microsoft.com/office/drawing/2014/main" id="{B6AED039-9ECA-47B1-8FAB-B2239F59CE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/>
        </p:blipFill>
        <p:spPr>
          <a:xfrm>
            <a:off x="173619" y="6492113"/>
            <a:ext cx="1680119" cy="222666"/>
          </a:xfrm>
          <a:prstGeom prst="rect">
            <a:avLst/>
          </a:prstGeom>
        </p:spPr>
      </p:pic>
      <p:pic>
        <p:nvPicPr>
          <p:cNvPr id="3" name="Picture 17" descr="IDINO_logo_kor01">
            <a:extLst>
              <a:ext uri="{FF2B5EF4-FFF2-40B4-BE49-F238E27FC236}">
                <a16:creationId xmlns:a16="http://schemas.microsoft.com/office/drawing/2014/main" id="{C6E7B688-B84C-4B86-BF07-20F695DDF6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055" y="6508865"/>
            <a:ext cx="812528" cy="205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4" r:id="rId2"/>
    <p:sldLayoutId id="2147483765" r:id="rId3"/>
    <p:sldLayoutId id="2147483766" r:id="rId4"/>
  </p:sldLayoutIdLst>
  <p:txStyles>
    <p:titleStyle>
      <a:lvl1pPr algn="l" defTabSz="742950" rtl="0" fontAlgn="base" latinLnBrk="1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742950" rtl="0" fontAlgn="base" latinLnBrk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defTabSz="742950" rtl="0" fontAlgn="base" latinLnBrk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defTabSz="742950" rtl="0" fontAlgn="base" latinLnBrk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defTabSz="742950" rtl="0" fontAlgn="base" latinLnBrk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defTabSz="742950" rtl="0" fontAlgn="base" latinLnBrk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defTabSz="742950" rtl="0" fontAlgn="base" latinLnBrk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defTabSz="742950" rtl="0" fontAlgn="base" latinLnBrk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defTabSz="742950" rtl="0" fontAlgn="base" latinLnBrk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185738" indent="-185738" algn="l" defTabSz="742950" rtl="0" fontAlgn="base" latinLnBrk="1">
        <a:lnSpc>
          <a:spcPct val="90000"/>
        </a:lnSpc>
        <a:spcBef>
          <a:spcPts val="813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fontAlgn="base" latinLnBrk="1">
        <a:lnSpc>
          <a:spcPct val="90000"/>
        </a:lnSpc>
        <a:spcBef>
          <a:spcPts val="4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fontAlgn="base" latinLnBrk="1">
        <a:lnSpc>
          <a:spcPct val="90000"/>
        </a:lnSpc>
        <a:spcBef>
          <a:spcPts val="4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fontAlgn="base" latinLnBrk="1">
        <a:lnSpc>
          <a:spcPct val="90000"/>
        </a:lnSpc>
        <a:spcBef>
          <a:spcPts val="4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fontAlgn="base" latinLnBrk="1">
        <a:lnSpc>
          <a:spcPct val="90000"/>
        </a:lnSpc>
        <a:spcBef>
          <a:spcPts val="4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365625" y="6486525"/>
            <a:ext cx="116998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  <a:defRPr/>
            </a:pPr>
            <a:fld id="{504AEBEA-0690-43EF-8A84-30FD00B4F5FE}" type="slidenum">
              <a:rPr kumimoji="1" lang="ko-KR" altLang="en-US" sz="975">
                <a:latin typeface="Arial" pitchFamily="34" charset="0"/>
                <a:ea typeface="+mn-ea"/>
              </a:rPr>
              <a:pPr algn="ctr" eaLnBrk="1" fontAlgn="auto" latinLnBrk="1" hangingPunct="1">
                <a:spcBef>
                  <a:spcPct val="20000"/>
                </a:spcBef>
                <a:spcAft>
                  <a:spcPts val="0"/>
                </a:spcAft>
                <a:buClr>
                  <a:srgbClr val="FF0000"/>
                </a:buClr>
                <a:buFont typeface="Wingdings" pitchFamily="2" charset="2"/>
                <a:buNone/>
                <a:defRPr/>
              </a:pPr>
              <a:t>‹#›</a:t>
            </a:fld>
            <a:endParaRPr kumimoji="1" lang="en-US" altLang="ko-KR" sz="975">
              <a:latin typeface="Arial" pitchFamily="34" charset="0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69875" y="233363"/>
          <a:ext cx="9412288" cy="5975024"/>
        </p:xfrm>
        <a:graphic>
          <a:graphicData uri="http://schemas.openxmlformats.org/drawingml/2006/table">
            <a:tbl>
              <a:tblPr/>
              <a:tblGrid>
                <a:gridCol w="1208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2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2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538">
                <a:tc>
                  <a:txBody>
                    <a:bodyPr/>
                    <a:lstStyle>
                      <a:lvl1pPr marL="6350" defTabSz="742950" latinLnBrk="1">
                        <a:lnSpc>
                          <a:spcPct val="90000"/>
                        </a:lnSpc>
                        <a:spcBef>
                          <a:spcPts val="813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6350" marR="0" lvl="0" indent="0" algn="ctr" defTabSz="7429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   뉴   경   로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>
                      <a:lvl1pPr defTabSz="742950" latinLnBrk="1">
                        <a:lnSpc>
                          <a:spcPct val="90000"/>
                        </a:lnSpc>
                        <a:spcBef>
                          <a:spcPts val="813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74295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13">
                <a:tc>
                  <a:txBody>
                    <a:bodyPr/>
                    <a:lstStyle>
                      <a:lvl1pPr marL="6350" defTabSz="742950" latinLnBrk="1">
                        <a:lnSpc>
                          <a:spcPct val="90000"/>
                        </a:lnSpc>
                        <a:spcBef>
                          <a:spcPts val="813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6350" marR="0" lvl="0" indent="0" algn="ctr" defTabSz="7429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      면      명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defTabSz="742950" latinLnBrk="1">
                        <a:lnSpc>
                          <a:spcPct val="90000"/>
                        </a:lnSpc>
                        <a:spcBef>
                          <a:spcPts val="813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74295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42950" latinLnBrk="1">
                        <a:lnSpc>
                          <a:spcPct val="90000"/>
                        </a:lnSpc>
                        <a:spcBef>
                          <a:spcPts val="813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74295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   면   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   D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>
                      <a:lvl1pPr defTabSz="742950" latinLnBrk="1">
                        <a:lnSpc>
                          <a:spcPct val="90000"/>
                        </a:lnSpc>
                        <a:spcBef>
                          <a:spcPts val="813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74295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8150">
                <a:tc gridSpan="4">
                  <a:txBody>
                    <a:bodyPr/>
                    <a:lstStyle>
                      <a:lvl1pPr marL="6350" defTabSz="742950" latinLnBrk="1">
                        <a:lnSpc>
                          <a:spcPct val="90000"/>
                        </a:lnSpc>
                        <a:spcBef>
                          <a:spcPts val="813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6350" marR="0" lvl="0" indent="0" algn="l" defTabSz="7429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742950" latinLnBrk="1">
                        <a:lnSpc>
                          <a:spcPct val="90000"/>
                        </a:lnSpc>
                        <a:spcBef>
                          <a:spcPts val="813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defTabSz="742950" latinLnBrk="1">
                        <a:lnSpc>
                          <a:spcPct val="9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defTabSz="742950" fontAlgn="base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7429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래픽 13">
            <a:extLst>
              <a:ext uri="{FF2B5EF4-FFF2-40B4-BE49-F238E27FC236}">
                <a16:creationId xmlns:a16="http://schemas.microsoft.com/office/drawing/2014/main" id="{341856ED-0729-4476-9C8B-C9841B6E82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173619" y="6492113"/>
            <a:ext cx="1680119" cy="222666"/>
          </a:xfrm>
          <a:prstGeom prst="rect">
            <a:avLst/>
          </a:prstGeom>
        </p:spPr>
      </p:pic>
      <p:pic>
        <p:nvPicPr>
          <p:cNvPr id="7" name="Picture 17" descr="IDINO_logo_kor01">
            <a:extLst>
              <a:ext uri="{FF2B5EF4-FFF2-40B4-BE49-F238E27FC236}">
                <a16:creationId xmlns:a16="http://schemas.microsoft.com/office/drawing/2014/main" id="{5C80CE6F-28F2-4FA6-BB74-D8A66EF141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055" y="6508865"/>
            <a:ext cx="812528" cy="205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7" r:id="rId2"/>
  </p:sldLayoutIdLst>
  <p:txStyles>
    <p:titleStyle>
      <a:lvl1pPr algn="l" defTabSz="742950" rtl="0" fontAlgn="base" latinLnBrk="1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742950" rtl="0" fontAlgn="base" latinLnBrk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defTabSz="742950" rtl="0" fontAlgn="base" latinLnBrk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defTabSz="742950" rtl="0" fontAlgn="base" latinLnBrk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defTabSz="742950" rtl="0" fontAlgn="base" latinLnBrk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defTabSz="742950" rtl="0" fontAlgn="base" latinLnBrk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defTabSz="742950" rtl="0" fontAlgn="base" latinLnBrk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defTabSz="742950" rtl="0" fontAlgn="base" latinLnBrk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defTabSz="742950" rtl="0" fontAlgn="base" latinLnBrk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185738" indent="-185738" algn="l" defTabSz="742950" rtl="0" fontAlgn="base" latinLnBrk="1">
        <a:lnSpc>
          <a:spcPct val="90000"/>
        </a:lnSpc>
        <a:spcBef>
          <a:spcPts val="813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fontAlgn="base" latinLnBrk="1">
        <a:lnSpc>
          <a:spcPct val="90000"/>
        </a:lnSpc>
        <a:spcBef>
          <a:spcPts val="4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fontAlgn="base" latinLnBrk="1">
        <a:lnSpc>
          <a:spcPct val="90000"/>
        </a:lnSpc>
        <a:spcBef>
          <a:spcPts val="4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fontAlgn="base" latinLnBrk="1">
        <a:lnSpc>
          <a:spcPct val="90000"/>
        </a:lnSpc>
        <a:spcBef>
          <a:spcPts val="4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fontAlgn="base" latinLnBrk="1">
        <a:lnSpc>
          <a:spcPct val="90000"/>
        </a:lnSpc>
        <a:spcBef>
          <a:spcPts val="4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13" Type="http://schemas.openxmlformats.org/officeDocument/2006/relationships/tags" Target="../tags/tag156.xml"/><Relationship Id="rId18" Type="http://schemas.openxmlformats.org/officeDocument/2006/relationships/tags" Target="../tags/tag161.xml"/><Relationship Id="rId26" Type="http://schemas.openxmlformats.org/officeDocument/2006/relationships/image" Target="../media/image4.png"/><Relationship Id="rId3" Type="http://schemas.openxmlformats.org/officeDocument/2006/relationships/tags" Target="../tags/tag146.xml"/><Relationship Id="rId21" Type="http://schemas.openxmlformats.org/officeDocument/2006/relationships/tags" Target="../tags/tag164.xml"/><Relationship Id="rId7" Type="http://schemas.openxmlformats.org/officeDocument/2006/relationships/tags" Target="../tags/tag150.xml"/><Relationship Id="rId12" Type="http://schemas.openxmlformats.org/officeDocument/2006/relationships/tags" Target="../tags/tag155.xml"/><Relationship Id="rId17" Type="http://schemas.openxmlformats.org/officeDocument/2006/relationships/tags" Target="../tags/tag160.xml"/><Relationship Id="rId25" Type="http://schemas.openxmlformats.org/officeDocument/2006/relationships/slideLayout" Target="../slideLayouts/slideLayout5.xml"/><Relationship Id="rId2" Type="http://schemas.openxmlformats.org/officeDocument/2006/relationships/tags" Target="../tags/tag145.xml"/><Relationship Id="rId16" Type="http://schemas.openxmlformats.org/officeDocument/2006/relationships/tags" Target="../tags/tag159.xml"/><Relationship Id="rId20" Type="http://schemas.openxmlformats.org/officeDocument/2006/relationships/tags" Target="../tags/tag163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11" Type="http://schemas.openxmlformats.org/officeDocument/2006/relationships/tags" Target="../tags/tag154.xml"/><Relationship Id="rId24" Type="http://schemas.openxmlformats.org/officeDocument/2006/relationships/tags" Target="../tags/tag167.xml"/><Relationship Id="rId5" Type="http://schemas.openxmlformats.org/officeDocument/2006/relationships/tags" Target="../tags/tag148.xml"/><Relationship Id="rId15" Type="http://schemas.openxmlformats.org/officeDocument/2006/relationships/tags" Target="../tags/tag158.xml"/><Relationship Id="rId23" Type="http://schemas.openxmlformats.org/officeDocument/2006/relationships/tags" Target="../tags/tag166.xml"/><Relationship Id="rId10" Type="http://schemas.openxmlformats.org/officeDocument/2006/relationships/tags" Target="../tags/tag153.xml"/><Relationship Id="rId19" Type="http://schemas.openxmlformats.org/officeDocument/2006/relationships/tags" Target="../tags/tag162.xml"/><Relationship Id="rId4" Type="http://schemas.openxmlformats.org/officeDocument/2006/relationships/tags" Target="../tags/tag147.xml"/><Relationship Id="rId9" Type="http://schemas.openxmlformats.org/officeDocument/2006/relationships/tags" Target="../tags/tag152.xml"/><Relationship Id="rId14" Type="http://schemas.openxmlformats.org/officeDocument/2006/relationships/tags" Target="../tags/tag157.xml"/><Relationship Id="rId22" Type="http://schemas.openxmlformats.org/officeDocument/2006/relationships/tags" Target="../tags/tag16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11" Type="http://schemas.openxmlformats.org/officeDocument/2006/relationships/image" Target="../media/image4.png"/><Relationship Id="rId5" Type="http://schemas.openxmlformats.org/officeDocument/2006/relationships/tags" Target="../tags/tag172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171.xml"/><Relationship Id="rId9" Type="http://schemas.openxmlformats.org/officeDocument/2006/relationships/tags" Target="../tags/tag17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84.xml"/><Relationship Id="rId13" Type="http://schemas.openxmlformats.org/officeDocument/2006/relationships/tags" Target="../tags/tag189.xml"/><Relationship Id="rId18" Type="http://schemas.openxmlformats.org/officeDocument/2006/relationships/tags" Target="../tags/tag194.xml"/><Relationship Id="rId3" Type="http://schemas.openxmlformats.org/officeDocument/2006/relationships/tags" Target="../tags/tag179.xml"/><Relationship Id="rId21" Type="http://schemas.openxmlformats.org/officeDocument/2006/relationships/image" Target="../media/image4.png"/><Relationship Id="rId7" Type="http://schemas.openxmlformats.org/officeDocument/2006/relationships/tags" Target="../tags/tag183.xml"/><Relationship Id="rId12" Type="http://schemas.openxmlformats.org/officeDocument/2006/relationships/tags" Target="../tags/tag188.xml"/><Relationship Id="rId17" Type="http://schemas.openxmlformats.org/officeDocument/2006/relationships/tags" Target="../tags/tag193.xml"/><Relationship Id="rId2" Type="http://schemas.openxmlformats.org/officeDocument/2006/relationships/tags" Target="../tags/tag178.xml"/><Relationship Id="rId16" Type="http://schemas.openxmlformats.org/officeDocument/2006/relationships/tags" Target="../tags/tag192.xml"/><Relationship Id="rId20" Type="http://schemas.openxmlformats.org/officeDocument/2006/relationships/slideLayout" Target="../slideLayouts/slideLayout5.xml"/><Relationship Id="rId1" Type="http://schemas.openxmlformats.org/officeDocument/2006/relationships/tags" Target="../tags/tag177.xml"/><Relationship Id="rId6" Type="http://schemas.openxmlformats.org/officeDocument/2006/relationships/tags" Target="../tags/tag182.xml"/><Relationship Id="rId11" Type="http://schemas.openxmlformats.org/officeDocument/2006/relationships/tags" Target="../tags/tag187.xml"/><Relationship Id="rId5" Type="http://schemas.openxmlformats.org/officeDocument/2006/relationships/tags" Target="../tags/tag181.xml"/><Relationship Id="rId15" Type="http://schemas.openxmlformats.org/officeDocument/2006/relationships/tags" Target="../tags/tag191.xml"/><Relationship Id="rId10" Type="http://schemas.openxmlformats.org/officeDocument/2006/relationships/tags" Target="../tags/tag186.xml"/><Relationship Id="rId19" Type="http://schemas.openxmlformats.org/officeDocument/2006/relationships/tags" Target="../tags/tag195.xml"/><Relationship Id="rId4" Type="http://schemas.openxmlformats.org/officeDocument/2006/relationships/tags" Target="../tags/tag180.xml"/><Relationship Id="rId9" Type="http://schemas.openxmlformats.org/officeDocument/2006/relationships/tags" Target="../tags/tag185.xml"/><Relationship Id="rId14" Type="http://schemas.openxmlformats.org/officeDocument/2006/relationships/tags" Target="../tags/tag19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tags" Target="../tags/tag208.xml"/><Relationship Id="rId18" Type="http://schemas.openxmlformats.org/officeDocument/2006/relationships/tags" Target="../tags/tag213.xml"/><Relationship Id="rId3" Type="http://schemas.openxmlformats.org/officeDocument/2006/relationships/tags" Target="../tags/tag198.xml"/><Relationship Id="rId21" Type="http://schemas.openxmlformats.org/officeDocument/2006/relationships/slideLayout" Target="../slideLayouts/slideLayout5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17" Type="http://schemas.openxmlformats.org/officeDocument/2006/relationships/tags" Target="../tags/tag212.xml"/><Relationship Id="rId2" Type="http://schemas.openxmlformats.org/officeDocument/2006/relationships/tags" Target="../tags/tag197.xml"/><Relationship Id="rId16" Type="http://schemas.openxmlformats.org/officeDocument/2006/relationships/tags" Target="../tags/tag211.xml"/><Relationship Id="rId20" Type="http://schemas.openxmlformats.org/officeDocument/2006/relationships/tags" Target="../tags/tag215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5" Type="http://schemas.openxmlformats.org/officeDocument/2006/relationships/tags" Target="../tags/tag210.xml"/><Relationship Id="rId10" Type="http://schemas.openxmlformats.org/officeDocument/2006/relationships/tags" Target="../tags/tag205.xml"/><Relationship Id="rId19" Type="http://schemas.openxmlformats.org/officeDocument/2006/relationships/tags" Target="../tags/tag214.xml"/><Relationship Id="rId4" Type="http://schemas.openxmlformats.org/officeDocument/2006/relationships/tags" Target="../tags/tag199.xml"/><Relationship Id="rId9" Type="http://schemas.openxmlformats.org/officeDocument/2006/relationships/tags" Target="../tags/tag204.xml"/><Relationship Id="rId14" Type="http://schemas.openxmlformats.org/officeDocument/2006/relationships/tags" Target="../tags/tag209.xml"/><Relationship Id="rId2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220.xml"/><Relationship Id="rId4" Type="http://schemas.openxmlformats.org/officeDocument/2006/relationships/tags" Target="../tags/tag2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22.xml"/><Relationship Id="rId1" Type="http://schemas.openxmlformats.org/officeDocument/2006/relationships/tags" Target="../tags/tag22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30.xml"/><Relationship Id="rId3" Type="http://schemas.openxmlformats.org/officeDocument/2006/relationships/tags" Target="../tags/tag225.xml"/><Relationship Id="rId7" Type="http://schemas.openxmlformats.org/officeDocument/2006/relationships/tags" Target="../tags/tag229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226.xml"/><Relationship Id="rId9" Type="http://schemas.openxmlformats.org/officeDocument/2006/relationships/tags" Target="../tags/tag2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tags" Target="../tags/tag232.xml"/><Relationship Id="rId4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37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42.xml"/><Relationship Id="rId1" Type="http://schemas.openxmlformats.org/officeDocument/2006/relationships/tags" Target="../tags/tag2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2" Type="http://schemas.openxmlformats.org/officeDocument/2006/relationships/tags" Target="../tags/tag9.xml"/><Relationship Id="rId16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18" Type="http://schemas.openxmlformats.org/officeDocument/2006/relationships/tags" Target="../tags/tag40.xml"/><Relationship Id="rId26" Type="http://schemas.openxmlformats.org/officeDocument/2006/relationships/tags" Target="../tags/tag48.xml"/><Relationship Id="rId3" Type="http://schemas.openxmlformats.org/officeDocument/2006/relationships/tags" Target="../tags/tag25.xml"/><Relationship Id="rId21" Type="http://schemas.openxmlformats.org/officeDocument/2006/relationships/tags" Target="../tags/tag43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tags" Target="../tags/tag39.xml"/><Relationship Id="rId25" Type="http://schemas.openxmlformats.org/officeDocument/2006/relationships/tags" Target="../tags/tag47.xml"/><Relationship Id="rId2" Type="http://schemas.openxmlformats.org/officeDocument/2006/relationships/tags" Target="../tags/tag24.xml"/><Relationship Id="rId16" Type="http://schemas.openxmlformats.org/officeDocument/2006/relationships/tags" Target="../tags/tag38.xml"/><Relationship Id="rId20" Type="http://schemas.openxmlformats.org/officeDocument/2006/relationships/tags" Target="../tags/tag42.xml"/><Relationship Id="rId29" Type="http://schemas.openxmlformats.org/officeDocument/2006/relationships/image" Target="../media/image4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24" Type="http://schemas.openxmlformats.org/officeDocument/2006/relationships/tags" Target="../tags/tag46.xml"/><Relationship Id="rId5" Type="http://schemas.openxmlformats.org/officeDocument/2006/relationships/tags" Target="../tags/tag27.xml"/><Relationship Id="rId15" Type="http://schemas.openxmlformats.org/officeDocument/2006/relationships/tags" Target="../tags/tag37.xml"/><Relationship Id="rId23" Type="http://schemas.openxmlformats.org/officeDocument/2006/relationships/tags" Target="../tags/tag45.xml"/><Relationship Id="rId28" Type="http://schemas.openxmlformats.org/officeDocument/2006/relationships/slideLayout" Target="../slideLayouts/slideLayout5.xml"/><Relationship Id="rId10" Type="http://schemas.openxmlformats.org/officeDocument/2006/relationships/tags" Target="../tags/tag32.xml"/><Relationship Id="rId19" Type="http://schemas.openxmlformats.org/officeDocument/2006/relationships/tags" Target="../tags/tag41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Relationship Id="rId22" Type="http://schemas.openxmlformats.org/officeDocument/2006/relationships/tags" Target="../tags/tag44.xml"/><Relationship Id="rId27" Type="http://schemas.openxmlformats.org/officeDocument/2006/relationships/tags" Target="../tags/tag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tags" Target="../tags/tag62.xml"/><Relationship Id="rId18" Type="http://schemas.openxmlformats.org/officeDocument/2006/relationships/tags" Target="../tags/tag67.xml"/><Relationship Id="rId26" Type="http://schemas.openxmlformats.org/officeDocument/2006/relationships/tags" Target="../tags/tag75.xml"/><Relationship Id="rId3" Type="http://schemas.openxmlformats.org/officeDocument/2006/relationships/tags" Target="../tags/tag52.xml"/><Relationship Id="rId21" Type="http://schemas.openxmlformats.org/officeDocument/2006/relationships/tags" Target="../tags/tag70.xml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17" Type="http://schemas.openxmlformats.org/officeDocument/2006/relationships/tags" Target="../tags/tag66.xml"/><Relationship Id="rId25" Type="http://schemas.openxmlformats.org/officeDocument/2006/relationships/tags" Target="../tags/tag74.xml"/><Relationship Id="rId2" Type="http://schemas.openxmlformats.org/officeDocument/2006/relationships/tags" Target="../tags/tag51.xml"/><Relationship Id="rId16" Type="http://schemas.openxmlformats.org/officeDocument/2006/relationships/tags" Target="../tags/tag65.xml"/><Relationship Id="rId20" Type="http://schemas.openxmlformats.org/officeDocument/2006/relationships/tags" Target="../tags/tag69.xml"/><Relationship Id="rId29" Type="http://schemas.openxmlformats.org/officeDocument/2006/relationships/image" Target="../media/image4.png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24" Type="http://schemas.openxmlformats.org/officeDocument/2006/relationships/tags" Target="../tags/tag73.xml"/><Relationship Id="rId5" Type="http://schemas.openxmlformats.org/officeDocument/2006/relationships/tags" Target="../tags/tag54.xml"/><Relationship Id="rId15" Type="http://schemas.openxmlformats.org/officeDocument/2006/relationships/tags" Target="../tags/tag64.xml"/><Relationship Id="rId23" Type="http://schemas.openxmlformats.org/officeDocument/2006/relationships/tags" Target="../tags/tag72.xml"/><Relationship Id="rId28" Type="http://schemas.openxmlformats.org/officeDocument/2006/relationships/slideLayout" Target="../slideLayouts/slideLayout5.xml"/><Relationship Id="rId10" Type="http://schemas.openxmlformats.org/officeDocument/2006/relationships/tags" Target="../tags/tag59.xml"/><Relationship Id="rId19" Type="http://schemas.openxmlformats.org/officeDocument/2006/relationships/tags" Target="../tags/tag68.xml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tags" Target="../tags/tag63.xml"/><Relationship Id="rId22" Type="http://schemas.openxmlformats.org/officeDocument/2006/relationships/tags" Target="../tags/tag71.xml"/><Relationship Id="rId27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tags" Target="../tags/tag89.xml"/><Relationship Id="rId18" Type="http://schemas.openxmlformats.org/officeDocument/2006/relationships/tags" Target="../tags/tag94.xml"/><Relationship Id="rId26" Type="http://schemas.openxmlformats.org/officeDocument/2006/relationships/tags" Target="../tags/tag102.xml"/><Relationship Id="rId3" Type="http://schemas.openxmlformats.org/officeDocument/2006/relationships/tags" Target="../tags/tag79.xml"/><Relationship Id="rId21" Type="http://schemas.openxmlformats.org/officeDocument/2006/relationships/tags" Target="../tags/tag97.xml"/><Relationship Id="rId7" Type="http://schemas.openxmlformats.org/officeDocument/2006/relationships/tags" Target="../tags/tag83.xml"/><Relationship Id="rId12" Type="http://schemas.openxmlformats.org/officeDocument/2006/relationships/tags" Target="../tags/tag88.xml"/><Relationship Id="rId17" Type="http://schemas.openxmlformats.org/officeDocument/2006/relationships/tags" Target="../tags/tag93.xml"/><Relationship Id="rId25" Type="http://schemas.openxmlformats.org/officeDocument/2006/relationships/tags" Target="../tags/tag101.xml"/><Relationship Id="rId2" Type="http://schemas.openxmlformats.org/officeDocument/2006/relationships/tags" Target="../tags/tag78.xml"/><Relationship Id="rId16" Type="http://schemas.openxmlformats.org/officeDocument/2006/relationships/tags" Target="../tags/tag92.xml"/><Relationship Id="rId20" Type="http://schemas.openxmlformats.org/officeDocument/2006/relationships/tags" Target="../tags/tag96.xml"/><Relationship Id="rId29" Type="http://schemas.openxmlformats.org/officeDocument/2006/relationships/tags" Target="../tags/tag105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24" Type="http://schemas.openxmlformats.org/officeDocument/2006/relationships/tags" Target="../tags/tag100.xml"/><Relationship Id="rId32" Type="http://schemas.openxmlformats.org/officeDocument/2006/relationships/image" Target="../media/image4.png"/><Relationship Id="rId5" Type="http://schemas.openxmlformats.org/officeDocument/2006/relationships/tags" Target="../tags/tag81.xml"/><Relationship Id="rId15" Type="http://schemas.openxmlformats.org/officeDocument/2006/relationships/tags" Target="../tags/tag91.xml"/><Relationship Id="rId23" Type="http://schemas.openxmlformats.org/officeDocument/2006/relationships/tags" Target="../tags/tag99.xml"/><Relationship Id="rId28" Type="http://schemas.openxmlformats.org/officeDocument/2006/relationships/tags" Target="../tags/tag104.xml"/><Relationship Id="rId10" Type="http://schemas.openxmlformats.org/officeDocument/2006/relationships/tags" Target="../tags/tag86.xml"/><Relationship Id="rId19" Type="http://schemas.openxmlformats.org/officeDocument/2006/relationships/tags" Target="../tags/tag95.xml"/><Relationship Id="rId31" Type="http://schemas.openxmlformats.org/officeDocument/2006/relationships/slideLayout" Target="../slideLayouts/slideLayout5.xml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tags" Target="../tags/tag90.xml"/><Relationship Id="rId22" Type="http://schemas.openxmlformats.org/officeDocument/2006/relationships/tags" Target="../tags/tag98.xml"/><Relationship Id="rId27" Type="http://schemas.openxmlformats.org/officeDocument/2006/relationships/tags" Target="../tags/tag103.xml"/><Relationship Id="rId30" Type="http://schemas.openxmlformats.org/officeDocument/2006/relationships/tags" Target="../tags/tag106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119.xml"/><Relationship Id="rId18" Type="http://schemas.openxmlformats.org/officeDocument/2006/relationships/tags" Target="../tags/tag124.xml"/><Relationship Id="rId26" Type="http://schemas.openxmlformats.org/officeDocument/2006/relationships/tags" Target="../tags/tag132.xml"/><Relationship Id="rId39" Type="http://schemas.openxmlformats.org/officeDocument/2006/relationships/image" Target="../media/image4.png"/><Relationship Id="rId21" Type="http://schemas.openxmlformats.org/officeDocument/2006/relationships/tags" Target="../tags/tag127.xml"/><Relationship Id="rId34" Type="http://schemas.openxmlformats.org/officeDocument/2006/relationships/tags" Target="../tags/tag140.xml"/><Relationship Id="rId7" Type="http://schemas.openxmlformats.org/officeDocument/2006/relationships/tags" Target="../tags/tag113.xml"/><Relationship Id="rId12" Type="http://schemas.openxmlformats.org/officeDocument/2006/relationships/tags" Target="../tags/tag118.xml"/><Relationship Id="rId17" Type="http://schemas.openxmlformats.org/officeDocument/2006/relationships/tags" Target="../tags/tag123.xml"/><Relationship Id="rId25" Type="http://schemas.openxmlformats.org/officeDocument/2006/relationships/tags" Target="../tags/tag131.xml"/><Relationship Id="rId33" Type="http://schemas.openxmlformats.org/officeDocument/2006/relationships/tags" Target="../tags/tag139.xml"/><Relationship Id="rId38" Type="http://schemas.openxmlformats.org/officeDocument/2006/relationships/slideLayout" Target="../slideLayouts/slideLayout5.xml"/><Relationship Id="rId2" Type="http://schemas.openxmlformats.org/officeDocument/2006/relationships/tags" Target="../tags/tag108.xml"/><Relationship Id="rId16" Type="http://schemas.openxmlformats.org/officeDocument/2006/relationships/tags" Target="../tags/tag122.xml"/><Relationship Id="rId20" Type="http://schemas.openxmlformats.org/officeDocument/2006/relationships/tags" Target="../tags/tag126.xml"/><Relationship Id="rId29" Type="http://schemas.openxmlformats.org/officeDocument/2006/relationships/tags" Target="../tags/tag135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tags" Target="../tags/tag117.xml"/><Relationship Id="rId24" Type="http://schemas.openxmlformats.org/officeDocument/2006/relationships/tags" Target="../tags/tag130.xml"/><Relationship Id="rId32" Type="http://schemas.openxmlformats.org/officeDocument/2006/relationships/tags" Target="../tags/tag138.xml"/><Relationship Id="rId37" Type="http://schemas.openxmlformats.org/officeDocument/2006/relationships/tags" Target="../tags/tag143.xml"/><Relationship Id="rId5" Type="http://schemas.openxmlformats.org/officeDocument/2006/relationships/tags" Target="../tags/tag111.xml"/><Relationship Id="rId15" Type="http://schemas.openxmlformats.org/officeDocument/2006/relationships/tags" Target="../tags/tag121.xml"/><Relationship Id="rId23" Type="http://schemas.openxmlformats.org/officeDocument/2006/relationships/tags" Target="../tags/tag129.xml"/><Relationship Id="rId28" Type="http://schemas.openxmlformats.org/officeDocument/2006/relationships/tags" Target="../tags/tag134.xml"/><Relationship Id="rId36" Type="http://schemas.openxmlformats.org/officeDocument/2006/relationships/tags" Target="../tags/tag142.xml"/><Relationship Id="rId10" Type="http://schemas.openxmlformats.org/officeDocument/2006/relationships/tags" Target="../tags/tag116.xml"/><Relationship Id="rId19" Type="http://schemas.openxmlformats.org/officeDocument/2006/relationships/tags" Target="../tags/tag125.xml"/><Relationship Id="rId31" Type="http://schemas.openxmlformats.org/officeDocument/2006/relationships/tags" Target="../tags/tag137.xml"/><Relationship Id="rId4" Type="http://schemas.openxmlformats.org/officeDocument/2006/relationships/tags" Target="../tags/tag110.xml"/><Relationship Id="rId9" Type="http://schemas.openxmlformats.org/officeDocument/2006/relationships/tags" Target="../tags/tag115.xml"/><Relationship Id="rId14" Type="http://schemas.openxmlformats.org/officeDocument/2006/relationships/tags" Target="../tags/tag120.xml"/><Relationship Id="rId22" Type="http://schemas.openxmlformats.org/officeDocument/2006/relationships/tags" Target="../tags/tag128.xml"/><Relationship Id="rId27" Type="http://schemas.openxmlformats.org/officeDocument/2006/relationships/tags" Target="../tags/tag133.xml"/><Relationship Id="rId30" Type="http://schemas.openxmlformats.org/officeDocument/2006/relationships/tags" Target="../tags/tag136.xml"/><Relationship Id="rId35" Type="http://schemas.openxmlformats.org/officeDocument/2006/relationships/tags" Target="../tags/tag141.xml"/><Relationship Id="rId8" Type="http://schemas.openxmlformats.org/officeDocument/2006/relationships/tags" Target="../tags/tag114.xml"/><Relationship Id="rId3" Type="http://schemas.openxmlformats.org/officeDocument/2006/relationships/tags" Target="../tags/tag1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3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0826393"/>
              </p:ext>
            </p:extLst>
          </p:nvPr>
        </p:nvGraphicFramePr>
        <p:xfrm>
          <a:off x="541338" y="4221163"/>
          <a:ext cx="8737599" cy="1295400"/>
        </p:xfrm>
        <a:graphic>
          <a:graphicData uri="http://schemas.openxmlformats.org/drawingml/2006/table">
            <a:tbl>
              <a:tblPr/>
              <a:tblGrid>
                <a:gridCol w="1315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91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프로젝트명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7512" marR="97512" marT="46788" marB="467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전자약정 및 웹서비스 통합플랫폼 구축 </a:t>
                      </a:r>
                    </a:p>
                  </a:txBody>
                  <a:tcPr marL="97512" marR="97512" marT="46788" marB="467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문 서 번 호</a:t>
                      </a:r>
                    </a:p>
                  </a:txBody>
                  <a:tcPr marL="97512" marR="97512" marT="46788" marB="467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KIBO_ECWP_DS04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7512" marR="97512" marT="46788" marB="467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파 일 명</a:t>
                      </a:r>
                    </a:p>
                  </a:txBody>
                  <a:tcPr marL="97512" marR="97512" marT="46788" marB="467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프로그램명세서</a:t>
                      </a:r>
                      <a:r>
                        <a:rPr kumimoji="1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r>
                        <a:rPr kumimoji="1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웹서비스통합</a:t>
                      </a:r>
                      <a:r>
                        <a:rPr kumimoji="1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내부업무시스템</a:t>
                      </a:r>
                      <a:r>
                        <a:rPr kumimoji="1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).pptx</a:t>
                      </a:r>
                    </a:p>
                  </a:txBody>
                  <a:tcPr marL="97512" marR="97512" marT="46788" marB="467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7500" marR="97500" marT="46812" marB="4681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7500" marR="97500" marT="46812" marB="4681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문   서   명</a:t>
                      </a:r>
                    </a:p>
                  </a:txBody>
                  <a:tcPr marL="97512" marR="97512" marT="46788" marB="467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프로그램명세서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7512" marR="97512" marT="46788" marB="467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작 성 자</a:t>
                      </a:r>
                    </a:p>
                  </a:txBody>
                  <a:tcPr marL="97512" marR="97512" marT="46788" marB="467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최원석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7512" marR="97512" marT="46788" marB="467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작 성 일</a:t>
                      </a:r>
                    </a:p>
                  </a:txBody>
                  <a:tcPr marL="97512" marR="97512" marT="46788" marB="467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2020.07.20</a:t>
                      </a:r>
                    </a:p>
                  </a:txBody>
                  <a:tcPr marL="97512" marR="97512" marT="46788" marB="467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구         분</a:t>
                      </a:r>
                    </a:p>
                  </a:txBody>
                  <a:tcPr marL="97512" marR="97512" marT="46788" marB="467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설계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7512" marR="97512" marT="46788" marB="467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승 인 자</a:t>
                      </a:r>
                    </a:p>
                  </a:txBody>
                  <a:tcPr marL="97512" marR="97512" marT="46788" marB="467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7512" marR="97512" marT="46788" marB="467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승 인 일</a:t>
                      </a:r>
                    </a:p>
                  </a:txBody>
                  <a:tcPr marL="97512" marR="97512" marT="46788" marB="467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7512" marR="97512" marT="46788" marB="467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225" name="Group 324"/>
          <p:cNvGrpSpPr>
            <a:grpSpLocks/>
          </p:cNvGrpSpPr>
          <p:nvPr/>
        </p:nvGrpSpPr>
        <p:grpSpPr bwMode="auto">
          <a:xfrm>
            <a:off x="387350" y="1455738"/>
            <a:ext cx="9047163" cy="1438275"/>
            <a:chOff x="535" y="856"/>
            <a:chExt cx="5261" cy="906"/>
          </a:xfrm>
        </p:grpSpPr>
        <p:sp>
          <p:nvSpPr>
            <p:cNvPr id="17" name="Line 34"/>
            <p:cNvSpPr>
              <a:spLocks noChangeShapeType="1"/>
            </p:cNvSpPr>
            <p:nvPr/>
          </p:nvSpPr>
          <p:spPr bwMode="auto">
            <a:xfrm>
              <a:off x="535" y="1389"/>
              <a:ext cx="52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8" name="Text Box 227"/>
            <p:cNvSpPr txBox="1">
              <a:spLocks noChangeArrowheads="1"/>
            </p:cNvSpPr>
            <p:nvPr/>
          </p:nvSpPr>
          <p:spPr bwMode="auto">
            <a:xfrm>
              <a:off x="1264" y="856"/>
              <a:ext cx="4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algn="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>
                  <a:latin typeface="+mj-ea"/>
                  <a:ea typeface="+mj-ea"/>
                </a:rPr>
                <a:t>전자약정 및 웹서비스 통합플랫폼 구축</a:t>
              </a:r>
            </a:p>
          </p:txBody>
        </p:sp>
        <p:sp>
          <p:nvSpPr>
            <p:cNvPr id="19" name="Text Box 228"/>
            <p:cNvSpPr txBox="1">
              <a:spLocks noChangeArrowheads="1"/>
            </p:cNvSpPr>
            <p:nvPr/>
          </p:nvSpPr>
          <p:spPr bwMode="auto">
            <a:xfrm>
              <a:off x="605" y="1471"/>
              <a:ext cx="50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b="1" dirty="0">
                  <a:latin typeface="+mj-ea"/>
                  <a:ea typeface="+mj-ea"/>
                </a:rPr>
                <a:t>문서번호 </a:t>
              </a:r>
              <a:r>
                <a:rPr lang="en-US" altLang="ko-KR" sz="1200" b="1" dirty="0">
                  <a:latin typeface="+mj-ea"/>
                  <a:ea typeface="+mj-ea"/>
                </a:rPr>
                <a:t>: </a:t>
              </a:r>
              <a:r>
                <a:rPr lang="en-US" altLang="ko-KR" sz="1200" b="1" dirty="0">
                  <a:latin typeface="+mj-ea"/>
                </a:rPr>
                <a:t>	KIBO_ECWP_DS04</a:t>
              </a:r>
              <a:endParaRPr lang="en-US" altLang="ko-KR" sz="1200" b="1" dirty="0">
                <a:latin typeface="+mj-ea"/>
                <a:ea typeface="+mj-ea"/>
              </a:endParaRPr>
            </a:p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b="1" dirty="0">
                  <a:latin typeface="+mj-ea"/>
                  <a:ea typeface="+mj-ea"/>
                </a:rPr>
                <a:t>Version : 1.0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20" name="Text Box 231"/>
            <p:cNvSpPr txBox="1">
              <a:spLocks noChangeArrowheads="1"/>
            </p:cNvSpPr>
            <p:nvPr/>
          </p:nvSpPr>
          <p:spPr bwMode="auto">
            <a:xfrm>
              <a:off x="625" y="1132"/>
              <a:ext cx="50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atin typeface="+mj-ea"/>
                  <a:ea typeface="+mj-ea"/>
                </a:rPr>
                <a:t>프로그램명세서</a:t>
              </a:r>
              <a:endParaRPr lang="en-US" altLang="ko-KR" sz="2000" b="1" dirty="0"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Box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2EA04C1-BFA6-40B3-B4DA-C010A99850D3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656264" y="3669802"/>
            <a:ext cx="5230485" cy="142841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1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/syst01/SYST0103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ko-KR" altLang="en-US"/>
              <a:t>화면정의</a:t>
            </a:r>
            <a:r>
              <a:rPr lang="en-US" altLang="ko-KR"/>
              <a:t>: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ko-KR" altLang="en-US"/>
              <a:t>신청서 관리 항목 등록 화면</a:t>
            </a:r>
            <a:r>
              <a:rPr lang="en-US" altLang="ko-KR"/>
              <a:t>.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항목유형타입 </a:t>
            </a:r>
            <a:r>
              <a:rPr lang="en-US" altLang="ko-KR"/>
              <a:t>: </a:t>
            </a:r>
            <a:r>
              <a:rPr lang="ko-KR" altLang="en-US"/>
              <a:t>주민번호</a:t>
            </a:r>
            <a:r>
              <a:rPr lang="en-US" altLang="ko-KR"/>
              <a:t>/</a:t>
            </a:r>
            <a:r>
              <a:rPr lang="ko-KR" altLang="en-US"/>
              <a:t>법인등록번호</a:t>
            </a:r>
            <a:r>
              <a:rPr lang="en-US" altLang="ko-KR"/>
              <a:t>/</a:t>
            </a:r>
            <a:r>
              <a:rPr lang="ko-KR" altLang="en-US"/>
              <a:t>사업자번호</a:t>
            </a:r>
            <a:r>
              <a:rPr lang="en-US" altLang="ko-KR"/>
              <a:t>/</a:t>
            </a:r>
            <a:r>
              <a:rPr lang="ko-KR" altLang="en-US"/>
              <a:t>전화번호</a:t>
            </a:r>
            <a:r>
              <a:rPr lang="en-US" altLang="ko-KR"/>
              <a:t>/</a:t>
            </a:r>
            <a:r>
              <a:rPr lang="ko-KR" altLang="en-US"/>
              <a:t>휴대폰번호 등 유저컨트롤들</a:t>
            </a:r>
            <a:endParaRPr lang="en-US" altLang="ko-KR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ko-KR" altLang="en-US"/>
              <a:t>일 경우 화면 구성</a:t>
            </a:r>
            <a:endParaRPr lang="en-US" altLang="ko-KR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ko-KR"/>
              <a:t>TABLE : </a:t>
            </a:r>
            <a:r>
              <a:rPr lang="ko-KR" altLang="en-US" err="1"/>
              <a:t>신청서템블릿항목내역</a:t>
            </a:r>
            <a:r>
              <a:rPr lang="en-US" altLang="ko-KR"/>
              <a:t>(CBRTMTMA3L)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altLang="ko-KR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ko-KR"/>
              <a:t> 1) </a:t>
            </a:r>
            <a:r>
              <a:rPr lang="ko-KR" altLang="en-US"/>
              <a:t>각 유형타입에 따라 컨트롤을 생성한다</a:t>
            </a:r>
            <a:r>
              <a:rPr lang="en-US" altLang="ko-KR"/>
              <a:t>.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altLang="ko-KR"/>
          </a:p>
        </p:txBody>
      </p:sp>
      <p:sp>
        <p:nvSpPr>
          <p:cNvPr id="10" name="Text Box">
            <a:extLst>
              <a:ext uri="{FF2B5EF4-FFF2-40B4-BE49-F238E27FC236}">
                <a16:creationId xmlns:a16="http://schemas.microsoft.com/office/drawing/2014/main" id="{DBE66086-C7D2-4215-9DC5-3953172A648A}"/>
              </a:ext>
            </a:extLst>
          </p:cNvPr>
          <p:cNvSpPr/>
          <p:nvPr/>
        </p:nvSpPr>
        <p:spPr>
          <a:xfrm>
            <a:off x="511175" y="1526281"/>
            <a:ext cx="623888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기본정보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1" name="Text Box">
            <a:extLst>
              <a:ext uri="{FF2B5EF4-FFF2-40B4-BE49-F238E27FC236}">
                <a16:creationId xmlns:a16="http://schemas.microsoft.com/office/drawing/2014/main" id="{E2A80FF0-7C73-45AD-ACA1-355E5B61A5EA}"/>
              </a:ext>
            </a:extLst>
          </p:cNvPr>
          <p:cNvSpPr/>
          <p:nvPr/>
        </p:nvSpPr>
        <p:spPr>
          <a:xfrm>
            <a:off x="1140520" y="1528663"/>
            <a:ext cx="905577" cy="22570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항목관리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E3D607B-8874-42C3-A8C3-0809CF997883}"/>
              </a:ext>
            </a:extLst>
          </p:cNvPr>
          <p:cNvCxnSpPr>
            <a:cxnSpLocks/>
          </p:cNvCxnSpPr>
          <p:nvPr/>
        </p:nvCxnSpPr>
        <p:spPr>
          <a:xfrm>
            <a:off x="2048371" y="1528008"/>
            <a:ext cx="0" cy="23336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A449E81-B5A9-44D9-BF72-D3E2EA7B60C2}"/>
              </a:ext>
            </a:extLst>
          </p:cNvPr>
          <p:cNvCxnSpPr>
            <a:cxnSpLocks/>
          </p:cNvCxnSpPr>
          <p:nvPr/>
        </p:nvCxnSpPr>
        <p:spPr>
          <a:xfrm>
            <a:off x="1133001" y="1528008"/>
            <a:ext cx="0" cy="23336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">
            <a:extLst>
              <a:ext uri="{FF2B5EF4-FFF2-40B4-BE49-F238E27FC236}">
                <a16:creationId xmlns:a16="http://schemas.microsoft.com/office/drawing/2014/main" id="{40880AA0-D707-444C-9B51-7AE63993A49C}"/>
              </a:ext>
            </a:extLst>
          </p:cNvPr>
          <p:cNvSpPr/>
          <p:nvPr/>
        </p:nvSpPr>
        <p:spPr>
          <a:xfrm>
            <a:off x="2062145" y="1528662"/>
            <a:ext cx="1046197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미리보기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5C8F977-7E2C-4148-8312-FB2991C6468E}"/>
              </a:ext>
            </a:extLst>
          </p:cNvPr>
          <p:cNvCxnSpPr>
            <a:cxnSpLocks/>
          </p:cNvCxnSpPr>
          <p:nvPr/>
        </p:nvCxnSpPr>
        <p:spPr>
          <a:xfrm flipH="1">
            <a:off x="511175" y="1759783"/>
            <a:ext cx="73914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Window Frame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361950" y="782638"/>
            <a:ext cx="7564438" cy="534035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25" name="그룹 157"/>
          <p:cNvGrpSpPr>
            <a:grpSpLocks/>
          </p:cNvGrpSpPr>
          <p:nvPr/>
        </p:nvGrpSpPr>
        <p:grpSpPr bwMode="auto">
          <a:xfrm>
            <a:off x="384175" y="887413"/>
            <a:ext cx="7542213" cy="211137"/>
            <a:chOff x="1184447" y="3314541"/>
            <a:chExt cx="7541482" cy="209638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2E86028-6777-4C52-8DAB-4AED346625E6}"/>
                </a:ext>
              </a:extLst>
            </p:cNvPr>
            <p:cNvCxnSpPr/>
            <p:nvPr/>
          </p:nvCxnSpPr>
          <p:spPr>
            <a:xfrm flipH="1">
              <a:off x="1184447" y="3524179"/>
              <a:ext cx="7541482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모서리가 둥근 직사각형 37">
              <a:extLst>
                <a:ext uri="{FF2B5EF4-FFF2-40B4-BE49-F238E27FC236}">
                  <a16:creationId xmlns:a16="http://schemas.microsoft.com/office/drawing/2014/main" id="{21379B54-1164-4809-90EB-EE84C91387F1}"/>
                </a:ext>
              </a:extLst>
            </p:cNvPr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신청서관리</a:t>
              </a:r>
              <a:endParaRPr kumimoji="0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모서리가 둥근 직사각형 38">
              <a:extLst>
                <a:ext uri="{FF2B5EF4-FFF2-40B4-BE49-F238E27FC236}">
                  <a16:creationId xmlns:a16="http://schemas.microsoft.com/office/drawing/2014/main" id="{388925E2-66DD-4434-887F-08CA1052C0A1}"/>
                </a:ext>
              </a:extLst>
            </p:cNvPr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홈 </a:t>
              </a:r>
              <a:r>
                <a:rPr kumimoji="0" lang="en-US" altLang="ko-KR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&gt; </a:t>
              </a:r>
              <a:r>
                <a:rPr kumimoji="0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관리페에지 </a:t>
              </a:r>
              <a:r>
                <a:rPr kumimoji="0" lang="en-US" altLang="ko-KR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&gt; </a:t>
              </a:r>
              <a:r>
                <a:rPr kumimoji="0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신청서관리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B545DC8-2AB3-4B78-BA74-51A7F505A4CD}"/>
                </a:ext>
              </a:extLst>
            </p:cNvPr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158"/>
          <p:cNvGrpSpPr>
            <a:grpSpLocks/>
          </p:cNvGrpSpPr>
          <p:nvPr/>
        </p:nvGrpSpPr>
        <p:grpSpPr bwMode="auto">
          <a:xfrm>
            <a:off x="361950" y="1206500"/>
            <a:ext cx="7540625" cy="198438"/>
            <a:chOff x="4281522" y="3339258"/>
            <a:chExt cx="7541392" cy="198895"/>
          </a:xfrm>
        </p:grpSpPr>
        <p:sp>
          <p:nvSpPr>
            <p:cNvPr id="31" name="모서리가 둥근 직사각형 77">
              <a:extLst>
                <a:ext uri="{FF2B5EF4-FFF2-40B4-BE49-F238E27FC236}">
                  <a16:creationId xmlns:a16="http://schemas.microsoft.com/office/drawing/2014/main" id="{79A9DEDF-007D-4A30-9E64-AFFD608F1B01}"/>
                </a:ext>
              </a:extLst>
            </p:cNvPr>
            <p:cNvSpPr/>
            <p:nvPr/>
          </p:nvSpPr>
          <p:spPr>
            <a:xfrm>
              <a:off x="4291047" y="3339258"/>
              <a:ext cx="2207358" cy="151013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STEP2. </a:t>
              </a:r>
              <a:r>
                <a:rPr kumimoji="0" lang="ko-KR" alt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신청서관리 </a:t>
              </a:r>
              <a:r>
                <a:rPr kumimoji="0" lang="en-US" altLang="ko-KR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- </a:t>
              </a:r>
              <a:r>
                <a:rPr kumimoji="0" lang="ko-KR" alt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처리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1789472-023D-4113-AEDC-335265C6CBDD}"/>
                </a:ext>
              </a:extLst>
            </p:cNvPr>
            <p:cNvCxnSpPr/>
            <p:nvPr/>
          </p:nvCxnSpPr>
          <p:spPr>
            <a:xfrm flipH="1">
              <a:off x="4281522" y="3538153"/>
              <a:ext cx="7541392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홈</a:t>
            </a:r>
            <a:r>
              <a:rPr lang="en-US" altLang="ko-KR"/>
              <a:t>&gt;</a:t>
            </a:r>
            <a:r>
              <a:rPr lang="ko-KR" altLang="en-US"/>
              <a:t>관리페이지</a:t>
            </a:r>
            <a:r>
              <a:rPr lang="en-US" altLang="ko-KR"/>
              <a:t>&gt;</a:t>
            </a:r>
            <a:r>
              <a:rPr lang="ko-KR" altLang="en-US"/>
              <a:t>신청서관리</a:t>
            </a:r>
          </a:p>
        </p:txBody>
      </p:sp>
      <p:sp>
        <p:nvSpPr>
          <p:cNvPr id="34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신청서관리 </a:t>
            </a:r>
            <a:r>
              <a:rPr lang="en-US" altLang="ko-KR"/>
              <a:t>-</a:t>
            </a:r>
            <a:r>
              <a:rPr lang="ko-KR" altLang="en-US"/>
              <a:t>처리</a:t>
            </a:r>
            <a:endParaRPr lang="en-US" altLang="ko-KR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5C8F977-7E2C-4148-8312-FB2991C6468E}"/>
              </a:ext>
            </a:extLst>
          </p:cNvPr>
          <p:cNvCxnSpPr>
            <a:cxnSpLocks/>
          </p:cNvCxnSpPr>
          <p:nvPr/>
        </p:nvCxnSpPr>
        <p:spPr>
          <a:xfrm flipH="1">
            <a:off x="511175" y="1759783"/>
            <a:ext cx="73914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C063AD60-F26A-4B45-85B3-BDF2A1235777}"/>
              </a:ext>
            </a:extLst>
          </p:cNvPr>
          <p:cNvGraphicFramePr>
            <a:graphicFrameLocks noGrp="1"/>
          </p:cNvGraphicFramePr>
          <p:nvPr/>
        </p:nvGraphicFramePr>
        <p:xfrm>
          <a:off x="2688116" y="1873326"/>
          <a:ext cx="5233509" cy="1611125"/>
        </p:xfrm>
        <a:graphic>
          <a:graphicData uri="http://schemas.openxmlformats.org/drawingml/2006/table">
            <a:tbl>
              <a:tblPr firstRow="1" bandRow="1"/>
              <a:tblGrid>
                <a:gridCol w="985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5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2225">
                <a:tc>
                  <a:txBody>
                    <a:bodyPr/>
                    <a:lstStyle/>
                    <a:p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항목명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r>
                        <a:rPr lang="en-US" altLang="ko-KR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Alias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항목유형타입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필수여부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altLang="ko-KR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41856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기간계여부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err="1"/>
                        <a:t>기간계인덱스</a:t>
                      </a:r>
                      <a:endParaRPr lang="ko-KR" altLang="en-US" sz="900"/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916426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r>
                        <a:rPr 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readOnly</a:t>
                      </a:r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여부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Visible </a:t>
                      </a:r>
                      <a:r>
                        <a:rPr lang="ko-KR" altLang="en-US" sz="900"/>
                        <a:t>여부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ko-KR" altLang="en-US" sz="900"/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02196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항목설명</a:t>
                      </a: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1457849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5DE76648-EB64-4FBB-968D-26DB2A1B0455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72278" y="2149682"/>
            <a:ext cx="2144347" cy="3501816"/>
          </a:xfrm>
          <a:prstGeom prst="rect">
            <a:avLst/>
          </a:prstGeom>
        </p:spPr>
      </p:pic>
      <p:grpSp>
        <p:nvGrpSpPr>
          <p:cNvPr id="9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321D52A6-0125-40F4-A1F8-8FCA67BB09CD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243633" y="2261782"/>
            <a:ext cx="381100" cy="212366"/>
            <a:chOff x="593892" y="1585342"/>
            <a:chExt cx="396880" cy="212008"/>
          </a:xfrm>
        </p:grpSpPr>
        <p:sp>
          <p:nvSpPr>
            <p:cNvPr id="96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6465C47D-B841-4C49-90A9-3A998650E781}"/>
                </a:ext>
              </a:extLst>
            </p:cNvPr>
            <p:cNvSpPr/>
            <p:nvPr/>
          </p:nvSpPr>
          <p:spPr>
            <a:xfrm>
              <a:off x="593892" y="1624783"/>
              <a:ext cx="133543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97" name="Check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FCF7E717-D2D8-4517-B8BD-CD05FE95C7D2}"/>
                </a:ext>
              </a:extLst>
            </p:cNvPr>
            <p:cNvSpPr/>
            <p:nvPr/>
          </p:nvSpPr>
          <p:spPr>
            <a:xfrm>
              <a:off x="630458" y="1661234"/>
              <a:ext cx="58822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98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A14C72FC-9248-49EA-AAD0-FD1CDEC57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242" y="1585342"/>
              <a:ext cx="263530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예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99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1E12A3F2-7E64-4DF9-89CF-735A8F7F688A}"/>
              </a:ext>
            </a:extLst>
          </p:cNvPr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792906" y="2260194"/>
            <a:ext cx="603021" cy="212366"/>
            <a:chOff x="593892" y="1585342"/>
            <a:chExt cx="628255" cy="212008"/>
          </a:xfrm>
        </p:grpSpPr>
        <p:sp>
          <p:nvSpPr>
            <p:cNvPr id="100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46DD6417-5D84-45D6-B026-41D88BDDD905}"/>
                </a:ext>
              </a:extLst>
            </p:cNvPr>
            <p:cNvSpPr/>
            <p:nvPr/>
          </p:nvSpPr>
          <p:spPr>
            <a:xfrm>
              <a:off x="593892" y="1624784"/>
              <a:ext cx="133599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01" name="Check" descr="&lt;SmartSettings&gt;&lt;SmartResize anchorLeft=&quot;Absolute&quot; anchorTop=&quot;None&quot; anchorRight=&quot;None&quot; anchorBottom=&quot;None&quot; /&gt;&lt;/SmartSettings&gt;" hidden="1">
              <a:extLst>
                <a:ext uri="{FF2B5EF4-FFF2-40B4-BE49-F238E27FC236}">
                  <a16:creationId xmlns:a16="http://schemas.microsoft.com/office/drawing/2014/main" id="{FD143BB0-3D75-4240-A40C-9BA9C9269E7F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30473" y="1661234"/>
              <a:ext cx="58847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02" name="Lab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B859EC7-27CA-4E84-B61F-69DAB06E3AFA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727242" y="1585342"/>
              <a:ext cx="494905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아니요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04" name="Drop-Down Box">
            <a:extLst>
              <a:ext uri="{FF2B5EF4-FFF2-40B4-BE49-F238E27FC236}">
                <a16:creationId xmlns:a16="http://schemas.microsoft.com/office/drawing/2014/main" id="{CC068EEF-3717-4B41-AB77-4A23A9DA00CA}"/>
              </a:ext>
            </a:extLst>
          </p:cNvPr>
          <p:cNvGrpSpPr>
            <a:grpSpLocks/>
          </p:cNvGrpSpPr>
          <p:nvPr/>
        </p:nvGrpSpPr>
        <p:grpSpPr bwMode="auto">
          <a:xfrm>
            <a:off x="3705824" y="2212833"/>
            <a:ext cx="1345486" cy="264968"/>
            <a:chOff x="595686" y="1124365"/>
            <a:chExt cx="1368150" cy="514598"/>
          </a:xfrm>
        </p:grpSpPr>
        <p:sp>
          <p:nvSpPr>
            <p:cNvPr id="105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CA17796-0639-4912-BB81-A5E4494C062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595686" y="1124365"/>
              <a:ext cx="1368150" cy="5145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0800" rIns="256032" bIns="5080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주민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/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법인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/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사업자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06" name="Arrow Dow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CA8CF378-76CE-4F2F-A2C3-C4A6FDF14DCB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32166 w 197"/>
                <a:gd name="T3" fmla="*/ 36177 h 115"/>
                <a:gd name="T4" fmla="*/ 64008 w 197"/>
                <a:gd name="T5" fmla="*/ 0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7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F24E5F5E-B266-4437-A84C-EC12215800E3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3747764" y="1913947"/>
            <a:ext cx="1160117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주민번호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8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93CACB35-DD01-42B2-AAFE-D1110326DF72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6010594" y="1909556"/>
            <a:ext cx="1228278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err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JuminNumber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133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1BA13997-1039-4199-9CD6-B239F1618228}"/>
              </a:ext>
            </a:extLst>
          </p:cNvPr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3750689" y="2596652"/>
            <a:ext cx="381100" cy="212366"/>
            <a:chOff x="593892" y="1585342"/>
            <a:chExt cx="396880" cy="212008"/>
          </a:xfrm>
        </p:grpSpPr>
        <p:sp>
          <p:nvSpPr>
            <p:cNvPr id="134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B7FAAC6F-A7FC-407B-AB00-44F930D3C83E}"/>
                </a:ext>
              </a:extLst>
            </p:cNvPr>
            <p:cNvSpPr/>
            <p:nvPr/>
          </p:nvSpPr>
          <p:spPr>
            <a:xfrm>
              <a:off x="593892" y="1624783"/>
              <a:ext cx="133543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35" name="Check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A5B43129-E198-4061-8D05-108392B51E22}"/>
                </a:ext>
              </a:extLst>
            </p:cNvPr>
            <p:cNvSpPr/>
            <p:nvPr/>
          </p:nvSpPr>
          <p:spPr>
            <a:xfrm>
              <a:off x="630458" y="1661234"/>
              <a:ext cx="58822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36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192FE97B-B442-47D8-A055-3D276FD0B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242" y="1585342"/>
              <a:ext cx="263530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예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37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879504BD-EDD0-4649-9E1D-93F7395C14A0}"/>
              </a:ext>
            </a:extLst>
          </p:cNvPr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4299962" y="2595064"/>
            <a:ext cx="603021" cy="212366"/>
            <a:chOff x="593892" y="1585342"/>
            <a:chExt cx="628255" cy="212008"/>
          </a:xfrm>
        </p:grpSpPr>
        <p:sp>
          <p:nvSpPr>
            <p:cNvPr id="138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A6B9064C-595E-41AD-84A9-6EDC6FB47B80}"/>
                </a:ext>
              </a:extLst>
            </p:cNvPr>
            <p:cNvSpPr/>
            <p:nvPr/>
          </p:nvSpPr>
          <p:spPr>
            <a:xfrm>
              <a:off x="593892" y="1624784"/>
              <a:ext cx="133599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39" name="Check" descr="&lt;SmartSettings&gt;&lt;SmartResize anchorLeft=&quot;Absolute&quot; anchorTop=&quot;None&quot; anchorRight=&quot;None&quot; anchorBottom=&quot;None&quot; /&gt;&lt;/SmartSettings&gt;" hidden="1">
              <a:extLst>
                <a:ext uri="{FF2B5EF4-FFF2-40B4-BE49-F238E27FC236}">
                  <a16:creationId xmlns:a16="http://schemas.microsoft.com/office/drawing/2014/main" id="{84B59A65-ECE5-426F-96A6-4AE8A426A1DC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30473" y="1661234"/>
              <a:ext cx="58847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40" name="Lab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D94B2EF-160A-433F-9A89-16050D042A72}"/>
                </a:ext>
              </a:extLst>
            </p:cNvPr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27242" y="1585342"/>
              <a:ext cx="494905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아니요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41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A4946CF4-9880-41FE-A12B-424674C022A1}"/>
              </a:ext>
            </a:extLst>
          </p:cNvPr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3714580" y="2920134"/>
            <a:ext cx="381100" cy="212366"/>
            <a:chOff x="593892" y="1585342"/>
            <a:chExt cx="396880" cy="212008"/>
          </a:xfrm>
        </p:grpSpPr>
        <p:sp>
          <p:nvSpPr>
            <p:cNvPr id="142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1028BDF2-3108-47A3-A758-717EDC86DEB0}"/>
                </a:ext>
              </a:extLst>
            </p:cNvPr>
            <p:cNvSpPr/>
            <p:nvPr/>
          </p:nvSpPr>
          <p:spPr>
            <a:xfrm>
              <a:off x="593892" y="1624783"/>
              <a:ext cx="133543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43" name="Check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2E9AA817-60BF-45D9-B2F3-46D515CFF73C}"/>
                </a:ext>
              </a:extLst>
            </p:cNvPr>
            <p:cNvSpPr/>
            <p:nvPr/>
          </p:nvSpPr>
          <p:spPr>
            <a:xfrm>
              <a:off x="630458" y="1661234"/>
              <a:ext cx="58822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44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50FA8FE1-8205-420C-93DD-F1D0F1697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242" y="1585342"/>
              <a:ext cx="263530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예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4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EBD68CD3-1D53-484C-8763-984367A2E8EF}"/>
              </a:ext>
            </a:extLst>
          </p:cNvPr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4263853" y="2918546"/>
            <a:ext cx="603021" cy="212366"/>
            <a:chOff x="593892" y="1585342"/>
            <a:chExt cx="628255" cy="212008"/>
          </a:xfrm>
        </p:grpSpPr>
        <p:sp>
          <p:nvSpPr>
            <p:cNvPr id="146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EF6DF7C4-E6ED-4315-97E0-1AA8680D738D}"/>
                </a:ext>
              </a:extLst>
            </p:cNvPr>
            <p:cNvSpPr/>
            <p:nvPr/>
          </p:nvSpPr>
          <p:spPr>
            <a:xfrm>
              <a:off x="593892" y="1624784"/>
              <a:ext cx="133599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47" name="Check" descr="&lt;SmartSettings&gt;&lt;SmartResize anchorLeft=&quot;Absolute&quot; anchorTop=&quot;None&quot; anchorRight=&quot;None&quot; anchorBottom=&quot;None&quot; /&gt;&lt;/SmartSettings&gt;" hidden="1">
              <a:extLst>
                <a:ext uri="{FF2B5EF4-FFF2-40B4-BE49-F238E27FC236}">
                  <a16:creationId xmlns:a16="http://schemas.microsoft.com/office/drawing/2014/main" id="{A7330452-1864-4CA0-8354-EE05BF538121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630473" y="1661234"/>
              <a:ext cx="58847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48" name="Lab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A678E6A-A3C6-47C2-B2A8-6B86512AB7AF}"/>
                </a:ext>
              </a:extLst>
            </p:cNvPr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727242" y="1585342"/>
              <a:ext cx="494905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아니요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49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74B17584-C195-4EE1-AABE-E2C1292952D3}"/>
              </a:ext>
            </a:extLst>
          </p:cNvPr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6187555" y="2926944"/>
            <a:ext cx="381100" cy="212366"/>
            <a:chOff x="593892" y="1585342"/>
            <a:chExt cx="396880" cy="212008"/>
          </a:xfrm>
        </p:grpSpPr>
        <p:sp>
          <p:nvSpPr>
            <p:cNvPr id="150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933E9440-2832-4F8B-A1B9-87135A555AEC}"/>
                </a:ext>
              </a:extLst>
            </p:cNvPr>
            <p:cNvSpPr/>
            <p:nvPr/>
          </p:nvSpPr>
          <p:spPr>
            <a:xfrm>
              <a:off x="593892" y="1624783"/>
              <a:ext cx="133543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1" name="Check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CC2A5057-6F6A-4367-A2D4-DC88417D1172}"/>
                </a:ext>
              </a:extLst>
            </p:cNvPr>
            <p:cNvSpPr/>
            <p:nvPr/>
          </p:nvSpPr>
          <p:spPr>
            <a:xfrm>
              <a:off x="630458" y="1661234"/>
              <a:ext cx="58822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2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39579775-F27B-4689-AACD-8C8C4B7B8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242" y="1585342"/>
              <a:ext cx="263530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예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53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99DECF2C-38F0-4BC3-9F69-DAC96B88ECF7}"/>
              </a:ext>
            </a:extLst>
          </p:cNvPr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6736828" y="2925356"/>
            <a:ext cx="603021" cy="212366"/>
            <a:chOff x="593892" y="1585342"/>
            <a:chExt cx="628255" cy="212008"/>
          </a:xfrm>
        </p:grpSpPr>
        <p:sp>
          <p:nvSpPr>
            <p:cNvPr id="154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819DD5E3-5241-4A45-9DF7-24E141C65478}"/>
                </a:ext>
              </a:extLst>
            </p:cNvPr>
            <p:cNvSpPr/>
            <p:nvPr/>
          </p:nvSpPr>
          <p:spPr>
            <a:xfrm>
              <a:off x="593892" y="1624784"/>
              <a:ext cx="133599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5" name="Check" descr="&lt;SmartSettings&gt;&lt;SmartResize anchorLeft=&quot;Absolute&quot; anchorTop=&quot;None&quot; anchorRight=&quot;None&quot; anchorBottom=&quot;None&quot; /&gt;&lt;/SmartSettings&gt;" hidden="1">
              <a:extLst>
                <a:ext uri="{FF2B5EF4-FFF2-40B4-BE49-F238E27FC236}">
                  <a16:creationId xmlns:a16="http://schemas.microsoft.com/office/drawing/2014/main" id="{6B268367-BBBF-4878-BCF3-8648E6A008C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630473" y="1661234"/>
              <a:ext cx="58847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6" name="Lab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623045C-A492-4C76-8D06-1436C38D4063}"/>
                </a:ext>
              </a:extLst>
            </p:cNvPr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727242" y="1585342"/>
              <a:ext cx="494905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아니요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57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484CED5B-0BF4-4452-B240-A1849E60C93D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6058878" y="2575113"/>
            <a:ext cx="734028" cy="24706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8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B9613723-DCA6-4B56-8474-C49F007E17D6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3729303" y="3188105"/>
            <a:ext cx="398067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9" name="Button">
            <a:extLst>
              <a:ext uri="{FF2B5EF4-FFF2-40B4-BE49-F238E27FC236}">
                <a16:creationId xmlns:a16="http://schemas.microsoft.com/office/drawing/2014/main" id="{1DFD3377-A79E-4994-9D4F-F051372B1C0E}"/>
              </a:ext>
            </a:extLst>
          </p:cNvPr>
          <p:cNvSpPr>
            <a:spLocks/>
          </p:cNvSpPr>
          <p:nvPr/>
        </p:nvSpPr>
        <p:spPr bwMode="auto">
          <a:xfrm>
            <a:off x="6944636" y="3516809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저장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0" name="Button">
            <a:extLst>
              <a:ext uri="{FF2B5EF4-FFF2-40B4-BE49-F238E27FC236}">
                <a16:creationId xmlns:a16="http://schemas.microsoft.com/office/drawing/2014/main" id="{A4DCBDDC-66D7-40ED-AC39-16AB766C0B7D}"/>
              </a:ext>
            </a:extLst>
          </p:cNvPr>
          <p:cNvSpPr>
            <a:spLocks/>
          </p:cNvSpPr>
          <p:nvPr/>
        </p:nvSpPr>
        <p:spPr bwMode="auto">
          <a:xfrm>
            <a:off x="7445424" y="3512640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목록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1" name="Button">
            <a:extLst>
              <a:ext uri="{FF2B5EF4-FFF2-40B4-BE49-F238E27FC236}">
                <a16:creationId xmlns:a16="http://schemas.microsoft.com/office/drawing/2014/main" id="{DF3990B4-26F4-4123-B670-EAC866C340EA}"/>
              </a:ext>
            </a:extLst>
          </p:cNvPr>
          <p:cNvSpPr>
            <a:spLocks/>
          </p:cNvSpPr>
          <p:nvPr/>
        </p:nvSpPr>
        <p:spPr bwMode="auto">
          <a:xfrm>
            <a:off x="1563545" y="5713011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추가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2" name="Button">
            <a:extLst>
              <a:ext uri="{FF2B5EF4-FFF2-40B4-BE49-F238E27FC236}">
                <a16:creationId xmlns:a16="http://schemas.microsoft.com/office/drawing/2014/main" id="{0D4513FB-22A9-4DEA-AB0E-780A5B7E88EC}"/>
              </a:ext>
            </a:extLst>
          </p:cNvPr>
          <p:cNvSpPr>
            <a:spLocks/>
          </p:cNvSpPr>
          <p:nvPr/>
        </p:nvSpPr>
        <p:spPr bwMode="auto">
          <a:xfrm>
            <a:off x="2124543" y="5713012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삭제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7555DF5B-E0ED-4B54-A669-D0BE445DBFDE}"/>
              </a:ext>
            </a:extLst>
          </p:cNvPr>
          <p:cNvSpPr/>
          <p:nvPr/>
        </p:nvSpPr>
        <p:spPr>
          <a:xfrm>
            <a:off x="3540952" y="2149682"/>
            <a:ext cx="129760" cy="138112"/>
          </a:xfrm>
          <a:prstGeom prst="ellipse">
            <a:avLst/>
          </a:prstGeom>
          <a:solidFill>
            <a:srgbClr val="D60C0C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Text Box">
            <a:extLst>
              <a:ext uri="{FF2B5EF4-FFF2-40B4-BE49-F238E27FC236}">
                <a16:creationId xmlns:a16="http://schemas.microsoft.com/office/drawing/2014/main" id="{9FE9ADF7-E1AA-43A4-9842-2CFC90395EFE}"/>
              </a:ext>
            </a:extLst>
          </p:cNvPr>
          <p:cNvSpPr/>
          <p:nvPr/>
        </p:nvSpPr>
        <p:spPr>
          <a:xfrm>
            <a:off x="511176" y="1938351"/>
            <a:ext cx="289709" cy="22570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16" name="Text Box">
            <a:extLst>
              <a:ext uri="{FF2B5EF4-FFF2-40B4-BE49-F238E27FC236}">
                <a16:creationId xmlns:a16="http://schemas.microsoft.com/office/drawing/2014/main" id="{A8654E98-1664-4662-902D-5C3C9E4B7129}"/>
              </a:ext>
            </a:extLst>
          </p:cNvPr>
          <p:cNvSpPr/>
          <p:nvPr/>
        </p:nvSpPr>
        <p:spPr>
          <a:xfrm>
            <a:off x="807344" y="1938350"/>
            <a:ext cx="289709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2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4" name="Text Box">
            <a:extLst>
              <a:ext uri="{FF2B5EF4-FFF2-40B4-BE49-F238E27FC236}">
                <a16:creationId xmlns:a16="http://schemas.microsoft.com/office/drawing/2014/main" id="{357480A6-7865-46A8-9EEA-AB76D354A04A}"/>
              </a:ext>
            </a:extLst>
          </p:cNvPr>
          <p:cNvSpPr/>
          <p:nvPr/>
        </p:nvSpPr>
        <p:spPr>
          <a:xfrm>
            <a:off x="627635" y="2263788"/>
            <a:ext cx="1010731" cy="22570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Page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9" name="Text Box">
            <a:extLst>
              <a:ext uri="{FF2B5EF4-FFF2-40B4-BE49-F238E27FC236}">
                <a16:creationId xmlns:a16="http://schemas.microsoft.com/office/drawing/2014/main" id="{8C8D47C2-E080-4564-B239-D11B85C48253}"/>
              </a:ext>
            </a:extLst>
          </p:cNvPr>
          <p:cNvSpPr/>
          <p:nvPr/>
        </p:nvSpPr>
        <p:spPr>
          <a:xfrm>
            <a:off x="1110063" y="1931165"/>
            <a:ext cx="289709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3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71" name="Text Box">
            <a:extLst>
              <a:ext uri="{FF2B5EF4-FFF2-40B4-BE49-F238E27FC236}">
                <a16:creationId xmlns:a16="http://schemas.microsoft.com/office/drawing/2014/main" id="{10154C68-48A6-44C8-8A80-BB88B4850B02}"/>
              </a:ext>
            </a:extLst>
          </p:cNvPr>
          <p:cNvSpPr/>
          <p:nvPr/>
        </p:nvSpPr>
        <p:spPr>
          <a:xfrm>
            <a:off x="1426478" y="1933512"/>
            <a:ext cx="289709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4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72" name="Text Box">
            <a:extLst>
              <a:ext uri="{FF2B5EF4-FFF2-40B4-BE49-F238E27FC236}">
                <a16:creationId xmlns:a16="http://schemas.microsoft.com/office/drawing/2014/main" id="{52253CA9-8B1E-4977-8766-44AAB190A6FF}"/>
              </a:ext>
            </a:extLst>
          </p:cNvPr>
          <p:cNvSpPr/>
          <p:nvPr/>
        </p:nvSpPr>
        <p:spPr>
          <a:xfrm>
            <a:off x="1738610" y="1929557"/>
            <a:ext cx="289709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110" name="Label" descr="&lt;Tags&gt;&lt;SMARTRESIZEANCHORS&gt;Absolute,Absolute,Absolute,Absolute&lt;/SMARTRESIZEANCHORS&gt;&lt;/Tags&gt;">
            <a:extLst>
              <a:ext uri="{FF2B5EF4-FFF2-40B4-BE49-F238E27FC236}">
                <a16:creationId xmlns:a16="http://schemas.microsoft.com/office/drawing/2014/main" id="{A7972203-2F01-4F9F-BAD1-017C3125E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6953" y="3740472"/>
            <a:ext cx="1045414" cy="21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36576" rIns="73152" bIns="36576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컨트롤 생성 예시</a:t>
            </a:r>
            <a:endParaRPr kumimoji="0" lang="en-US" altLang="ko-KR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0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E39BC857-2FE5-4C9C-9701-E7A53404856F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2790295" y="4018134"/>
            <a:ext cx="2941637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파일업로드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1" name="Button">
            <a:extLst>
              <a:ext uri="{FF2B5EF4-FFF2-40B4-BE49-F238E27FC236}">
                <a16:creationId xmlns:a16="http://schemas.microsoft.com/office/drawing/2014/main" id="{2693677C-9672-4167-A1F8-90F31F82F099}"/>
              </a:ext>
            </a:extLst>
          </p:cNvPr>
          <p:cNvSpPr>
            <a:spLocks/>
          </p:cNvSpPr>
          <p:nvPr/>
        </p:nvSpPr>
        <p:spPr bwMode="auto">
          <a:xfrm>
            <a:off x="5816080" y="4017231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찾기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52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/syst01/SYST0103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ko-KR" altLang="en-US"/>
              <a:t>화면정의</a:t>
            </a:r>
            <a:r>
              <a:rPr lang="en-US" altLang="ko-KR"/>
              <a:t>: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ko-KR" altLang="en-US"/>
              <a:t>신청서 관리 항목 등록 화면</a:t>
            </a:r>
            <a:r>
              <a:rPr lang="en-US" altLang="ko-KR"/>
              <a:t>.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항목유형타입 </a:t>
            </a:r>
            <a:r>
              <a:rPr lang="en-US" altLang="ko-KR"/>
              <a:t>: </a:t>
            </a:r>
            <a:r>
              <a:rPr lang="ko-KR" altLang="en-US"/>
              <a:t>신청서제목</a:t>
            </a:r>
            <a:r>
              <a:rPr lang="en-US" altLang="ko-KR"/>
              <a:t>/</a:t>
            </a:r>
            <a:r>
              <a:rPr lang="ko-KR" altLang="en-US"/>
              <a:t>소제목 일 경우 화면 구성</a:t>
            </a:r>
            <a:endParaRPr lang="en-US" altLang="ko-KR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ko-KR"/>
              <a:t>TABLE : </a:t>
            </a:r>
            <a:r>
              <a:rPr lang="ko-KR" altLang="en-US" err="1"/>
              <a:t>신청서템블릿항목내역</a:t>
            </a:r>
            <a:r>
              <a:rPr lang="en-US" altLang="ko-KR"/>
              <a:t>(CBRTMTMA3L)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altLang="ko-KR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ko-KR"/>
              <a:t> 1) </a:t>
            </a:r>
            <a:r>
              <a:rPr lang="ko-KR" altLang="en-US"/>
              <a:t>항목명을 제목</a:t>
            </a:r>
            <a:r>
              <a:rPr lang="en-US" altLang="ko-KR"/>
              <a:t>/</a:t>
            </a:r>
            <a:r>
              <a:rPr lang="ko-KR" altLang="en-US"/>
              <a:t>소제목으로 입력한다</a:t>
            </a:r>
            <a:r>
              <a:rPr lang="en-US" altLang="ko-KR"/>
              <a:t>. </a:t>
            </a:r>
          </a:p>
        </p:txBody>
      </p:sp>
      <p:sp>
        <p:nvSpPr>
          <p:cNvPr id="10" name="Text Box">
            <a:extLst>
              <a:ext uri="{FF2B5EF4-FFF2-40B4-BE49-F238E27FC236}">
                <a16:creationId xmlns:a16="http://schemas.microsoft.com/office/drawing/2014/main" id="{DBE66086-C7D2-4215-9DC5-3953172A648A}"/>
              </a:ext>
            </a:extLst>
          </p:cNvPr>
          <p:cNvSpPr/>
          <p:nvPr/>
        </p:nvSpPr>
        <p:spPr>
          <a:xfrm>
            <a:off x="511175" y="1526281"/>
            <a:ext cx="623888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기본정보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1" name="Text Box">
            <a:extLst>
              <a:ext uri="{FF2B5EF4-FFF2-40B4-BE49-F238E27FC236}">
                <a16:creationId xmlns:a16="http://schemas.microsoft.com/office/drawing/2014/main" id="{E2A80FF0-7C73-45AD-ACA1-355E5B61A5EA}"/>
              </a:ext>
            </a:extLst>
          </p:cNvPr>
          <p:cNvSpPr/>
          <p:nvPr/>
        </p:nvSpPr>
        <p:spPr>
          <a:xfrm>
            <a:off x="1140520" y="1528663"/>
            <a:ext cx="905577" cy="22570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항목관리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E3D607B-8874-42C3-A8C3-0809CF997883}"/>
              </a:ext>
            </a:extLst>
          </p:cNvPr>
          <p:cNvCxnSpPr>
            <a:cxnSpLocks/>
          </p:cNvCxnSpPr>
          <p:nvPr/>
        </p:nvCxnSpPr>
        <p:spPr>
          <a:xfrm>
            <a:off x="2048371" y="1528008"/>
            <a:ext cx="0" cy="23336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A449E81-B5A9-44D9-BF72-D3E2EA7B60C2}"/>
              </a:ext>
            </a:extLst>
          </p:cNvPr>
          <p:cNvCxnSpPr>
            <a:cxnSpLocks/>
          </p:cNvCxnSpPr>
          <p:nvPr/>
        </p:nvCxnSpPr>
        <p:spPr>
          <a:xfrm>
            <a:off x="1133001" y="1528008"/>
            <a:ext cx="0" cy="23336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">
            <a:extLst>
              <a:ext uri="{FF2B5EF4-FFF2-40B4-BE49-F238E27FC236}">
                <a16:creationId xmlns:a16="http://schemas.microsoft.com/office/drawing/2014/main" id="{40880AA0-D707-444C-9B51-7AE63993A49C}"/>
              </a:ext>
            </a:extLst>
          </p:cNvPr>
          <p:cNvSpPr/>
          <p:nvPr/>
        </p:nvSpPr>
        <p:spPr>
          <a:xfrm>
            <a:off x="2062145" y="1528662"/>
            <a:ext cx="1046197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미리보기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5C8F977-7E2C-4148-8312-FB2991C6468E}"/>
              </a:ext>
            </a:extLst>
          </p:cNvPr>
          <p:cNvCxnSpPr>
            <a:cxnSpLocks/>
          </p:cNvCxnSpPr>
          <p:nvPr/>
        </p:nvCxnSpPr>
        <p:spPr>
          <a:xfrm flipH="1">
            <a:off x="511175" y="1759783"/>
            <a:ext cx="73914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Window Frame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361950" y="782638"/>
            <a:ext cx="7564438" cy="534035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25" name="그룹 157"/>
          <p:cNvGrpSpPr>
            <a:grpSpLocks/>
          </p:cNvGrpSpPr>
          <p:nvPr/>
        </p:nvGrpSpPr>
        <p:grpSpPr bwMode="auto">
          <a:xfrm>
            <a:off x="384175" y="887413"/>
            <a:ext cx="7542213" cy="211137"/>
            <a:chOff x="1184447" y="3314541"/>
            <a:chExt cx="7541482" cy="209638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2E86028-6777-4C52-8DAB-4AED346625E6}"/>
                </a:ext>
              </a:extLst>
            </p:cNvPr>
            <p:cNvCxnSpPr/>
            <p:nvPr/>
          </p:nvCxnSpPr>
          <p:spPr>
            <a:xfrm flipH="1">
              <a:off x="1184447" y="3524179"/>
              <a:ext cx="7541482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모서리가 둥근 직사각형 37">
              <a:extLst>
                <a:ext uri="{FF2B5EF4-FFF2-40B4-BE49-F238E27FC236}">
                  <a16:creationId xmlns:a16="http://schemas.microsoft.com/office/drawing/2014/main" id="{21379B54-1164-4809-90EB-EE84C91387F1}"/>
                </a:ext>
              </a:extLst>
            </p:cNvPr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신청서관리</a:t>
              </a:r>
              <a:endParaRPr kumimoji="0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모서리가 둥근 직사각형 38">
              <a:extLst>
                <a:ext uri="{FF2B5EF4-FFF2-40B4-BE49-F238E27FC236}">
                  <a16:creationId xmlns:a16="http://schemas.microsoft.com/office/drawing/2014/main" id="{388925E2-66DD-4434-887F-08CA1052C0A1}"/>
                </a:ext>
              </a:extLst>
            </p:cNvPr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홈 </a:t>
              </a:r>
              <a:r>
                <a:rPr kumimoji="0" lang="en-US" altLang="ko-KR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&gt; </a:t>
              </a:r>
              <a:r>
                <a:rPr kumimoji="0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관리페에지 </a:t>
              </a:r>
              <a:r>
                <a:rPr kumimoji="0" lang="en-US" altLang="ko-KR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&gt; </a:t>
              </a:r>
              <a:r>
                <a:rPr kumimoji="0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신청서관리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B545DC8-2AB3-4B78-BA74-51A7F505A4CD}"/>
                </a:ext>
              </a:extLst>
            </p:cNvPr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158"/>
          <p:cNvGrpSpPr>
            <a:grpSpLocks/>
          </p:cNvGrpSpPr>
          <p:nvPr/>
        </p:nvGrpSpPr>
        <p:grpSpPr bwMode="auto">
          <a:xfrm>
            <a:off x="361950" y="1206500"/>
            <a:ext cx="7540625" cy="198438"/>
            <a:chOff x="4281522" y="3339258"/>
            <a:chExt cx="7541392" cy="198895"/>
          </a:xfrm>
        </p:grpSpPr>
        <p:sp>
          <p:nvSpPr>
            <p:cNvPr id="31" name="모서리가 둥근 직사각형 77">
              <a:extLst>
                <a:ext uri="{FF2B5EF4-FFF2-40B4-BE49-F238E27FC236}">
                  <a16:creationId xmlns:a16="http://schemas.microsoft.com/office/drawing/2014/main" id="{79A9DEDF-007D-4A30-9E64-AFFD608F1B01}"/>
                </a:ext>
              </a:extLst>
            </p:cNvPr>
            <p:cNvSpPr/>
            <p:nvPr/>
          </p:nvSpPr>
          <p:spPr>
            <a:xfrm>
              <a:off x="4291047" y="3339258"/>
              <a:ext cx="2207358" cy="151013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STEP2. </a:t>
              </a:r>
              <a:r>
                <a:rPr kumimoji="0" lang="ko-KR" alt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신청서관리 </a:t>
              </a:r>
              <a:r>
                <a:rPr kumimoji="0" lang="en-US" altLang="ko-KR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- </a:t>
              </a:r>
              <a:r>
                <a:rPr kumimoji="0" lang="ko-KR" alt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처리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1789472-023D-4113-AEDC-335265C6CBDD}"/>
                </a:ext>
              </a:extLst>
            </p:cNvPr>
            <p:cNvCxnSpPr/>
            <p:nvPr/>
          </p:nvCxnSpPr>
          <p:spPr>
            <a:xfrm flipH="1">
              <a:off x="4281522" y="3538153"/>
              <a:ext cx="7541392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홈</a:t>
            </a:r>
            <a:r>
              <a:rPr lang="en-US" altLang="ko-KR"/>
              <a:t>&gt;</a:t>
            </a:r>
            <a:r>
              <a:rPr lang="ko-KR" altLang="en-US"/>
              <a:t>관리페이지</a:t>
            </a:r>
            <a:r>
              <a:rPr lang="en-US" altLang="ko-KR"/>
              <a:t>&gt;</a:t>
            </a:r>
            <a:r>
              <a:rPr lang="ko-KR" altLang="en-US"/>
              <a:t>신청서관리</a:t>
            </a:r>
          </a:p>
        </p:txBody>
      </p:sp>
      <p:sp>
        <p:nvSpPr>
          <p:cNvPr id="34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신청서관리 </a:t>
            </a:r>
            <a:r>
              <a:rPr lang="en-US" altLang="ko-KR"/>
              <a:t>-</a:t>
            </a:r>
            <a:r>
              <a:rPr lang="ko-KR" altLang="en-US"/>
              <a:t>처리</a:t>
            </a:r>
            <a:endParaRPr lang="en-US" altLang="ko-KR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5C8F977-7E2C-4148-8312-FB2991C6468E}"/>
              </a:ext>
            </a:extLst>
          </p:cNvPr>
          <p:cNvCxnSpPr>
            <a:cxnSpLocks/>
          </p:cNvCxnSpPr>
          <p:nvPr/>
        </p:nvCxnSpPr>
        <p:spPr>
          <a:xfrm flipH="1">
            <a:off x="511175" y="1759783"/>
            <a:ext cx="73914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C063AD60-F26A-4B45-85B3-BDF2A1235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028586"/>
              </p:ext>
            </p:extLst>
          </p:nvPr>
        </p:nvGraphicFramePr>
        <p:xfrm>
          <a:off x="2688116" y="1873326"/>
          <a:ext cx="5233509" cy="2268424"/>
        </p:xfrm>
        <a:graphic>
          <a:graphicData uri="http://schemas.openxmlformats.org/drawingml/2006/table">
            <a:tbl>
              <a:tblPr firstRow="1" bandRow="1"/>
              <a:tblGrid>
                <a:gridCol w="985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5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2225">
                <a:tc>
                  <a:txBody>
                    <a:bodyPr/>
                    <a:lstStyle/>
                    <a:p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항목명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r>
                        <a:rPr lang="en-US" altLang="ko-KR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Alias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항목유형타입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Visible </a:t>
                      </a:r>
                      <a:r>
                        <a:rPr lang="ko-KR" altLang="en-US" sz="900"/>
                        <a:t>여부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ko-KR" altLang="en-US" sz="900"/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41856"/>
                  </a:ext>
                </a:extLst>
              </a:tr>
              <a:tr h="1301749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설명글</a:t>
                      </a:r>
                      <a:endParaRPr lang="en-US" sz="900" b="0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WebEditor</a:t>
                      </a: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249082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62428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5DE76648-EB64-4FBB-968D-26DB2A1B04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2278" y="2149682"/>
            <a:ext cx="2144347" cy="3501816"/>
          </a:xfrm>
          <a:prstGeom prst="rect">
            <a:avLst/>
          </a:prstGeom>
        </p:spPr>
      </p:pic>
      <p:grpSp>
        <p:nvGrpSpPr>
          <p:cNvPr id="104" name="Drop-Down Box">
            <a:extLst>
              <a:ext uri="{FF2B5EF4-FFF2-40B4-BE49-F238E27FC236}">
                <a16:creationId xmlns:a16="http://schemas.microsoft.com/office/drawing/2014/main" id="{CC068EEF-3717-4B41-AB77-4A23A9DA00CA}"/>
              </a:ext>
            </a:extLst>
          </p:cNvPr>
          <p:cNvGrpSpPr>
            <a:grpSpLocks/>
          </p:cNvGrpSpPr>
          <p:nvPr/>
        </p:nvGrpSpPr>
        <p:grpSpPr bwMode="auto">
          <a:xfrm>
            <a:off x="3705824" y="2232425"/>
            <a:ext cx="1345486" cy="241092"/>
            <a:chOff x="595686" y="1147550"/>
            <a:chExt cx="1368150" cy="468228"/>
          </a:xfrm>
        </p:grpSpPr>
        <p:sp>
          <p:nvSpPr>
            <p:cNvPr id="105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CA17796-0639-4912-BB81-A5E4494C062D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95686" y="1147550"/>
              <a:ext cx="1368150" cy="46822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0800" rIns="256032" bIns="5080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신청서제목</a:t>
              </a:r>
              <a:r>
                <a:rPr kumimoji="0" lang="en-US" altLang="ko-KR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/</a:t>
              </a: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소제목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06" name="Arrow Dow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CA8CF378-76CE-4F2F-A2C3-C4A6FDF14DCB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32166 w 197"/>
                <a:gd name="T3" fmla="*/ 36177 h 115"/>
                <a:gd name="T4" fmla="*/ 64008 w 197"/>
                <a:gd name="T5" fmla="*/ 0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7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F24E5F5E-B266-4437-A84C-EC12215800E3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3747764" y="1913947"/>
            <a:ext cx="1160117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제목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소제목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8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93CACB35-DD01-42B2-AAFE-D1110326DF72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6010594" y="1909556"/>
            <a:ext cx="1228278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MainTitle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39" name="Check" descr="&lt;SmartSettings&gt;&lt;SmartResize anchorLeft=&quot;Absolute&quot; anchorTop=&quot;None&quot; anchorRight=&quot;None&quot; anchorBottom=&quot;None&quot; /&gt;&lt;/SmartSettings&gt;" hidden="1">
            <a:extLst>
              <a:ext uri="{FF2B5EF4-FFF2-40B4-BE49-F238E27FC236}">
                <a16:creationId xmlns:a16="http://schemas.microsoft.com/office/drawing/2014/main" id="{84B59A65-ECE5-426F-96A6-4AE8A426A1DC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4335069" y="2671093"/>
            <a:ext cx="56483" cy="60325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149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74B17584-C195-4EE1-AABE-E2C1292952D3}"/>
              </a:ext>
            </a:extLst>
          </p:cNvPr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6142033" y="2251651"/>
            <a:ext cx="381100" cy="212366"/>
            <a:chOff x="593892" y="1585342"/>
            <a:chExt cx="396880" cy="212008"/>
          </a:xfrm>
        </p:grpSpPr>
        <p:sp>
          <p:nvSpPr>
            <p:cNvPr id="150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933E9440-2832-4F8B-A1B9-87135A555AEC}"/>
                </a:ext>
              </a:extLst>
            </p:cNvPr>
            <p:cNvSpPr/>
            <p:nvPr/>
          </p:nvSpPr>
          <p:spPr>
            <a:xfrm>
              <a:off x="593892" y="1624783"/>
              <a:ext cx="133543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1" name="Check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CC2A5057-6F6A-4367-A2D4-DC88417D1172}"/>
                </a:ext>
              </a:extLst>
            </p:cNvPr>
            <p:cNvSpPr/>
            <p:nvPr/>
          </p:nvSpPr>
          <p:spPr>
            <a:xfrm>
              <a:off x="630458" y="1661234"/>
              <a:ext cx="58822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2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39579775-F27B-4689-AACD-8C8C4B7B8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242" y="1585342"/>
              <a:ext cx="263530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예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53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99DECF2C-38F0-4BC3-9F69-DAC96B88ECF7}"/>
              </a:ext>
            </a:extLst>
          </p:cNvPr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691306" y="2250063"/>
            <a:ext cx="603021" cy="212366"/>
            <a:chOff x="593892" y="1585342"/>
            <a:chExt cx="628255" cy="212008"/>
          </a:xfrm>
        </p:grpSpPr>
        <p:sp>
          <p:nvSpPr>
            <p:cNvPr id="154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819DD5E3-5241-4A45-9DF7-24E141C65478}"/>
                </a:ext>
              </a:extLst>
            </p:cNvPr>
            <p:cNvSpPr/>
            <p:nvPr/>
          </p:nvSpPr>
          <p:spPr>
            <a:xfrm>
              <a:off x="593892" y="1624784"/>
              <a:ext cx="133599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5" name="Check" descr="&lt;SmartSettings&gt;&lt;SmartResize anchorLeft=&quot;Absolute&quot; anchorTop=&quot;None&quot; anchorRight=&quot;None&quot; anchorBottom=&quot;None&quot; /&gt;&lt;/SmartSettings&gt;" hidden="1">
              <a:extLst>
                <a:ext uri="{FF2B5EF4-FFF2-40B4-BE49-F238E27FC236}">
                  <a16:creationId xmlns:a16="http://schemas.microsoft.com/office/drawing/2014/main" id="{6B268367-BBBF-4878-BCF3-8648E6A008C7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30473" y="1661234"/>
              <a:ext cx="58847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6" name="Lab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623045C-A492-4C76-8D06-1436C38D4063}"/>
                </a:ext>
              </a:extLst>
            </p:cNvPr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27242" y="1585342"/>
              <a:ext cx="494905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아니요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59" name="Button">
            <a:extLst>
              <a:ext uri="{FF2B5EF4-FFF2-40B4-BE49-F238E27FC236}">
                <a16:creationId xmlns:a16="http://schemas.microsoft.com/office/drawing/2014/main" id="{1DFD3377-A79E-4994-9D4F-F051372B1C0E}"/>
              </a:ext>
            </a:extLst>
          </p:cNvPr>
          <p:cNvSpPr>
            <a:spLocks/>
          </p:cNvSpPr>
          <p:nvPr/>
        </p:nvSpPr>
        <p:spPr bwMode="auto">
          <a:xfrm>
            <a:off x="6819300" y="4277530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저장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0" name="Button">
            <a:extLst>
              <a:ext uri="{FF2B5EF4-FFF2-40B4-BE49-F238E27FC236}">
                <a16:creationId xmlns:a16="http://schemas.microsoft.com/office/drawing/2014/main" id="{A4DCBDDC-66D7-40ED-AC39-16AB766C0B7D}"/>
              </a:ext>
            </a:extLst>
          </p:cNvPr>
          <p:cNvSpPr>
            <a:spLocks/>
          </p:cNvSpPr>
          <p:nvPr/>
        </p:nvSpPr>
        <p:spPr bwMode="auto">
          <a:xfrm>
            <a:off x="7320088" y="4273361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목록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1" name="Button">
            <a:extLst>
              <a:ext uri="{FF2B5EF4-FFF2-40B4-BE49-F238E27FC236}">
                <a16:creationId xmlns:a16="http://schemas.microsoft.com/office/drawing/2014/main" id="{DF3990B4-26F4-4123-B670-EAC866C340EA}"/>
              </a:ext>
            </a:extLst>
          </p:cNvPr>
          <p:cNvSpPr>
            <a:spLocks/>
          </p:cNvSpPr>
          <p:nvPr/>
        </p:nvSpPr>
        <p:spPr bwMode="auto">
          <a:xfrm>
            <a:off x="1563545" y="5713011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추가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2" name="Button">
            <a:extLst>
              <a:ext uri="{FF2B5EF4-FFF2-40B4-BE49-F238E27FC236}">
                <a16:creationId xmlns:a16="http://schemas.microsoft.com/office/drawing/2014/main" id="{0D4513FB-22A9-4DEA-AB0E-780A5B7E88EC}"/>
              </a:ext>
            </a:extLst>
          </p:cNvPr>
          <p:cNvSpPr>
            <a:spLocks/>
          </p:cNvSpPr>
          <p:nvPr/>
        </p:nvSpPr>
        <p:spPr bwMode="auto">
          <a:xfrm>
            <a:off x="2124543" y="5713012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삭제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7555DF5B-E0ED-4B54-A669-D0BE445DBFDE}"/>
              </a:ext>
            </a:extLst>
          </p:cNvPr>
          <p:cNvSpPr/>
          <p:nvPr/>
        </p:nvSpPr>
        <p:spPr>
          <a:xfrm>
            <a:off x="3275219" y="1869294"/>
            <a:ext cx="129760" cy="138112"/>
          </a:xfrm>
          <a:prstGeom prst="ellipse">
            <a:avLst/>
          </a:prstGeom>
          <a:solidFill>
            <a:srgbClr val="D60C0C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Text Box">
            <a:extLst>
              <a:ext uri="{FF2B5EF4-FFF2-40B4-BE49-F238E27FC236}">
                <a16:creationId xmlns:a16="http://schemas.microsoft.com/office/drawing/2014/main" id="{9FE9ADF7-E1AA-43A4-9842-2CFC90395EFE}"/>
              </a:ext>
            </a:extLst>
          </p:cNvPr>
          <p:cNvSpPr/>
          <p:nvPr/>
        </p:nvSpPr>
        <p:spPr>
          <a:xfrm>
            <a:off x="511176" y="1938351"/>
            <a:ext cx="289709" cy="22570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16" name="Text Box">
            <a:extLst>
              <a:ext uri="{FF2B5EF4-FFF2-40B4-BE49-F238E27FC236}">
                <a16:creationId xmlns:a16="http://schemas.microsoft.com/office/drawing/2014/main" id="{A8654E98-1664-4662-902D-5C3C9E4B7129}"/>
              </a:ext>
            </a:extLst>
          </p:cNvPr>
          <p:cNvSpPr/>
          <p:nvPr/>
        </p:nvSpPr>
        <p:spPr>
          <a:xfrm>
            <a:off x="807344" y="1938350"/>
            <a:ext cx="289709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2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4" name="Text Box">
            <a:extLst>
              <a:ext uri="{FF2B5EF4-FFF2-40B4-BE49-F238E27FC236}">
                <a16:creationId xmlns:a16="http://schemas.microsoft.com/office/drawing/2014/main" id="{357480A6-7865-46A8-9EEA-AB76D354A04A}"/>
              </a:ext>
            </a:extLst>
          </p:cNvPr>
          <p:cNvSpPr/>
          <p:nvPr/>
        </p:nvSpPr>
        <p:spPr>
          <a:xfrm>
            <a:off x="627635" y="2263788"/>
            <a:ext cx="1010731" cy="22570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Page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9" name="Text Box">
            <a:extLst>
              <a:ext uri="{FF2B5EF4-FFF2-40B4-BE49-F238E27FC236}">
                <a16:creationId xmlns:a16="http://schemas.microsoft.com/office/drawing/2014/main" id="{8C8D47C2-E080-4564-B239-D11B85C48253}"/>
              </a:ext>
            </a:extLst>
          </p:cNvPr>
          <p:cNvSpPr/>
          <p:nvPr/>
        </p:nvSpPr>
        <p:spPr>
          <a:xfrm>
            <a:off x="1110063" y="1931165"/>
            <a:ext cx="289709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3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71" name="Text Box">
            <a:extLst>
              <a:ext uri="{FF2B5EF4-FFF2-40B4-BE49-F238E27FC236}">
                <a16:creationId xmlns:a16="http://schemas.microsoft.com/office/drawing/2014/main" id="{10154C68-48A6-44C8-8A80-BB88B4850B02}"/>
              </a:ext>
            </a:extLst>
          </p:cNvPr>
          <p:cNvSpPr/>
          <p:nvPr/>
        </p:nvSpPr>
        <p:spPr>
          <a:xfrm>
            <a:off x="1426478" y="1933512"/>
            <a:ext cx="289709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4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72" name="Text Box">
            <a:extLst>
              <a:ext uri="{FF2B5EF4-FFF2-40B4-BE49-F238E27FC236}">
                <a16:creationId xmlns:a16="http://schemas.microsoft.com/office/drawing/2014/main" id="{52253CA9-8B1E-4977-8766-44AAB190A6FF}"/>
              </a:ext>
            </a:extLst>
          </p:cNvPr>
          <p:cNvSpPr/>
          <p:nvPr/>
        </p:nvSpPr>
        <p:spPr>
          <a:xfrm>
            <a:off x="1738610" y="1929557"/>
            <a:ext cx="289709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5174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/syst01/SYST0103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ko-KR" altLang="en-US"/>
              <a:t>화면정의</a:t>
            </a:r>
            <a:r>
              <a:rPr lang="en-US" altLang="ko-KR"/>
              <a:t>: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ko-KR" altLang="en-US"/>
              <a:t>신청서 관리 항목 등록 화면</a:t>
            </a:r>
            <a:r>
              <a:rPr lang="en-US" altLang="ko-KR"/>
              <a:t>.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항목유형타입 </a:t>
            </a:r>
            <a:r>
              <a:rPr lang="en-US" altLang="ko-KR"/>
              <a:t>: </a:t>
            </a:r>
            <a:r>
              <a:rPr lang="ko-KR" altLang="en-US"/>
              <a:t>약관</a:t>
            </a:r>
            <a:endParaRPr lang="en-US" altLang="ko-KR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ko-KR" altLang="en-US"/>
              <a:t>일 경우 화면 구성</a:t>
            </a:r>
            <a:endParaRPr lang="en-US" altLang="ko-KR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ko-KR"/>
              <a:t>TABLE : </a:t>
            </a:r>
            <a:r>
              <a:rPr lang="ko-KR" altLang="en-US" err="1"/>
              <a:t>신청서템블릿항목내역</a:t>
            </a:r>
            <a:r>
              <a:rPr lang="en-US" altLang="ko-KR"/>
              <a:t>(CBRTMTMA3L)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altLang="ko-KR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ko-KR"/>
              <a:t> </a:t>
            </a:r>
          </a:p>
        </p:txBody>
      </p:sp>
      <p:sp>
        <p:nvSpPr>
          <p:cNvPr id="10" name="Text Box">
            <a:extLst>
              <a:ext uri="{FF2B5EF4-FFF2-40B4-BE49-F238E27FC236}">
                <a16:creationId xmlns:a16="http://schemas.microsoft.com/office/drawing/2014/main" id="{DBE66086-C7D2-4215-9DC5-3953172A648A}"/>
              </a:ext>
            </a:extLst>
          </p:cNvPr>
          <p:cNvSpPr/>
          <p:nvPr/>
        </p:nvSpPr>
        <p:spPr>
          <a:xfrm>
            <a:off x="511175" y="1526281"/>
            <a:ext cx="623888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기본정보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1" name="Text Box">
            <a:extLst>
              <a:ext uri="{FF2B5EF4-FFF2-40B4-BE49-F238E27FC236}">
                <a16:creationId xmlns:a16="http://schemas.microsoft.com/office/drawing/2014/main" id="{E2A80FF0-7C73-45AD-ACA1-355E5B61A5EA}"/>
              </a:ext>
            </a:extLst>
          </p:cNvPr>
          <p:cNvSpPr/>
          <p:nvPr/>
        </p:nvSpPr>
        <p:spPr>
          <a:xfrm>
            <a:off x="1140520" y="1528663"/>
            <a:ext cx="905577" cy="22570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항목관리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E3D607B-8874-42C3-A8C3-0809CF997883}"/>
              </a:ext>
            </a:extLst>
          </p:cNvPr>
          <p:cNvCxnSpPr>
            <a:cxnSpLocks/>
          </p:cNvCxnSpPr>
          <p:nvPr/>
        </p:nvCxnSpPr>
        <p:spPr>
          <a:xfrm>
            <a:off x="2048371" y="1528008"/>
            <a:ext cx="0" cy="23336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A449E81-B5A9-44D9-BF72-D3E2EA7B60C2}"/>
              </a:ext>
            </a:extLst>
          </p:cNvPr>
          <p:cNvCxnSpPr>
            <a:cxnSpLocks/>
          </p:cNvCxnSpPr>
          <p:nvPr/>
        </p:nvCxnSpPr>
        <p:spPr>
          <a:xfrm>
            <a:off x="1133001" y="1528008"/>
            <a:ext cx="0" cy="23336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">
            <a:extLst>
              <a:ext uri="{FF2B5EF4-FFF2-40B4-BE49-F238E27FC236}">
                <a16:creationId xmlns:a16="http://schemas.microsoft.com/office/drawing/2014/main" id="{40880AA0-D707-444C-9B51-7AE63993A49C}"/>
              </a:ext>
            </a:extLst>
          </p:cNvPr>
          <p:cNvSpPr/>
          <p:nvPr/>
        </p:nvSpPr>
        <p:spPr>
          <a:xfrm>
            <a:off x="2062145" y="1528662"/>
            <a:ext cx="1046197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미리보기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5C8F977-7E2C-4148-8312-FB2991C6468E}"/>
              </a:ext>
            </a:extLst>
          </p:cNvPr>
          <p:cNvCxnSpPr>
            <a:cxnSpLocks/>
          </p:cNvCxnSpPr>
          <p:nvPr/>
        </p:nvCxnSpPr>
        <p:spPr>
          <a:xfrm flipH="1">
            <a:off x="511175" y="1759783"/>
            <a:ext cx="73914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Window Frame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361950" y="782638"/>
            <a:ext cx="7564438" cy="534035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25" name="그룹 157"/>
          <p:cNvGrpSpPr>
            <a:grpSpLocks/>
          </p:cNvGrpSpPr>
          <p:nvPr/>
        </p:nvGrpSpPr>
        <p:grpSpPr bwMode="auto">
          <a:xfrm>
            <a:off x="384175" y="887413"/>
            <a:ext cx="7542213" cy="211137"/>
            <a:chOff x="1184447" y="3314541"/>
            <a:chExt cx="7541482" cy="209638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2E86028-6777-4C52-8DAB-4AED346625E6}"/>
                </a:ext>
              </a:extLst>
            </p:cNvPr>
            <p:cNvCxnSpPr/>
            <p:nvPr/>
          </p:nvCxnSpPr>
          <p:spPr>
            <a:xfrm flipH="1">
              <a:off x="1184447" y="3524179"/>
              <a:ext cx="7541482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모서리가 둥근 직사각형 37">
              <a:extLst>
                <a:ext uri="{FF2B5EF4-FFF2-40B4-BE49-F238E27FC236}">
                  <a16:creationId xmlns:a16="http://schemas.microsoft.com/office/drawing/2014/main" id="{21379B54-1164-4809-90EB-EE84C91387F1}"/>
                </a:ext>
              </a:extLst>
            </p:cNvPr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신청서관리</a:t>
              </a:r>
              <a:endParaRPr kumimoji="0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모서리가 둥근 직사각형 38">
              <a:extLst>
                <a:ext uri="{FF2B5EF4-FFF2-40B4-BE49-F238E27FC236}">
                  <a16:creationId xmlns:a16="http://schemas.microsoft.com/office/drawing/2014/main" id="{388925E2-66DD-4434-887F-08CA1052C0A1}"/>
                </a:ext>
              </a:extLst>
            </p:cNvPr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홈 </a:t>
              </a:r>
              <a:r>
                <a:rPr kumimoji="0" lang="en-US" altLang="ko-KR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&gt; </a:t>
              </a:r>
              <a:r>
                <a:rPr kumimoji="0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관리페에지 </a:t>
              </a:r>
              <a:r>
                <a:rPr kumimoji="0" lang="en-US" altLang="ko-KR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&gt; </a:t>
              </a:r>
              <a:r>
                <a:rPr kumimoji="0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신청서관리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B545DC8-2AB3-4B78-BA74-51A7F505A4CD}"/>
                </a:ext>
              </a:extLst>
            </p:cNvPr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158"/>
          <p:cNvGrpSpPr>
            <a:grpSpLocks/>
          </p:cNvGrpSpPr>
          <p:nvPr/>
        </p:nvGrpSpPr>
        <p:grpSpPr bwMode="auto">
          <a:xfrm>
            <a:off x="361950" y="1206500"/>
            <a:ext cx="7540625" cy="198438"/>
            <a:chOff x="4281522" y="3339258"/>
            <a:chExt cx="7541392" cy="198895"/>
          </a:xfrm>
        </p:grpSpPr>
        <p:sp>
          <p:nvSpPr>
            <p:cNvPr id="31" name="모서리가 둥근 직사각형 77">
              <a:extLst>
                <a:ext uri="{FF2B5EF4-FFF2-40B4-BE49-F238E27FC236}">
                  <a16:creationId xmlns:a16="http://schemas.microsoft.com/office/drawing/2014/main" id="{79A9DEDF-007D-4A30-9E64-AFFD608F1B01}"/>
                </a:ext>
              </a:extLst>
            </p:cNvPr>
            <p:cNvSpPr/>
            <p:nvPr/>
          </p:nvSpPr>
          <p:spPr>
            <a:xfrm>
              <a:off x="4291047" y="3339258"/>
              <a:ext cx="2207358" cy="151013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STEP2. </a:t>
              </a:r>
              <a:r>
                <a:rPr kumimoji="0" lang="ko-KR" alt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신청서관리 </a:t>
              </a:r>
              <a:r>
                <a:rPr kumimoji="0" lang="en-US" altLang="ko-KR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- </a:t>
              </a:r>
              <a:r>
                <a:rPr kumimoji="0" lang="ko-KR" alt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처리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1789472-023D-4113-AEDC-335265C6CBDD}"/>
                </a:ext>
              </a:extLst>
            </p:cNvPr>
            <p:cNvCxnSpPr/>
            <p:nvPr/>
          </p:nvCxnSpPr>
          <p:spPr>
            <a:xfrm flipH="1">
              <a:off x="4281522" y="3538153"/>
              <a:ext cx="7541392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홈</a:t>
            </a:r>
            <a:r>
              <a:rPr lang="en-US" altLang="ko-KR"/>
              <a:t>&gt;</a:t>
            </a:r>
            <a:r>
              <a:rPr lang="ko-KR" altLang="en-US"/>
              <a:t>관리페이지</a:t>
            </a:r>
            <a:r>
              <a:rPr lang="en-US" altLang="ko-KR"/>
              <a:t>&gt;</a:t>
            </a:r>
            <a:r>
              <a:rPr lang="ko-KR" altLang="en-US"/>
              <a:t>신청서관리</a:t>
            </a:r>
          </a:p>
        </p:txBody>
      </p:sp>
      <p:sp>
        <p:nvSpPr>
          <p:cNvPr id="34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신청서관리 </a:t>
            </a:r>
            <a:r>
              <a:rPr lang="en-US" altLang="ko-KR"/>
              <a:t>-</a:t>
            </a:r>
            <a:r>
              <a:rPr lang="ko-KR" altLang="en-US"/>
              <a:t>처리</a:t>
            </a:r>
            <a:endParaRPr lang="en-US" altLang="ko-KR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5C8F977-7E2C-4148-8312-FB2991C6468E}"/>
              </a:ext>
            </a:extLst>
          </p:cNvPr>
          <p:cNvCxnSpPr>
            <a:cxnSpLocks/>
          </p:cNvCxnSpPr>
          <p:nvPr/>
        </p:nvCxnSpPr>
        <p:spPr>
          <a:xfrm flipH="1">
            <a:off x="511175" y="1759783"/>
            <a:ext cx="73914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C063AD60-F26A-4B45-85B3-BDF2A1235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73160"/>
              </p:ext>
            </p:extLst>
          </p:nvPr>
        </p:nvGraphicFramePr>
        <p:xfrm>
          <a:off x="2688116" y="1873326"/>
          <a:ext cx="5233509" cy="1611125"/>
        </p:xfrm>
        <a:graphic>
          <a:graphicData uri="http://schemas.openxmlformats.org/drawingml/2006/table">
            <a:tbl>
              <a:tblPr firstRow="1" bandRow="1"/>
              <a:tblGrid>
                <a:gridCol w="985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5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2225">
                <a:tc>
                  <a:txBody>
                    <a:bodyPr/>
                    <a:lstStyle/>
                    <a:p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항목명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r>
                        <a:rPr lang="en-US" altLang="ko-KR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Alias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항목유형타입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필수여부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altLang="ko-KR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41856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약관명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916426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Visible </a:t>
                      </a:r>
                      <a:r>
                        <a:rPr lang="ko-KR" altLang="en-US" sz="900"/>
                        <a:t>여부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ko-KR" altLang="en-US" sz="900"/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02196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항목설명</a:t>
                      </a: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1457849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5DE76648-EB64-4FBB-968D-26DB2A1B045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72278" y="2149682"/>
            <a:ext cx="2144347" cy="3501816"/>
          </a:xfrm>
          <a:prstGeom prst="rect">
            <a:avLst/>
          </a:prstGeom>
        </p:spPr>
      </p:pic>
      <p:grpSp>
        <p:nvGrpSpPr>
          <p:cNvPr id="9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321D52A6-0125-40F4-A1F8-8FCA67BB09CD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6243633" y="2261782"/>
            <a:ext cx="381100" cy="212366"/>
            <a:chOff x="593892" y="1585342"/>
            <a:chExt cx="396880" cy="212008"/>
          </a:xfrm>
        </p:grpSpPr>
        <p:sp>
          <p:nvSpPr>
            <p:cNvPr id="96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6465C47D-B841-4C49-90A9-3A998650E781}"/>
                </a:ext>
              </a:extLst>
            </p:cNvPr>
            <p:cNvSpPr/>
            <p:nvPr/>
          </p:nvSpPr>
          <p:spPr>
            <a:xfrm>
              <a:off x="593892" y="1624783"/>
              <a:ext cx="133543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97" name="Check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FCF7E717-D2D8-4517-B8BD-CD05FE95C7D2}"/>
                </a:ext>
              </a:extLst>
            </p:cNvPr>
            <p:cNvSpPr/>
            <p:nvPr/>
          </p:nvSpPr>
          <p:spPr>
            <a:xfrm>
              <a:off x="630458" y="1661234"/>
              <a:ext cx="58822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98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A14C72FC-9248-49EA-AAD0-FD1CDEC57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242" y="1585342"/>
              <a:ext cx="263530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예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99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1E12A3F2-7E64-4DF9-89CF-735A8F7F688A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792906" y="2260194"/>
            <a:ext cx="603021" cy="212366"/>
            <a:chOff x="593892" y="1585342"/>
            <a:chExt cx="628255" cy="212008"/>
          </a:xfrm>
        </p:grpSpPr>
        <p:sp>
          <p:nvSpPr>
            <p:cNvPr id="100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46DD6417-5D84-45D6-B026-41D88BDDD905}"/>
                </a:ext>
              </a:extLst>
            </p:cNvPr>
            <p:cNvSpPr/>
            <p:nvPr/>
          </p:nvSpPr>
          <p:spPr>
            <a:xfrm>
              <a:off x="593892" y="1624784"/>
              <a:ext cx="133599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01" name="Check" descr="&lt;SmartSettings&gt;&lt;SmartResize anchorLeft=&quot;Absolute&quot; anchorTop=&quot;None&quot; anchorRight=&quot;None&quot; anchorBottom=&quot;None&quot; /&gt;&lt;/SmartSettings&gt;" hidden="1">
              <a:extLst>
                <a:ext uri="{FF2B5EF4-FFF2-40B4-BE49-F238E27FC236}">
                  <a16:creationId xmlns:a16="http://schemas.microsoft.com/office/drawing/2014/main" id="{FD143BB0-3D75-4240-A40C-9BA9C9269E7F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630473" y="1661234"/>
              <a:ext cx="58847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02" name="Lab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B859EC7-27CA-4E84-B61F-69DAB06E3AFA}"/>
                </a:ext>
              </a:extLst>
            </p:cNvPr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727242" y="1585342"/>
              <a:ext cx="494905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아니요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04" name="Drop-Down Box">
            <a:extLst>
              <a:ext uri="{FF2B5EF4-FFF2-40B4-BE49-F238E27FC236}">
                <a16:creationId xmlns:a16="http://schemas.microsoft.com/office/drawing/2014/main" id="{CC068EEF-3717-4B41-AB77-4A23A9DA00CA}"/>
              </a:ext>
            </a:extLst>
          </p:cNvPr>
          <p:cNvGrpSpPr>
            <a:grpSpLocks/>
          </p:cNvGrpSpPr>
          <p:nvPr/>
        </p:nvGrpSpPr>
        <p:grpSpPr bwMode="auto">
          <a:xfrm>
            <a:off x="3705824" y="2232425"/>
            <a:ext cx="1345486" cy="241092"/>
            <a:chOff x="595686" y="1147550"/>
            <a:chExt cx="1368150" cy="468228"/>
          </a:xfrm>
        </p:grpSpPr>
        <p:sp>
          <p:nvSpPr>
            <p:cNvPr id="105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CA17796-0639-4912-BB81-A5E4494C062D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595686" y="1147550"/>
              <a:ext cx="1368150" cy="46822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0800" rIns="256032" bIns="5080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약관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06" name="Arrow Dow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CA8CF378-76CE-4F2F-A2C3-C4A6FDF14DCB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32166 w 197"/>
                <a:gd name="T3" fmla="*/ 36177 h 115"/>
                <a:gd name="T4" fmla="*/ 64008 w 197"/>
                <a:gd name="T5" fmla="*/ 0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7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F24E5F5E-B266-4437-A84C-EC12215800E3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3747764" y="1913947"/>
            <a:ext cx="1160117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약관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8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93CACB35-DD01-42B2-AAFE-D1110326DF72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6010594" y="1909556"/>
            <a:ext cx="1228278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Agreement</a:t>
            </a:r>
          </a:p>
        </p:txBody>
      </p:sp>
      <p:grpSp>
        <p:nvGrpSpPr>
          <p:cNvPr id="149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74B17584-C195-4EE1-AABE-E2C1292952D3}"/>
              </a:ext>
            </a:extLst>
          </p:cNvPr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187555" y="2926944"/>
            <a:ext cx="381100" cy="212366"/>
            <a:chOff x="593892" y="1585342"/>
            <a:chExt cx="396880" cy="212008"/>
          </a:xfrm>
        </p:grpSpPr>
        <p:sp>
          <p:nvSpPr>
            <p:cNvPr id="150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933E9440-2832-4F8B-A1B9-87135A555AEC}"/>
                </a:ext>
              </a:extLst>
            </p:cNvPr>
            <p:cNvSpPr/>
            <p:nvPr/>
          </p:nvSpPr>
          <p:spPr>
            <a:xfrm>
              <a:off x="593892" y="1624783"/>
              <a:ext cx="133543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1" name="Check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CC2A5057-6F6A-4367-A2D4-DC88417D1172}"/>
                </a:ext>
              </a:extLst>
            </p:cNvPr>
            <p:cNvSpPr/>
            <p:nvPr/>
          </p:nvSpPr>
          <p:spPr>
            <a:xfrm>
              <a:off x="630458" y="1661234"/>
              <a:ext cx="58822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2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39579775-F27B-4689-AACD-8C8C4B7B8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242" y="1585342"/>
              <a:ext cx="263530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예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53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99DECF2C-38F0-4BC3-9F69-DAC96B88ECF7}"/>
              </a:ext>
            </a:extLst>
          </p:cNvPr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6736828" y="2925356"/>
            <a:ext cx="603021" cy="212366"/>
            <a:chOff x="593892" y="1585342"/>
            <a:chExt cx="628255" cy="212008"/>
          </a:xfrm>
        </p:grpSpPr>
        <p:sp>
          <p:nvSpPr>
            <p:cNvPr id="154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819DD5E3-5241-4A45-9DF7-24E141C65478}"/>
                </a:ext>
              </a:extLst>
            </p:cNvPr>
            <p:cNvSpPr/>
            <p:nvPr/>
          </p:nvSpPr>
          <p:spPr>
            <a:xfrm>
              <a:off x="593892" y="1624784"/>
              <a:ext cx="133599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5" name="Check" descr="&lt;SmartSettings&gt;&lt;SmartResize anchorLeft=&quot;Absolute&quot; anchorTop=&quot;None&quot; anchorRight=&quot;None&quot; anchorBottom=&quot;None&quot; /&gt;&lt;/SmartSettings&gt;" hidden="1">
              <a:extLst>
                <a:ext uri="{FF2B5EF4-FFF2-40B4-BE49-F238E27FC236}">
                  <a16:creationId xmlns:a16="http://schemas.microsoft.com/office/drawing/2014/main" id="{6B268367-BBBF-4878-BCF3-8648E6A008C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630473" y="1661234"/>
              <a:ext cx="58847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6" name="Lab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623045C-A492-4C76-8D06-1436C38D4063}"/>
                </a:ext>
              </a:extLst>
            </p:cNvPr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727242" y="1585342"/>
              <a:ext cx="494905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아니요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58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B9613723-DCA6-4B56-8474-C49F007E17D6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3729303" y="3188105"/>
            <a:ext cx="398067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9" name="Button">
            <a:extLst>
              <a:ext uri="{FF2B5EF4-FFF2-40B4-BE49-F238E27FC236}">
                <a16:creationId xmlns:a16="http://schemas.microsoft.com/office/drawing/2014/main" id="{1DFD3377-A79E-4994-9D4F-F051372B1C0E}"/>
              </a:ext>
            </a:extLst>
          </p:cNvPr>
          <p:cNvSpPr>
            <a:spLocks/>
          </p:cNvSpPr>
          <p:nvPr/>
        </p:nvSpPr>
        <p:spPr bwMode="auto">
          <a:xfrm>
            <a:off x="6944636" y="3516809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저장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0" name="Button">
            <a:extLst>
              <a:ext uri="{FF2B5EF4-FFF2-40B4-BE49-F238E27FC236}">
                <a16:creationId xmlns:a16="http://schemas.microsoft.com/office/drawing/2014/main" id="{A4DCBDDC-66D7-40ED-AC39-16AB766C0B7D}"/>
              </a:ext>
            </a:extLst>
          </p:cNvPr>
          <p:cNvSpPr>
            <a:spLocks/>
          </p:cNvSpPr>
          <p:nvPr/>
        </p:nvSpPr>
        <p:spPr bwMode="auto">
          <a:xfrm>
            <a:off x="7445424" y="3512640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목록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1" name="Button">
            <a:extLst>
              <a:ext uri="{FF2B5EF4-FFF2-40B4-BE49-F238E27FC236}">
                <a16:creationId xmlns:a16="http://schemas.microsoft.com/office/drawing/2014/main" id="{DF3990B4-26F4-4123-B670-EAC866C340EA}"/>
              </a:ext>
            </a:extLst>
          </p:cNvPr>
          <p:cNvSpPr>
            <a:spLocks/>
          </p:cNvSpPr>
          <p:nvPr/>
        </p:nvSpPr>
        <p:spPr bwMode="auto">
          <a:xfrm>
            <a:off x="1563545" y="5713011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추가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2" name="Button">
            <a:extLst>
              <a:ext uri="{FF2B5EF4-FFF2-40B4-BE49-F238E27FC236}">
                <a16:creationId xmlns:a16="http://schemas.microsoft.com/office/drawing/2014/main" id="{0D4513FB-22A9-4DEA-AB0E-780A5B7E88EC}"/>
              </a:ext>
            </a:extLst>
          </p:cNvPr>
          <p:cNvSpPr>
            <a:spLocks/>
          </p:cNvSpPr>
          <p:nvPr/>
        </p:nvSpPr>
        <p:spPr bwMode="auto">
          <a:xfrm>
            <a:off x="2124543" y="5713012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삭제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7555DF5B-E0ED-4B54-A669-D0BE445DBFDE}"/>
              </a:ext>
            </a:extLst>
          </p:cNvPr>
          <p:cNvSpPr/>
          <p:nvPr/>
        </p:nvSpPr>
        <p:spPr>
          <a:xfrm>
            <a:off x="3540952" y="2149682"/>
            <a:ext cx="129760" cy="138112"/>
          </a:xfrm>
          <a:prstGeom prst="ellipse">
            <a:avLst/>
          </a:prstGeom>
          <a:solidFill>
            <a:srgbClr val="D60C0C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Text Box">
            <a:extLst>
              <a:ext uri="{FF2B5EF4-FFF2-40B4-BE49-F238E27FC236}">
                <a16:creationId xmlns:a16="http://schemas.microsoft.com/office/drawing/2014/main" id="{9FE9ADF7-E1AA-43A4-9842-2CFC90395EFE}"/>
              </a:ext>
            </a:extLst>
          </p:cNvPr>
          <p:cNvSpPr/>
          <p:nvPr/>
        </p:nvSpPr>
        <p:spPr>
          <a:xfrm>
            <a:off x="511176" y="1938351"/>
            <a:ext cx="289709" cy="22570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16" name="Text Box">
            <a:extLst>
              <a:ext uri="{FF2B5EF4-FFF2-40B4-BE49-F238E27FC236}">
                <a16:creationId xmlns:a16="http://schemas.microsoft.com/office/drawing/2014/main" id="{A8654E98-1664-4662-902D-5C3C9E4B7129}"/>
              </a:ext>
            </a:extLst>
          </p:cNvPr>
          <p:cNvSpPr/>
          <p:nvPr/>
        </p:nvSpPr>
        <p:spPr>
          <a:xfrm>
            <a:off x="807344" y="1938350"/>
            <a:ext cx="289709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2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4" name="Text Box">
            <a:extLst>
              <a:ext uri="{FF2B5EF4-FFF2-40B4-BE49-F238E27FC236}">
                <a16:creationId xmlns:a16="http://schemas.microsoft.com/office/drawing/2014/main" id="{357480A6-7865-46A8-9EEA-AB76D354A04A}"/>
              </a:ext>
            </a:extLst>
          </p:cNvPr>
          <p:cNvSpPr/>
          <p:nvPr/>
        </p:nvSpPr>
        <p:spPr>
          <a:xfrm>
            <a:off x="627635" y="2263788"/>
            <a:ext cx="1010731" cy="22570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Page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9" name="Text Box">
            <a:extLst>
              <a:ext uri="{FF2B5EF4-FFF2-40B4-BE49-F238E27FC236}">
                <a16:creationId xmlns:a16="http://schemas.microsoft.com/office/drawing/2014/main" id="{8C8D47C2-E080-4564-B239-D11B85C48253}"/>
              </a:ext>
            </a:extLst>
          </p:cNvPr>
          <p:cNvSpPr/>
          <p:nvPr/>
        </p:nvSpPr>
        <p:spPr>
          <a:xfrm>
            <a:off x="1110063" y="1931165"/>
            <a:ext cx="289709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3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71" name="Text Box">
            <a:extLst>
              <a:ext uri="{FF2B5EF4-FFF2-40B4-BE49-F238E27FC236}">
                <a16:creationId xmlns:a16="http://schemas.microsoft.com/office/drawing/2014/main" id="{10154C68-48A6-44C8-8A80-BB88B4850B02}"/>
              </a:ext>
            </a:extLst>
          </p:cNvPr>
          <p:cNvSpPr/>
          <p:nvPr/>
        </p:nvSpPr>
        <p:spPr>
          <a:xfrm>
            <a:off x="1426478" y="1933512"/>
            <a:ext cx="289709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4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72" name="Text Box">
            <a:extLst>
              <a:ext uri="{FF2B5EF4-FFF2-40B4-BE49-F238E27FC236}">
                <a16:creationId xmlns:a16="http://schemas.microsoft.com/office/drawing/2014/main" id="{52253CA9-8B1E-4977-8766-44AAB190A6FF}"/>
              </a:ext>
            </a:extLst>
          </p:cNvPr>
          <p:cNvSpPr/>
          <p:nvPr/>
        </p:nvSpPr>
        <p:spPr>
          <a:xfrm>
            <a:off x="1738610" y="1929557"/>
            <a:ext cx="289709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78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D37DCEC6-203E-43C4-A540-3603883F694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3722557" y="2556824"/>
            <a:ext cx="1459043" cy="241092"/>
          </a:xfrm>
          <a:prstGeom prst="rect">
            <a:avLst/>
          </a:prstGeom>
          <a:solidFill>
            <a:srgbClr val="E7E6E6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noProof="1">
                <a:solidFill>
                  <a:srgbClr val="5F5F5F"/>
                </a:solidFill>
                <a:cs typeface="Segoe UI" panose="020B0502040204020203" pitchFamily="34" charset="0"/>
              </a:rPr>
              <a:t>기업 </a:t>
            </a:r>
            <a:r>
              <a:rPr lang="en-US" altLang="ko-KR" sz="900" noProof="1">
                <a:solidFill>
                  <a:srgbClr val="5F5F5F"/>
                </a:solidFill>
                <a:cs typeface="Segoe UI" panose="020B0502040204020203" pitchFamily="34" charset="0"/>
              </a:rPr>
              <a:t>– </a:t>
            </a:r>
            <a:r>
              <a:rPr lang="ko-KR" altLang="en-US" sz="900" noProof="1">
                <a:solidFill>
                  <a:srgbClr val="5F5F5F"/>
                </a:solidFill>
                <a:cs typeface="Segoe UI" panose="020B0502040204020203" pitchFamily="34" charset="0"/>
              </a:rPr>
              <a:t>이용자약관 </a:t>
            </a:r>
            <a:endParaRPr lang="en-US" altLang="ko-KR" sz="900" noProof="1">
              <a:solidFill>
                <a:srgbClr val="5F5F5F"/>
              </a:solidFill>
              <a:cs typeface="Segoe UI" panose="020B0502040204020203" pitchFamily="34" charset="0"/>
            </a:endParaRPr>
          </a:p>
        </p:txBody>
      </p:sp>
      <p:sp>
        <p:nvSpPr>
          <p:cNvPr id="79" name="Button">
            <a:extLst>
              <a:ext uri="{FF2B5EF4-FFF2-40B4-BE49-F238E27FC236}">
                <a16:creationId xmlns:a16="http://schemas.microsoft.com/office/drawing/2014/main" id="{A5FF5DBB-9AB1-4040-AE1C-50C3507F09F1}"/>
              </a:ext>
            </a:extLst>
          </p:cNvPr>
          <p:cNvSpPr>
            <a:spLocks/>
          </p:cNvSpPr>
          <p:nvPr/>
        </p:nvSpPr>
        <p:spPr bwMode="auto">
          <a:xfrm>
            <a:off x="5296315" y="2559567"/>
            <a:ext cx="427150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검색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82" name="Drop-Down Box (Expanded)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A61961B-06B7-4689-A767-F27B9D4B7FC6}"/>
              </a:ext>
            </a:extLst>
          </p:cNvPr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2765449" y="4554060"/>
            <a:ext cx="3913503" cy="1521104"/>
            <a:chOff x="595686" y="1252664"/>
            <a:chExt cx="1686513" cy="1627763"/>
          </a:xfrm>
        </p:grpSpPr>
        <p:sp>
          <p:nvSpPr>
            <p:cNvPr id="83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C62A076-529B-4FBD-962A-3A51A740518A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 bwMode="auto">
            <a:xfrm>
              <a:off x="595686" y="1252664"/>
              <a:ext cx="1686513" cy="2579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50800" rIns="256032" bIns="5080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약관 검색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84" name="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5DA4018-DF9D-4B0E-9AE0-6FF6317D59AE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595686" y="1502082"/>
              <a:ext cx="1686513" cy="137834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50800" bIns="5080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900" b="0" i="0" u="none" strike="noStrike" kern="1200" cap="none" spc="0" normalizeH="0" baseline="0" noProof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9204ABB0-518D-4FEE-8981-5D206CF44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749722"/>
              </p:ext>
            </p:extLst>
          </p:nvPr>
        </p:nvGraphicFramePr>
        <p:xfrm>
          <a:off x="2934582" y="5178183"/>
          <a:ext cx="3276784" cy="853464"/>
        </p:xfrm>
        <a:graphic>
          <a:graphicData uri="http://schemas.openxmlformats.org/drawingml/2006/table">
            <a:tbl>
              <a:tblPr firstRow="1" bandRow="1"/>
              <a:tblGrid>
                <a:gridCol w="535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1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6875">
                  <a:extLst>
                    <a:ext uri="{9D8B030D-6E8A-4147-A177-3AD203B41FA5}">
                      <a16:colId xmlns:a16="http://schemas.microsoft.com/office/drawing/2014/main" val="4017218450"/>
                    </a:ext>
                  </a:extLst>
                </a:gridCol>
              </a:tblGrid>
              <a:tr h="1934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선택</a:t>
                      </a:r>
                      <a:endParaRPr lang="en-US" sz="8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약관분류</a:t>
                      </a:r>
                      <a:endParaRPr lang="en-US" sz="8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약관명</a:t>
                      </a:r>
                      <a:endParaRPr lang="en-US" sz="8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약관설명</a:t>
                      </a:r>
                      <a:endParaRPr lang="en-US" sz="8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456">
                <a:tc>
                  <a:txBody>
                    <a:bodyPr/>
                    <a:lstStyle/>
                    <a:p>
                      <a:pPr algn="ctr"/>
                      <a:endParaRPr lang="en-US" sz="800" b="0" noProof="1">
                        <a:solidFill>
                          <a:srgbClr val="5F5F5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회원가입</a:t>
                      </a:r>
                      <a:endParaRPr lang="en-US" sz="800" b="0" noProof="1">
                        <a:solidFill>
                          <a:srgbClr val="5F5F5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이용자약관 </a:t>
                      </a:r>
                      <a:endParaRPr lang="en-US" sz="700" b="0" noProof="1">
                        <a:solidFill>
                          <a:srgbClr val="5F5F5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noProof="1">
                        <a:solidFill>
                          <a:srgbClr val="5F5F5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456">
                <a:tc>
                  <a:txBody>
                    <a:bodyPr/>
                    <a:lstStyle/>
                    <a:p>
                      <a:pPr algn="ctr"/>
                      <a:r>
                        <a:rPr lang="en-US" sz="8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회원가입</a:t>
                      </a:r>
                      <a:endParaRPr lang="en-US" sz="8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개인정보호정책</a:t>
                      </a:r>
                      <a:endParaRPr lang="en-US" altLang="ko-KR" sz="700" b="0" noProof="1">
                        <a:solidFill>
                          <a:srgbClr val="5F5F5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730582"/>
                  </a:ext>
                </a:extLst>
              </a:tr>
              <a:tr h="1934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신청서</a:t>
                      </a:r>
                      <a:endParaRPr lang="en-US" altLang="ko-KR" sz="8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700" b="0" noProof="1">
                        <a:solidFill>
                          <a:srgbClr val="5F5F5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597928"/>
                  </a:ext>
                </a:extLst>
              </a:tr>
            </a:tbl>
          </a:graphicData>
        </a:graphic>
      </p:graphicFrame>
      <p:sp>
        <p:nvSpPr>
          <p:cNvPr id="86" name="Button">
            <a:extLst>
              <a:ext uri="{FF2B5EF4-FFF2-40B4-BE49-F238E27FC236}">
                <a16:creationId xmlns:a16="http://schemas.microsoft.com/office/drawing/2014/main" id="{FEDE4F1D-14AD-4555-972F-13321AED725C}"/>
              </a:ext>
            </a:extLst>
          </p:cNvPr>
          <p:cNvSpPr>
            <a:spLocks/>
          </p:cNvSpPr>
          <p:nvPr/>
        </p:nvSpPr>
        <p:spPr bwMode="auto">
          <a:xfrm>
            <a:off x="2998790" y="5418345"/>
            <a:ext cx="375826" cy="137674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선택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7" name="Button">
            <a:extLst>
              <a:ext uri="{FF2B5EF4-FFF2-40B4-BE49-F238E27FC236}">
                <a16:creationId xmlns:a16="http://schemas.microsoft.com/office/drawing/2014/main" id="{08F300C9-FCB1-4667-A232-151137DC8E7C}"/>
              </a:ext>
            </a:extLst>
          </p:cNvPr>
          <p:cNvSpPr>
            <a:spLocks/>
          </p:cNvSpPr>
          <p:nvPr/>
        </p:nvSpPr>
        <p:spPr bwMode="auto">
          <a:xfrm>
            <a:off x="2998790" y="5639363"/>
            <a:ext cx="375826" cy="137674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선택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8" name="Button">
            <a:extLst>
              <a:ext uri="{FF2B5EF4-FFF2-40B4-BE49-F238E27FC236}">
                <a16:creationId xmlns:a16="http://schemas.microsoft.com/office/drawing/2014/main" id="{9A9ED219-AA3F-48AA-9F2C-F071562CA93E}"/>
              </a:ext>
            </a:extLst>
          </p:cNvPr>
          <p:cNvSpPr>
            <a:spLocks/>
          </p:cNvSpPr>
          <p:nvPr/>
        </p:nvSpPr>
        <p:spPr bwMode="auto">
          <a:xfrm>
            <a:off x="2998790" y="5848721"/>
            <a:ext cx="375826" cy="137674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선택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9" name="Text Box">
            <a:extLst>
              <a:ext uri="{FF2B5EF4-FFF2-40B4-BE49-F238E27FC236}">
                <a16:creationId xmlns:a16="http://schemas.microsoft.com/office/drawing/2014/main" id="{1D07F8CE-FB3A-4D8F-9E7C-CCE9082880D6}"/>
              </a:ext>
            </a:extLst>
          </p:cNvPr>
          <p:cNvSpPr/>
          <p:nvPr/>
        </p:nvSpPr>
        <p:spPr>
          <a:xfrm>
            <a:off x="2872307" y="4828502"/>
            <a:ext cx="759444" cy="225703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약관구분</a:t>
            </a: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: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1" name="Button">
            <a:extLst>
              <a:ext uri="{FF2B5EF4-FFF2-40B4-BE49-F238E27FC236}">
                <a16:creationId xmlns:a16="http://schemas.microsoft.com/office/drawing/2014/main" id="{EC17DB49-34F8-4505-8313-AAC28F1703CF}"/>
              </a:ext>
            </a:extLst>
          </p:cNvPr>
          <p:cNvSpPr>
            <a:spLocks/>
          </p:cNvSpPr>
          <p:nvPr/>
        </p:nvSpPr>
        <p:spPr bwMode="auto">
          <a:xfrm>
            <a:off x="6181172" y="4872155"/>
            <a:ext cx="443561" cy="225702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검색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0" name="화살표: 왼쪽으로 구부러짐 79">
            <a:extLst>
              <a:ext uri="{FF2B5EF4-FFF2-40B4-BE49-F238E27FC236}">
                <a16:creationId xmlns:a16="http://schemas.microsoft.com/office/drawing/2014/main" id="{80DE5345-EB28-4B0A-BBD9-4A9F34339DF7}"/>
              </a:ext>
            </a:extLst>
          </p:cNvPr>
          <p:cNvSpPr/>
          <p:nvPr/>
        </p:nvSpPr>
        <p:spPr>
          <a:xfrm>
            <a:off x="5123687" y="2761237"/>
            <a:ext cx="387613" cy="186524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화살표: 왼쪽으로 구부러짐 80">
            <a:extLst>
              <a:ext uri="{FF2B5EF4-FFF2-40B4-BE49-F238E27FC236}">
                <a16:creationId xmlns:a16="http://schemas.microsoft.com/office/drawing/2014/main" id="{36A6139C-3CD4-4D65-AC59-2AC983476E66}"/>
              </a:ext>
            </a:extLst>
          </p:cNvPr>
          <p:cNvSpPr/>
          <p:nvPr/>
        </p:nvSpPr>
        <p:spPr>
          <a:xfrm rot="11770008">
            <a:off x="2791687" y="2389976"/>
            <a:ext cx="618369" cy="3101438"/>
          </a:xfrm>
          <a:prstGeom prst="curvedLeftArrow">
            <a:avLst>
              <a:gd name="adj1" fmla="val 24073"/>
              <a:gd name="adj2" fmla="val 50131"/>
              <a:gd name="adj3" fmla="val 209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Text Box">
            <a:extLst>
              <a:ext uri="{FF2B5EF4-FFF2-40B4-BE49-F238E27FC236}">
                <a16:creationId xmlns:a16="http://schemas.microsoft.com/office/drawing/2014/main" id="{37CBFD76-58FB-434E-A02E-600BA3FDABC0}"/>
              </a:ext>
            </a:extLst>
          </p:cNvPr>
          <p:cNvSpPr/>
          <p:nvPr/>
        </p:nvSpPr>
        <p:spPr>
          <a:xfrm>
            <a:off x="4726835" y="4846313"/>
            <a:ext cx="600431" cy="24109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err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약관명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: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93" name="Drop-Down Box">
            <a:extLst>
              <a:ext uri="{FF2B5EF4-FFF2-40B4-BE49-F238E27FC236}">
                <a16:creationId xmlns:a16="http://schemas.microsoft.com/office/drawing/2014/main" id="{1D40B064-D779-421A-9E10-A34C56463F83}"/>
              </a:ext>
            </a:extLst>
          </p:cNvPr>
          <p:cNvGrpSpPr>
            <a:grpSpLocks/>
          </p:cNvGrpSpPr>
          <p:nvPr/>
        </p:nvGrpSpPr>
        <p:grpSpPr bwMode="auto">
          <a:xfrm>
            <a:off x="3460357" y="4835440"/>
            <a:ext cx="1190236" cy="241092"/>
            <a:chOff x="595686" y="1215465"/>
            <a:chExt cx="1368150" cy="332395"/>
          </a:xfrm>
        </p:grpSpPr>
        <p:sp>
          <p:nvSpPr>
            <p:cNvPr id="111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B111C9D-6E6D-4EA9-BA17-BB9F9C09D71E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95686" y="1215465"/>
              <a:ext cx="1368150" cy="33239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0800" rIns="256032" bIns="5080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12" name="Arrow Dow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FC234E06-D978-4BC6-AD2F-4F7BD2C24BD1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32166 w 197"/>
                <a:gd name="T3" fmla="*/ 36177 h 115"/>
                <a:gd name="T4" fmla="*/ 64008 w 197"/>
                <a:gd name="T5" fmla="*/ 0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3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62185A1E-0F1F-49D2-9508-6639903EADB3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5265778" y="4846313"/>
            <a:ext cx="85699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약관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989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/syst01/SYST0103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ko-KR" altLang="en-US"/>
              <a:t>화면정의</a:t>
            </a:r>
            <a:r>
              <a:rPr lang="en-US" altLang="ko-KR"/>
              <a:t>: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ko-KR" altLang="en-US"/>
              <a:t>신청서 관리 항목 등록 화면</a:t>
            </a:r>
            <a:r>
              <a:rPr lang="en-US" altLang="ko-KR"/>
              <a:t>.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항목유형타입 </a:t>
            </a:r>
            <a:r>
              <a:rPr lang="en-US" altLang="ko-KR"/>
              <a:t>: </a:t>
            </a:r>
            <a:r>
              <a:rPr lang="ko-KR" altLang="en-US"/>
              <a:t>대표자경력사항</a:t>
            </a:r>
            <a:endParaRPr lang="en-US" altLang="ko-KR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ko-KR" altLang="en-US"/>
              <a:t>일 경우 화면 구성</a:t>
            </a:r>
            <a:endParaRPr lang="en-US" altLang="ko-KR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ko-KR"/>
              <a:t>TABLE :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altLang="ko-KR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ko-KR"/>
              <a:t> </a:t>
            </a:r>
          </a:p>
        </p:txBody>
      </p:sp>
      <p:sp>
        <p:nvSpPr>
          <p:cNvPr id="10" name="Text Box">
            <a:extLst>
              <a:ext uri="{FF2B5EF4-FFF2-40B4-BE49-F238E27FC236}">
                <a16:creationId xmlns:a16="http://schemas.microsoft.com/office/drawing/2014/main" id="{DBE66086-C7D2-4215-9DC5-3953172A648A}"/>
              </a:ext>
            </a:extLst>
          </p:cNvPr>
          <p:cNvSpPr/>
          <p:nvPr/>
        </p:nvSpPr>
        <p:spPr>
          <a:xfrm>
            <a:off x="511175" y="1526281"/>
            <a:ext cx="623888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기본정보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1" name="Text Box">
            <a:extLst>
              <a:ext uri="{FF2B5EF4-FFF2-40B4-BE49-F238E27FC236}">
                <a16:creationId xmlns:a16="http://schemas.microsoft.com/office/drawing/2014/main" id="{E2A80FF0-7C73-45AD-ACA1-355E5B61A5EA}"/>
              </a:ext>
            </a:extLst>
          </p:cNvPr>
          <p:cNvSpPr/>
          <p:nvPr/>
        </p:nvSpPr>
        <p:spPr>
          <a:xfrm>
            <a:off x="1140520" y="1528663"/>
            <a:ext cx="905577" cy="22570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항목관리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E3D607B-8874-42C3-A8C3-0809CF997883}"/>
              </a:ext>
            </a:extLst>
          </p:cNvPr>
          <p:cNvCxnSpPr>
            <a:cxnSpLocks/>
          </p:cNvCxnSpPr>
          <p:nvPr/>
        </p:nvCxnSpPr>
        <p:spPr>
          <a:xfrm>
            <a:off x="2048371" y="1528008"/>
            <a:ext cx="0" cy="23336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A449E81-B5A9-44D9-BF72-D3E2EA7B60C2}"/>
              </a:ext>
            </a:extLst>
          </p:cNvPr>
          <p:cNvCxnSpPr>
            <a:cxnSpLocks/>
          </p:cNvCxnSpPr>
          <p:nvPr/>
        </p:nvCxnSpPr>
        <p:spPr>
          <a:xfrm>
            <a:off x="1133001" y="1528008"/>
            <a:ext cx="0" cy="23336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">
            <a:extLst>
              <a:ext uri="{FF2B5EF4-FFF2-40B4-BE49-F238E27FC236}">
                <a16:creationId xmlns:a16="http://schemas.microsoft.com/office/drawing/2014/main" id="{40880AA0-D707-444C-9B51-7AE63993A49C}"/>
              </a:ext>
            </a:extLst>
          </p:cNvPr>
          <p:cNvSpPr/>
          <p:nvPr/>
        </p:nvSpPr>
        <p:spPr>
          <a:xfrm>
            <a:off x="2062145" y="1528662"/>
            <a:ext cx="1046197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미리보기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5C8F977-7E2C-4148-8312-FB2991C6468E}"/>
              </a:ext>
            </a:extLst>
          </p:cNvPr>
          <p:cNvCxnSpPr>
            <a:cxnSpLocks/>
          </p:cNvCxnSpPr>
          <p:nvPr/>
        </p:nvCxnSpPr>
        <p:spPr>
          <a:xfrm flipH="1">
            <a:off x="511175" y="1759783"/>
            <a:ext cx="73914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Window Frame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361950" y="782638"/>
            <a:ext cx="7564438" cy="534035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25" name="그룹 157"/>
          <p:cNvGrpSpPr>
            <a:grpSpLocks/>
          </p:cNvGrpSpPr>
          <p:nvPr/>
        </p:nvGrpSpPr>
        <p:grpSpPr bwMode="auto">
          <a:xfrm>
            <a:off x="384175" y="887413"/>
            <a:ext cx="7542213" cy="211137"/>
            <a:chOff x="1184447" y="3314541"/>
            <a:chExt cx="7541482" cy="209638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2E86028-6777-4C52-8DAB-4AED346625E6}"/>
                </a:ext>
              </a:extLst>
            </p:cNvPr>
            <p:cNvCxnSpPr/>
            <p:nvPr/>
          </p:nvCxnSpPr>
          <p:spPr>
            <a:xfrm flipH="1">
              <a:off x="1184447" y="3524179"/>
              <a:ext cx="7541482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모서리가 둥근 직사각형 37">
              <a:extLst>
                <a:ext uri="{FF2B5EF4-FFF2-40B4-BE49-F238E27FC236}">
                  <a16:creationId xmlns:a16="http://schemas.microsoft.com/office/drawing/2014/main" id="{21379B54-1164-4809-90EB-EE84C91387F1}"/>
                </a:ext>
              </a:extLst>
            </p:cNvPr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신청서관리</a:t>
              </a:r>
              <a:endParaRPr kumimoji="0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모서리가 둥근 직사각형 38">
              <a:extLst>
                <a:ext uri="{FF2B5EF4-FFF2-40B4-BE49-F238E27FC236}">
                  <a16:creationId xmlns:a16="http://schemas.microsoft.com/office/drawing/2014/main" id="{388925E2-66DD-4434-887F-08CA1052C0A1}"/>
                </a:ext>
              </a:extLst>
            </p:cNvPr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홈 </a:t>
              </a:r>
              <a:r>
                <a:rPr kumimoji="0" lang="en-US" altLang="ko-KR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&gt; </a:t>
              </a:r>
              <a:r>
                <a:rPr kumimoji="0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관리페에지 </a:t>
              </a:r>
              <a:r>
                <a:rPr kumimoji="0" lang="en-US" altLang="ko-KR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&gt; </a:t>
              </a:r>
              <a:r>
                <a:rPr kumimoji="0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신청서관리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B545DC8-2AB3-4B78-BA74-51A7F505A4CD}"/>
                </a:ext>
              </a:extLst>
            </p:cNvPr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158"/>
          <p:cNvGrpSpPr>
            <a:grpSpLocks/>
          </p:cNvGrpSpPr>
          <p:nvPr/>
        </p:nvGrpSpPr>
        <p:grpSpPr bwMode="auto">
          <a:xfrm>
            <a:off x="361950" y="1206500"/>
            <a:ext cx="7540625" cy="198438"/>
            <a:chOff x="4281522" y="3339258"/>
            <a:chExt cx="7541392" cy="198895"/>
          </a:xfrm>
        </p:grpSpPr>
        <p:sp>
          <p:nvSpPr>
            <p:cNvPr id="31" name="모서리가 둥근 직사각형 77">
              <a:extLst>
                <a:ext uri="{FF2B5EF4-FFF2-40B4-BE49-F238E27FC236}">
                  <a16:creationId xmlns:a16="http://schemas.microsoft.com/office/drawing/2014/main" id="{79A9DEDF-007D-4A30-9E64-AFFD608F1B01}"/>
                </a:ext>
              </a:extLst>
            </p:cNvPr>
            <p:cNvSpPr/>
            <p:nvPr/>
          </p:nvSpPr>
          <p:spPr>
            <a:xfrm>
              <a:off x="4291047" y="3339258"/>
              <a:ext cx="2207358" cy="151013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STEP2. </a:t>
              </a:r>
              <a:r>
                <a:rPr kumimoji="0" lang="ko-KR" alt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신청서관리 </a:t>
              </a:r>
              <a:r>
                <a:rPr kumimoji="0" lang="en-US" altLang="ko-KR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- </a:t>
              </a:r>
              <a:r>
                <a:rPr kumimoji="0" lang="ko-KR" alt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처리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1789472-023D-4113-AEDC-335265C6CBDD}"/>
                </a:ext>
              </a:extLst>
            </p:cNvPr>
            <p:cNvCxnSpPr/>
            <p:nvPr/>
          </p:nvCxnSpPr>
          <p:spPr>
            <a:xfrm flipH="1">
              <a:off x="4281522" y="3538153"/>
              <a:ext cx="7541392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홈</a:t>
            </a:r>
            <a:r>
              <a:rPr lang="en-US" altLang="ko-KR"/>
              <a:t>&gt;</a:t>
            </a:r>
            <a:r>
              <a:rPr lang="ko-KR" altLang="en-US"/>
              <a:t>관리페이지</a:t>
            </a:r>
            <a:r>
              <a:rPr lang="en-US" altLang="ko-KR"/>
              <a:t>&gt;</a:t>
            </a:r>
            <a:r>
              <a:rPr lang="ko-KR" altLang="en-US"/>
              <a:t>신청서관리</a:t>
            </a:r>
          </a:p>
        </p:txBody>
      </p:sp>
      <p:sp>
        <p:nvSpPr>
          <p:cNvPr id="34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신청서관리 </a:t>
            </a:r>
            <a:r>
              <a:rPr lang="en-US" altLang="ko-KR"/>
              <a:t>-</a:t>
            </a:r>
            <a:r>
              <a:rPr lang="ko-KR" altLang="en-US"/>
              <a:t>처리</a:t>
            </a:r>
            <a:endParaRPr lang="en-US" altLang="ko-KR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5C8F977-7E2C-4148-8312-FB2991C6468E}"/>
              </a:ext>
            </a:extLst>
          </p:cNvPr>
          <p:cNvCxnSpPr>
            <a:cxnSpLocks/>
          </p:cNvCxnSpPr>
          <p:nvPr/>
        </p:nvCxnSpPr>
        <p:spPr>
          <a:xfrm flipH="1">
            <a:off x="511175" y="1759783"/>
            <a:ext cx="73914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C063AD60-F26A-4B45-85B3-BDF2A1235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779513"/>
              </p:ext>
            </p:extLst>
          </p:nvPr>
        </p:nvGraphicFramePr>
        <p:xfrm>
          <a:off x="2688116" y="1873326"/>
          <a:ext cx="5233509" cy="1933350"/>
        </p:xfrm>
        <a:graphic>
          <a:graphicData uri="http://schemas.openxmlformats.org/drawingml/2006/table">
            <a:tbl>
              <a:tblPr firstRow="1" bandRow="1"/>
              <a:tblGrid>
                <a:gridCol w="985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5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2225">
                <a:tc>
                  <a:txBody>
                    <a:bodyPr/>
                    <a:lstStyle/>
                    <a:p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항목명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r>
                        <a:rPr lang="en-US" altLang="ko-KR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Alias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항목유형타입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필수여부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altLang="ko-KR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41856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916426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기간계여부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altLang="ko-KR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Visible </a:t>
                      </a:r>
                      <a:r>
                        <a:rPr lang="ko-KR" altLang="en-US" sz="900"/>
                        <a:t>여부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ko-KR" altLang="en-US" sz="900"/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02196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527834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항목설명</a:t>
                      </a: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1457849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5DE76648-EB64-4FBB-968D-26DB2A1B045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72278" y="2149682"/>
            <a:ext cx="2144347" cy="3501816"/>
          </a:xfrm>
          <a:prstGeom prst="rect">
            <a:avLst/>
          </a:prstGeom>
        </p:spPr>
      </p:pic>
      <p:grpSp>
        <p:nvGrpSpPr>
          <p:cNvPr id="9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321D52A6-0125-40F4-A1F8-8FCA67BB09CD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6243633" y="2261782"/>
            <a:ext cx="381100" cy="212366"/>
            <a:chOff x="593892" y="1585342"/>
            <a:chExt cx="396880" cy="212008"/>
          </a:xfrm>
        </p:grpSpPr>
        <p:sp>
          <p:nvSpPr>
            <p:cNvPr id="96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6465C47D-B841-4C49-90A9-3A998650E781}"/>
                </a:ext>
              </a:extLst>
            </p:cNvPr>
            <p:cNvSpPr/>
            <p:nvPr/>
          </p:nvSpPr>
          <p:spPr>
            <a:xfrm>
              <a:off x="593892" y="1624783"/>
              <a:ext cx="133543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97" name="Check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FCF7E717-D2D8-4517-B8BD-CD05FE95C7D2}"/>
                </a:ext>
              </a:extLst>
            </p:cNvPr>
            <p:cNvSpPr/>
            <p:nvPr/>
          </p:nvSpPr>
          <p:spPr>
            <a:xfrm>
              <a:off x="630458" y="1661234"/>
              <a:ext cx="58822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98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A14C72FC-9248-49EA-AAD0-FD1CDEC57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242" y="1585342"/>
              <a:ext cx="263530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예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99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1E12A3F2-7E64-4DF9-89CF-735A8F7F688A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792906" y="2260194"/>
            <a:ext cx="603021" cy="212366"/>
            <a:chOff x="593892" y="1585342"/>
            <a:chExt cx="628255" cy="212008"/>
          </a:xfrm>
        </p:grpSpPr>
        <p:sp>
          <p:nvSpPr>
            <p:cNvPr id="100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46DD6417-5D84-45D6-B026-41D88BDDD905}"/>
                </a:ext>
              </a:extLst>
            </p:cNvPr>
            <p:cNvSpPr/>
            <p:nvPr/>
          </p:nvSpPr>
          <p:spPr>
            <a:xfrm>
              <a:off x="593892" y="1624784"/>
              <a:ext cx="133599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01" name="Check" descr="&lt;SmartSettings&gt;&lt;SmartResize anchorLeft=&quot;Absolute&quot; anchorTop=&quot;None&quot; anchorRight=&quot;None&quot; anchorBottom=&quot;None&quot; /&gt;&lt;/SmartSettings&gt;" hidden="1">
              <a:extLst>
                <a:ext uri="{FF2B5EF4-FFF2-40B4-BE49-F238E27FC236}">
                  <a16:creationId xmlns:a16="http://schemas.microsoft.com/office/drawing/2014/main" id="{FD143BB0-3D75-4240-A40C-9BA9C9269E7F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630473" y="1661234"/>
              <a:ext cx="58847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02" name="Lab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B859EC7-27CA-4E84-B61F-69DAB06E3AFA}"/>
                </a:ext>
              </a:extLst>
            </p:cNvPr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727242" y="1585342"/>
              <a:ext cx="494905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아니요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04" name="Drop-Down Box">
            <a:extLst>
              <a:ext uri="{FF2B5EF4-FFF2-40B4-BE49-F238E27FC236}">
                <a16:creationId xmlns:a16="http://schemas.microsoft.com/office/drawing/2014/main" id="{CC068EEF-3717-4B41-AB77-4A23A9DA00CA}"/>
              </a:ext>
            </a:extLst>
          </p:cNvPr>
          <p:cNvGrpSpPr>
            <a:grpSpLocks/>
          </p:cNvGrpSpPr>
          <p:nvPr/>
        </p:nvGrpSpPr>
        <p:grpSpPr bwMode="auto">
          <a:xfrm>
            <a:off x="3705824" y="2253933"/>
            <a:ext cx="1202057" cy="241092"/>
            <a:chOff x="595686" y="1182998"/>
            <a:chExt cx="1368150" cy="397331"/>
          </a:xfrm>
        </p:grpSpPr>
        <p:sp>
          <p:nvSpPr>
            <p:cNvPr id="105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CA17796-0639-4912-BB81-A5E4494C062D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95686" y="1182998"/>
              <a:ext cx="1368150" cy="39733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0800" rIns="256032" bIns="5080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대표자</a:t>
              </a:r>
              <a:r>
                <a:rPr kumimoji="0" lang="en-US" altLang="ko-KR" sz="900" b="0" i="0" u="none" strike="noStrike" kern="1200" cap="none" spc="0" normalizeH="0" baseline="0" noProof="0" err="1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rudfur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06" name="Arrow Dow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CA8CF378-76CE-4F2F-A2C3-C4A6FDF14DCB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32166 w 197"/>
                <a:gd name="T3" fmla="*/ 36177 h 115"/>
                <a:gd name="T4" fmla="*/ 64008 w 197"/>
                <a:gd name="T5" fmla="*/ 0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7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F24E5F5E-B266-4437-A84C-EC12215800E3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3747764" y="1913947"/>
            <a:ext cx="1160117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대표자경력사항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8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93CACB35-DD01-42B2-AAFE-D1110326DF72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6010594" y="1909556"/>
            <a:ext cx="1228278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OwnerCareer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149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74B17584-C195-4EE1-AABE-E2C1292952D3}"/>
              </a:ext>
            </a:extLst>
          </p:cNvPr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187555" y="2926944"/>
            <a:ext cx="381100" cy="212366"/>
            <a:chOff x="593892" y="1585342"/>
            <a:chExt cx="396880" cy="212008"/>
          </a:xfrm>
        </p:grpSpPr>
        <p:sp>
          <p:nvSpPr>
            <p:cNvPr id="150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933E9440-2832-4F8B-A1B9-87135A555AEC}"/>
                </a:ext>
              </a:extLst>
            </p:cNvPr>
            <p:cNvSpPr/>
            <p:nvPr/>
          </p:nvSpPr>
          <p:spPr>
            <a:xfrm>
              <a:off x="593892" y="1624783"/>
              <a:ext cx="133543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1" name="Check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CC2A5057-6F6A-4367-A2D4-DC88417D1172}"/>
                </a:ext>
              </a:extLst>
            </p:cNvPr>
            <p:cNvSpPr/>
            <p:nvPr/>
          </p:nvSpPr>
          <p:spPr>
            <a:xfrm>
              <a:off x="630458" y="1661234"/>
              <a:ext cx="58822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2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39579775-F27B-4689-AACD-8C8C4B7B8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242" y="1585342"/>
              <a:ext cx="263530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예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53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99DECF2C-38F0-4BC3-9F69-DAC96B88ECF7}"/>
              </a:ext>
            </a:extLst>
          </p:cNvPr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6736828" y="2925356"/>
            <a:ext cx="603021" cy="212366"/>
            <a:chOff x="593892" y="1585342"/>
            <a:chExt cx="628255" cy="212008"/>
          </a:xfrm>
        </p:grpSpPr>
        <p:sp>
          <p:nvSpPr>
            <p:cNvPr id="154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819DD5E3-5241-4A45-9DF7-24E141C65478}"/>
                </a:ext>
              </a:extLst>
            </p:cNvPr>
            <p:cNvSpPr/>
            <p:nvPr/>
          </p:nvSpPr>
          <p:spPr>
            <a:xfrm>
              <a:off x="593892" y="1624784"/>
              <a:ext cx="133599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5" name="Check" descr="&lt;SmartSettings&gt;&lt;SmartResize anchorLeft=&quot;Absolute&quot; anchorTop=&quot;None&quot; anchorRight=&quot;None&quot; anchorBottom=&quot;None&quot; /&gt;&lt;/SmartSettings&gt;" hidden="1">
              <a:extLst>
                <a:ext uri="{FF2B5EF4-FFF2-40B4-BE49-F238E27FC236}">
                  <a16:creationId xmlns:a16="http://schemas.microsoft.com/office/drawing/2014/main" id="{6B268367-BBBF-4878-BCF3-8648E6A008C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630473" y="1661234"/>
              <a:ext cx="58847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6" name="Lab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623045C-A492-4C76-8D06-1436C38D4063}"/>
                </a:ext>
              </a:extLst>
            </p:cNvPr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727242" y="1585342"/>
              <a:ext cx="494905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아니요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58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B9613723-DCA6-4B56-8474-C49F007E17D6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3747764" y="3519365"/>
            <a:ext cx="398067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9" name="Button">
            <a:extLst>
              <a:ext uri="{FF2B5EF4-FFF2-40B4-BE49-F238E27FC236}">
                <a16:creationId xmlns:a16="http://schemas.microsoft.com/office/drawing/2014/main" id="{1DFD3377-A79E-4994-9D4F-F051372B1C0E}"/>
              </a:ext>
            </a:extLst>
          </p:cNvPr>
          <p:cNvSpPr>
            <a:spLocks/>
          </p:cNvSpPr>
          <p:nvPr/>
        </p:nvSpPr>
        <p:spPr bwMode="auto">
          <a:xfrm>
            <a:off x="6934674" y="3935997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저장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0" name="Button">
            <a:extLst>
              <a:ext uri="{FF2B5EF4-FFF2-40B4-BE49-F238E27FC236}">
                <a16:creationId xmlns:a16="http://schemas.microsoft.com/office/drawing/2014/main" id="{A4DCBDDC-66D7-40ED-AC39-16AB766C0B7D}"/>
              </a:ext>
            </a:extLst>
          </p:cNvPr>
          <p:cNvSpPr>
            <a:spLocks/>
          </p:cNvSpPr>
          <p:nvPr/>
        </p:nvSpPr>
        <p:spPr bwMode="auto">
          <a:xfrm>
            <a:off x="7435462" y="3931828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목록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1" name="Button">
            <a:extLst>
              <a:ext uri="{FF2B5EF4-FFF2-40B4-BE49-F238E27FC236}">
                <a16:creationId xmlns:a16="http://schemas.microsoft.com/office/drawing/2014/main" id="{DF3990B4-26F4-4123-B670-EAC866C340EA}"/>
              </a:ext>
            </a:extLst>
          </p:cNvPr>
          <p:cNvSpPr>
            <a:spLocks/>
          </p:cNvSpPr>
          <p:nvPr/>
        </p:nvSpPr>
        <p:spPr bwMode="auto">
          <a:xfrm>
            <a:off x="1563545" y="5713011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추가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2" name="Button">
            <a:extLst>
              <a:ext uri="{FF2B5EF4-FFF2-40B4-BE49-F238E27FC236}">
                <a16:creationId xmlns:a16="http://schemas.microsoft.com/office/drawing/2014/main" id="{0D4513FB-22A9-4DEA-AB0E-780A5B7E88EC}"/>
              </a:ext>
            </a:extLst>
          </p:cNvPr>
          <p:cNvSpPr>
            <a:spLocks/>
          </p:cNvSpPr>
          <p:nvPr/>
        </p:nvSpPr>
        <p:spPr bwMode="auto">
          <a:xfrm>
            <a:off x="2124543" y="5713012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삭제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7555DF5B-E0ED-4B54-A669-D0BE445DBFDE}"/>
              </a:ext>
            </a:extLst>
          </p:cNvPr>
          <p:cNvSpPr/>
          <p:nvPr/>
        </p:nvSpPr>
        <p:spPr>
          <a:xfrm>
            <a:off x="3540952" y="2149682"/>
            <a:ext cx="129760" cy="138112"/>
          </a:xfrm>
          <a:prstGeom prst="ellipse">
            <a:avLst/>
          </a:prstGeom>
          <a:solidFill>
            <a:srgbClr val="D60C0C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Text Box">
            <a:extLst>
              <a:ext uri="{FF2B5EF4-FFF2-40B4-BE49-F238E27FC236}">
                <a16:creationId xmlns:a16="http://schemas.microsoft.com/office/drawing/2014/main" id="{9FE9ADF7-E1AA-43A4-9842-2CFC90395EFE}"/>
              </a:ext>
            </a:extLst>
          </p:cNvPr>
          <p:cNvSpPr/>
          <p:nvPr/>
        </p:nvSpPr>
        <p:spPr>
          <a:xfrm>
            <a:off x="511176" y="1938351"/>
            <a:ext cx="289709" cy="22570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16" name="Text Box">
            <a:extLst>
              <a:ext uri="{FF2B5EF4-FFF2-40B4-BE49-F238E27FC236}">
                <a16:creationId xmlns:a16="http://schemas.microsoft.com/office/drawing/2014/main" id="{A8654E98-1664-4662-902D-5C3C9E4B7129}"/>
              </a:ext>
            </a:extLst>
          </p:cNvPr>
          <p:cNvSpPr/>
          <p:nvPr/>
        </p:nvSpPr>
        <p:spPr>
          <a:xfrm>
            <a:off x="807344" y="1938350"/>
            <a:ext cx="289709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2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4" name="Text Box">
            <a:extLst>
              <a:ext uri="{FF2B5EF4-FFF2-40B4-BE49-F238E27FC236}">
                <a16:creationId xmlns:a16="http://schemas.microsoft.com/office/drawing/2014/main" id="{357480A6-7865-46A8-9EEA-AB76D354A04A}"/>
              </a:ext>
            </a:extLst>
          </p:cNvPr>
          <p:cNvSpPr/>
          <p:nvPr/>
        </p:nvSpPr>
        <p:spPr>
          <a:xfrm>
            <a:off x="627635" y="2263788"/>
            <a:ext cx="1010731" cy="22570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Page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9" name="Text Box">
            <a:extLst>
              <a:ext uri="{FF2B5EF4-FFF2-40B4-BE49-F238E27FC236}">
                <a16:creationId xmlns:a16="http://schemas.microsoft.com/office/drawing/2014/main" id="{8C8D47C2-E080-4564-B239-D11B85C48253}"/>
              </a:ext>
            </a:extLst>
          </p:cNvPr>
          <p:cNvSpPr/>
          <p:nvPr/>
        </p:nvSpPr>
        <p:spPr>
          <a:xfrm>
            <a:off x="1110063" y="1931165"/>
            <a:ext cx="289709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3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71" name="Text Box">
            <a:extLst>
              <a:ext uri="{FF2B5EF4-FFF2-40B4-BE49-F238E27FC236}">
                <a16:creationId xmlns:a16="http://schemas.microsoft.com/office/drawing/2014/main" id="{10154C68-48A6-44C8-8A80-BB88B4850B02}"/>
              </a:ext>
            </a:extLst>
          </p:cNvPr>
          <p:cNvSpPr/>
          <p:nvPr/>
        </p:nvSpPr>
        <p:spPr>
          <a:xfrm>
            <a:off x="1426478" y="1933512"/>
            <a:ext cx="289709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4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72" name="Text Box">
            <a:extLst>
              <a:ext uri="{FF2B5EF4-FFF2-40B4-BE49-F238E27FC236}">
                <a16:creationId xmlns:a16="http://schemas.microsoft.com/office/drawing/2014/main" id="{52253CA9-8B1E-4977-8766-44AAB190A6FF}"/>
              </a:ext>
            </a:extLst>
          </p:cNvPr>
          <p:cNvSpPr/>
          <p:nvPr/>
        </p:nvSpPr>
        <p:spPr>
          <a:xfrm>
            <a:off x="1738610" y="1929557"/>
            <a:ext cx="289709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</a:t>
            </a:r>
          </a:p>
        </p:txBody>
      </p:sp>
      <p:grpSp>
        <p:nvGrpSpPr>
          <p:cNvPr id="82" name="Drop-Down Box (Expanded)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A61961B-06B7-4689-A767-F27B9D4B7FC6}"/>
              </a:ext>
            </a:extLst>
          </p:cNvPr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2742248" y="3928993"/>
            <a:ext cx="3913503" cy="1521104"/>
            <a:chOff x="595686" y="1252664"/>
            <a:chExt cx="1686513" cy="1627763"/>
          </a:xfrm>
        </p:grpSpPr>
        <p:sp>
          <p:nvSpPr>
            <p:cNvPr id="83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C62A076-529B-4FBD-962A-3A51A740518A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595686" y="1252664"/>
              <a:ext cx="1686513" cy="2579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50800" rIns="256032" bIns="5080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대표자학력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84" name="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5DA4018-DF9D-4B0E-9AE0-6FF6317D59A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595686" y="1502082"/>
              <a:ext cx="1686513" cy="137834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50800" bIns="5080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900" b="0" i="0" u="none" strike="noStrike" kern="1200" cap="none" spc="0" normalizeH="0" baseline="0" noProof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9204ABB0-518D-4FEE-8981-5D206CF44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020492"/>
              </p:ext>
            </p:extLst>
          </p:nvPr>
        </p:nvGraphicFramePr>
        <p:xfrm>
          <a:off x="2813685" y="4233269"/>
          <a:ext cx="3740901" cy="853464"/>
        </p:xfrm>
        <a:graphic>
          <a:graphicData uri="http://schemas.openxmlformats.org/drawingml/2006/table">
            <a:tbl>
              <a:tblPr firstRow="1" bandRow="1"/>
              <a:tblGrid>
                <a:gridCol w="462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2486">
                  <a:extLst>
                    <a:ext uri="{9D8B030D-6E8A-4147-A177-3AD203B41FA5}">
                      <a16:colId xmlns:a16="http://schemas.microsoft.com/office/drawing/2014/main" val="4017218450"/>
                    </a:ext>
                  </a:extLst>
                </a:gridCol>
              </a:tblGrid>
              <a:tr h="193456">
                <a:tc>
                  <a:txBody>
                    <a:bodyPr/>
                    <a:lstStyle/>
                    <a:p>
                      <a:pPr algn="ctr"/>
                      <a:r>
                        <a:rPr lang="en-US" sz="8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졸업년도</a:t>
                      </a:r>
                      <a:endParaRPr lang="en-US" sz="8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약관명</a:t>
                      </a:r>
                      <a:endParaRPr lang="en-US" sz="8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약관설명</a:t>
                      </a:r>
                      <a:endParaRPr lang="en-US" sz="8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456">
                <a:tc>
                  <a:txBody>
                    <a:bodyPr/>
                    <a:lstStyle/>
                    <a:p>
                      <a:pPr algn="ctr"/>
                      <a:r>
                        <a:rPr lang="en-US" sz="8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1982</a:t>
                      </a:r>
                      <a:endParaRPr lang="en-US" sz="800" b="0" noProof="1">
                        <a:solidFill>
                          <a:srgbClr val="5F5F5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이용자약관 </a:t>
                      </a:r>
                      <a:endParaRPr lang="en-US" sz="700" b="0" noProof="1">
                        <a:solidFill>
                          <a:srgbClr val="5F5F5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noProof="1">
                        <a:solidFill>
                          <a:srgbClr val="5F5F5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456">
                <a:tc>
                  <a:txBody>
                    <a:bodyPr/>
                    <a:lstStyle/>
                    <a:p>
                      <a:pPr algn="ctr"/>
                      <a:r>
                        <a:rPr lang="en-US" sz="8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1982</a:t>
                      </a:r>
                      <a:endParaRPr lang="en-US" sz="8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개인정보호정책</a:t>
                      </a:r>
                      <a:endParaRPr lang="en-US" altLang="ko-KR" sz="700" b="0" noProof="1">
                        <a:solidFill>
                          <a:srgbClr val="5F5F5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730582"/>
                  </a:ext>
                </a:extLst>
              </a:tr>
              <a:tr h="1934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1982</a:t>
                      </a:r>
                      <a:endParaRPr lang="en-US" altLang="ko-KR" sz="8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700" b="0" noProof="1">
                        <a:solidFill>
                          <a:srgbClr val="5F5F5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597928"/>
                  </a:ext>
                </a:extLst>
              </a:tr>
            </a:tbl>
          </a:graphicData>
        </a:graphic>
      </p:graphicFrame>
      <p:sp>
        <p:nvSpPr>
          <p:cNvPr id="86" name="Button">
            <a:extLst>
              <a:ext uri="{FF2B5EF4-FFF2-40B4-BE49-F238E27FC236}">
                <a16:creationId xmlns:a16="http://schemas.microsoft.com/office/drawing/2014/main" id="{FEDE4F1D-14AD-4555-972F-13321AED725C}"/>
              </a:ext>
            </a:extLst>
          </p:cNvPr>
          <p:cNvSpPr>
            <a:spLocks/>
          </p:cNvSpPr>
          <p:nvPr/>
        </p:nvSpPr>
        <p:spPr bwMode="auto">
          <a:xfrm>
            <a:off x="6841975" y="4783761"/>
            <a:ext cx="375826" cy="137674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선택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1" name="Button">
            <a:extLst>
              <a:ext uri="{FF2B5EF4-FFF2-40B4-BE49-F238E27FC236}">
                <a16:creationId xmlns:a16="http://schemas.microsoft.com/office/drawing/2014/main" id="{EC17DB49-34F8-4505-8313-AAC28F1703CF}"/>
              </a:ext>
            </a:extLst>
          </p:cNvPr>
          <p:cNvSpPr>
            <a:spLocks/>
          </p:cNvSpPr>
          <p:nvPr/>
        </p:nvSpPr>
        <p:spPr bwMode="auto">
          <a:xfrm>
            <a:off x="5807347" y="5533607"/>
            <a:ext cx="443561" cy="225702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검색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117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0D4BCC33-70FF-4F97-AF12-105E8D176EA9}"/>
              </a:ext>
            </a:extLst>
          </p:cNvPr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3747764" y="2902411"/>
            <a:ext cx="381100" cy="212366"/>
            <a:chOff x="593892" y="1585342"/>
            <a:chExt cx="396880" cy="212008"/>
          </a:xfrm>
        </p:grpSpPr>
        <p:sp>
          <p:nvSpPr>
            <p:cNvPr id="118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C3262886-F806-4DD7-A806-33DB98389F2F}"/>
                </a:ext>
              </a:extLst>
            </p:cNvPr>
            <p:cNvSpPr/>
            <p:nvPr/>
          </p:nvSpPr>
          <p:spPr>
            <a:xfrm>
              <a:off x="593892" y="1624783"/>
              <a:ext cx="133543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19" name="Check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0D52A242-8B80-4FC2-AA78-D55EE687ABED}"/>
                </a:ext>
              </a:extLst>
            </p:cNvPr>
            <p:cNvSpPr/>
            <p:nvPr/>
          </p:nvSpPr>
          <p:spPr>
            <a:xfrm>
              <a:off x="630458" y="1661234"/>
              <a:ext cx="58822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20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2D7E5B05-5976-4085-AADF-85E2FFECBD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242" y="1585342"/>
              <a:ext cx="263530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예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21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BD90FCED-7C61-45F1-BB93-813B5C6D531A}"/>
              </a:ext>
            </a:extLst>
          </p:cNvPr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4297037" y="2900823"/>
            <a:ext cx="603021" cy="212366"/>
            <a:chOff x="593892" y="1585342"/>
            <a:chExt cx="628255" cy="212008"/>
          </a:xfrm>
        </p:grpSpPr>
        <p:sp>
          <p:nvSpPr>
            <p:cNvPr id="122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5ABE2BA3-D881-41CA-8C9F-D1FDE79D9F8D}"/>
                </a:ext>
              </a:extLst>
            </p:cNvPr>
            <p:cNvSpPr/>
            <p:nvPr/>
          </p:nvSpPr>
          <p:spPr>
            <a:xfrm>
              <a:off x="593892" y="1624784"/>
              <a:ext cx="133599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23" name="Check" descr="&lt;SmartSettings&gt;&lt;SmartResize anchorLeft=&quot;Absolute&quot; anchorTop=&quot;None&quot; anchorRight=&quot;None&quot; anchorBottom=&quot;None&quot; /&gt;&lt;/SmartSettings&gt;" hidden="1">
              <a:extLst>
                <a:ext uri="{FF2B5EF4-FFF2-40B4-BE49-F238E27FC236}">
                  <a16:creationId xmlns:a16="http://schemas.microsoft.com/office/drawing/2014/main" id="{7C8E7AF6-122F-4CD0-86ED-F1C8D01765D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630473" y="1661234"/>
              <a:ext cx="58847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25" name="Lab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987D0B8-E79A-438C-8134-FEF0747402D8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727242" y="1585342"/>
              <a:ext cx="494905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아니요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602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/syst01/SYST0104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ko-KR" altLang="en-US"/>
              <a:t>화면정의</a:t>
            </a:r>
            <a:r>
              <a:rPr lang="en-US" altLang="ko-KR"/>
              <a:t>: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ko-KR" altLang="en-US"/>
              <a:t>신청서 관리 처리폼 화면</a:t>
            </a:r>
            <a:r>
              <a:rPr lang="en-US" altLang="ko-KR"/>
              <a:t>.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altLang="ko-KR"/>
          </a:p>
          <a:p>
            <a:pPr fontAlgn="auto">
              <a:spcAft>
                <a:spcPts val="0"/>
              </a:spcAft>
              <a:buFont typeface="+mj-lt"/>
              <a:buAutoNum type="arabicParenR"/>
              <a:defRPr/>
            </a:pPr>
            <a:r>
              <a:rPr lang="ko-KR" altLang="en-US"/>
              <a:t>목록버튼을 클릭하면 템플릿 목록 리스트 화면으로 이동한다</a:t>
            </a:r>
            <a:r>
              <a:rPr lang="en-US" altLang="ko-KR"/>
              <a:t>.</a:t>
            </a:r>
          </a:p>
        </p:txBody>
      </p:sp>
      <p:sp>
        <p:nvSpPr>
          <p:cNvPr id="10" name="Window Frame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361950" y="782638"/>
            <a:ext cx="7564438" cy="534035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11" name="그룹 157"/>
          <p:cNvGrpSpPr>
            <a:grpSpLocks/>
          </p:cNvGrpSpPr>
          <p:nvPr/>
        </p:nvGrpSpPr>
        <p:grpSpPr bwMode="auto">
          <a:xfrm>
            <a:off x="384175" y="887413"/>
            <a:ext cx="7542213" cy="211137"/>
            <a:chOff x="1184447" y="3314541"/>
            <a:chExt cx="7541482" cy="209638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2E86028-6777-4C52-8DAB-4AED346625E6}"/>
                </a:ext>
              </a:extLst>
            </p:cNvPr>
            <p:cNvCxnSpPr/>
            <p:nvPr/>
          </p:nvCxnSpPr>
          <p:spPr>
            <a:xfrm flipH="1">
              <a:off x="1184447" y="3524179"/>
              <a:ext cx="7541482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모서리가 둥근 직사각형 37">
              <a:extLst>
                <a:ext uri="{FF2B5EF4-FFF2-40B4-BE49-F238E27FC236}">
                  <a16:creationId xmlns:a16="http://schemas.microsoft.com/office/drawing/2014/main" id="{21379B54-1164-4809-90EB-EE84C91387F1}"/>
                </a:ext>
              </a:extLst>
            </p:cNvPr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신청서관리</a:t>
              </a:r>
              <a:endParaRPr kumimoji="0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모서리가 둥근 직사각형 38">
              <a:extLst>
                <a:ext uri="{FF2B5EF4-FFF2-40B4-BE49-F238E27FC236}">
                  <a16:creationId xmlns:a16="http://schemas.microsoft.com/office/drawing/2014/main" id="{388925E2-66DD-4434-887F-08CA1052C0A1}"/>
                </a:ext>
              </a:extLst>
            </p:cNvPr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홈 </a:t>
              </a:r>
              <a:r>
                <a:rPr kumimoji="0" lang="en-US" altLang="ko-KR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&gt; </a:t>
              </a:r>
              <a:r>
                <a:rPr kumimoji="0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관리페에지 </a:t>
              </a:r>
              <a:r>
                <a:rPr kumimoji="0" lang="en-US" altLang="ko-KR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&gt; </a:t>
              </a:r>
              <a:r>
                <a:rPr kumimoji="0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신청서관리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B545DC8-2AB3-4B78-BA74-51A7F505A4CD}"/>
                </a:ext>
              </a:extLst>
            </p:cNvPr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6" name="그룹 158"/>
          <p:cNvGrpSpPr>
            <a:grpSpLocks/>
          </p:cNvGrpSpPr>
          <p:nvPr/>
        </p:nvGrpSpPr>
        <p:grpSpPr bwMode="auto">
          <a:xfrm>
            <a:off x="361950" y="1206500"/>
            <a:ext cx="7540625" cy="198438"/>
            <a:chOff x="4281522" y="3339258"/>
            <a:chExt cx="7541392" cy="198895"/>
          </a:xfrm>
        </p:grpSpPr>
        <p:sp>
          <p:nvSpPr>
            <p:cNvPr id="17" name="모서리가 둥근 직사각형 77">
              <a:extLst>
                <a:ext uri="{FF2B5EF4-FFF2-40B4-BE49-F238E27FC236}">
                  <a16:creationId xmlns:a16="http://schemas.microsoft.com/office/drawing/2014/main" id="{79A9DEDF-007D-4A30-9E64-AFFD608F1B01}"/>
                </a:ext>
              </a:extLst>
            </p:cNvPr>
            <p:cNvSpPr/>
            <p:nvPr/>
          </p:nvSpPr>
          <p:spPr>
            <a:xfrm>
              <a:off x="4291047" y="3339258"/>
              <a:ext cx="2207358" cy="151013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STEP2. </a:t>
              </a:r>
              <a:r>
                <a:rPr kumimoji="0" lang="ko-KR" alt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신청서관리 </a:t>
              </a:r>
              <a:r>
                <a:rPr kumimoji="0" lang="en-US" altLang="ko-KR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- </a:t>
              </a:r>
              <a:r>
                <a:rPr kumimoji="0" lang="ko-KR" alt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처리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1789472-023D-4113-AEDC-335265C6CBDD}"/>
                </a:ext>
              </a:extLst>
            </p:cNvPr>
            <p:cNvCxnSpPr/>
            <p:nvPr/>
          </p:nvCxnSpPr>
          <p:spPr>
            <a:xfrm flipH="1">
              <a:off x="4281522" y="3538153"/>
              <a:ext cx="7541392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Box">
            <a:extLst>
              <a:ext uri="{FF2B5EF4-FFF2-40B4-BE49-F238E27FC236}">
                <a16:creationId xmlns:a16="http://schemas.microsoft.com/office/drawing/2014/main" id="{DBE66086-C7D2-4215-9DC5-3953172A648A}"/>
              </a:ext>
            </a:extLst>
          </p:cNvPr>
          <p:cNvSpPr/>
          <p:nvPr/>
        </p:nvSpPr>
        <p:spPr>
          <a:xfrm>
            <a:off x="511175" y="1526420"/>
            <a:ext cx="623888" cy="225425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기본정보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0" name="Text Box">
            <a:extLst>
              <a:ext uri="{FF2B5EF4-FFF2-40B4-BE49-F238E27FC236}">
                <a16:creationId xmlns:a16="http://schemas.microsoft.com/office/drawing/2014/main" id="{E2A80FF0-7C73-45AD-ACA1-355E5B61A5EA}"/>
              </a:ext>
            </a:extLst>
          </p:cNvPr>
          <p:cNvSpPr/>
          <p:nvPr/>
        </p:nvSpPr>
        <p:spPr>
          <a:xfrm>
            <a:off x="1140520" y="1528663"/>
            <a:ext cx="905577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항목관리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3D607B-8874-42C3-A8C3-0809CF997883}"/>
              </a:ext>
            </a:extLst>
          </p:cNvPr>
          <p:cNvCxnSpPr>
            <a:cxnSpLocks/>
          </p:cNvCxnSpPr>
          <p:nvPr/>
        </p:nvCxnSpPr>
        <p:spPr>
          <a:xfrm>
            <a:off x="2048371" y="1528008"/>
            <a:ext cx="0" cy="23336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A449E81-B5A9-44D9-BF72-D3E2EA7B60C2}"/>
              </a:ext>
            </a:extLst>
          </p:cNvPr>
          <p:cNvCxnSpPr>
            <a:cxnSpLocks/>
          </p:cNvCxnSpPr>
          <p:nvPr/>
        </p:nvCxnSpPr>
        <p:spPr>
          <a:xfrm>
            <a:off x="1133001" y="1528008"/>
            <a:ext cx="0" cy="23336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">
            <a:extLst>
              <a:ext uri="{FF2B5EF4-FFF2-40B4-BE49-F238E27FC236}">
                <a16:creationId xmlns:a16="http://schemas.microsoft.com/office/drawing/2014/main" id="{40880AA0-D707-444C-9B51-7AE63993A49C}"/>
              </a:ext>
            </a:extLst>
          </p:cNvPr>
          <p:cNvSpPr/>
          <p:nvPr/>
        </p:nvSpPr>
        <p:spPr>
          <a:xfrm>
            <a:off x="2062145" y="1528662"/>
            <a:ext cx="1046197" cy="22570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미리보기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5C8F977-7E2C-4148-8312-FB2991C6468E}"/>
              </a:ext>
            </a:extLst>
          </p:cNvPr>
          <p:cNvCxnSpPr>
            <a:cxnSpLocks/>
          </p:cNvCxnSpPr>
          <p:nvPr/>
        </p:nvCxnSpPr>
        <p:spPr>
          <a:xfrm flipH="1">
            <a:off x="511175" y="1759783"/>
            <a:ext cx="73914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홈</a:t>
            </a:r>
            <a:r>
              <a:rPr lang="en-US" altLang="ko-KR"/>
              <a:t>&gt;</a:t>
            </a:r>
            <a:r>
              <a:rPr lang="ko-KR" altLang="en-US"/>
              <a:t>관리페이지</a:t>
            </a:r>
            <a:r>
              <a:rPr lang="en-US" altLang="ko-KR"/>
              <a:t>&gt;</a:t>
            </a:r>
            <a:r>
              <a:rPr lang="ko-KR" altLang="en-US"/>
              <a:t>신청서관리</a:t>
            </a:r>
          </a:p>
        </p:txBody>
      </p:sp>
      <p:sp>
        <p:nvSpPr>
          <p:cNvPr id="26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신청서관리 </a:t>
            </a:r>
            <a:r>
              <a:rPr lang="en-US" altLang="ko-KR"/>
              <a:t>-</a:t>
            </a:r>
            <a:r>
              <a:rPr lang="ko-KR" altLang="en-US"/>
              <a:t>처리</a:t>
            </a:r>
            <a:endParaRPr lang="en-US" altLang="ko-KR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0536D4A8-9C75-41CB-8FEC-43F7FD964BDB}"/>
              </a:ext>
            </a:extLst>
          </p:cNvPr>
          <p:cNvGraphicFramePr>
            <a:graphicFrameLocks noGrp="1"/>
          </p:cNvGraphicFramePr>
          <p:nvPr/>
        </p:nvGraphicFramePr>
        <p:xfrm>
          <a:off x="535015" y="1873326"/>
          <a:ext cx="7247526" cy="1611125"/>
        </p:xfrm>
        <a:graphic>
          <a:graphicData uri="http://schemas.openxmlformats.org/drawingml/2006/table">
            <a:tbl>
              <a:tblPr firstRow="1" bandRow="1"/>
              <a:tblGrid>
                <a:gridCol w="1364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225">
                <a:tc>
                  <a:txBody>
                    <a:bodyPr/>
                    <a:lstStyle/>
                    <a:p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재직중인기업형태</a:t>
                      </a:r>
                      <a:endParaRPr lang="en-US" sz="900" b="0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사업자번호</a:t>
                      </a:r>
                      <a:endParaRPr lang="en-US" sz="900" b="0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173036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성명</a:t>
                      </a:r>
                      <a:r>
                        <a:rPr lang="en-US" altLang="ko-KR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신청자본인</a:t>
                      </a:r>
                      <a:r>
                        <a:rPr lang="en-US" altLang="ko-KR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US" sz="900" b="0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신청자 생년월일</a:t>
                      </a:r>
                      <a:endParaRPr lang="en-US" sz="900" b="0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신청자주민등록번호</a:t>
                      </a: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8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2046097" y="1921054"/>
            <a:ext cx="742555" cy="212366"/>
            <a:chOff x="593892" y="1585340"/>
            <a:chExt cx="743630" cy="212008"/>
          </a:xfrm>
        </p:grpSpPr>
        <p:sp>
          <p:nvSpPr>
            <p:cNvPr id="29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D02710E3-22E7-4C58-AEFF-EEB6815262A9}"/>
                </a:ext>
              </a:extLst>
            </p:cNvPr>
            <p:cNvSpPr/>
            <p:nvPr/>
          </p:nvSpPr>
          <p:spPr>
            <a:xfrm>
              <a:off x="593892" y="1624783"/>
              <a:ext cx="133543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0" name="Check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D6ACD7D7-BF56-45E9-900E-32C4F7EC76DB}"/>
                </a:ext>
              </a:extLst>
            </p:cNvPr>
            <p:cNvSpPr/>
            <p:nvPr/>
          </p:nvSpPr>
          <p:spPr>
            <a:xfrm>
              <a:off x="630458" y="1661234"/>
              <a:ext cx="58822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1" name="Label" descr="&lt;Tags&gt;&lt;SMARTRESIZEANCHORS&gt;Absolute,Absolute,Absolute,Absolute&lt;/SMARTRESIZEANCHORS&gt;&lt;/Tags&gt;"/>
            <p:cNvSpPr txBox="1">
              <a:spLocks noChangeArrowheads="1"/>
            </p:cNvSpPr>
            <p:nvPr/>
          </p:nvSpPr>
          <p:spPr bwMode="auto">
            <a:xfrm>
              <a:off x="727242" y="1585340"/>
              <a:ext cx="610280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법인기업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32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826559" y="1911841"/>
            <a:ext cx="742499" cy="212366"/>
            <a:chOff x="593892" y="1585342"/>
            <a:chExt cx="743888" cy="212008"/>
          </a:xfrm>
        </p:grpSpPr>
        <p:sp>
          <p:nvSpPr>
            <p:cNvPr id="33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50E790BB-D6CE-43AD-A9FC-C41E9FBD51F0}"/>
                </a:ext>
              </a:extLst>
            </p:cNvPr>
            <p:cNvSpPr/>
            <p:nvPr/>
          </p:nvSpPr>
          <p:spPr>
            <a:xfrm>
              <a:off x="593892" y="1624784"/>
              <a:ext cx="133599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4" name="Check" descr="&lt;SmartSettings&gt;&lt;SmartResize anchorLeft=&quot;Absolute&quot; anchorTop=&quot;None&quot; anchorRight=&quot;None&quot; anchorBottom=&quot;None&quot; /&gt;&lt;/SmartSettings&gt;" hidden="1">
              <a:extLst>
                <a:ext uri="{FF2B5EF4-FFF2-40B4-BE49-F238E27FC236}">
                  <a16:creationId xmlns:a16="http://schemas.microsoft.com/office/drawing/2014/main" id="{C6E74321-5765-4496-83F2-59E098520AC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630473" y="1661234"/>
              <a:ext cx="58847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5" name="Label" descr="&lt;SmartSettings&gt;&lt;SmartResize anchorLeft=&quot;Absolute&quot; anchorTop=&quot;Absolute&quot; anchorRight=&quot;Absolute&quot; anchorBottom=&quot;Absolute&quot; /&gt;&lt;/SmartSettings&gt;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27242" y="1585342"/>
              <a:ext cx="610538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개인기업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6" name="Text Box">
            <a:extLst>
              <a:ext uri="{FF2B5EF4-FFF2-40B4-BE49-F238E27FC236}">
                <a16:creationId xmlns:a16="http://schemas.microsoft.com/office/drawing/2014/main" id="{71578CE5-209A-4819-A64E-85A59B988780}"/>
              </a:ext>
            </a:extLst>
          </p:cNvPr>
          <p:cNvSpPr/>
          <p:nvPr/>
        </p:nvSpPr>
        <p:spPr>
          <a:xfrm>
            <a:off x="2046097" y="2229317"/>
            <a:ext cx="1950037" cy="23641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7" name="Text Box">
            <a:extLst>
              <a:ext uri="{FF2B5EF4-FFF2-40B4-BE49-F238E27FC236}">
                <a16:creationId xmlns:a16="http://schemas.microsoft.com/office/drawing/2014/main" id="{71578CE5-209A-4819-A64E-85A59B988780}"/>
              </a:ext>
            </a:extLst>
          </p:cNvPr>
          <p:cNvSpPr/>
          <p:nvPr/>
        </p:nvSpPr>
        <p:spPr>
          <a:xfrm>
            <a:off x="2046096" y="2564665"/>
            <a:ext cx="1950037" cy="23641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8" name="Text Box">
            <a:extLst>
              <a:ext uri="{FF2B5EF4-FFF2-40B4-BE49-F238E27FC236}">
                <a16:creationId xmlns:a16="http://schemas.microsoft.com/office/drawing/2014/main" id="{71578CE5-209A-4819-A64E-85A59B988780}"/>
              </a:ext>
            </a:extLst>
          </p:cNvPr>
          <p:cNvSpPr/>
          <p:nvPr/>
        </p:nvSpPr>
        <p:spPr>
          <a:xfrm>
            <a:off x="2046095" y="2881496"/>
            <a:ext cx="1950037" cy="23641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9" name="Text Box">
            <a:extLst>
              <a:ext uri="{FF2B5EF4-FFF2-40B4-BE49-F238E27FC236}">
                <a16:creationId xmlns:a16="http://schemas.microsoft.com/office/drawing/2014/main" id="{71578CE5-209A-4819-A64E-85A59B988780}"/>
              </a:ext>
            </a:extLst>
          </p:cNvPr>
          <p:cNvSpPr/>
          <p:nvPr/>
        </p:nvSpPr>
        <p:spPr>
          <a:xfrm>
            <a:off x="2046095" y="3198465"/>
            <a:ext cx="1545526" cy="25646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0" name="Text Box">
            <a:extLst>
              <a:ext uri="{FF2B5EF4-FFF2-40B4-BE49-F238E27FC236}">
                <a16:creationId xmlns:a16="http://schemas.microsoft.com/office/drawing/2014/main" id="{720696E8-A894-4CBC-B9A6-F83D2A3C8C67}"/>
              </a:ext>
            </a:extLst>
          </p:cNvPr>
          <p:cNvSpPr/>
          <p:nvPr/>
        </p:nvSpPr>
        <p:spPr bwMode="auto">
          <a:xfrm>
            <a:off x="3669567" y="3201083"/>
            <a:ext cx="89694" cy="24109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-</a:t>
            </a:r>
          </a:p>
        </p:txBody>
      </p:sp>
      <p:sp>
        <p:nvSpPr>
          <p:cNvPr id="41" name="Text Box">
            <a:extLst>
              <a:ext uri="{FF2B5EF4-FFF2-40B4-BE49-F238E27FC236}">
                <a16:creationId xmlns:a16="http://schemas.microsoft.com/office/drawing/2014/main" id="{71578CE5-209A-4819-A64E-85A59B988780}"/>
              </a:ext>
            </a:extLst>
          </p:cNvPr>
          <p:cNvSpPr/>
          <p:nvPr/>
        </p:nvSpPr>
        <p:spPr>
          <a:xfrm>
            <a:off x="3861625" y="3191718"/>
            <a:ext cx="1545526" cy="25646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9525" y="3566130"/>
            <a:ext cx="32095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* </a:t>
            </a: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주민등록번호는 공인인증선 인증용도로함 사용합니다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Button">
            <a:extLst>
              <a:ext uri="{FF2B5EF4-FFF2-40B4-BE49-F238E27FC236}">
                <a16:creationId xmlns:a16="http://schemas.microsoft.com/office/drawing/2014/main" id="{8C5FCB16-2BB8-4167-B507-ED90CF9F0206}"/>
              </a:ext>
            </a:extLst>
          </p:cNvPr>
          <p:cNvSpPr>
            <a:spLocks/>
          </p:cNvSpPr>
          <p:nvPr/>
        </p:nvSpPr>
        <p:spPr bwMode="auto">
          <a:xfrm>
            <a:off x="7334413" y="3596407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목록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E5A7E31-8D0D-42F8-A45B-3988D4DBCB9C}"/>
              </a:ext>
            </a:extLst>
          </p:cNvPr>
          <p:cNvSpPr/>
          <p:nvPr/>
        </p:nvSpPr>
        <p:spPr>
          <a:xfrm>
            <a:off x="7143068" y="3543433"/>
            <a:ext cx="134938" cy="138113"/>
          </a:xfrm>
          <a:prstGeom prst="ellipse">
            <a:avLst/>
          </a:prstGeom>
          <a:solidFill>
            <a:srgbClr val="D60C0C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873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/syst02/SYST0201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ko-KR" altLang="en-US"/>
              <a:t>화면정의</a:t>
            </a:r>
            <a:r>
              <a:rPr lang="en-US" altLang="ko-KR"/>
              <a:t>: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ko-KR" altLang="en-US"/>
              <a:t>신청서 코드관리 폼 화면</a:t>
            </a:r>
            <a:r>
              <a:rPr lang="en-US" altLang="ko-KR"/>
              <a:t>.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altLang="ko-KR"/>
          </a:p>
          <a:p>
            <a:r>
              <a:rPr lang="ko-KR" altLang="en-US"/>
              <a:t>코드그룹을 신규 생성한다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버튼을 클릭 시 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ko-KR" altLang="en-US"/>
              <a:t>사용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 err="1">
                <a:sym typeface="Wingdings" panose="05000000000000000000" pitchFamily="2" charset="2"/>
              </a:rPr>
              <a:t>미사용</a:t>
            </a:r>
            <a:endParaRPr lang="en-US" altLang="ko-KR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ko-KR" altLang="en-US" err="1">
                <a:sym typeface="Wingdings" panose="05000000000000000000" pitchFamily="2" charset="2"/>
              </a:rPr>
              <a:t>미사용</a:t>
            </a:r>
            <a:r>
              <a:rPr lang="ko-KR" altLang="en-US">
                <a:sym typeface="Wingdings" panose="05000000000000000000" pitchFamily="2" charset="2"/>
              </a:rPr>
              <a:t>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사용</a:t>
            </a:r>
            <a:endParaRPr lang="en-US" altLang="ko-KR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>
                <a:sym typeface="Wingdings" panose="05000000000000000000" pitchFamily="2" charset="2"/>
              </a:rPr>
              <a:t>Table</a:t>
            </a:r>
            <a:r>
              <a:rPr lang="ko-KR" altLang="en-US">
                <a:sym typeface="Wingdings" panose="05000000000000000000" pitchFamily="2" charset="2"/>
              </a:rPr>
              <a:t> </a:t>
            </a:r>
            <a:r>
              <a:rPr lang="en-US" altLang="ko-KR">
                <a:sym typeface="Wingdings" panose="05000000000000000000" pitchFamily="2" charset="2"/>
              </a:rPr>
              <a:t>:</a:t>
            </a:r>
            <a:r>
              <a:rPr lang="ko-KR" altLang="en-US">
                <a:sym typeface="Wingdings" panose="05000000000000000000" pitchFamily="2" charset="2"/>
              </a:rPr>
              <a:t> </a:t>
            </a:r>
            <a:r>
              <a:rPr lang="en-US" altLang="ko-KR">
                <a:sym typeface="Wingdings" panose="05000000000000000000" pitchFamily="2" charset="2"/>
              </a:rPr>
              <a:t>CBRTMTMA5C</a:t>
            </a:r>
          </a:p>
        </p:txBody>
      </p:sp>
      <p:sp>
        <p:nvSpPr>
          <p:cNvPr id="10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홈</a:t>
            </a:r>
            <a:r>
              <a:rPr lang="en-US" altLang="ko-KR"/>
              <a:t>&gt;</a:t>
            </a:r>
            <a:r>
              <a:rPr lang="ko-KR" altLang="en-US"/>
              <a:t>관리페이지</a:t>
            </a:r>
            <a:r>
              <a:rPr lang="en-US" altLang="ko-KR"/>
              <a:t>&gt;</a:t>
            </a:r>
            <a:r>
              <a:rPr lang="ko-KR" altLang="en-US"/>
              <a:t>신청서 코드관리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신청서 코드관리</a:t>
            </a:r>
            <a:endParaRPr lang="en-US" altLang="ko-KR"/>
          </a:p>
        </p:txBody>
      </p:sp>
      <p:sp>
        <p:nvSpPr>
          <p:cNvPr id="12" name="Window Frame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361950" y="782638"/>
            <a:ext cx="7564438" cy="534035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13" name="그룹 157"/>
          <p:cNvGrpSpPr>
            <a:grpSpLocks/>
          </p:cNvGrpSpPr>
          <p:nvPr/>
        </p:nvGrpSpPr>
        <p:grpSpPr bwMode="auto">
          <a:xfrm>
            <a:off x="384175" y="887413"/>
            <a:ext cx="7542213" cy="211137"/>
            <a:chOff x="1184447" y="3314541"/>
            <a:chExt cx="7541482" cy="20963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C2E86028-6777-4C52-8DAB-4AED346625E6}"/>
                </a:ext>
              </a:extLst>
            </p:cNvPr>
            <p:cNvCxnSpPr/>
            <p:nvPr/>
          </p:nvCxnSpPr>
          <p:spPr>
            <a:xfrm flipH="1">
              <a:off x="1184447" y="3524179"/>
              <a:ext cx="7541482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모서리가 둥근 직사각형 37">
              <a:extLst>
                <a:ext uri="{FF2B5EF4-FFF2-40B4-BE49-F238E27FC236}">
                  <a16:creationId xmlns:a16="http://schemas.microsoft.com/office/drawing/2014/main" id="{21379B54-1164-4809-90EB-EE84C91387F1}"/>
                </a:ext>
              </a:extLst>
            </p:cNvPr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  <a:ea typeface="맑은 고딕" panose="020B0503020000020004" pitchFamily="50" charset="-127"/>
                </a:rPr>
                <a:t>신청서 </a:t>
              </a:r>
              <a:r>
                <a:rPr kumimoji="0" lang="ko-KR" altLang="en-US" sz="10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코드관리</a:t>
              </a:r>
              <a:endParaRPr kumimoji="0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38">
              <a:extLst>
                <a:ext uri="{FF2B5EF4-FFF2-40B4-BE49-F238E27FC236}">
                  <a16:creationId xmlns:a16="http://schemas.microsoft.com/office/drawing/2014/main" id="{388925E2-66DD-4434-887F-08CA1052C0A1}"/>
                </a:ext>
              </a:extLst>
            </p:cNvPr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홈 </a:t>
              </a:r>
              <a:r>
                <a:rPr kumimoji="0" lang="en-US" altLang="ko-KR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&gt; </a:t>
              </a:r>
              <a:r>
                <a:rPr kumimoji="0" lang="ko-KR" altLang="en-US" sz="700" b="0" i="0" u="none" strike="noStrike" kern="1200" cap="none" spc="0" normalizeH="0" baseline="0" noProof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관리페에지</a:t>
              </a:r>
              <a:r>
                <a:rPr kumimoji="0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&gt; </a:t>
              </a:r>
              <a:r>
                <a:rPr kumimoji="0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신청서 코드관리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B545DC8-2AB3-4B78-BA74-51A7F505A4CD}"/>
                </a:ext>
              </a:extLst>
            </p:cNvPr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8" name="그룹 158"/>
          <p:cNvGrpSpPr>
            <a:grpSpLocks/>
          </p:cNvGrpSpPr>
          <p:nvPr/>
        </p:nvGrpSpPr>
        <p:grpSpPr bwMode="auto">
          <a:xfrm>
            <a:off x="361950" y="1206500"/>
            <a:ext cx="7540625" cy="198438"/>
            <a:chOff x="4281522" y="3339258"/>
            <a:chExt cx="7541392" cy="198895"/>
          </a:xfrm>
        </p:grpSpPr>
        <p:sp>
          <p:nvSpPr>
            <p:cNvPr id="19" name="모서리가 둥근 직사각형 77">
              <a:extLst>
                <a:ext uri="{FF2B5EF4-FFF2-40B4-BE49-F238E27FC236}">
                  <a16:creationId xmlns:a16="http://schemas.microsoft.com/office/drawing/2014/main" id="{79A9DEDF-007D-4A30-9E64-AFFD608F1B01}"/>
                </a:ext>
              </a:extLst>
            </p:cNvPr>
            <p:cNvSpPr/>
            <p:nvPr/>
          </p:nvSpPr>
          <p:spPr>
            <a:xfrm>
              <a:off x="4291047" y="3339258"/>
              <a:ext cx="2207358" cy="151013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STEP1. </a:t>
              </a:r>
              <a:r>
                <a:rPr kumimoji="0" lang="ko-KR" alt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신청서 코드관리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1789472-023D-4113-AEDC-335265C6CBDD}"/>
                </a:ext>
              </a:extLst>
            </p:cNvPr>
            <p:cNvCxnSpPr/>
            <p:nvPr/>
          </p:nvCxnSpPr>
          <p:spPr>
            <a:xfrm flipH="1">
              <a:off x="4281522" y="3538153"/>
              <a:ext cx="7541392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">
            <a:extLst>
              <a:ext uri="{FF2B5EF4-FFF2-40B4-BE49-F238E27FC236}">
                <a16:creationId xmlns:a16="http://schemas.microsoft.com/office/drawing/2014/main" id="{499CB023-F9B5-4997-AAB5-689181023700}"/>
              </a:ext>
            </a:extLst>
          </p:cNvPr>
          <p:cNvSpPr/>
          <p:nvPr/>
        </p:nvSpPr>
        <p:spPr>
          <a:xfrm>
            <a:off x="482600" y="1639741"/>
            <a:ext cx="7307263" cy="67945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Text Box">
            <a:extLst>
              <a:ext uri="{FF2B5EF4-FFF2-40B4-BE49-F238E27FC236}">
                <a16:creationId xmlns:a16="http://schemas.microsoft.com/office/drawing/2014/main" id="{CA68D731-B757-4531-AA7A-52EE704C9A39}"/>
              </a:ext>
            </a:extLst>
          </p:cNvPr>
          <p:cNvSpPr/>
          <p:nvPr/>
        </p:nvSpPr>
        <p:spPr>
          <a:xfrm>
            <a:off x="5961761" y="1857854"/>
            <a:ext cx="103187" cy="24130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4" name="Button">
            <a:extLst>
              <a:ext uri="{FF2B5EF4-FFF2-40B4-BE49-F238E27FC236}">
                <a16:creationId xmlns:a16="http://schemas.microsoft.com/office/drawing/2014/main" id="{8C5FCB16-2BB8-4167-B507-ED90CF9F0206}"/>
              </a:ext>
            </a:extLst>
          </p:cNvPr>
          <p:cNvSpPr>
            <a:spLocks/>
          </p:cNvSpPr>
          <p:nvPr/>
        </p:nvSpPr>
        <p:spPr bwMode="auto">
          <a:xfrm>
            <a:off x="7245350" y="1865166"/>
            <a:ext cx="427038" cy="242887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검색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" name="Text Box">
            <a:extLst>
              <a:ext uri="{FF2B5EF4-FFF2-40B4-BE49-F238E27FC236}">
                <a16:creationId xmlns:a16="http://schemas.microsoft.com/office/drawing/2014/main" id="{67F27E5B-0AE7-4422-922E-1C4E143BA248}"/>
              </a:ext>
            </a:extLst>
          </p:cNvPr>
          <p:cNvSpPr/>
          <p:nvPr/>
        </p:nvSpPr>
        <p:spPr>
          <a:xfrm>
            <a:off x="512700" y="1859764"/>
            <a:ext cx="759444" cy="24109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코드그룹명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: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1" name="Button">
            <a:extLst>
              <a:ext uri="{FF2B5EF4-FFF2-40B4-BE49-F238E27FC236}">
                <a16:creationId xmlns:a16="http://schemas.microsoft.com/office/drawing/2014/main" id="{339124EB-AD01-4AAD-A802-D05D883B739E}"/>
              </a:ext>
            </a:extLst>
          </p:cNvPr>
          <p:cNvSpPr>
            <a:spLocks/>
          </p:cNvSpPr>
          <p:nvPr/>
        </p:nvSpPr>
        <p:spPr bwMode="auto">
          <a:xfrm>
            <a:off x="6499857" y="3012999"/>
            <a:ext cx="609476" cy="2413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  수정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9ABA9E95-DC69-417C-8649-80375B20C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67682"/>
              </p:ext>
            </p:extLst>
          </p:nvPr>
        </p:nvGraphicFramePr>
        <p:xfrm>
          <a:off x="493713" y="2739046"/>
          <a:ext cx="7267654" cy="1007927"/>
        </p:xfrm>
        <a:graphic>
          <a:graphicData uri="http://schemas.openxmlformats.org/drawingml/2006/table">
            <a:tbl>
              <a:tblPr firstRow="1" bandRow="1"/>
              <a:tblGrid>
                <a:gridCol w="993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6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5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4548">
                  <a:extLst>
                    <a:ext uri="{9D8B030D-6E8A-4147-A177-3AD203B41FA5}">
                      <a16:colId xmlns:a16="http://schemas.microsoft.com/office/drawing/2014/main" val="4017218450"/>
                    </a:ext>
                  </a:extLst>
                </a:gridCol>
                <a:gridCol w="1185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13"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코드그룹명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비고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사용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코드관리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743"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개인법인구분</a:t>
                      </a:r>
                      <a:endParaRPr lang="en-US" sz="900" b="0" noProof="1">
                        <a:solidFill>
                          <a:srgbClr val="5F5F5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개인법인구분을 정의</a:t>
                      </a:r>
                      <a:endParaRPr lang="en-US" sz="900" b="0" noProof="1">
                        <a:solidFill>
                          <a:srgbClr val="5F5F5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noProof="1">
                        <a:solidFill>
                          <a:srgbClr val="5F5F5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noProof="1">
                        <a:solidFill>
                          <a:srgbClr val="5F5F5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200">
                <a:tc>
                  <a:txBody>
                    <a:bodyPr/>
                    <a:lstStyle/>
                    <a:p>
                      <a:pPr algn="ctr"/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주민사업자구분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730582"/>
                  </a:ext>
                </a:extLst>
              </a:tr>
              <a:tr h="28137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예아니오구분</a:t>
                      </a:r>
                      <a:endParaRPr lang="en-US" altLang="ko-KR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597928"/>
                  </a:ext>
                </a:extLst>
              </a:tr>
            </a:tbl>
          </a:graphicData>
        </a:graphic>
      </p:graphicFrame>
      <p:sp>
        <p:nvSpPr>
          <p:cNvPr id="42" name="모서리가 둥근 직사각형 77">
            <a:extLst>
              <a:ext uri="{FF2B5EF4-FFF2-40B4-BE49-F238E27FC236}">
                <a16:creationId xmlns:a16="http://schemas.microsoft.com/office/drawing/2014/main" id="{F8BCAACC-1185-4933-ACE5-79CAEEEA43C2}"/>
              </a:ext>
            </a:extLst>
          </p:cNvPr>
          <p:cNvSpPr/>
          <p:nvPr/>
        </p:nvSpPr>
        <p:spPr>
          <a:xfrm>
            <a:off x="493714" y="2508980"/>
            <a:ext cx="1322388" cy="179388"/>
          </a:xfrm>
          <a:prstGeom prst="round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" rIns="36000" bIns="10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총 </a:t>
            </a: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건</a:t>
            </a:r>
          </a:p>
        </p:txBody>
      </p:sp>
      <p:sp>
        <p:nvSpPr>
          <p:cNvPr id="43" name="Button">
            <a:extLst>
              <a:ext uri="{FF2B5EF4-FFF2-40B4-BE49-F238E27FC236}">
                <a16:creationId xmlns:a16="http://schemas.microsoft.com/office/drawing/2014/main" id="{339124EB-AD01-4AAD-A802-D05D883B739E}"/>
              </a:ext>
            </a:extLst>
          </p:cNvPr>
          <p:cNvSpPr>
            <a:spLocks/>
          </p:cNvSpPr>
          <p:nvPr/>
        </p:nvSpPr>
        <p:spPr bwMode="auto">
          <a:xfrm>
            <a:off x="6948616" y="2969554"/>
            <a:ext cx="503699" cy="2413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관리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4" name="Button">
            <a:extLst>
              <a:ext uri="{FF2B5EF4-FFF2-40B4-BE49-F238E27FC236}">
                <a16:creationId xmlns:a16="http://schemas.microsoft.com/office/drawing/2014/main" id="{339124EB-AD01-4AAD-A802-D05D883B739E}"/>
              </a:ext>
            </a:extLst>
          </p:cNvPr>
          <p:cNvSpPr>
            <a:spLocks/>
          </p:cNvSpPr>
          <p:nvPr/>
        </p:nvSpPr>
        <p:spPr bwMode="auto">
          <a:xfrm>
            <a:off x="6945568" y="3240826"/>
            <a:ext cx="503699" cy="2413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관리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5" name="Button">
            <a:extLst>
              <a:ext uri="{FF2B5EF4-FFF2-40B4-BE49-F238E27FC236}">
                <a16:creationId xmlns:a16="http://schemas.microsoft.com/office/drawing/2014/main" id="{339124EB-AD01-4AAD-A802-D05D883B739E}"/>
              </a:ext>
            </a:extLst>
          </p:cNvPr>
          <p:cNvSpPr>
            <a:spLocks/>
          </p:cNvSpPr>
          <p:nvPr/>
        </p:nvSpPr>
        <p:spPr bwMode="auto">
          <a:xfrm>
            <a:off x="6951664" y="3512098"/>
            <a:ext cx="503699" cy="2413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  관리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6" name="Button">
            <a:extLst>
              <a:ext uri="{FF2B5EF4-FFF2-40B4-BE49-F238E27FC236}">
                <a16:creationId xmlns:a16="http://schemas.microsoft.com/office/drawing/2014/main" id="{8C5FCB16-2BB8-4167-B507-ED90CF9F0206}"/>
              </a:ext>
            </a:extLst>
          </p:cNvPr>
          <p:cNvSpPr>
            <a:spLocks/>
          </p:cNvSpPr>
          <p:nvPr/>
        </p:nvSpPr>
        <p:spPr bwMode="auto">
          <a:xfrm>
            <a:off x="7333813" y="3793097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신규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8" name="Text Box">
            <a:extLst>
              <a:ext uri="{FF2B5EF4-FFF2-40B4-BE49-F238E27FC236}">
                <a16:creationId xmlns:a16="http://schemas.microsoft.com/office/drawing/2014/main" id="{71578CE5-209A-4819-A64E-85A59B988780}"/>
              </a:ext>
            </a:extLst>
          </p:cNvPr>
          <p:cNvSpPr/>
          <p:nvPr/>
        </p:nvSpPr>
        <p:spPr>
          <a:xfrm>
            <a:off x="1272143" y="1850585"/>
            <a:ext cx="1950037" cy="23641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3" name="Text Box">
            <a:extLst>
              <a:ext uri="{FF2B5EF4-FFF2-40B4-BE49-F238E27FC236}">
                <a16:creationId xmlns:a16="http://schemas.microsoft.com/office/drawing/2014/main" id="{9B9DEB31-4CD0-49C3-8DD8-46BBB8FB3FEE}"/>
              </a:ext>
            </a:extLst>
          </p:cNvPr>
          <p:cNvSpPr/>
          <p:nvPr/>
        </p:nvSpPr>
        <p:spPr>
          <a:xfrm>
            <a:off x="3342830" y="1858062"/>
            <a:ext cx="759444" cy="24109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사용여부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: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54" name="Drop-Down Box">
            <a:extLst>
              <a:ext uri="{FF2B5EF4-FFF2-40B4-BE49-F238E27FC236}">
                <a16:creationId xmlns:a16="http://schemas.microsoft.com/office/drawing/2014/main" id="{D532FCF7-65D7-415B-8AF9-A43F3EF4EFB3}"/>
              </a:ext>
            </a:extLst>
          </p:cNvPr>
          <p:cNvGrpSpPr>
            <a:grpSpLocks/>
          </p:cNvGrpSpPr>
          <p:nvPr/>
        </p:nvGrpSpPr>
        <p:grpSpPr bwMode="auto">
          <a:xfrm>
            <a:off x="4011723" y="1866064"/>
            <a:ext cx="1190236" cy="241092"/>
            <a:chOff x="595686" y="1215465"/>
            <a:chExt cx="1368150" cy="332395"/>
          </a:xfrm>
        </p:grpSpPr>
        <p:sp>
          <p:nvSpPr>
            <p:cNvPr id="55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AF5F451-2468-4553-8BD6-158F31EF1C53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6" y="1215465"/>
              <a:ext cx="1368150" cy="33239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0800" rIns="256032" bIns="5080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56" name="Arrow Dow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0307DF03-049E-4AF6-B839-E003338E207B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32166 w 197"/>
                <a:gd name="T3" fmla="*/ 36177 h 115"/>
                <a:gd name="T4" fmla="*/ 64008 w 197"/>
                <a:gd name="T5" fmla="*/ 0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9" name="Button">
            <a:extLst>
              <a:ext uri="{FF2B5EF4-FFF2-40B4-BE49-F238E27FC236}">
                <a16:creationId xmlns:a16="http://schemas.microsoft.com/office/drawing/2014/main" id="{FB7EFBE1-2373-4A9D-9F69-E200BEA5BFD1}"/>
              </a:ext>
            </a:extLst>
          </p:cNvPr>
          <p:cNvSpPr>
            <a:spLocks/>
          </p:cNvSpPr>
          <p:nvPr/>
        </p:nvSpPr>
        <p:spPr bwMode="auto">
          <a:xfrm>
            <a:off x="5720915" y="2959503"/>
            <a:ext cx="725367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  사용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0" name="Button">
            <a:extLst>
              <a:ext uri="{FF2B5EF4-FFF2-40B4-BE49-F238E27FC236}">
                <a16:creationId xmlns:a16="http://schemas.microsoft.com/office/drawing/2014/main" id="{5E2347C9-7421-49C2-96C1-8ABB77992541}"/>
              </a:ext>
            </a:extLst>
          </p:cNvPr>
          <p:cNvSpPr>
            <a:spLocks/>
          </p:cNvSpPr>
          <p:nvPr/>
        </p:nvSpPr>
        <p:spPr bwMode="auto">
          <a:xfrm>
            <a:off x="5731932" y="3232406"/>
            <a:ext cx="725367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  </a:t>
            </a:r>
            <a:r>
              <a:rPr kumimoji="0" lang="ko-KR" altLang="en-US" sz="900" b="0" i="0" u="none" strike="noStrike" kern="1200" cap="none" spc="0" normalizeH="0" baseline="0" noProof="0" err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미사용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Button">
            <a:extLst>
              <a:ext uri="{FF2B5EF4-FFF2-40B4-BE49-F238E27FC236}">
                <a16:creationId xmlns:a16="http://schemas.microsoft.com/office/drawing/2014/main" id="{108C6F63-D2FA-457B-896B-82CCD50A4108}"/>
              </a:ext>
            </a:extLst>
          </p:cNvPr>
          <p:cNvSpPr>
            <a:spLocks/>
          </p:cNvSpPr>
          <p:nvPr/>
        </p:nvSpPr>
        <p:spPr bwMode="auto">
          <a:xfrm>
            <a:off x="5731931" y="3508190"/>
            <a:ext cx="725367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  사용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6644C1C-B9BB-4A28-B6DC-F1E8F2822C24}"/>
              </a:ext>
            </a:extLst>
          </p:cNvPr>
          <p:cNvSpPr/>
          <p:nvPr/>
        </p:nvSpPr>
        <p:spPr>
          <a:xfrm>
            <a:off x="5691024" y="2775267"/>
            <a:ext cx="134938" cy="138112"/>
          </a:xfrm>
          <a:prstGeom prst="ellipse">
            <a:avLst/>
          </a:prstGeom>
          <a:solidFill>
            <a:srgbClr val="D60C0C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0325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/syst02/SYST0202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ko-KR" altLang="en-US"/>
              <a:t>화면정의</a:t>
            </a:r>
            <a:r>
              <a:rPr lang="en-US" altLang="ko-KR"/>
              <a:t>: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ko-KR" altLang="en-US"/>
              <a:t>코드관리 등록 화면</a:t>
            </a:r>
            <a:r>
              <a:rPr lang="en-US" altLang="ko-KR"/>
              <a:t>.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altLang="ko-KR"/>
          </a:p>
          <a:p>
            <a:pPr fontAlgn="auto">
              <a:spcAft>
                <a:spcPts val="0"/>
              </a:spcAft>
              <a:buAutoNum type="arabicParenR"/>
              <a:defRPr/>
            </a:pPr>
            <a:r>
              <a:rPr lang="ko-KR" altLang="en-US"/>
              <a:t>그룹코드를 등록 시 코드관리 </a:t>
            </a:r>
            <a:r>
              <a:rPr lang="en-US" altLang="ko-KR"/>
              <a:t>Tab </a:t>
            </a:r>
            <a:r>
              <a:rPr lang="ko-KR" altLang="en-US"/>
              <a:t>활성화</a:t>
            </a:r>
            <a:endParaRPr lang="en-US" altLang="ko-KR"/>
          </a:p>
          <a:p>
            <a:pPr fontAlgn="auto">
              <a:spcAft>
                <a:spcPts val="0"/>
              </a:spcAft>
              <a:buAutoNum type="arabicParenR"/>
              <a:defRPr/>
            </a:pPr>
            <a:r>
              <a:rPr lang="ko-KR" altLang="en-US"/>
              <a:t>삭제 </a:t>
            </a:r>
            <a:r>
              <a:rPr lang="en-US" altLang="ko-KR"/>
              <a:t>: </a:t>
            </a:r>
            <a:r>
              <a:rPr lang="ko-KR" altLang="en-US" err="1"/>
              <a:t>신청서템플릿항목내역</a:t>
            </a:r>
            <a:r>
              <a:rPr lang="en-US" altLang="ko-KR"/>
              <a:t>(CBRTMTMA3L)</a:t>
            </a:r>
            <a:r>
              <a:rPr lang="ko-KR" altLang="en-US"/>
              <a:t>에 존재 시 삭제 하지 못 함</a:t>
            </a:r>
            <a:r>
              <a:rPr lang="en-US" altLang="ko-KR"/>
              <a:t>.(</a:t>
            </a:r>
            <a:r>
              <a:rPr lang="ko-KR" altLang="en-US" err="1"/>
              <a:t>메세지처리</a:t>
            </a:r>
            <a:r>
              <a:rPr lang="en-US" altLang="ko-KR"/>
              <a:t>)</a:t>
            </a:r>
          </a:p>
          <a:p>
            <a:pPr fontAlgn="auto">
              <a:spcAft>
                <a:spcPts val="0"/>
              </a:spcAft>
              <a:buAutoNum type="arabicParenR"/>
              <a:defRPr/>
            </a:pPr>
            <a:endParaRPr lang="en-US" altLang="ko-KR"/>
          </a:p>
        </p:txBody>
      </p:sp>
      <p:sp>
        <p:nvSpPr>
          <p:cNvPr id="10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홈</a:t>
            </a:r>
            <a:r>
              <a:rPr lang="en-US" altLang="ko-KR"/>
              <a:t>&gt;</a:t>
            </a:r>
            <a:r>
              <a:rPr lang="ko-KR" altLang="en-US"/>
              <a:t>관리페이지</a:t>
            </a:r>
            <a:r>
              <a:rPr lang="en-US" altLang="ko-KR"/>
              <a:t>&gt;</a:t>
            </a:r>
            <a:r>
              <a:rPr lang="ko-KR" altLang="en-US"/>
              <a:t>코드관리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코드관리</a:t>
            </a:r>
            <a:endParaRPr lang="en-US" altLang="ko-KR"/>
          </a:p>
        </p:txBody>
      </p:sp>
      <p:sp>
        <p:nvSpPr>
          <p:cNvPr id="12" name="Window Frame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361950" y="782638"/>
            <a:ext cx="7564438" cy="534035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13" name="그룹 158"/>
          <p:cNvGrpSpPr>
            <a:grpSpLocks/>
          </p:cNvGrpSpPr>
          <p:nvPr/>
        </p:nvGrpSpPr>
        <p:grpSpPr bwMode="auto">
          <a:xfrm>
            <a:off x="361950" y="1206500"/>
            <a:ext cx="7540625" cy="198438"/>
            <a:chOff x="4281522" y="3339258"/>
            <a:chExt cx="7541392" cy="198895"/>
          </a:xfrm>
        </p:grpSpPr>
        <p:sp>
          <p:nvSpPr>
            <p:cNvPr id="14" name="모서리가 둥근 직사각형 77">
              <a:extLst>
                <a:ext uri="{FF2B5EF4-FFF2-40B4-BE49-F238E27FC236}">
                  <a16:creationId xmlns:a16="http://schemas.microsoft.com/office/drawing/2014/main" id="{79A9DEDF-007D-4A30-9E64-AFFD608F1B01}"/>
                </a:ext>
              </a:extLst>
            </p:cNvPr>
            <p:cNvSpPr/>
            <p:nvPr/>
          </p:nvSpPr>
          <p:spPr>
            <a:xfrm>
              <a:off x="4291047" y="3339258"/>
              <a:ext cx="2207358" cy="151013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STEP2. </a:t>
              </a:r>
              <a:r>
                <a:rPr kumimoji="0" lang="ko-KR" alt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코드관리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1789472-023D-4113-AEDC-335265C6CBDD}"/>
                </a:ext>
              </a:extLst>
            </p:cNvPr>
            <p:cNvCxnSpPr/>
            <p:nvPr/>
          </p:nvCxnSpPr>
          <p:spPr>
            <a:xfrm flipH="1">
              <a:off x="4281522" y="3538153"/>
              <a:ext cx="7541392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7"/>
          <p:cNvGrpSpPr>
            <a:grpSpLocks/>
          </p:cNvGrpSpPr>
          <p:nvPr/>
        </p:nvGrpSpPr>
        <p:grpSpPr bwMode="auto">
          <a:xfrm>
            <a:off x="384175" y="887413"/>
            <a:ext cx="7542213" cy="211137"/>
            <a:chOff x="1184447" y="3314541"/>
            <a:chExt cx="7541482" cy="209638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2E86028-6777-4C52-8DAB-4AED346625E6}"/>
                </a:ext>
              </a:extLst>
            </p:cNvPr>
            <p:cNvCxnSpPr/>
            <p:nvPr/>
          </p:nvCxnSpPr>
          <p:spPr>
            <a:xfrm flipH="1">
              <a:off x="1184447" y="3524179"/>
              <a:ext cx="7541482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모서리가 둥근 직사각형 37">
              <a:extLst>
                <a:ext uri="{FF2B5EF4-FFF2-40B4-BE49-F238E27FC236}">
                  <a16:creationId xmlns:a16="http://schemas.microsoft.com/office/drawing/2014/main" id="{21379B54-1164-4809-90EB-EE84C91387F1}"/>
                </a:ext>
              </a:extLst>
            </p:cNvPr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코드관리</a:t>
              </a:r>
              <a:endParaRPr kumimoji="0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모서리가 둥근 직사각형 38">
              <a:extLst>
                <a:ext uri="{FF2B5EF4-FFF2-40B4-BE49-F238E27FC236}">
                  <a16:creationId xmlns:a16="http://schemas.microsoft.com/office/drawing/2014/main" id="{388925E2-66DD-4434-887F-08CA1052C0A1}"/>
                </a:ext>
              </a:extLst>
            </p:cNvPr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홈 </a:t>
              </a:r>
              <a:r>
                <a:rPr kumimoji="0" lang="en-US" altLang="ko-KR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&gt; </a:t>
              </a:r>
              <a:r>
                <a:rPr kumimoji="0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관리페에지 </a:t>
              </a:r>
              <a:r>
                <a:rPr kumimoji="0" lang="en-US" altLang="ko-KR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&gt; </a:t>
              </a:r>
              <a:r>
                <a:rPr kumimoji="0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코드관리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B545DC8-2AB3-4B78-BA74-51A7F505A4CD}"/>
                </a:ext>
              </a:extLst>
            </p:cNvPr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1" name="Text Box">
            <a:extLst>
              <a:ext uri="{FF2B5EF4-FFF2-40B4-BE49-F238E27FC236}">
                <a16:creationId xmlns:a16="http://schemas.microsoft.com/office/drawing/2014/main" id="{DBE66086-C7D2-4215-9DC5-3953172A648A}"/>
              </a:ext>
            </a:extLst>
          </p:cNvPr>
          <p:cNvSpPr/>
          <p:nvPr/>
        </p:nvSpPr>
        <p:spPr>
          <a:xfrm>
            <a:off x="511175" y="1526281"/>
            <a:ext cx="623888" cy="22570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그룹관리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A449E81-B5A9-44D9-BF72-D3E2EA7B60C2}"/>
              </a:ext>
            </a:extLst>
          </p:cNvPr>
          <p:cNvCxnSpPr>
            <a:cxnSpLocks/>
          </p:cNvCxnSpPr>
          <p:nvPr/>
        </p:nvCxnSpPr>
        <p:spPr>
          <a:xfrm>
            <a:off x="1133001" y="1528008"/>
            <a:ext cx="0" cy="23336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5C8F977-7E2C-4148-8312-FB2991C6468E}"/>
              </a:ext>
            </a:extLst>
          </p:cNvPr>
          <p:cNvCxnSpPr>
            <a:cxnSpLocks/>
          </p:cNvCxnSpPr>
          <p:nvPr/>
        </p:nvCxnSpPr>
        <p:spPr>
          <a:xfrm flipH="1">
            <a:off x="511175" y="1759783"/>
            <a:ext cx="73914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0536D4A8-9C75-41CB-8FEC-43F7FD964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007830"/>
              </p:ext>
            </p:extLst>
          </p:nvPr>
        </p:nvGraphicFramePr>
        <p:xfrm>
          <a:off x="535015" y="1873326"/>
          <a:ext cx="7247526" cy="1084518"/>
        </p:xfrm>
        <a:graphic>
          <a:graphicData uri="http://schemas.openxmlformats.org/drawingml/2006/table">
            <a:tbl>
              <a:tblPr firstRow="1" bandRow="1"/>
              <a:tblGrid>
                <a:gridCol w="1364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06">
                <a:tc>
                  <a:txBody>
                    <a:bodyPr/>
                    <a:lstStyle/>
                    <a:p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템플릿그룹코드명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06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사용여부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048970"/>
                  </a:ext>
                </a:extLst>
              </a:tr>
              <a:tr h="361506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비고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477471"/>
                  </a:ext>
                </a:extLst>
              </a:tr>
            </a:tbl>
          </a:graphicData>
        </a:graphic>
      </p:graphicFrame>
      <p:sp>
        <p:nvSpPr>
          <p:cNvPr id="41" name="Button">
            <a:extLst>
              <a:ext uri="{FF2B5EF4-FFF2-40B4-BE49-F238E27FC236}">
                <a16:creationId xmlns:a16="http://schemas.microsoft.com/office/drawing/2014/main" id="{8C5FCB16-2BB8-4167-B507-ED90CF9F0206}"/>
              </a:ext>
            </a:extLst>
          </p:cNvPr>
          <p:cNvSpPr>
            <a:spLocks/>
          </p:cNvSpPr>
          <p:nvPr/>
        </p:nvSpPr>
        <p:spPr bwMode="auto">
          <a:xfrm>
            <a:off x="6769222" y="3038157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저장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2" name="Button">
            <a:extLst>
              <a:ext uri="{FF2B5EF4-FFF2-40B4-BE49-F238E27FC236}">
                <a16:creationId xmlns:a16="http://schemas.microsoft.com/office/drawing/2014/main" id="{8C5FCB16-2BB8-4167-B507-ED90CF9F0206}"/>
              </a:ext>
            </a:extLst>
          </p:cNvPr>
          <p:cNvSpPr>
            <a:spLocks/>
          </p:cNvSpPr>
          <p:nvPr/>
        </p:nvSpPr>
        <p:spPr bwMode="auto">
          <a:xfrm>
            <a:off x="511175" y="3025508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목록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4" name="Text Box">
            <a:extLst>
              <a:ext uri="{FF2B5EF4-FFF2-40B4-BE49-F238E27FC236}">
                <a16:creationId xmlns:a16="http://schemas.microsoft.com/office/drawing/2014/main" id="{71578CE5-209A-4819-A64E-85A59B988780}"/>
              </a:ext>
            </a:extLst>
          </p:cNvPr>
          <p:cNvSpPr/>
          <p:nvPr/>
        </p:nvSpPr>
        <p:spPr>
          <a:xfrm>
            <a:off x="2056341" y="1927816"/>
            <a:ext cx="4712881" cy="24109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noProof="1">
                <a:solidFill>
                  <a:srgbClr val="5F5F5F"/>
                </a:solidFill>
                <a:cs typeface="Segoe UI" panose="020B0502040204020203" pitchFamily="34" charset="0"/>
              </a:rPr>
              <a:t>개인법인구분</a:t>
            </a:r>
            <a:endParaRPr lang="en-US" altLang="ko-KR" sz="900" noProof="1">
              <a:solidFill>
                <a:srgbClr val="5F5F5F"/>
              </a:solidFill>
              <a:cs typeface="Segoe UI" panose="020B0502040204020203" pitchFamily="34" charset="0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9ABA9E95-DC69-417C-8649-80375B20C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891999"/>
              </p:ext>
            </p:extLst>
          </p:nvPr>
        </p:nvGraphicFramePr>
        <p:xfrm>
          <a:off x="535015" y="3963376"/>
          <a:ext cx="3548309" cy="1007927"/>
        </p:xfrm>
        <a:graphic>
          <a:graphicData uri="http://schemas.openxmlformats.org/drawingml/2006/table">
            <a:tbl>
              <a:tblPr firstRow="1" bandRow="1"/>
              <a:tblGrid>
                <a:gridCol w="381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916">
                  <a:extLst>
                    <a:ext uri="{9D8B030D-6E8A-4147-A177-3AD203B41FA5}">
                      <a16:colId xmlns:a16="http://schemas.microsoft.com/office/drawing/2014/main" val="271209141"/>
                    </a:ext>
                  </a:extLst>
                </a:gridCol>
                <a:gridCol w="1035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1012">
                  <a:extLst>
                    <a:ext uri="{9D8B030D-6E8A-4147-A177-3AD203B41FA5}">
                      <a16:colId xmlns:a16="http://schemas.microsoft.com/office/drawing/2014/main" val="1441649896"/>
                    </a:ext>
                  </a:extLst>
                </a:gridCol>
                <a:gridCol w="7160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13"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항목코드</a:t>
                      </a:r>
                      <a:endParaRPr lang="en-US" altLang="ko-KR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항목코드명</a:t>
                      </a:r>
                      <a:endParaRPr lang="en-US" altLang="ko-KR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출력순번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사용여부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743"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42950" rtl="0" eaLnBrk="1" latinLnBrk="1" hangingPunct="1"/>
                      <a:r>
                        <a:rPr lang="en-US" altLang="ko-KR" sz="900" b="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01</a:t>
                      </a:r>
                      <a:endParaRPr lang="en-US" sz="900" b="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42950" rtl="0" eaLnBrk="1" latinLnBrk="1" hangingPunct="1"/>
                      <a:r>
                        <a:rPr lang="ko-KR" altLang="en-US" sz="900" b="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개인</a:t>
                      </a:r>
                      <a:endParaRPr lang="en-US" sz="900" b="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test</a:t>
                      </a: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사용</a:t>
                      </a:r>
                      <a:endParaRPr lang="en-US" sz="900" b="0" noProof="1">
                        <a:solidFill>
                          <a:srgbClr val="5F5F5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200">
                <a:tc>
                  <a:txBody>
                    <a:bodyPr/>
                    <a:lstStyle/>
                    <a:p>
                      <a:pPr algn="ctr"/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02</a:t>
                      </a:r>
                      <a:endParaRPr lang="en-US" sz="900" kern="12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법인</a:t>
                      </a:r>
                      <a:endParaRPr lang="en-US" sz="900" kern="12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test</a:t>
                      </a:r>
                      <a:endParaRPr kumimoji="0" lang="en-US" altLang="ko-KR" sz="9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사용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730582"/>
                  </a:ext>
                </a:extLst>
              </a:tr>
              <a:tr h="28137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597928"/>
                  </a:ext>
                </a:extLst>
              </a:tr>
            </a:tbl>
          </a:graphicData>
        </a:graphic>
      </p:graphicFrame>
      <p:sp>
        <p:nvSpPr>
          <p:cNvPr id="59" name="Button">
            <a:extLst>
              <a:ext uri="{FF2B5EF4-FFF2-40B4-BE49-F238E27FC236}">
                <a16:creationId xmlns:a16="http://schemas.microsoft.com/office/drawing/2014/main" id="{8C5FCB16-2BB8-4167-B507-ED90CF9F0206}"/>
              </a:ext>
            </a:extLst>
          </p:cNvPr>
          <p:cNvSpPr>
            <a:spLocks/>
          </p:cNvSpPr>
          <p:nvPr/>
        </p:nvSpPr>
        <p:spPr bwMode="auto">
          <a:xfrm>
            <a:off x="3622014" y="5063860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신규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Button">
            <a:extLst>
              <a:ext uri="{FF2B5EF4-FFF2-40B4-BE49-F238E27FC236}">
                <a16:creationId xmlns:a16="http://schemas.microsoft.com/office/drawing/2014/main" id="{8C5FCB16-2BB8-4167-B507-ED90CF9F0206}"/>
              </a:ext>
            </a:extLst>
          </p:cNvPr>
          <p:cNvSpPr>
            <a:spLocks/>
          </p:cNvSpPr>
          <p:nvPr/>
        </p:nvSpPr>
        <p:spPr bwMode="auto">
          <a:xfrm>
            <a:off x="7339154" y="3038157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삭제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E5A7E31-8D0D-42F8-A45B-3988D4DBCB9C}"/>
              </a:ext>
            </a:extLst>
          </p:cNvPr>
          <p:cNvSpPr/>
          <p:nvPr/>
        </p:nvSpPr>
        <p:spPr>
          <a:xfrm>
            <a:off x="1868873" y="1445083"/>
            <a:ext cx="134938" cy="138113"/>
          </a:xfrm>
          <a:prstGeom prst="ellipse">
            <a:avLst/>
          </a:prstGeom>
          <a:solidFill>
            <a:srgbClr val="D60C0C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0AE39EB3-621C-4756-86FD-8B6D5C060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892311"/>
              </p:ext>
            </p:extLst>
          </p:nvPr>
        </p:nvGraphicFramePr>
        <p:xfrm>
          <a:off x="4386813" y="3943884"/>
          <a:ext cx="3369760" cy="1611125"/>
        </p:xfrm>
        <a:graphic>
          <a:graphicData uri="http://schemas.openxmlformats.org/drawingml/2006/table">
            <a:tbl>
              <a:tblPr firstRow="1" bandRow="1"/>
              <a:tblGrid>
                <a:gridCol w="90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1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225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항목코드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173036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항목코드명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출력순번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사용여부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791594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비고</a:t>
                      </a: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546128"/>
                  </a:ext>
                </a:extLst>
              </a:tr>
            </a:tbl>
          </a:graphicData>
        </a:graphic>
      </p:graphicFrame>
      <p:sp>
        <p:nvSpPr>
          <p:cNvPr id="82" name="Text Box">
            <a:extLst>
              <a:ext uri="{FF2B5EF4-FFF2-40B4-BE49-F238E27FC236}">
                <a16:creationId xmlns:a16="http://schemas.microsoft.com/office/drawing/2014/main" id="{269FE703-8EB2-478C-B766-A90ED507A405}"/>
              </a:ext>
            </a:extLst>
          </p:cNvPr>
          <p:cNvSpPr/>
          <p:nvPr/>
        </p:nvSpPr>
        <p:spPr>
          <a:xfrm>
            <a:off x="5366107" y="3984939"/>
            <a:ext cx="1284147" cy="24109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noProof="1">
                <a:solidFill>
                  <a:srgbClr val="5F5F5F"/>
                </a:solidFill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83" name="Text Box">
            <a:extLst>
              <a:ext uri="{FF2B5EF4-FFF2-40B4-BE49-F238E27FC236}">
                <a16:creationId xmlns:a16="http://schemas.microsoft.com/office/drawing/2014/main" id="{88E18A84-63B2-4394-BB5B-0A42CC5785AC}"/>
              </a:ext>
            </a:extLst>
          </p:cNvPr>
          <p:cNvSpPr/>
          <p:nvPr/>
        </p:nvSpPr>
        <p:spPr>
          <a:xfrm>
            <a:off x="5366107" y="4326066"/>
            <a:ext cx="1284147" cy="24109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noProof="1">
                <a:solidFill>
                  <a:srgbClr val="5F5F5F"/>
                </a:solidFill>
                <a:cs typeface="Segoe UI" panose="020B0502040204020203" pitchFamily="34" charset="0"/>
              </a:rPr>
              <a:t>개인</a:t>
            </a:r>
            <a:endParaRPr lang="en-US" altLang="ko-KR" sz="900" noProof="1">
              <a:solidFill>
                <a:srgbClr val="5F5F5F"/>
              </a:solidFill>
              <a:cs typeface="Segoe UI" panose="020B0502040204020203" pitchFamily="34" charset="0"/>
            </a:endParaRPr>
          </a:p>
        </p:txBody>
      </p:sp>
      <p:sp>
        <p:nvSpPr>
          <p:cNvPr id="84" name="Text Box">
            <a:extLst>
              <a:ext uri="{FF2B5EF4-FFF2-40B4-BE49-F238E27FC236}">
                <a16:creationId xmlns:a16="http://schemas.microsoft.com/office/drawing/2014/main" id="{9F9249AE-44CE-43E7-B192-C54BB24D7C11}"/>
              </a:ext>
            </a:extLst>
          </p:cNvPr>
          <p:cNvSpPr/>
          <p:nvPr/>
        </p:nvSpPr>
        <p:spPr>
          <a:xfrm>
            <a:off x="5348201" y="5279841"/>
            <a:ext cx="2315604" cy="24109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noProof="1">
                <a:solidFill>
                  <a:srgbClr val="5F5F5F"/>
                </a:solidFill>
                <a:cs typeface="Segoe UI" panose="020B0502040204020203" pitchFamily="34" charset="0"/>
              </a:rPr>
              <a:t>개인</a:t>
            </a:r>
            <a:endParaRPr lang="en-US" altLang="ko-KR" sz="900" noProof="1">
              <a:solidFill>
                <a:srgbClr val="5F5F5F"/>
              </a:solidFill>
              <a:cs typeface="Segoe UI" panose="020B0502040204020203" pitchFamily="34" charset="0"/>
            </a:endParaRPr>
          </a:p>
        </p:txBody>
      </p:sp>
      <p:sp>
        <p:nvSpPr>
          <p:cNvPr id="87" name="Text Box">
            <a:extLst>
              <a:ext uri="{FF2B5EF4-FFF2-40B4-BE49-F238E27FC236}">
                <a16:creationId xmlns:a16="http://schemas.microsoft.com/office/drawing/2014/main" id="{97B09E39-6297-4323-BD9C-695504EC322B}"/>
              </a:ext>
            </a:extLst>
          </p:cNvPr>
          <p:cNvSpPr/>
          <p:nvPr/>
        </p:nvSpPr>
        <p:spPr>
          <a:xfrm>
            <a:off x="1163096" y="1526281"/>
            <a:ext cx="623888" cy="225425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코드관리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8" name="Text Box">
            <a:extLst>
              <a:ext uri="{FF2B5EF4-FFF2-40B4-BE49-F238E27FC236}">
                <a16:creationId xmlns:a16="http://schemas.microsoft.com/office/drawing/2014/main" id="{3A27485D-FA43-4080-BBA7-7BB6606FB9B6}"/>
              </a:ext>
            </a:extLst>
          </p:cNvPr>
          <p:cNvSpPr/>
          <p:nvPr/>
        </p:nvSpPr>
        <p:spPr>
          <a:xfrm>
            <a:off x="2030372" y="2657111"/>
            <a:ext cx="4712881" cy="24109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noProof="1">
                <a:solidFill>
                  <a:srgbClr val="5F5F5F"/>
                </a:solidFill>
                <a:cs typeface="Segoe UI" panose="020B0502040204020203" pitchFamily="34" charset="0"/>
              </a:rPr>
              <a:t>개인법인구분</a:t>
            </a:r>
            <a:endParaRPr lang="en-US" altLang="ko-KR" sz="900" noProof="1">
              <a:solidFill>
                <a:srgbClr val="5F5F5F"/>
              </a:solidFill>
              <a:cs typeface="Segoe UI" panose="020B0502040204020203" pitchFamily="34" charset="0"/>
            </a:endParaRPr>
          </a:p>
        </p:txBody>
      </p:sp>
      <p:grpSp>
        <p:nvGrpSpPr>
          <p:cNvPr id="89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043C1B98-AA0E-4A44-AAF0-FAE2A2ACDEFE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2066885" y="2319459"/>
            <a:ext cx="511722" cy="212366"/>
            <a:chOff x="593892" y="1585342"/>
            <a:chExt cx="512463" cy="212008"/>
          </a:xfrm>
        </p:grpSpPr>
        <p:sp>
          <p:nvSpPr>
            <p:cNvPr id="90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63DB0485-DD19-4638-89D3-5B9FFA112CFA}"/>
                </a:ext>
              </a:extLst>
            </p:cNvPr>
            <p:cNvSpPr/>
            <p:nvPr/>
          </p:nvSpPr>
          <p:spPr>
            <a:xfrm>
              <a:off x="593892" y="1624783"/>
              <a:ext cx="133543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91" name="Check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487D86BF-624B-40DF-A66D-7981D4D8762C}"/>
                </a:ext>
              </a:extLst>
            </p:cNvPr>
            <p:cNvSpPr/>
            <p:nvPr/>
          </p:nvSpPr>
          <p:spPr>
            <a:xfrm>
              <a:off x="630458" y="1661234"/>
              <a:ext cx="58822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92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E81B8444-C761-4CB1-9470-BC7ECCC7E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242" y="1585342"/>
              <a:ext cx="379113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사용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93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A6E22521-4380-40FD-8275-942946E28BE4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616159" y="2317871"/>
            <a:ext cx="627082" cy="212366"/>
            <a:chOff x="593892" y="1585342"/>
            <a:chExt cx="628254" cy="212008"/>
          </a:xfrm>
        </p:grpSpPr>
        <p:sp>
          <p:nvSpPr>
            <p:cNvPr id="94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1525AA62-AB7A-43E2-9FE0-9192F681CAF6}"/>
                </a:ext>
              </a:extLst>
            </p:cNvPr>
            <p:cNvSpPr/>
            <p:nvPr/>
          </p:nvSpPr>
          <p:spPr>
            <a:xfrm>
              <a:off x="593892" y="1624784"/>
              <a:ext cx="133599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95" name="Check" descr="&lt;SmartSettings&gt;&lt;SmartResize anchorLeft=&quot;Absolute&quot; anchorTop=&quot;None&quot; anchorRight=&quot;None&quot; anchorBottom=&quot;None&quot; /&gt;&lt;/SmartSettings&gt;" hidden="1">
              <a:extLst>
                <a:ext uri="{FF2B5EF4-FFF2-40B4-BE49-F238E27FC236}">
                  <a16:creationId xmlns:a16="http://schemas.microsoft.com/office/drawing/2014/main" id="{E78E0A26-2BD2-49D4-B1A3-E902A5CB0DB6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630473" y="1661234"/>
              <a:ext cx="58847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96" name="Lab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4FA3370-7D27-4BD2-954A-6BFCE744FB07}"/>
                </a:ext>
              </a:extLst>
            </p:cNvPr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727242" y="1585342"/>
              <a:ext cx="494904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 err="1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미사용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97" name="Text Box">
            <a:extLst>
              <a:ext uri="{FF2B5EF4-FFF2-40B4-BE49-F238E27FC236}">
                <a16:creationId xmlns:a16="http://schemas.microsoft.com/office/drawing/2014/main" id="{B6CB8B24-FD4E-4DF3-BB4D-AE8DE71B4FE7}"/>
              </a:ext>
            </a:extLst>
          </p:cNvPr>
          <p:cNvSpPr/>
          <p:nvPr/>
        </p:nvSpPr>
        <p:spPr>
          <a:xfrm>
            <a:off x="1114446" y="3574954"/>
            <a:ext cx="623888" cy="22570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코드관리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CA65FE6-EFF0-42AE-A5B1-207BC1F78CAB}"/>
              </a:ext>
            </a:extLst>
          </p:cNvPr>
          <p:cNvCxnSpPr>
            <a:cxnSpLocks/>
          </p:cNvCxnSpPr>
          <p:nvPr/>
        </p:nvCxnSpPr>
        <p:spPr>
          <a:xfrm flipH="1">
            <a:off x="502929" y="3819157"/>
            <a:ext cx="73914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 Box">
            <a:extLst>
              <a:ext uri="{FF2B5EF4-FFF2-40B4-BE49-F238E27FC236}">
                <a16:creationId xmlns:a16="http://schemas.microsoft.com/office/drawing/2014/main" id="{8942D82F-EE01-4998-8D3D-F511F85C09D5}"/>
              </a:ext>
            </a:extLst>
          </p:cNvPr>
          <p:cNvSpPr/>
          <p:nvPr/>
        </p:nvSpPr>
        <p:spPr>
          <a:xfrm>
            <a:off x="492356" y="3575232"/>
            <a:ext cx="623888" cy="225425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그룹</a:t>
            </a: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관리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1" name="Button">
            <a:extLst>
              <a:ext uri="{FF2B5EF4-FFF2-40B4-BE49-F238E27FC236}">
                <a16:creationId xmlns:a16="http://schemas.microsoft.com/office/drawing/2014/main" id="{42BF6CA0-9167-4928-B10F-3E365ECFA4E7}"/>
              </a:ext>
            </a:extLst>
          </p:cNvPr>
          <p:cNvSpPr>
            <a:spLocks/>
          </p:cNvSpPr>
          <p:nvPr/>
        </p:nvSpPr>
        <p:spPr bwMode="auto">
          <a:xfrm>
            <a:off x="6753507" y="5624448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저장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2" name="Button">
            <a:extLst>
              <a:ext uri="{FF2B5EF4-FFF2-40B4-BE49-F238E27FC236}">
                <a16:creationId xmlns:a16="http://schemas.microsoft.com/office/drawing/2014/main" id="{E9C6AACB-1B69-45CF-A650-7F6398DC0C90}"/>
              </a:ext>
            </a:extLst>
          </p:cNvPr>
          <p:cNvSpPr>
            <a:spLocks/>
          </p:cNvSpPr>
          <p:nvPr/>
        </p:nvSpPr>
        <p:spPr bwMode="auto">
          <a:xfrm>
            <a:off x="7271668" y="5621177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삭제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B55A4B03-BF35-4E6B-B002-D1B184F24231}"/>
              </a:ext>
            </a:extLst>
          </p:cNvPr>
          <p:cNvSpPr/>
          <p:nvPr/>
        </p:nvSpPr>
        <p:spPr>
          <a:xfrm>
            <a:off x="7647603" y="2875916"/>
            <a:ext cx="134938" cy="138113"/>
          </a:xfrm>
          <a:prstGeom prst="ellipse">
            <a:avLst/>
          </a:prstGeom>
          <a:solidFill>
            <a:srgbClr val="D60C0C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7" name="Text Box">
            <a:extLst>
              <a:ext uri="{FF2B5EF4-FFF2-40B4-BE49-F238E27FC236}">
                <a16:creationId xmlns:a16="http://schemas.microsoft.com/office/drawing/2014/main" id="{F17ACA3D-F0D0-4408-BCEF-92D4AC4D0DBB}"/>
              </a:ext>
            </a:extLst>
          </p:cNvPr>
          <p:cNvSpPr/>
          <p:nvPr/>
        </p:nvSpPr>
        <p:spPr>
          <a:xfrm>
            <a:off x="5360112" y="4624286"/>
            <a:ext cx="1284147" cy="24109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noProof="1">
                <a:solidFill>
                  <a:srgbClr val="5F5F5F"/>
                </a:solidFill>
                <a:cs typeface="Segoe UI" panose="020B0502040204020203" pitchFamily="34" charset="0"/>
              </a:rPr>
              <a:t>01</a:t>
            </a:r>
          </a:p>
        </p:txBody>
      </p:sp>
      <p:grpSp>
        <p:nvGrpSpPr>
          <p:cNvPr id="109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2BAA05C8-E5DF-4065-9E0A-209E86F15168}"/>
              </a:ext>
            </a:extLst>
          </p:cNvPr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5385791" y="4966084"/>
            <a:ext cx="511722" cy="212366"/>
            <a:chOff x="593892" y="1585342"/>
            <a:chExt cx="512463" cy="212008"/>
          </a:xfrm>
        </p:grpSpPr>
        <p:sp>
          <p:nvSpPr>
            <p:cNvPr id="110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9EC33938-6972-48FE-A93A-5B3649F5B76F}"/>
                </a:ext>
              </a:extLst>
            </p:cNvPr>
            <p:cNvSpPr/>
            <p:nvPr/>
          </p:nvSpPr>
          <p:spPr>
            <a:xfrm>
              <a:off x="593892" y="1624783"/>
              <a:ext cx="133543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11" name="Check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4C25E562-E06E-41CF-A17C-5282793418EB}"/>
                </a:ext>
              </a:extLst>
            </p:cNvPr>
            <p:cNvSpPr/>
            <p:nvPr/>
          </p:nvSpPr>
          <p:spPr>
            <a:xfrm>
              <a:off x="630458" y="1661234"/>
              <a:ext cx="58822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12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963345E6-7BA2-4F4B-AE04-A38AFF93B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242" y="1585342"/>
              <a:ext cx="379113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사용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13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C5675476-5E6C-4DEC-BA6E-9A5BB4CAE726}"/>
              </a:ext>
            </a:extLst>
          </p:cNvPr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5935065" y="4964496"/>
            <a:ext cx="627082" cy="212366"/>
            <a:chOff x="593892" y="1585342"/>
            <a:chExt cx="628254" cy="212008"/>
          </a:xfrm>
        </p:grpSpPr>
        <p:sp>
          <p:nvSpPr>
            <p:cNvPr id="114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D69C7B98-D51D-46DD-B445-F35CE334B89C}"/>
                </a:ext>
              </a:extLst>
            </p:cNvPr>
            <p:cNvSpPr/>
            <p:nvPr/>
          </p:nvSpPr>
          <p:spPr>
            <a:xfrm>
              <a:off x="593892" y="1624784"/>
              <a:ext cx="133599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15" name="Check" descr="&lt;SmartSettings&gt;&lt;SmartResize anchorLeft=&quot;Absolute&quot; anchorTop=&quot;None&quot; anchorRight=&quot;None&quot; anchorBottom=&quot;None&quot; /&gt;&lt;/SmartSettings&gt;" hidden="1">
              <a:extLst>
                <a:ext uri="{FF2B5EF4-FFF2-40B4-BE49-F238E27FC236}">
                  <a16:creationId xmlns:a16="http://schemas.microsoft.com/office/drawing/2014/main" id="{56E904BB-9556-4FF9-A65D-AB8C19D7460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630473" y="1661234"/>
              <a:ext cx="58847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16" name="Lab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C0A526D-F083-4CB3-A6A2-D6CC4A5539BE}"/>
                </a:ext>
              </a:extLst>
            </p:cNvPr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27242" y="1585342"/>
              <a:ext cx="494904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 err="1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미사용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17" name="타원 116">
            <a:extLst>
              <a:ext uri="{FF2B5EF4-FFF2-40B4-BE49-F238E27FC236}">
                <a16:creationId xmlns:a16="http://schemas.microsoft.com/office/drawing/2014/main" id="{57F1CCCD-D437-4940-BDEE-E9174AC63CF6}"/>
              </a:ext>
            </a:extLst>
          </p:cNvPr>
          <p:cNvSpPr/>
          <p:nvPr/>
        </p:nvSpPr>
        <p:spPr>
          <a:xfrm>
            <a:off x="7528867" y="5885655"/>
            <a:ext cx="134938" cy="138113"/>
          </a:xfrm>
          <a:prstGeom prst="ellipse">
            <a:avLst/>
          </a:prstGeom>
          <a:solidFill>
            <a:srgbClr val="D60C0C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113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6852EE6-47D2-4F7C-AB70-3F80AF1FEA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/syst03/SYST0301</a:t>
            </a:r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A49BBA2-FA63-4BB5-B183-6E31C04BBB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ko-KR" altLang="en-US"/>
              <a:t>화면정의 </a:t>
            </a:r>
            <a:r>
              <a:rPr lang="en-US" altLang="ko-KR"/>
              <a:t>: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ko-KR" altLang="en-US"/>
              <a:t>약관 내용을 등록하고 관리하는 화면</a:t>
            </a:r>
            <a:endParaRPr lang="en-US" altLang="ko-KR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altLang="ko-KR"/>
          </a:p>
          <a:p>
            <a:pPr fontAlgn="auto">
              <a:spcAft>
                <a:spcPts val="0"/>
              </a:spcAft>
              <a:buAutoNum type="arabicParenR"/>
              <a:defRPr/>
            </a:pPr>
            <a:r>
              <a:rPr lang="ko-KR" altLang="en-US"/>
              <a:t>약관코드 자동생성</a:t>
            </a:r>
            <a:endParaRPr lang="en-US" altLang="ko-KR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ko-KR"/>
              <a:t> - AGRM + </a:t>
            </a:r>
            <a:r>
              <a:rPr lang="ko-KR" altLang="en-US"/>
              <a:t>약관분류</a:t>
            </a:r>
            <a:r>
              <a:rPr lang="en-US" altLang="ko-KR"/>
              <a:t>(4) + </a:t>
            </a:r>
            <a:r>
              <a:rPr lang="ko-KR" altLang="en-US"/>
              <a:t>순번</a:t>
            </a:r>
            <a:r>
              <a:rPr lang="en-US" altLang="ko-KR"/>
              <a:t>(3) </a:t>
            </a:r>
          </a:p>
          <a:p>
            <a:endParaRPr lang="ko-KR" altLang="en-US"/>
          </a:p>
        </p:txBody>
      </p:sp>
      <p:sp>
        <p:nvSpPr>
          <p:cNvPr id="10" name="제목 8">
            <a:extLst>
              <a:ext uri="{FF2B5EF4-FFF2-40B4-BE49-F238E27FC236}">
                <a16:creationId xmlns:a16="http://schemas.microsoft.com/office/drawing/2014/main" id="{5AB5E769-0686-4D5E-BC9E-4970CA911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77963" y="244475"/>
            <a:ext cx="8188325" cy="212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ko-KR" altLang="en-US"/>
              <a:t>홈</a:t>
            </a:r>
            <a:r>
              <a:rPr lang="en-US" altLang="ko-KR"/>
              <a:t>&gt;</a:t>
            </a:r>
            <a:r>
              <a:rPr lang="ko-KR" altLang="en-US"/>
              <a:t>관리페이지 </a:t>
            </a:r>
            <a:r>
              <a:rPr lang="en-US" altLang="ko-KR"/>
              <a:t>&gt; </a:t>
            </a:r>
            <a:r>
              <a:rPr lang="ko-KR" altLang="en-US"/>
              <a:t>약관관리</a:t>
            </a:r>
          </a:p>
        </p:txBody>
      </p:sp>
      <p:sp>
        <p:nvSpPr>
          <p:cNvPr id="11" name="제목 8">
            <a:extLst>
              <a:ext uri="{FF2B5EF4-FFF2-40B4-BE49-F238E27FC236}">
                <a16:creationId xmlns:a16="http://schemas.microsoft.com/office/drawing/2014/main" id="{9E4E60A0-37E8-4AC1-B8D1-CD12B5AACB8A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1477963" y="487363"/>
            <a:ext cx="3221037" cy="2111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ko-KR" altLang="en-US"/>
              <a:t>약관관리</a:t>
            </a:r>
          </a:p>
        </p:txBody>
      </p:sp>
      <p:sp>
        <p:nvSpPr>
          <p:cNvPr id="12" name="Window Frame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02294D53-A708-42C8-80C5-1AAC42F0393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61950" y="782638"/>
            <a:ext cx="7564438" cy="534035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8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그룹 157">
            <a:extLst>
              <a:ext uri="{FF2B5EF4-FFF2-40B4-BE49-F238E27FC236}">
                <a16:creationId xmlns:a16="http://schemas.microsoft.com/office/drawing/2014/main" id="{C732EC73-23A3-43BB-9826-BFD7CEF3F5C6}"/>
              </a:ext>
            </a:extLst>
          </p:cNvPr>
          <p:cNvGrpSpPr>
            <a:grpSpLocks/>
          </p:cNvGrpSpPr>
          <p:nvPr/>
        </p:nvGrpSpPr>
        <p:grpSpPr bwMode="auto">
          <a:xfrm>
            <a:off x="384175" y="887413"/>
            <a:ext cx="7542213" cy="211137"/>
            <a:chOff x="1184447" y="3314541"/>
            <a:chExt cx="7541482" cy="20963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6B7E64C-1FDB-4434-A460-98A206F3449E}"/>
                </a:ext>
              </a:extLst>
            </p:cNvPr>
            <p:cNvCxnSpPr/>
            <p:nvPr/>
          </p:nvCxnSpPr>
          <p:spPr>
            <a:xfrm flipH="1">
              <a:off x="1184447" y="3524179"/>
              <a:ext cx="7541482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모서리가 둥근 직사각형 37">
              <a:extLst>
                <a:ext uri="{FF2B5EF4-FFF2-40B4-BE49-F238E27FC236}">
                  <a16:creationId xmlns:a16="http://schemas.microsoft.com/office/drawing/2014/main" id="{0F750C66-6781-43E9-80D2-62AFBD1798EB}"/>
                </a:ext>
              </a:extLst>
            </p:cNvPr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약관관리</a:t>
              </a:r>
              <a:endParaRPr lang="ko-KR" altLang="en-US" sz="1000" b="1">
                <a:solidFill>
                  <a:srgbClr val="FF0000"/>
                </a:solidFill>
              </a:endParaRPr>
            </a:p>
          </p:txBody>
        </p:sp>
        <p:sp>
          <p:nvSpPr>
            <p:cNvPr id="16" name="모서리가 둥근 직사각형 38">
              <a:extLst>
                <a:ext uri="{FF2B5EF4-FFF2-40B4-BE49-F238E27FC236}">
                  <a16:creationId xmlns:a16="http://schemas.microsoft.com/office/drawing/2014/main" id="{21F594BC-9D60-4561-926F-09A32C3B5360}"/>
                </a:ext>
              </a:extLst>
            </p:cNvPr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>
                  <a:solidFill>
                    <a:schemeClr val="bg1">
                      <a:lumMod val="50000"/>
                    </a:schemeClr>
                  </a:solidFill>
                </a:rPr>
                <a:t>홈 </a:t>
              </a:r>
              <a:r>
                <a:rPr lang="en-US" altLang="ko-KR" sz="700">
                  <a:solidFill>
                    <a:schemeClr val="bg1">
                      <a:lumMod val="50000"/>
                    </a:schemeClr>
                  </a:solidFill>
                </a:rPr>
                <a:t>&gt; </a:t>
              </a:r>
              <a:r>
                <a:rPr lang="ko-KR" altLang="en-US" sz="700">
                  <a:solidFill>
                    <a:schemeClr val="bg1">
                      <a:lumMod val="50000"/>
                    </a:schemeClr>
                  </a:solidFill>
                </a:rPr>
                <a:t>조회 </a:t>
              </a:r>
              <a:r>
                <a:rPr lang="en-US" altLang="ko-KR" sz="700">
                  <a:solidFill>
                    <a:schemeClr val="bg1">
                      <a:lumMod val="50000"/>
                    </a:schemeClr>
                  </a:solidFill>
                </a:rPr>
                <a:t>&gt; </a:t>
              </a:r>
              <a:r>
                <a:rPr lang="ko-KR" altLang="en-US" sz="700">
                  <a:solidFill>
                    <a:schemeClr val="bg1">
                      <a:lumMod val="50000"/>
                    </a:schemeClr>
                  </a:solidFill>
                </a:rPr>
                <a:t>보증상황조회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7FC60A0-8023-48E2-8DA7-6694B658DFFC}"/>
                </a:ext>
              </a:extLst>
            </p:cNvPr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grpSp>
        <p:nvGrpSpPr>
          <p:cNvPr id="18" name="그룹 158">
            <a:extLst>
              <a:ext uri="{FF2B5EF4-FFF2-40B4-BE49-F238E27FC236}">
                <a16:creationId xmlns:a16="http://schemas.microsoft.com/office/drawing/2014/main" id="{FAFE7504-0A46-468E-A374-FF9BFF9920D3}"/>
              </a:ext>
            </a:extLst>
          </p:cNvPr>
          <p:cNvGrpSpPr>
            <a:grpSpLocks/>
          </p:cNvGrpSpPr>
          <p:nvPr/>
        </p:nvGrpSpPr>
        <p:grpSpPr bwMode="auto">
          <a:xfrm>
            <a:off x="361950" y="1206500"/>
            <a:ext cx="7540625" cy="203200"/>
            <a:chOff x="4281522" y="3339257"/>
            <a:chExt cx="7541392" cy="203797"/>
          </a:xfrm>
        </p:grpSpPr>
        <p:sp>
          <p:nvSpPr>
            <p:cNvPr id="19" name="모서리가 둥근 직사각형 77">
              <a:extLst>
                <a:ext uri="{FF2B5EF4-FFF2-40B4-BE49-F238E27FC236}">
                  <a16:creationId xmlns:a16="http://schemas.microsoft.com/office/drawing/2014/main" id="{17A32DEA-1C23-42FA-9258-408BE2C407D5}"/>
                </a:ext>
              </a:extLst>
            </p:cNvPr>
            <p:cNvSpPr/>
            <p:nvPr/>
          </p:nvSpPr>
          <p:spPr>
            <a:xfrm>
              <a:off x="4291048" y="3339257"/>
              <a:ext cx="1562259" cy="203797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8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STEP1. </a:t>
              </a:r>
              <a:r>
                <a:rPr lang="ko-KR" altLang="en-US" sz="8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약관관리 리스트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AFADE6D-6815-453F-B7DD-551DD1159457}"/>
                </a:ext>
              </a:extLst>
            </p:cNvPr>
            <p:cNvCxnSpPr/>
            <p:nvPr/>
          </p:nvCxnSpPr>
          <p:spPr>
            <a:xfrm flipH="1">
              <a:off x="4281522" y="3538278"/>
              <a:ext cx="7541392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">
            <a:extLst>
              <a:ext uri="{FF2B5EF4-FFF2-40B4-BE49-F238E27FC236}">
                <a16:creationId xmlns:a16="http://schemas.microsoft.com/office/drawing/2014/main" id="{BF544B1F-7860-4FE3-8415-AF1D5A3417FF}"/>
              </a:ext>
            </a:extLst>
          </p:cNvPr>
          <p:cNvSpPr/>
          <p:nvPr/>
        </p:nvSpPr>
        <p:spPr>
          <a:xfrm>
            <a:off x="482600" y="1639741"/>
            <a:ext cx="7307263" cy="67945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2" name="Text Box">
            <a:extLst>
              <a:ext uri="{FF2B5EF4-FFF2-40B4-BE49-F238E27FC236}">
                <a16:creationId xmlns:a16="http://schemas.microsoft.com/office/drawing/2014/main" id="{A3B2F610-F279-4CFF-B074-4F5A35A0AE9A}"/>
              </a:ext>
            </a:extLst>
          </p:cNvPr>
          <p:cNvSpPr/>
          <p:nvPr/>
        </p:nvSpPr>
        <p:spPr>
          <a:xfrm>
            <a:off x="5961761" y="1857854"/>
            <a:ext cx="103187" cy="24130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Button">
            <a:extLst>
              <a:ext uri="{FF2B5EF4-FFF2-40B4-BE49-F238E27FC236}">
                <a16:creationId xmlns:a16="http://schemas.microsoft.com/office/drawing/2014/main" id="{DA52311E-8328-4EAE-9795-7A2FC647FB36}"/>
              </a:ext>
            </a:extLst>
          </p:cNvPr>
          <p:cNvSpPr>
            <a:spLocks/>
          </p:cNvSpPr>
          <p:nvPr/>
        </p:nvSpPr>
        <p:spPr bwMode="auto">
          <a:xfrm>
            <a:off x="7245350" y="1865166"/>
            <a:ext cx="427038" cy="242887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검색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4" name="Text Box">
            <a:extLst>
              <a:ext uri="{FF2B5EF4-FFF2-40B4-BE49-F238E27FC236}">
                <a16:creationId xmlns:a16="http://schemas.microsoft.com/office/drawing/2014/main" id="{A7B8A7CA-DB20-4662-B5B4-5FEB70385BE9}"/>
              </a:ext>
            </a:extLst>
          </p:cNvPr>
          <p:cNvSpPr/>
          <p:nvPr/>
        </p:nvSpPr>
        <p:spPr>
          <a:xfrm>
            <a:off x="512700" y="1859764"/>
            <a:ext cx="759444" cy="24109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약관분류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: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5" name="Text Box">
            <a:extLst>
              <a:ext uri="{FF2B5EF4-FFF2-40B4-BE49-F238E27FC236}">
                <a16:creationId xmlns:a16="http://schemas.microsoft.com/office/drawing/2014/main" id="{8C5FF04F-20B9-4500-9C54-446173C98E73}"/>
              </a:ext>
            </a:extLst>
          </p:cNvPr>
          <p:cNvSpPr/>
          <p:nvPr/>
        </p:nvSpPr>
        <p:spPr>
          <a:xfrm>
            <a:off x="3081444" y="1882885"/>
            <a:ext cx="1950037" cy="23641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" name="Text Box">
            <a:extLst>
              <a:ext uri="{FF2B5EF4-FFF2-40B4-BE49-F238E27FC236}">
                <a16:creationId xmlns:a16="http://schemas.microsoft.com/office/drawing/2014/main" id="{5901429B-6365-4523-95B2-221E992B0750}"/>
              </a:ext>
            </a:extLst>
          </p:cNvPr>
          <p:cNvSpPr/>
          <p:nvPr/>
        </p:nvSpPr>
        <p:spPr>
          <a:xfrm>
            <a:off x="2456825" y="1876936"/>
            <a:ext cx="600431" cy="24109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err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약관명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: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27" name="Drop-Down Box">
            <a:extLst>
              <a:ext uri="{FF2B5EF4-FFF2-40B4-BE49-F238E27FC236}">
                <a16:creationId xmlns:a16="http://schemas.microsoft.com/office/drawing/2014/main" id="{E986FB41-A30C-4F34-BA10-22CBA0CA10AC}"/>
              </a:ext>
            </a:extLst>
          </p:cNvPr>
          <p:cNvGrpSpPr>
            <a:grpSpLocks/>
          </p:cNvGrpSpPr>
          <p:nvPr/>
        </p:nvGrpSpPr>
        <p:grpSpPr bwMode="auto">
          <a:xfrm>
            <a:off x="1190347" y="1866063"/>
            <a:ext cx="1190236" cy="241092"/>
            <a:chOff x="595686" y="1215465"/>
            <a:chExt cx="1368150" cy="332395"/>
          </a:xfrm>
        </p:grpSpPr>
        <p:sp>
          <p:nvSpPr>
            <p:cNvPr id="28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5EC4531-5A17-4492-8525-F478C52D6E6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6" y="1215465"/>
              <a:ext cx="1368150" cy="33239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0800" rIns="256032" bIns="5080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9" name="Arrow Dow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E71405FA-1F04-4BB3-BCD3-58953F066AE5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32166 w 197"/>
                <a:gd name="T3" fmla="*/ 36177 h 115"/>
                <a:gd name="T4" fmla="*/ 64008 w 197"/>
                <a:gd name="T5" fmla="*/ 0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0" name="Text Box">
            <a:extLst>
              <a:ext uri="{FF2B5EF4-FFF2-40B4-BE49-F238E27FC236}">
                <a16:creationId xmlns:a16="http://schemas.microsoft.com/office/drawing/2014/main" id="{EDC30282-4048-4BC4-BC31-03D6F158277C}"/>
              </a:ext>
            </a:extLst>
          </p:cNvPr>
          <p:cNvSpPr/>
          <p:nvPr/>
        </p:nvSpPr>
        <p:spPr>
          <a:xfrm>
            <a:off x="5115150" y="1876936"/>
            <a:ext cx="759444" cy="24109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사용여부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: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31" name="Drop-Down Box">
            <a:extLst>
              <a:ext uri="{FF2B5EF4-FFF2-40B4-BE49-F238E27FC236}">
                <a16:creationId xmlns:a16="http://schemas.microsoft.com/office/drawing/2014/main" id="{C4419B4D-90A3-442F-A26C-DEF3B922DAF7}"/>
              </a:ext>
            </a:extLst>
          </p:cNvPr>
          <p:cNvGrpSpPr>
            <a:grpSpLocks/>
          </p:cNvGrpSpPr>
          <p:nvPr/>
        </p:nvGrpSpPr>
        <p:grpSpPr bwMode="auto">
          <a:xfrm>
            <a:off x="5788235" y="1876936"/>
            <a:ext cx="1190236" cy="241092"/>
            <a:chOff x="595686" y="1215465"/>
            <a:chExt cx="1368150" cy="332395"/>
          </a:xfrm>
        </p:grpSpPr>
        <p:sp>
          <p:nvSpPr>
            <p:cNvPr id="32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B8122BE-E3E8-4E27-8EC7-250C43F4B083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6" y="1215465"/>
              <a:ext cx="1368150" cy="33239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0800" rIns="256032" bIns="5080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3" name="Arrow Dow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C66EF1D4-D55D-4F1A-81B0-662EAA68D7FB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32166 w 197"/>
                <a:gd name="T3" fmla="*/ 36177 h 115"/>
                <a:gd name="T4" fmla="*/ 64008 w 197"/>
                <a:gd name="T5" fmla="*/ 0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9A61E4C-40BF-4143-920F-C118EAD29390}"/>
              </a:ext>
            </a:extLst>
          </p:cNvPr>
          <p:cNvSpPr txBox="1"/>
          <p:nvPr/>
        </p:nvSpPr>
        <p:spPr>
          <a:xfrm>
            <a:off x="424529" y="4274597"/>
            <a:ext cx="9669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약관분류 코드</a:t>
            </a:r>
            <a:endParaRPr kumimoji="0" lang="en-US" altLang="ko-KR" sz="9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>
                <a:solidFill>
                  <a:srgbClr val="002060"/>
                </a:solidFill>
              </a:rPr>
              <a:t>  01 : </a:t>
            </a:r>
            <a:r>
              <a:rPr lang="ko-KR" altLang="en-US" sz="900">
                <a:solidFill>
                  <a:srgbClr val="002060"/>
                </a:solidFill>
              </a:rPr>
              <a:t>회원가입</a:t>
            </a:r>
            <a:endParaRPr lang="en-US" altLang="ko-KR" sz="900">
              <a:solidFill>
                <a:srgbClr val="00206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>
                <a:solidFill>
                  <a:srgbClr val="002060"/>
                </a:solidFill>
              </a:rPr>
              <a:t>  02 : </a:t>
            </a:r>
            <a:r>
              <a:rPr lang="ko-KR" altLang="en-US" sz="900">
                <a:solidFill>
                  <a:srgbClr val="002060"/>
                </a:solidFill>
              </a:rPr>
              <a:t>신청서</a:t>
            </a:r>
            <a:endParaRPr lang="en-US" altLang="ko-KR" sz="900">
              <a:solidFill>
                <a:srgbClr val="002060"/>
              </a:solidFill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DC66093-AD7B-4859-851A-BEA29701B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824439"/>
              </p:ext>
            </p:extLst>
          </p:nvPr>
        </p:nvGraphicFramePr>
        <p:xfrm>
          <a:off x="498435" y="2591729"/>
          <a:ext cx="7267656" cy="1241508"/>
        </p:xfrm>
        <a:graphic>
          <a:graphicData uri="http://schemas.openxmlformats.org/drawingml/2006/table">
            <a:tbl>
              <a:tblPr firstRow="1" bandRow="1"/>
              <a:tblGrid>
                <a:gridCol w="493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5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9764">
                  <a:extLst>
                    <a:ext uri="{9D8B030D-6E8A-4147-A177-3AD203B41FA5}">
                      <a16:colId xmlns:a16="http://schemas.microsoft.com/office/drawing/2014/main" val="1642037003"/>
                    </a:ext>
                  </a:extLst>
                </a:gridCol>
                <a:gridCol w="896644">
                  <a:extLst>
                    <a:ext uri="{9D8B030D-6E8A-4147-A177-3AD203B41FA5}">
                      <a16:colId xmlns:a16="http://schemas.microsoft.com/office/drawing/2014/main" val="4017218450"/>
                    </a:ext>
                  </a:extLst>
                </a:gridCol>
                <a:gridCol w="932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4466">
                  <a:extLst>
                    <a:ext uri="{9D8B030D-6E8A-4147-A177-3AD203B41FA5}">
                      <a16:colId xmlns:a16="http://schemas.microsoft.com/office/drawing/2014/main" val="1047972535"/>
                    </a:ext>
                  </a:extLst>
                </a:gridCol>
                <a:gridCol w="946650">
                  <a:extLst>
                    <a:ext uri="{9D8B030D-6E8A-4147-A177-3AD203B41FA5}">
                      <a16:colId xmlns:a16="http://schemas.microsoft.com/office/drawing/2014/main" val="1197209707"/>
                    </a:ext>
                  </a:extLst>
                </a:gridCol>
              </a:tblGrid>
              <a:tr h="228613"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약관분류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약관코드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약관명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사용시작일자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사용종료일자</a:t>
                      </a:r>
                      <a:endParaRPr lang="en-US" altLang="ko-KR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약관설명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743"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회원가입</a:t>
                      </a:r>
                      <a:endParaRPr lang="en-US" sz="900" b="0" noProof="1">
                        <a:solidFill>
                          <a:srgbClr val="5F5F5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AGRM+</a:t>
                      </a:r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약관분류 </a:t>
                      </a:r>
                      <a:r>
                        <a:rPr lang="en-US" altLang="ko-KR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+ </a:t>
                      </a:r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순번</a:t>
                      </a:r>
                      <a:r>
                        <a:rPr lang="en-US" altLang="ko-KR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(3)</a:t>
                      </a:r>
                      <a:endParaRPr lang="en-US" sz="900" b="0" noProof="1">
                        <a:solidFill>
                          <a:srgbClr val="5F5F5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기업 </a:t>
                      </a:r>
                      <a:r>
                        <a:rPr lang="en-US" altLang="ko-KR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– </a:t>
                      </a:r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이용자약관 </a:t>
                      </a:r>
                      <a:endParaRPr lang="en-US" sz="900" b="0" noProof="1">
                        <a:solidFill>
                          <a:srgbClr val="5F5F5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2020-01-01</a:t>
                      </a: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202012-31</a:t>
                      </a: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noProof="1">
                        <a:solidFill>
                          <a:srgbClr val="5F5F5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noProof="1">
                        <a:solidFill>
                          <a:srgbClr val="5F5F5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200">
                <a:tc>
                  <a:txBody>
                    <a:bodyPr/>
                    <a:lstStyle/>
                    <a:p>
                      <a:pPr algn="ctr"/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회원가입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noProof="1">
                        <a:solidFill>
                          <a:srgbClr val="5F5F5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기업 </a:t>
                      </a:r>
                      <a:r>
                        <a:rPr lang="en-US" altLang="ko-KR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– </a:t>
                      </a:r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개인정보보호정책</a:t>
                      </a:r>
                      <a:endParaRPr lang="en-US" altLang="ko-KR" sz="900" b="0" noProof="1">
                        <a:solidFill>
                          <a:srgbClr val="5F5F5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2020-01-01</a:t>
                      </a: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202012-31</a:t>
                      </a: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730582"/>
                  </a:ext>
                </a:extLst>
              </a:tr>
              <a:tr h="28137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신청서</a:t>
                      </a:r>
                      <a:endParaRPr lang="en-US" altLang="ko-KR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2020-01-01</a:t>
                      </a: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202012-31</a:t>
                      </a: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597928"/>
                  </a:ext>
                </a:extLst>
              </a:tr>
            </a:tbl>
          </a:graphicData>
        </a:graphic>
      </p:graphicFrame>
      <p:sp>
        <p:nvSpPr>
          <p:cNvPr id="36" name="Button">
            <a:extLst>
              <a:ext uri="{FF2B5EF4-FFF2-40B4-BE49-F238E27FC236}">
                <a16:creationId xmlns:a16="http://schemas.microsoft.com/office/drawing/2014/main" id="{B73FC6F6-A601-4075-ABB5-FD1395E982A5}"/>
              </a:ext>
            </a:extLst>
          </p:cNvPr>
          <p:cNvSpPr>
            <a:spLocks/>
          </p:cNvSpPr>
          <p:nvPr/>
        </p:nvSpPr>
        <p:spPr bwMode="auto">
          <a:xfrm>
            <a:off x="7034371" y="2870273"/>
            <a:ext cx="503699" cy="2413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관리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id="{22CA4F47-E3CF-4BDE-8D47-63272006969C}"/>
              </a:ext>
            </a:extLst>
          </p:cNvPr>
          <p:cNvSpPr>
            <a:spLocks/>
          </p:cNvSpPr>
          <p:nvPr/>
        </p:nvSpPr>
        <p:spPr bwMode="auto">
          <a:xfrm>
            <a:off x="7305602" y="3933030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신규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674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6852EE6-47D2-4F7C-AB70-3F80AF1FEA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/syst03/SYST0302</a:t>
            </a:r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A49BBA2-FA63-4BB5-B183-6E31C04BBB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ko-KR" altLang="en-US"/>
              <a:t>화면정의 </a:t>
            </a:r>
            <a:r>
              <a:rPr lang="en-US" altLang="ko-KR"/>
              <a:t>: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ko-KR" altLang="en-US"/>
              <a:t>약관 내용을 등록하고 관리하는 화면</a:t>
            </a:r>
            <a:endParaRPr lang="en-US" altLang="ko-KR"/>
          </a:p>
          <a:p>
            <a:pPr fontAlgn="auto">
              <a:spcAft>
                <a:spcPts val="0"/>
              </a:spcAft>
              <a:buFont typeface="+mj-lt"/>
              <a:buAutoNum type="arabicParenR"/>
              <a:defRPr/>
            </a:pPr>
            <a:endParaRPr lang="en-US" altLang="ko-KR"/>
          </a:p>
          <a:p>
            <a:endParaRPr lang="ko-KR" altLang="en-US"/>
          </a:p>
        </p:txBody>
      </p:sp>
      <p:sp>
        <p:nvSpPr>
          <p:cNvPr id="10" name="제목 8">
            <a:extLst>
              <a:ext uri="{FF2B5EF4-FFF2-40B4-BE49-F238E27FC236}">
                <a16:creationId xmlns:a16="http://schemas.microsoft.com/office/drawing/2014/main" id="{5AB5E769-0686-4D5E-BC9E-4970CA911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77963" y="244475"/>
            <a:ext cx="8188325" cy="212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ko-KR" altLang="en-US"/>
              <a:t>홈</a:t>
            </a:r>
            <a:r>
              <a:rPr lang="en-US" altLang="ko-KR"/>
              <a:t>&gt;</a:t>
            </a:r>
            <a:r>
              <a:rPr lang="ko-KR" altLang="en-US"/>
              <a:t>관리페이지 </a:t>
            </a:r>
            <a:r>
              <a:rPr lang="en-US" altLang="ko-KR"/>
              <a:t>&gt; </a:t>
            </a:r>
            <a:r>
              <a:rPr lang="ko-KR" altLang="en-US"/>
              <a:t>약관관리</a:t>
            </a:r>
          </a:p>
        </p:txBody>
      </p:sp>
      <p:sp>
        <p:nvSpPr>
          <p:cNvPr id="11" name="제목 8">
            <a:extLst>
              <a:ext uri="{FF2B5EF4-FFF2-40B4-BE49-F238E27FC236}">
                <a16:creationId xmlns:a16="http://schemas.microsoft.com/office/drawing/2014/main" id="{9E4E60A0-37E8-4AC1-B8D1-CD12B5AACB8A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1477963" y="487363"/>
            <a:ext cx="3221037" cy="2111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ko-KR" altLang="en-US"/>
              <a:t>약관관리</a:t>
            </a:r>
          </a:p>
        </p:txBody>
      </p:sp>
      <p:sp>
        <p:nvSpPr>
          <p:cNvPr id="12" name="Window Frame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02294D53-A708-42C8-80C5-1AAC42F0393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61950" y="782638"/>
            <a:ext cx="7564438" cy="534035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8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그룹 157">
            <a:extLst>
              <a:ext uri="{FF2B5EF4-FFF2-40B4-BE49-F238E27FC236}">
                <a16:creationId xmlns:a16="http://schemas.microsoft.com/office/drawing/2014/main" id="{C732EC73-23A3-43BB-9826-BFD7CEF3F5C6}"/>
              </a:ext>
            </a:extLst>
          </p:cNvPr>
          <p:cNvGrpSpPr>
            <a:grpSpLocks/>
          </p:cNvGrpSpPr>
          <p:nvPr/>
        </p:nvGrpSpPr>
        <p:grpSpPr bwMode="auto">
          <a:xfrm>
            <a:off x="384175" y="887413"/>
            <a:ext cx="7542213" cy="211137"/>
            <a:chOff x="1184447" y="3314541"/>
            <a:chExt cx="7541482" cy="20963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6B7E64C-1FDB-4434-A460-98A206F3449E}"/>
                </a:ext>
              </a:extLst>
            </p:cNvPr>
            <p:cNvCxnSpPr/>
            <p:nvPr/>
          </p:nvCxnSpPr>
          <p:spPr>
            <a:xfrm flipH="1">
              <a:off x="1184447" y="3524179"/>
              <a:ext cx="7541482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모서리가 둥근 직사각형 37">
              <a:extLst>
                <a:ext uri="{FF2B5EF4-FFF2-40B4-BE49-F238E27FC236}">
                  <a16:creationId xmlns:a16="http://schemas.microsoft.com/office/drawing/2014/main" id="{0F750C66-6781-43E9-80D2-62AFBD1798EB}"/>
                </a:ext>
              </a:extLst>
            </p:cNvPr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약관관리</a:t>
              </a:r>
              <a:endParaRPr lang="ko-KR" altLang="en-US" sz="1000" b="1">
                <a:solidFill>
                  <a:srgbClr val="FF0000"/>
                </a:solidFill>
              </a:endParaRPr>
            </a:p>
          </p:txBody>
        </p:sp>
        <p:sp>
          <p:nvSpPr>
            <p:cNvPr id="16" name="모서리가 둥근 직사각형 38">
              <a:extLst>
                <a:ext uri="{FF2B5EF4-FFF2-40B4-BE49-F238E27FC236}">
                  <a16:creationId xmlns:a16="http://schemas.microsoft.com/office/drawing/2014/main" id="{21F594BC-9D60-4561-926F-09A32C3B5360}"/>
                </a:ext>
              </a:extLst>
            </p:cNvPr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>
                  <a:solidFill>
                    <a:schemeClr val="bg1">
                      <a:lumMod val="50000"/>
                    </a:schemeClr>
                  </a:solidFill>
                </a:rPr>
                <a:t>홈 </a:t>
              </a:r>
              <a:r>
                <a:rPr lang="en-US" altLang="ko-KR" sz="700">
                  <a:solidFill>
                    <a:schemeClr val="bg1">
                      <a:lumMod val="50000"/>
                    </a:schemeClr>
                  </a:solidFill>
                </a:rPr>
                <a:t>&gt; </a:t>
              </a:r>
              <a:r>
                <a:rPr lang="ko-KR" altLang="en-US" sz="700">
                  <a:solidFill>
                    <a:schemeClr val="bg1">
                      <a:lumMod val="50000"/>
                    </a:schemeClr>
                  </a:solidFill>
                </a:rPr>
                <a:t>조회 </a:t>
              </a:r>
              <a:r>
                <a:rPr lang="en-US" altLang="ko-KR" sz="700">
                  <a:solidFill>
                    <a:schemeClr val="bg1">
                      <a:lumMod val="50000"/>
                    </a:schemeClr>
                  </a:solidFill>
                </a:rPr>
                <a:t>&gt; </a:t>
              </a:r>
              <a:r>
                <a:rPr lang="ko-KR" altLang="en-US" sz="700">
                  <a:solidFill>
                    <a:schemeClr val="bg1">
                      <a:lumMod val="50000"/>
                    </a:schemeClr>
                  </a:solidFill>
                </a:rPr>
                <a:t>보증상황조회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7FC60A0-8023-48E2-8DA7-6694B658DFFC}"/>
                </a:ext>
              </a:extLst>
            </p:cNvPr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grpSp>
        <p:nvGrpSpPr>
          <p:cNvPr id="18" name="그룹 158">
            <a:extLst>
              <a:ext uri="{FF2B5EF4-FFF2-40B4-BE49-F238E27FC236}">
                <a16:creationId xmlns:a16="http://schemas.microsoft.com/office/drawing/2014/main" id="{FAFE7504-0A46-468E-A374-FF9BFF9920D3}"/>
              </a:ext>
            </a:extLst>
          </p:cNvPr>
          <p:cNvGrpSpPr>
            <a:grpSpLocks/>
          </p:cNvGrpSpPr>
          <p:nvPr/>
        </p:nvGrpSpPr>
        <p:grpSpPr bwMode="auto">
          <a:xfrm>
            <a:off x="361950" y="1206500"/>
            <a:ext cx="7540625" cy="203200"/>
            <a:chOff x="4281522" y="3339257"/>
            <a:chExt cx="7541392" cy="203797"/>
          </a:xfrm>
        </p:grpSpPr>
        <p:sp>
          <p:nvSpPr>
            <p:cNvPr id="19" name="모서리가 둥근 직사각형 77">
              <a:extLst>
                <a:ext uri="{FF2B5EF4-FFF2-40B4-BE49-F238E27FC236}">
                  <a16:creationId xmlns:a16="http://schemas.microsoft.com/office/drawing/2014/main" id="{17A32DEA-1C23-42FA-9258-408BE2C407D5}"/>
                </a:ext>
              </a:extLst>
            </p:cNvPr>
            <p:cNvSpPr/>
            <p:nvPr/>
          </p:nvSpPr>
          <p:spPr>
            <a:xfrm>
              <a:off x="4291048" y="3339257"/>
              <a:ext cx="1562259" cy="203797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8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STEP2. </a:t>
              </a:r>
              <a:r>
                <a:rPr lang="ko-KR" altLang="en-US" sz="8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약관관리 등록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AFADE6D-6815-453F-B7DD-551DD1159457}"/>
                </a:ext>
              </a:extLst>
            </p:cNvPr>
            <p:cNvCxnSpPr/>
            <p:nvPr/>
          </p:nvCxnSpPr>
          <p:spPr>
            <a:xfrm flipH="1">
              <a:off x="4281522" y="3538278"/>
              <a:ext cx="7541392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359A9605-94D3-46EC-8C85-2187CD4C9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068988"/>
              </p:ext>
            </p:extLst>
          </p:nvPr>
        </p:nvGraphicFramePr>
        <p:xfrm>
          <a:off x="535015" y="1542816"/>
          <a:ext cx="7247526" cy="3838883"/>
        </p:xfrm>
        <a:graphic>
          <a:graphicData uri="http://schemas.openxmlformats.org/drawingml/2006/table">
            <a:tbl>
              <a:tblPr firstRow="1" bandRow="1"/>
              <a:tblGrid>
                <a:gridCol w="1364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507">
                  <a:extLst>
                    <a:ext uri="{9D8B030D-6E8A-4147-A177-3AD203B41FA5}">
                      <a16:colId xmlns:a16="http://schemas.microsoft.com/office/drawing/2014/main" val="2523147646"/>
                    </a:ext>
                  </a:extLst>
                </a:gridCol>
                <a:gridCol w="193687">
                  <a:extLst>
                    <a:ext uri="{9D8B030D-6E8A-4147-A177-3AD203B41FA5}">
                      <a16:colId xmlns:a16="http://schemas.microsoft.com/office/drawing/2014/main" val="126941839"/>
                    </a:ext>
                  </a:extLst>
                </a:gridCol>
                <a:gridCol w="2747833">
                  <a:extLst>
                    <a:ext uri="{9D8B030D-6E8A-4147-A177-3AD203B41FA5}">
                      <a16:colId xmlns:a16="http://schemas.microsoft.com/office/drawing/2014/main" val="2708518795"/>
                    </a:ext>
                  </a:extLst>
                </a:gridCol>
              </a:tblGrid>
              <a:tr h="322225">
                <a:tc>
                  <a:txBody>
                    <a:bodyPr/>
                    <a:lstStyle/>
                    <a:p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약관분류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약관코드 </a:t>
                      </a:r>
                      <a:r>
                        <a:rPr lang="en-US" altLang="ko-KR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자동생성 </a:t>
                      </a:r>
                      <a:r>
                        <a:rPr lang="en-US" altLang="ko-KR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보여주기</a:t>
                      </a: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약관명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173036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사용시작일자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사용종료일자</a:t>
                      </a:r>
                      <a:endParaRPr lang="en-US" altLang="ko-KR" sz="900" b="0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약관설명</a:t>
                      </a:r>
                      <a:endParaRPr lang="en-US" sz="900" b="0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사용여부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3308">
                <a:tc>
                  <a:txBody>
                    <a:bodyPr/>
                    <a:lstStyle/>
                    <a:p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약관내용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100213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약관제목 </a:t>
                      </a:r>
                      <a:r>
                        <a:rPr lang="en-US" altLang="ko-KR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Text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711896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약관동의 </a:t>
                      </a:r>
                      <a:r>
                        <a:rPr lang="en-US" altLang="ko-KR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Text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altLang="ko-KR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78834"/>
                  </a:ext>
                </a:extLst>
              </a:tr>
            </a:tbl>
          </a:graphicData>
        </a:graphic>
      </p:graphicFrame>
      <p:grpSp>
        <p:nvGrpSpPr>
          <p:cNvPr id="39" name="Drop-Down Box">
            <a:extLst>
              <a:ext uri="{FF2B5EF4-FFF2-40B4-BE49-F238E27FC236}">
                <a16:creationId xmlns:a16="http://schemas.microsoft.com/office/drawing/2014/main" id="{DE0680A5-381C-4EEF-9563-7A4A76A7638E}"/>
              </a:ext>
            </a:extLst>
          </p:cNvPr>
          <p:cNvGrpSpPr>
            <a:grpSpLocks/>
          </p:cNvGrpSpPr>
          <p:nvPr/>
        </p:nvGrpSpPr>
        <p:grpSpPr bwMode="auto">
          <a:xfrm>
            <a:off x="1979612" y="1576183"/>
            <a:ext cx="1190236" cy="241092"/>
            <a:chOff x="595686" y="1215465"/>
            <a:chExt cx="1368150" cy="332395"/>
          </a:xfrm>
        </p:grpSpPr>
        <p:sp>
          <p:nvSpPr>
            <p:cNvPr id="40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74A398D-1556-480E-9CD4-F68C3ED40F44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95686" y="1215465"/>
              <a:ext cx="1368150" cy="33239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0800" rIns="256032" bIns="5080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선택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41" name="Arrow Dow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46899282-D159-4230-BEA9-E2169FFC7CA1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32166 w 197"/>
                <a:gd name="T3" fmla="*/ 36177 h 115"/>
                <a:gd name="T4" fmla="*/ 64008 w 197"/>
                <a:gd name="T5" fmla="*/ 0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Text Box">
            <a:extLst>
              <a:ext uri="{FF2B5EF4-FFF2-40B4-BE49-F238E27FC236}">
                <a16:creationId xmlns:a16="http://schemas.microsoft.com/office/drawing/2014/main" id="{2EF14787-22A7-4CC6-958E-6814C917D47A}"/>
              </a:ext>
            </a:extLst>
          </p:cNvPr>
          <p:cNvSpPr/>
          <p:nvPr/>
        </p:nvSpPr>
        <p:spPr>
          <a:xfrm>
            <a:off x="1979612" y="1917171"/>
            <a:ext cx="5302537" cy="22554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3" name="Text Box">
            <a:extLst>
              <a:ext uri="{FF2B5EF4-FFF2-40B4-BE49-F238E27FC236}">
                <a16:creationId xmlns:a16="http://schemas.microsoft.com/office/drawing/2014/main" id="{FDEB11AF-B367-4D76-894C-D483ABC904A6}"/>
              </a:ext>
            </a:extLst>
          </p:cNvPr>
          <p:cNvSpPr/>
          <p:nvPr/>
        </p:nvSpPr>
        <p:spPr>
          <a:xfrm>
            <a:off x="2004933" y="2242609"/>
            <a:ext cx="1164915" cy="21007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4" name="Calendar">
            <a:extLst>
              <a:ext uri="{FF2B5EF4-FFF2-40B4-BE49-F238E27FC236}">
                <a16:creationId xmlns:a16="http://schemas.microsoft.com/office/drawing/2014/main" id="{9A278320-C760-40BD-9B29-28BB53D0894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64711" y="2270444"/>
            <a:ext cx="161925" cy="161925"/>
          </a:xfrm>
          <a:custGeom>
            <a:avLst/>
            <a:gdLst>
              <a:gd name="T0" fmla="*/ 29132 w 667"/>
              <a:gd name="T1" fmla="*/ 6555 h 667"/>
              <a:gd name="T2" fmla="*/ 1942 w 667"/>
              <a:gd name="T3" fmla="*/ 14809 h 667"/>
              <a:gd name="T4" fmla="*/ 1942 w 667"/>
              <a:gd name="T5" fmla="*/ 159983 h 667"/>
              <a:gd name="T6" fmla="*/ 159983 w 667"/>
              <a:gd name="T7" fmla="*/ 159983 h 667"/>
              <a:gd name="T8" fmla="*/ 159983 w 667"/>
              <a:gd name="T9" fmla="*/ 14809 h 667"/>
              <a:gd name="T10" fmla="*/ 132793 w 667"/>
              <a:gd name="T11" fmla="*/ 6555 h 667"/>
              <a:gd name="T12" fmla="*/ 119684 w 667"/>
              <a:gd name="T13" fmla="*/ 0 h 667"/>
              <a:gd name="T14" fmla="*/ 113372 w 667"/>
              <a:gd name="T15" fmla="*/ 13109 h 667"/>
              <a:gd name="T16" fmla="*/ 46611 w 667"/>
              <a:gd name="T17" fmla="*/ 1942 h 667"/>
              <a:gd name="T18" fmla="*/ 35687 w 667"/>
              <a:gd name="T19" fmla="*/ 6555 h 667"/>
              <a:gd name="T20" fmla="*/ 35687 w 667"/>
              <a:gd name="T21" fmla="*/ 25976 h 667"/>
              <a:gd name="T22" fmla="*/ 126238 w 667"/>
              <a:gd name="T23" fmla="*/ 6555 h 667"/>
              <a:gd name="T24" fmla="*/ 119684 w 667"/>
              <a:gd name="T25" fmla="*/ 6555 h 667"/>
              <a:gd name="T26" fmla="*/ 29132 w 667"/>
              <a:gd name="T27" fmla="*/ 25976 h 667"/>
              <a:gd name="T28" fmla="*/ 41999 w 667"/>
              <a:gd name="T29" fmla="*/ 32531 h 667"/>
              <a:gd name="T30" fmla="*/ 48553 w 667"/>
              <a:gd name="T31" fmla="*/ 19421 h 667"/>
              <a:gd name="T32" fmla="*/ 115071 w 667"/>
              <a:gd name="T33" fmla="*/ 30589 h 667"/>
              <a:gd name="T34" fmla="*/ 130851 w 667"/>
              <a:gd name="T35" fmla="*/ 30589 h 667"/>
              <a:gd name="T36" fmla="*/ 155370 w 667"/>
              <a:gd name="T37" fmla="*/ 19421 h 667"/>
              <a:gd name="T38" fmla="*/ 6555 w 667"/>
              <a:gd name="T39" fmla="*/ 19421 h 667"/>
              <a:gd name="T40" fmla="*/ 155370 w 667"/>
              <a:gd name="T41" fmla="*/ 155370 h 667"/>
              <a:gd name="T42" fmla="*/ 22577 w 667"/>
              <a:gd name="T43" fmla="*/ 67975 h 667"/>
              <a:gd name="T44" fmla="*/ 22577 w 667"/>
              <a:gd name="T45" fmla="*/ 142504 h 667"/>
              <a:gd name="T46" fmla="*/ 142504 w 667"/>
              <a:gd name="T47" fmla="*/ 139348 h 667"/>
              <a:gd name="T48" fmla="*/ 22577 w 667"/>
              <a:gd name="T49" fmla="*/ 67975 h 667"/>
              <a:gd name="T50" fmla="*/ 48553 w 667"/>
              <a:gd name="T51" fmla="*/ 90795 h 667"/>
              <a:gd name="T52" fmla="*/ 55108 w 667"/>
              <a:gd name="T53" fmla="*/ 74529 h 667"/>
              <a:gd name="T54" fmla="*/ 55108 w 667"/>
              <a:gd name="T55" fmla="*/ 90795 h 667"/>
              <a:gd name="T56" fmla="*/ 106817 w 667"/>
              <a:gd name="T57" fmla="*/ 74529 h 667"/>
              <a:gd name="T58" fmla="*/ 84240 w 667"/>
              <a:gd name="T59" fmla="*/ 74529 h 667"/>
              <a:gd name="T60" fmla="*/ 135949 w 667"/>
              <a:gd name="T61" fmla="*/ 90795 h 667"/>
              <a:gd name="T62" fmla="*/ 25976 w 667"/>
              <a:gd name="T63" fmla="*/ 97106 h 667"/>
              <a:gd name="T64" fmla="*/ 25976 w 667"/>
              <a:gd name="T65" fmla="*/ 113372 h 667"/>
              <a:gd name="T66" fmla="*/ 77685 w 667"/>
              <a:gd name="T67" fmla="*/ 97106 h 667"/>
              <a:gd name="T68" fmla="*/ 55108 w 667"/>
              <a:gd name="T69" fmla="*/ 97106 h 667"/>
              <a:gd name="T70" fmla="*/ 106817 w 667"/>
              <a:gd name="T71" fmla="*/ 113372 h 667"/>
              <a:gd name="T72" fmla="*/ 113372 w 667"/>
              <a:gd name="T73" fmla="*/ 97106 h 667"/>
              <a:gd name="T74" fmla="*/ 113372 w 667"/>
              <a:gd name="T75" fmla="*/ 113372 h 667"/>
              <a:gd name="T76" fmla="*/ 48553 w 667"/>
              <a:gd name="T77" fmla="*/ 119926 h 667"/>
              <a:gd name="T78" fmla="*/ 25976 w 667"/>
              <a:gd name="T79" fmla="*/ 119926 h 667"/>
              <a:gd name="T80" fmla="*/ 77685 w 667"/>
              <a:gd name="T81" fmla="*/ 135949 h 667"/>
              <a:gd name="T82" fmla="*/ 84240 w 667"/>
              <a:gd name="T83" fmla="*/ 119926 h 667"/>
              <a:gd name="T84" fmla="*/ 97106 w 667"/>
              <a:gd name="T85" fmla="*/ 135949 h 667"/>
              <a:gd name="T86" fmla="*/ 113372 w 667"/>
              <a:gd name="T87" fmla="*/ 119926 h 667"/>
              <a:gd name="T88" fmla="*/ 113372 w 667"/>
              <a:gd name="T89" fmla="*/ 135949 h 66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Text Box">
            <a:extLst>
              <a:ext uri="{FF2B5EF4-FFF2-40B4-BE49-F238E27FC236}">
                <a16:creationId xmlns:a16="http://schemas.microsoft.com/office/drawing/2014/main" id="{FBD01FCF-469B-4D18-8923-F37A7F41AC88}"/>
              </a:ext>
            </a:extLst>
          </p:cNvPr>
          <p:cNvSpPr/>
          <p:nvPr/>
        </p:nvSpPr>
        <p:spPr>
          <a:xfrm>
            <a:off x="5138457" y="2237240"/>
            <a:ext cx="1164915" cy="21007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6" name="Calendar">
            <a:extLst>
              <a:ext uri="{FF2B5EF4-FFF2-40B4-BE49-F238E27FC236}">
                <a16:creationId xmlns:a16="http://schemas.microsoft.com/office/drawing/2014/main" id="{9321C85A-AC43-47BA-89A7-95E7C0C6E4C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98235" y="2265075"/>
            <a:ext cx="161925" cy="161925"/>
          </a:xfrm>
          <a:custGeom>
            <a:avLst/>
            <a:gdLst>
              <a:gd name="T0" fmla="*/ 29132 w 667"/>
              <a:gd name="T1" fmla="*/ 6555 h 667"/>
              <a:gd name="T2" fmla="*/ 1942 w 667"/>
              <a:gd name="T3" fmla="*/ 14809 h 667"/>
              <a:gd name="T4" fmla="*/ 1942 w 667"/>
              <a:gd name="T5" fmla="*/ 159983 h 667"/>
              <a:gd name="T6" fmla="*/ 159983 w 667"/>
              <a:gd name="T7" fmla="*/ 159983 h 667"/>
              <a:gd name="T8" fmla="*/ 159983 w 667"/>
              <a:gd name="T9" fmla="*/ 14809 h 667"/>
              <a:gd name="T10" fmla="*/ 132793 w 667"/>
              <a:gd name="T11" fmla="*/ 6555 h 667"/>
              <a:gd name="T12" fmla="*/ 119684 w 667"/>
              <a:gd name="T13" fmla="*/ 0 h 667"/>
              <a:gd name="T14" fmla="*/ 113372 w 667"/>
              <a:gd name="T15" fmla="*/ 13109 h 667"/>
              <a:gd name="T16" fmla="*/ 46611 w 667"/>
              <a:gd name="T17" fmla="*/ 1942 h 667"/>
              <a:gd name="T18" fmla="*/ 35687 w 667"/>
              <a:gd name="T19" fmla="*/ 6555 h 667"/>
              <a:gd name="T20" fmla="*/ 35687 w 667"/>
              <a:gd name="T21" fmla="*/ 25976 h 667"/>
              <a:gd name="T22" fmla="*/ 126238 w 667"/>
              <a:gd name="T23" fmla="*/ 6555 h 667"/>
              <a:gd name="T24" fmla="*/ 119684 w 667"/>
              <a:gd name="T25" fmla="*/ 6555 h 667"/>
              <a:gd name="T26" fmla="*/ 29132 w 667"/>
              <a:gd name="T27" fmla="*/ 25976 h 667"/>
              <a:gd name="T28" fmla="*/ 41999 w 667"/>
              <a:gd name="T29" fmla="*/ 32531 h 667"/>
              <a:gd name="T30" fmla="*/ 48553 w 667"/>
              <a:gd name="T31" fmla="*/ 19421 h 667"/>
              <a:gd name="T32" fmla="*/ 115071 w 667"/>
              <a:gd name="T33" fmla="*/ 30589 h 667"/>
              <a:gd name="T34" fmla="*/ 130851 w 667"/>
              <a:gd name="T35" fmla="*/ 30589 h 667"/>
              <a:gd name="T36" fmla="*/ 155370 w 667"/>
              <a:gd name="T37" fmla="*/ 19421 h 667"/>
              <a:gd name="T38" fmla="*/ 6555 w 667"/>
              <a:gd name="T39" fmla="*/ 19421 h 667"/>
              <a:gd name="T40" fmla="*/ 155370 w 667"/>
              <a:gd name="T41" fmla="*/ 155370 h 667"/>
              <a:gd name="T42" fmla="*/ 22577 w 667"/>
              <a:gd name="T43" fmla="*/ 67975 h 667"/>
              <a:gd name="T44" fmla="*/ 22577 w 667"/>
              <a:gd name="T45" fmla="*/ 142504 h 667"/>
              <a:gd name="T46" fmla="*/ 142504 w 667"/>
              <a:gd name="T47" fmla="*/ 139348 h 667"/>
              <a:gd name="T48" fmla="*/ 22577 w 667"/>
              <a:gd name="T49" fmla="*/ 67975 h 667"/>
              <a:gd name="T50" fmla="*/ 48553 w 667"/>
              <a:gd name="T51" fmla="*/ 90795 h 667"/>
              <a:gd name="T52" fmla="*/ 55108 w 667"/>
              <a:gd name="T53" fmla="*/ 74529 h 667"/>
              <a:gd name="T54" fmla="*/ 55108 w 667"/>
              <a:gd name="T55" fmla="*/ 90795 h 667"/>
              <a:gd name="T56" fmla="*/ 106817 w 667"/>
              <a:gd name="T57" fmla="*/ 74529 h 667"/>
              <a:gd name="T58" fmla="*/ 84240 w 667"/>
              <a:gd name="T59" fmla="*/ 74529 h 667"/>
              <a:gd name="T60" fmla="*/ 135949 w 667"/>
              <a:gd name="T61" fmla="*/ 90795 h 667"/>
              <a:gd name="T62" fmla="*/ 25976 w 667"/>
              <a:gd name="T63" fmla="*/ 97106 h 667"/>
              <a:gd name="T64" fmla="*/ 25976 w 667"/>
              <a:gd name="T65" fmla="*/ 113372 h 667"/>
              <a:gd name="T66" fmla="*/ 77685 w 667"/>
              <a:gd name="T67" fmla="*/ 97106 h 667"/>
              <a:gd name="T68" fmla="*/ 55108 w 667"/>
              <a:gd name="T69" fmla="*/ 97106 h 667"/>
              <a:gd name="T70" fmla="*/ 106817 w 667"/>
              <a:gd name="T71" fmla="*/ 113372 h 667"/>
              <a:gd name="T72" fmla="*/ 113372 w 667"/>
              <a:gd name="T73" fmla="*/ 97106 h 667"/>
              <a:gd name="T74" fmla="*/ 113372 w 667"/>
              <a:gd name="T75" fmla="*/ 113372 h 667"/>
              <a:gd name="T76" fmla="*/ 48553 w 667"/>
              <a:gd name="T77" fmla="*/ 119926 h 667"/>
              <a:gd name="T78" fmla="*/ 25976 w 667"/>
              <a:gd name="T79" fmla="*/ 119926 h 667"/>
              <a:gd name="T80" fmla="*/ 77685 w 667"/>
              <a:gd name="T81" fmla="*/ 135949 h 667"/>
              <a:gd name="T82" fmla="*/ 84240 w 667"/>
              <a:gd name="T83" fmla="*/ 119926 h 667"/>
              <a:gd name="T84" fmla="*/ 97106 w 667"/>
              <a:gd name="T85" fmla="*/ 135949 h 667"/>
              <a:gd name="T86" fmla="*/ 113372 w 667"/>
              <a:gd name="T87" fmla="*/ 119926 h 667"/>
              <a:gd name="T88" fmla="*/ 113372 w 667"/>
              <a:gd name="T89" fmla="*/ 135949 h 66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7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8F28317E-42ED-4250-AF9C-34DD5F3AF7E9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2004933" y="2884546"/>
            <a:ext cx="511722" cy="212366"/>
            <a:chOff x="593892" y="1585342"/>
            <a:chExt cx="512463" cy="212008"/>
          </a:xfrm>
        </p:grpSpPr>
        <p:sp>
          <p:nvSpPr>
            <p:cNvPr id="48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B2CC4AC5-5A7D-411B-9DD0-6B035D0EE48A}"/>
                </a:ext>
              </a:extLst>
            </p:cNvPr>
            <p:cNvSpPr/>
            <p:nvPr/>
          </p:nvSpPr>
          <p:spPr>
            <a:xfrm>
              <a:off x="593892" y="1624783"/>
              <a:ext cx="133543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49" name="Check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1D2E90A3-A114-4A1F-BDE3-4F8105ED60D1}"/>
                </a:ext>
              </a:extLst>
            </p:cNvPr>
            <p:cNvSpPr/>
            <p:nvPr/>
          </p:nvSpPr>
          <p:spPr>
            <a:xfrm>
              <a:off x="630458" y="1661234"/>
              <a:ext cx="58822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50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8E7A7A2A-3AB3-42D1-985F-795E157CC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242" y="1585342"/>
              <a:ext cx="379113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사용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1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73F2009C-C36B-4C20-970B-08BC8ABA79F1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554207" y="2882958"/>
            <a:ext cx="627082" cy="212366"/>
            <a:chOff x="593892" y="1585342"/>
            <a:chExt cx="628254" cy="212008"/>
          </a:xfrm>
        </p:grpSpPr>
        <p:sp>
          <p:nvSpPr>
            <p:cNvPr id="52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5368850E-129A-4284-BA08-1B63BC888DA1}"/>
                </a:ext>
              </a:extLst>
            </p:cNvPr>
            <p:cNvSpPr/>
            <p:nvPr/>
          </p:nvSpPr>
          <p:spPr>
            <a:xfrm>
              <a:off x="593892" y="1624784"/>
              <a:ext cx="133599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53" name="Check" descr="&lt;SmartSettings&gt;&lt;SmartResize anchorLeft=&quot;Absolute&quot; anchorTop=&quot;None&quot; anchorRight=&quot;None&quot; anchorBottom=&quot;None&quot; /&gt;&lt;/SmartSettings&gt;" hidden="1">
              <a:extLst>
                <a:ext uri="{FF2B5EF4-FFF2-40B4-BE49-F238E27FC236}">
                  <a16:creationId xmlns:a16="http://schemas.microsoft.com/office/drawing/2014/main" id="{5553146E-BA90-4CF4-9A7C-585369FAE63C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630473" y="1661234"/>
              <a:ext cx="58847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54" name="Lab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383EF4F-6DE5-4F9C-8D76-20AF22B0ED16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27242" y="1585342"/>
              <a:ext cx="494904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 err="1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미사용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5" name="Text Box">
            <a:extLst>
              <a:ext uri="{FF2B5EF4-FFF2-40B4-BE49-F238E27FC236}">
                <a16:creationId xmlns:a16="http://schemas.microsoft.com/office/drawing/2014/main" id="{EAF9A4D6-7FD3-4213-856D-5049AC506450}"/>
              </a:ext>
            </a:extLst>
          </p:cNvPr>
          <p:cNvSpPr/>
          <p:nvPr/>
        </p:nvSpPr>
        <p:spPr>
          <a:xfrm>
            <a:off x="1933575" y="3234545"/>
            <a:ext cx="5734165" cy="138152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7" name="Label" descr="&lt;Tags&gt;&lt;SMARTRESIZEANCHORS&gt;Absolute,Absolute,Absolute,Absolute&lt;/SMARTRESIZEANCHORS&gt;&lt;/Tags&gt;">
            <a:extLst>
              <a:ext uri="{FF2B5EF4-FFF2-40B4-BE49-F238E27FC236}">
                <a16:creationId xmlns:a16="http://schemas.microsoft.com/office/drawing/2014/main" id="{0F816E65-0225-4EB9-A67E-7384C2DDF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7556" y="3672929"/>
            <a:ext cx="1806648" cy="50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36576" rIns="73152" bIns="36576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WebEditor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Button">
            <a:extLst>
              <a:ext uri="{FF2B5EF4-FFF2-40B4-BE49-F238E27FC236}">
                <a16:creationId xmlns:a16="http://schemas.microsoft.com/office/drawing/2014/main" id="{A769BB05-85E1-4697-B76D-2A6F93845E77}"/>
              </a:ext>
            </a:extLst>
          </p:cNvPr>
          <p:cNvSpPr>
            <a:spLocks/>
          </p:cNvSpPr>
          <p:nvPr/>
        </p:nvSpPr>
        <p:spPr bwMode="auto">
          <a:xfrm>
            <a:off x="6751417" y="5465209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저장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9" name="Button">
            <a:extLst>
              <a:ext uri="{FF2B5EF4-FFF2-40B4-BE49-F238E27FC236}">
                <a16:creationId xmlns:a16="http://schemas.microsoft.com/office/drawing/2014/main" id="{D4D51B0B-0914-4089-ABE0-B42D06063D9F}"/>
              </a:ext>
            </a:extLst>
          </p:cNvPr>
          <p:cNvSpPr>
            <a:spLocks/>
          </p:cNvSpPr>
          <p:nvPr/>
        </p:nvSpPr>
        <p:spPr bwMode="auto">
          <a:xfrm>
            <a:off x="7311708" y="5465209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삭제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0" name="Button">
            <a:extLst>
              <a:ext uri="{FF2B5EF4-FFF2-40B4-BE49-F238E27FC236}">
                <a16:creationId xmlns:a16="http://schemas.microsoft.com/office/drawing/2014/main" id="{2F87CC99-1201-40C9-B506-9A21EEF9A086}"/>
              </a:ext>
            </a:extLst>
          </p:cNvPr>
          <p:cNvSpPr>
            <a:spLocks/>
          </p:cNvSpPr>
          <p:nvPr/>
        </p:nvSpPr>
        <p:spPr bwMode="auto">
          <a:xfrm>
            <a:off x="553716" y="5501542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목록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Text Box">
            <a:extLst>
              <a:ext uri="{FF2B5EF4-FFF2-40B4-BE49-F238E27FC236}">
                <a16:creationId xmlns:a16="http://schemas.microsoft.com/office/drawing/2014/main" id="{49561AF8-028B-4EC4-BDCE-C6C492DFF0DE}"/>
              </a:ext>
            </a:extLst>
          </p:cNvPr>
          <p:cNvSpPr/>
          <p:nvPr/>
        </p:nvSpPr>
        <p:spPr>
          <a:xfrm>
            <a:off x="1967562" y="4785157"/>
            <a:ext cx="2461219" cy="20548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2" name="Text Box">
            <a:extLst>
              <a:ext uri="{FF2B5EF4-FFF2-40B4-BE49-F238E27FC236}">
                <a16:creationId xmlns:a16="http://schemas.microsoft.com/office/drawing/2014/main" id="{44B8DDAE-C4FC-45DF-BEC6-D02748C9F72B}"/>
              </a:ext>
            </a:extLst>
          </p:cNvPr>
          <p:cNvSpPr/>
          <p:nvPr/>
        </p:nvSpPr>
        <p:spPr>
          <a:xfrm>
            <a:off x="1968595" y="5109700"/>
            <a:ext cx="2461219" cy="20548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3" name="Text Box">
            <a:extLst>
              <a:ext uri="{FF2B5EF4-FFF2-40B4-BE49-F238E27FC236}">
                <a16:creationId xmlns:a16="http://schemas.microsoft.com/office/drawing/2014/main" id="{9A19B564-52C4-4FC0-9FA2-521E03EFC619}"/>
              </a:ext>
            </a:extLst>
          </p:cNvPr>
          <p:cNvSpPr/>
          <p:nvPr/>
        </p:nvSpPr>
        <p:spPr>
          <a:xfrm>
            <a:off x="1979611" y="2543840"/>
            <a:ext cx="5302537" cy="22554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111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6852EE6-47D2-4F7C-AB70-3F80AF1FEA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/syst04/SYST0401</a:t>
            </a:r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A49BBA2-FA63-4BB5-B183-6E31C04BBB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ko-KR" altLang="en-US"/>
              <a:t>화면정의 </a:t>
            </a:r>
            <a:r>
              <a:rPr lang="en-US" altLang="ko-KR"/>
              <a:t>: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ko-KR" altLang="en-US"/>
              <a:t>신청서의 접수마감일자 변경 관리 화면</a:t>
            </a:r>
            <a:endParaRPr lang="en-US" altLang="ko-KR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altLang="ko-KR"/>
          </a:p>
          <a:p>
            <a:pPr fontAlgn="auto">
              <a:spcAft>
                <a:spcPts val="0"/>
              </a:spcAft>
              <a:buAutoNum type="arabicParenR"/>
              <a:defRPr/>
            </a:pPr>
            <a:r>
              <a:rPr lang="ko-KR" altLang="en-US"/>
              <a:t>신청서 접수 등록은 </a:t>
            </a:r>
            <a:r>
              <a:rPr lang="ko-KR" altLang="en-US" err="1"/>
              <a:t>신청서템플릿기본</a:t>
            </a:r>
            <a:r>
              <a:rPr lang="ko-KR" altLang="en-US"/>
              <a:t> 테이블</a:t>
            </a:r>
            <a:r>
              <a:rPr lang="en-US" altLang="ko-KR"/>
              <a:t>(CBRTMTMA1M)</a:t>
            </a:r>
            <a:r>
              <a:rPr lang="ko-KR" altLang="en-US"/>
              <a:t>의 신청시작</a:t>
            </a:r>
            <a:r>
              <a:rPr lang="en-US" altLang="ko-KR"/>
              <a:t>/</a:t>
            </a:r>
            <a:r>
              <a:rPr lang="ko-KR" altLang="en-US"/>
              <a:t>종료일시 내에서 가능하다</a:t>
            </a:r>
            <a:r>
              <a:rPr lang="en-US" altLang="ko-KR"/>
              <a:t>.</a:t>
            </a:r>
          </a:p>
          <a:p>
            <a:pPr fontAlgn="auto">
              <a:spcAft>
                <a:spcPts val="0"/>
              </a:spcAft>
              <a:buAutoNum type="arabicParenR"/>
              <a:defRPr/>
            </a:pPr>
            <a:r>
              <a:rPr lang="ko-KR" altLang="en-US"/>
              <a:t>신청종료일시를 체크 할 시 신청서내역 테이블</a:t>
            </a:r>
            <a:r>
              <a:rPr lang="en-US" altLang="ko-KR"/>
              <a:t>(CBRLMLMA1L)</a:t>
            </a:r>
            <a:r>
              <a:rPr lang="ko-KR" altLang="en-US"/>
              <a:t>과 </a:t>
            </a:r>
            <a:r>
              <a:rPr lang="en-US" altLang="ko-KR"/>
              <a:t>LEFT JOIN</a:t>
            </a:r>
            <a:r>
              <a:rPr lang="ko-KR" altLang="en-US"/>
              <a:t> 하여 종료일시를 체크하여야 한다</a:t>
            </a:r>
            <a:r>
              <a:rPr lang="en-US" altLang="ko-KR"/>
              <a:t>.</a:t>
            </a:r>
          </a:p>
          <a:p>
            <a:pPr fontAlgn="auto">
              <a:spcAft>
                <a:spcPts val="0"/>
              </a:spcAft>
              <a:buAutoNum type="arabicParenR"/>
              <a:defRPr/>
            </a:pPr>
            <a:r>
              <a:rPr lang="ko-KR" altLang="en-US"/>
              <a:t>이때</a:t>
            </a:r>
            <a:r>
              <a:rPr lang="en-US" altLang="ko-KR"/>
              <a:t>, </a:t>
            </a:r>
            <a:r>
              <a:rPr lang="ko-KR" altLang="en-US"/>
              <a:t>신청서내역의 사용자의 접수종료일자를 이 화면에서 변경 관리할 수 있다</a:t>
            </a:r>
            <a:r>
              <a:rPr lang="en-US" altLang="ko-KR"/>
              <a:t>. </a:t>
            </a:r>
          </a:p>
          <a:p>
            <a:pPr fontAlgn="auto">
              <a:spcAft>
                <a:spcPts val="0"/>
              </a:spcAft>
              <a:buAutoNum type="arabicParenR"/>
              <a:defRPr/>
            </a:pPr>
            <a:r>
              <a:rPr lang="ko-KR" altLang="en-US"/>
              <a:t>체크하여 일괄변경 및 단독 변경이 가능하다</a:t>
            </a:r>
            <a:r>
              <a:rPr lang="en-US" altLang="ko-KR"/>
              <a:t>.</a:t>
            </a:r>
          </a:p>
          <a:p>
            <a:pPr fontAlgn="auto">
              <a:spcAft>
                <a:spcPts val="0"/>
              </a:spcAft>
              <a:buAutoNum type="arabicParenR"/>
              <a:defRPr/>
            </a:pPr>
            <a:endParaRPr lang="en-US" altLang="ko-KR"/>
          </a:p>
          <a:p>
            <a:endParaRPr lang="ko-KR" altLang="en-US"/>
          </a:p>
        </p:txBody>
      </p:sp>
      <p:sp>
        <p:nvSpPr>
          <p:cNvPr id="10" name="제목 8">
            <a:extLst>
              <a:ext uri="{FF2B5EF4-FFF2-40B4-BE49-F238E27FC236}">
                <a16:creationId xmlns:a16="http://schemas.microsoft.com/office/drawing/2014/main" id="{5AB5E769-0686-4D5E-BC9E-4970CA911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77963" y="244475"/>
            <a:ext cx="8188325" cy="212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ko-KR" altLang="en-US"/>
              <a:t>홈</a:t>
            </a:r>
            <a:r>
              <a:rPr lang="en-US" altLang="ko-KR"/>
              <a:t>&gt;</a:t>
            </a:r>
            <a:r>
              <a:rPr lang="ko-KR" altLang="en-US"/>
              <a:t>관리페이지 </a:t>
            </a:r>
            <a:r>
              <a:rPr lang="en-US" altLang="ko-KR"/>
              <a:t>&gt; </a:t>
            </a:r>
            <a:r>
              <a:rPr lang="ko-KR" altLang="en-US"/>
              <a:t>접수마감관리</a:t>
            </a:r>
          </a:p>
        </p:txBody>
      </p:sp>
      <p:sp>
        <p:nvSpPr>
          <p:cNvPr id="11" name="제목 8">
            <a:extLst>
              <a:ext uri="{FF2B5EF4-FFF2-40B4-BE49-F238E27FC236}">
                <a16:creationId xmlns:a16="http://schemas.microsoft.com/office/drawing/2014/main" id="{9E4E60A0-37E8-4AC1-B8D1-CD12B5AACB8A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1477963" y="487363"/>
            <a:ext cx="3221037" cy="2111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ko-KR" altLang="en-US"/>
              <a:t>접수마감관리</a:t>
            </a:r>
          </a:p>
        </p:txBody>
      </p:sp>
      <p:sp>
        <p:nvSpPr>
          <p:cNvPr id="12" name="Window Frame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02294D53-A708-42C8-80C5-1AAC42F0393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61950" y="782638"/>
            <a:ext cx="7564438" cy="534035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8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그룹 157">
            <a:extLst>
              <a:ext uri="{FF2B5EF4-FFF2-40B4-BE49-F238E27FC236}">
                <a16:creationId xmlns:a16="http://schemas.microsoft.com/office/drawing/2014/main" id="{C732EC73-23A3-43BB-9826-BFD7CEF3F5C6}"/>
              </a:ext>
            </a:extLst>
          </p:cNvPr>
          <p:cNvGrpSpPr>
            <a:grpSpLocks/>
          </p:cNvGrpSpPr>
          <p:nvPr/>
        </p:nvGrpSpPr>
        <p:grpSpPr bwMode="auto">
          <a:xfrm>
            <a:off x="384175" y="887413"/>
            <a:ext cx="7542213" cy="211137"/>
            <a:chOff x="1184447" y="3314541"/>
            <a:chExt cx="7541482" cy="20963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6B7E64C-1FDB-4434-A460-98A206F3449E}"/>
                </a:ext>
              </a:extLst>
            </p:cNvPr>
            <p:cNvCxnSpPr/>
            <p:nvPr/>
          </p:nvCxnSpPr>
          <p:spPr>
            <a:xfrm flipH="1">
              <a:off x="1184447" y="3524179"/>
              <a:ext cx="7541482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모서리가 둥근 직사각형 37">
              <a:extLst>
                <a:ext uri="{FF2B5EF4-FFF2-40B4-BE49-F238E27FC236}">
                  <a16:creationId xmlns:a16="http://schemas.microsoft.com/office/drawing/2014/main" id="{0F750C66-6781-43E9-80D2-62AFBD1798EB}"/>
                </a:ext>
              </a:extLst>
            </p:cNvPr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접수마감관리</a:t>
              </a:r>
              <a:endParaRPr lang="ko-KR" altLang="en-US" sz="1000" b="1">
                <a:solidFill>
                  <a:srgbClr val="FF0000"/>
                </a:solidFill>
              </a:endParaRPr>
            </a:p>
          </p:txBody>
        </p:sp>
        <p:sp>
          <p:nvSpPr>
            <p:cNvPr id="16" name="모서리가 둥근 직사각형 38">
              <a:extLst>
                <a:ext uri="{FF2B5EF4-FFF2-40B4-BE49-F238E27FC236}">
                  <a16:creationId xmlns:a16="http://schemas.microsoft.com/office/drawing/2014/main" id="{21F594BC-9D60-4561-926F-09A32C3B5360}"/>
                </a:ext>
              </a:extLst>
            </p:cNvPr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>
                  <a:solidFill>
                    <a:schemeClr val="bg1">
                      <a:lumMod val="50000"/>
                    </a:schemeClr>
                  </a:solidFill>
                </a:rPr>
                <a:t>홈 </a:t>
              </a:r>
              <a:r>
                <a:rPr lang="en-US" altLang="ko-KR" sz="700">
                  <a:solidFill>
                    <a:schemeClr val="bg1">
                      <a:lumMod val="50000"/>
                    </a:schemeClr>
                  </a:solidFill>
                </a:rPr>
                <a:t>&gt; </a:t>
              </a:r>
              <a:r>
                <a:rPr lang="ko-KR" altLang="en-US" sz="700">
                  <a:solidFill>
                    <a:schemeClr val="bg1">
                      <a:lumMod val="50000"/>
                    </a:schemeClr>
                  </a:solidFill>
                </a:rPr>
                <a:t>조회 </a:t>
              </a:r>
              <a:r>
                <a:rPr lang="en-US" altLang="ko-KR" sz="700">
                  <a:solidFill>
                    <a:schemeClr val="bg1">
                      <a:lumMod val="50000"/>
                    </a:schemeClr>
                  </a:solidFill>
                </a:rPr>
                <a:t>&gt; </a:t>
              </a:r>
              <a:r>
                <a:rPr lang="ko-KR" altLang="en-US" sz="700">
                  <a:solidFill>
                    <a:schemeClr val="bg1">
                      <a:lumMod val="50000"/>
                    </a:schemeClr>
                  </a:solidFill>
                </a:rPr>
                <a:t>보증상황조회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7FC60A0-8023-48E2-8DA7-6694B658DFFC}"/>
                </a:ext>
              </a:extLst>
            </p:cNvPr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grpSp>
        <p:nvGrpSpPr>
          <p:cNvPr id="18" name="그룹 158">
            <a:extLst>
              <a:ext uri="{FF2B5EF4-FFF2-40B4-BE49-F238E27FC236}">
                <a16:creationId xmlns:a16="http://schemas.microsoft.com/office/drawing/2014/main" id="{FAFE7504-0A46-468E-A374-FF9BFF9920D3}"/>
              </a:ext>
            </a:extLst>
          </p:cNvPr>
          <p:cNvGrpSpPr>
            <a:grpSpLocks/>
          </p:cNvGrpSpPr>
          <p:nvPr/>
        </p:nvGrpSpPr>
        <p:grpSpPr bwMode="auto">
          <a:xfrm>
            <a:off x="361950" y="1206500"/>
            <a:ext cx="7540625" cy="203200"/>
            <a:chOff x="4281522" y="3339257"/>
            <a:chExt cx="7541392" cy="203797"/>
          </a:xfrm>
        </p:grpSpPr>
        <p:sp>
          <p:nvSpPr>
            <p:cNvPr id="19" name="모서리가 둥근 직사각형 77">
              <a:extLst>
                <a:ext uri="{FF2B5EF4-FFF2-40B4-BE49-F238E27FC236}">
                  <a16:creationId xmlns:a16="http://schemas.microsoft.com/office/drawing/2014/main" id="{17A32DEA-1C23-42FA-9258-408BE2C407D5}"/>
                </a:ext>
              </a:extLst>
            </p:cNvPr>
            <p:cNvSpPr/>
            <p:nvPr/>
          </p:nvSpPr>
          <p:spPr>
            <a:xfrm>
              <a:off x="4291048" y="3339257"/>
              <a:ext cx="1562259" cy="203797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8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접수마감관리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AFADE6D-6815-453F-B7DD-551DD1159457}"/>
                </a:ext>
              </a:extLst>
            </p:cNvPr>
            <p:cNvCxnSpPr/>
            <p:nvPr/>
          </p:nvCxnSpPr>
          <p:spPr>
            <a:xfrm flipH="1">
              <a:off x="4281522" y="3538278"/>
              <a:ext cx="7541392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">
            <a:extLst>
              <a:ext uri="{FF2B5EF4-FFF2-40B4-BE49-F238E27FC236}">
                <a16:creationId xmlns:a16="http://schemas.microsoft.com/office/drawing/2014/main" id="{A0678B2F-CF64-4E0A-9DDA-F8233916DD89}"/>
              </a:ext>
            </a:extLst>
          </p:cNvPr>
          <p:cNvSpPr/>
          <p:nvPr/>
        </p:nvSpPr>
        <p:spPr>
          <a:xfrm>
            <a:off x="482600" y="1550960"/>
            <a:ext cx="7356383" cy="970295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4" name="Text Box">
            <a:extLst>
              <a:ext uri="{FF2B5EF4-FFF2-40B4-BE49-F238E27FC236}">
                <a16:creationId xmlns:a16="http://schemas.microsoft.com/office/drawing/2014/main" id="{05C51AF4-A5AB-4BEF-B8F8-839EB22702BB}"/>
              </a:ext>
            </a:extLst>
          </p:cNvPr>
          <p:cNvSpPr/>
          <p:nvPr/>
        </p:nvSpPr>
        <p:spPr>
          <a:xfrm>
            <a:off x="5899615" y="1769074"/>
            <a:ext cx="103187" cy="24130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5" name="Button">
            <a:extLst>
              <a:ext uri="{FF2B5EF4-FFF2-40B4-BE49-F238E27FC236}">
                <a16:creationId xmlns:a16="http://schemas.microsoft.com/office/drawing/2014/main" id="{9FD639AC-72AC-49D4-AC54-7DADC343099F}"/>
              </a:ext>
            </a:extLst>
          </p:cNvPr>
          <p:cNvSpPr>
            <a:spLocks/>
          </p:cNvSpPr>
          <p:nvPr/>
        </p:nvSpPr>
        <p:spPr bwMode="auto">
          <a:xfrm>
            <a:off x="2563922" y="2151608"/>
            <a:ext cx="427038" cy="242887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검색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Text Box">
            <a:extLst>
              <a:ext uri="{FF2B5EF4-FFF2-40B4-BE49-F238E27FC236}">
                <a16:creationId xmlns:a16="http://schemas.microsoft.com/office/drawing/2014/main" id="{0DBB6B70-5D6E-4F06-83AC-E6C9B9576012}"/>
              </a:ext>
            </a:extLst>
          </p:cNvPr>
          <p:cNvSpPr/>
          <p:nvPr/>
        </p:nvSpPr>
        <p:spPr>
          <a:xfrm>
            <a:off x="512700" y="1770984"/>
            <a:ext cx="759444" cy="24109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신청서구분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: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7" name="Text Box">
            <a:extLst>
              <a:ext uri="{FF2B5EF4-FFF2-40B4-BE49-F238E27FC236}">
                <a16:creationId xmlns:a16="http://schemas.microsoft.com/office/drawing/2014/main" id="{05F3D10C-6C54-405C-928F-6AED8CFB0205}"/>
              </a:ext>
            </a:extLst>
          </p:cNvPr>
          <p:cNvSpPr/>
          <p:nvPr/>
        </p:nvSpPr>
        <p:spPr>
          <a:xfrm>
            <a:off x="3134712" y="1794105"/>
            <a:ext cx="1353139" cy="23641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Text Box">
            <a:extLst>
              <a:ext uri="{FF2B5EF4-FFF2-40B4-BE49-F238E27FC236}">
                <a16:creationId xmlns:a16="http://schemas.microsoft.com/office/drawing/2014/main" id="{B0647231-6F00-42CF-9433-1B30012E8E94}"/>
              </a:ext>
            </a:extLst>
          </p:cNvPr>
          <p:cNvSpPr/>
          <p:nvPr/>
        </p:nvSpPr>
        <p:spPr>
          <a:xfrm>
            <a:off x="2456825" y="1788156"/>
            <a:ext cx="641233" cy="24109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신청서명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: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69" name="Drop-Down Box">
            <a:extLst>
              <a:ext uri="{FF2B5EF4-FFF2-40B4-BE49-F238E27FC236}">
                <a16:creationId xmlns:a16="http://schemas.microsoft.com/office/drawing/2014/main" id="{FCAC484F-057F-41B8-81C0-1036A875829C}"/>
              </a:ext>
            </a:extLst>
          </p:cNvPr>
          <p:cNvGrpSpPr>
            <a:grpSpLocks/>
          </p:cNvGrpSpPr>
          <p:nvPr/>
        </p:nvGrpSpPr>
        <p:grpSpPr bwMode="auto">
          <a:xfrm>
            <a:off x="1234737" y="1777283"/>
            <a:ext cx="1190236" cy="241092"/>
            <a:chOff x="595686" y="1215465"/>
            <a:chExt cx="1368150" cy="332395"/>
          </a:xfrm>
        </p:grpSpPr>
        <p:sp>
          <p:nvSpPr>
            <p:cNvPr id="70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3461F78-7EF1-4337-981C-15953DCE4007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6" y="1215465"/>
              <a:ext cx="1368150" cy="33239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0800" rIns="256032" bIns="5080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71" name="Arrow Dow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9D9964CF-1D9E-458F-BA20-1937AB80FC62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32166 w 197"/>
                <a:gd name="T3" fmla="*/ 36177 h 115"/>
                <a:gd name="T4" fmla="*/ 64008 w 197"/>
                <a:gd name="T5" fmla="*/ 0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2" name="Text Box">
            <a:extLst>
              <a:ext uri="{FF2B5EF4-FFF2-40B4-BE49-F238E27FC236}">
                <a16:creationId xmlns:a16="http://schemas.microsoft.com/office/drawing/2014/main" id="{D28C561B-5ABF-447E-AD2F-6FE35DCCAACF}"/>
              </a:ext>
            </a:extLst>
          </p:cNvPr>
          <p:cNvSpPr/>
          <p:nvPr/>
        </p:nvSpPr>
        <p:spPr>
          <a:xfrm>
            <a:off x="4529946" y="1788156"/>
            <a:ext cx="759444" cy="24109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마감일자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: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6" name="Text Box">
            <a:extLst>
              <a:ext uri="{FF2B5EF4-FFF2-40B4-BE49-F238E27FC236}">
                <a16:creationId xmlns:a16="http://schemas.microsoft.com/office/drawing/2014/main" id="{CF9E32E1-90AB-4BA3-B618-47813B0A3AC6}"/>
              </a:ext>
            </a:extLst>
          </p:cNvPr>
          <p:cNvSpPr/>
          <p:nvPr/>
        </p:nvSpPr>
        <p:spPr>
          <a:xfrm>
            <a:off x="5197094" y="1796709"/>
            <a:ext cx="1164915" cy="21007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7" name="Calendar">
            <a:extLst>
              <a:ext uri="{FF2B5EF4-FFF2-40B4-BE49-F238E27FC236}">
                <a16:creationId xmlns:a16="http://schemas.microsoft.com/office/drawing/2014/main" id="{96F25080-AD22-4180-A56D-103BD491EB6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56872" y="1824544"/>
            <a:ext cx="161925" cy="161925"/>
          </a:xfrm>
          <a:custGeom>
            <a:avLst/>
            <a:gdLst>
              <a:gd name="T0" fmla="*/ 29132 w 667"/>
              <a:gd name="T1" fmla="*/ 6555 h 667"/>
              <a:gd name="T2" fmla="*/ 1942 w 667"/>
              <a:gd name="T3" fmla="*/ 14809 h 667"/>
              <a:gd name="T4" fmla="*/ 1942 w 667"/>
              <a:gd name="T5" fmla="*/ 159983 h 667"/>
              <a:gd name="T6" fmla="*/ 159983 w 667"/>
              <a:gd name="T7" fmla="*/ 159983 h 667"/>
              <a:gd name="T8" fmla="*/ 159983 w 667"/>
              <a:gd name="T9" fmla="*/ 14809 h 667"/>
              <a:gd name="T10" fmla="*/ 132793 w 667"/>
              <a:gd name="T11" fmla="*/ 6555 h 667"/>
              <a:gd name="T12" fmla="*/ 119684 w 667"/>
              <a:gd name="T13" fmla="*/ 0 h 667"/>
              <a:gd name="T14" fmla="*/ 113372 w 667"/>
              <a:gd name="T15" fmla="*/ 13109 h 667"/>
              <a:gd name="T16" fmla="*/ 46611 w 667"/>
              <a:gd name="T17" fmla="*/ 1942 h 667"/>
              <a:gd name="T18" fmla="*/ 35687 w 667"/>
              <a:gd name="T19" fmla="*/ 6555 h 667"/>
              <a:gd name="T20" fmla="*/ 35687 w 667"/>
              <a:gd name="T21" fmla="*/ 25976 h 667"/>
              <a:gd name="T22" fmla="*/ 126238 w 667"/>
              <a:gd name="T23" fmla="*/ 6555 h 667"/>
              <a:gd name="T24" fmla="*/ 119684 w 667"/>
              <a:gd name="T25" fmla="*/ 6555 h 667"/>
              <a:gd name="T26" fmla="*/ 29132 w 667"/>
              <a:gd name="T27" fmla="*/ 25976 h 667"/>
              <a:gd name="T28" fmla="*/ 41999 w 667"/>
              <a:gd name="T29" fmla="*/ 32531 h 667"/>
              <a:gd name="T30" fmla="*/ 48553 w 667"/>
              <a:gd name="T31" fmla="*/ 19421 h 667"/>
              <a:gd name="T32" fmla="*/ 115071 w 667"/>
              <a:gd name="T33" fmla="*/ 30589 h 667"/>
              <a:gd name="T34" fmla="*/ 130851 w 667"/>
              <a:gd name="T35" fmla="*/ 30589 h 667"/>
              <a:gd name="T36" fmla="*/ 155370 w 667"/>
              <a:gd name="T37" fmla="*/ 19421 h 667"/>
              <a:gd name="T38" fmla="*/ 6555 w 667"/>
              <a:gd name="T39" fmla="*/ 19421 h 667"/>
              <a:gd name="T40" fmla="*/ 155370 w 667"/>
              <a:gd name="T41" fmla="*/ 155370 h 667"/>
              <a:gd name="T42" fmla="*/ 22577 w 667"/>
              <a:gd name="T43" fmla="*/ 67975 h 667"/>
              <a:gd name="T44" fmla="*/ 22577 w 667"/>
              <a:gd name="T45" fmla="*/ 142504 h 667"/>
              <a:gd name="T46" fmla="*/ 142504 w 667"/>
              <a:gd name="T47" fmla="*/ 139348 h 667"/>
              <a:gd name="T48" fmla="*/ 22577 w 667"/>
              <a:gd name="T49" fmla="*/ 67975 h 667"/>
              <a:gd name="T50" fmla="*/ 48553 w 667"/>
              <a:gd name="T51" fmla="*/ 90795 h 667"/>
              <a:gd name="T52" fmla="*/ 55108 w 667"/>
              <a:gd name="T53" fmla="*/ 74529 h 667"/>
              <a:gd name="T54" fmla="*/ 55108 w 667"/>
              <a:gd name="T55" fmla="*/ 90795 h 667"/>
              <a:gd name="T56" fmla="*/ 106817 w 667"/>
              <a:gd name="T57" fmla="*/ 74529 h 667"/>
              <a:gd name="T58" fmla="*/ 84240 w 667"/>
              <a:gd name="T59" fmla="*/ 74529 h 667"/>
              <a:gd name="T60" fmla="*/ 135949 w 667"/>
              <a:gd name="T61" fmla="*/ 90795 h 667"/>
              <a:gd name="T62" fmla="*/ 25976 w 667"/>
              <a:gd name="T63" fmla="*/ 97106 h 667"/>
              <a:gd name="T64" fmla="*/ 25976 w 667"/>
              <a:gd name="T65" fmla="*/ 113372 h 667"/>
              <a:gd name="T66" fmla="*/ 77685 w 667"/>
              <a:gd name="T67" fmla="*/ 97106 h 667"/>
              <a:gd name="T68" fmla="*/ 55108 w 667"/>
              <a:gd name="T69" fmla="*/ 97106 h 667"/>
              <a:gd name="T70" fmla="*/ 106817 w 667"/>
              <a:gd name="T71" fmla="*/ 113372 h 667"/>
              <a:gd name="T72" fmla="*/ 113372 w 667"/>
              <a:gd name="T73" fmla="*/ 97106 h 667"/>
              <a:gd name="T74" fmla="*/ 113372 w 667"/>
              <a:gd name="T75" fmla="*/ 113372 h 667"/>
              <a:gd name="T76" fmla="*/ 48553 w 667"/>
              <a:gd name="T77" fmla="*/ 119926 h 667"/>
              <a:gd name="T78" fmla="*/ 25976 w 667"/>
              <a:gd name="T79" fmla="*/ 119926 h 667"/>
              <a:gd name="T80" fmla="*/ 77685 w 667"/>
              <a:gd name="T81" fmla="*/ 135949 h 667"/>
              <a:gd name="T82" fmla="*/ 84240 w 667"/>
              <a:gd name="T83" fmla="*/ 119926 h 667"/>
              <a:gd name="T84" fmla="*/ 97106 w 667"/>
              <a:gd name="T85" fmla="*/ 135949 h 667"/>
              <a:gd name="T86" fmla="*/ 113372 w 667"/>
              <a:gd name="T87" fmla="*/ 119926 h 667"/>
              <a:gd name="T88" fmla="*/ 113372 w 667"/>
              <a:gd name="T89" fmla="*/ 135949 h 66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Text Box">
            <a:extLst>
              <a:ext uri="{FF2B5EF4-FFF2-40B4-BE49-F238E27FC236}">
                <a16:creationId xmlns:a16="http://schemas.microsoft.com/office/drawing/2014/main" id="{DC949372-8B47-44A2-B00B-CDDE65B6684A}"/>
              </a:ext>
            </a:extLst>
          </p:cNvPr>
          <p:cNvSpPr/>
          <p:nvPr/>
        </p:nvSpPr>
        <p:spPr>
          <a:xfrm>
            <a:off x="6595086" y="1788251"/>
            <a:ext cx="1164915" cy="21007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9" name="Calendar">
            <a:extLst>
              <a:ext uri="{FF2B5EF4-FFF2-40B4-BE49-F238E27FC236}">
                <a16:creationId xmlns:a16="http://schemas.microsoft.com/office/drawing/2014/main" id="{BBE39249-4DF6-42E2-B764-41EB139B99E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54864" y="1816086"/>
            <a:ext cx="161925" cy="161925"/>
          </a:xfrm>
          <a:custGeom>
            <a:avLst/>
            <a:gdLst>
              <a:gd name="T0" fmla="*/ 29132 w 667"/>
              <a:gd name="T1" fmla="*/ 6555 h 667"/>
              <a:gd name="T2" fmla="*/ 1942 w 667"/>
              <a:gd name="T3" fmla="*/ 14809 h 667"/>
              <a:gd name="T4" fmla="*/ 1942 w 667"/>
              <a:gd name="T5" fmla="*/ 159983 h 667"/>
              <a:gd name="T6" fmla="*/ 159983 w 667"/>
              <a:gd name="T7" fmla="*/ 159983 h 667"/>
              <a:gd name="T8" fmla="*/ 159983 w 667"/>
              <a:gd name="T9" fmla="*/ 14809 h 667"/>
              <a:gd name="T10" fmla="*/ 132793 w 667"/>
              <a:gd name="T11" fmla="*/ 6555 h 667"/>
              <a:gd name="T12" fmla="*/ 119684 w 667"/>
              <a:gd name="T13" fmla="*/ 0 h 667"/>
              <a:gd name="T14" fmla="*/ 113372 w 667"/>
              <a:gd name="T15" fmla="*/ 13109 h 667"/>
              <a:gd name="T16" fmla="*/ 46611 w 667"/>
              <a:gd name="T17" fmla="*/ 1942 h 667"/>
              <a:gd name="T18" fmla="*/ 35687 w 667"/>
              <a:gd name="T19" fmla="*/ 6555 h 667"/>
              <a:gd name="T20" fmla="*/ 35687 w 667"/>
              <a:gd name="T21" fmla="*/ 25976 h 667"/>
              <a:gd name="T22" fmla="*/ 126238 w 667"/>
              <a:gd name="T23" fmla="*/ 6555 h 667"/>
              <a:gd name="T24" fmla="*/ 119684 w 667"/>
              <a:gd name="T25" fmla="*/ 6555 h 667"/>
              <a:gd name="T26" fmla="*/ 29132 w 667"/>
              <a:gd name="T27" fmla="*/ 25976 h 667"/>
              <a:gd name="T28" fmla="*/ 41999 w 667"/>
              <a:gd name="T29" fmla="*/ 32531 h 667"/>
              <a:gd name="T30" fmla="*/ 48553 w 667"/>
              <a:gd name="T31" fmla="*/ 19421 h 667"/>
              <a:gd name="T32" fmla="*/ 115071 w 667"/>
              <a:gd name="T33" fmla="*/ 30589 h 667"/>
              <a:gd name="T34" fmla="*/ 130851 w 667"/>
              <a:gd name="T35" fmla="*/ 30589 h 667"/>
              <a:gd name="T36" fmla="*/ 155370 w 667"/>
              <a:gd name="T37" fmla="*/ 19421 h 667"/>
              <a:gd name="T38" fmla="*/ 6555 w 667"/>
              <a:gd name="T39" fmla="*/ 19421 h 667"/>
              <a:gd name="T40" fmla="*/ 155370 w 667"/>
              <a:gd name="T41" fmla="*/ 155370 h 667"/>
              <a:gd name="T42" fmla="*/ 22577 w 667"/>
              <a:gd name="T43" fmla="*/ 67975 h 667"/>
              <a:gd name="T44" fmla="*/ 22577 w 667"/>
              <a:gd name="T45" fmla="*/ 142504 h 667"/>
              <a:gd name="T46" fmla="*/ 142504 w 667"/>
              <a:gd name="T47" fmla="*/ 139348 h 667"/>
              <a:gd name="T48" fmla="*/ 22577 w 667"/>
              <a:gd name="T49" fmla="*/ 67975 h 667"/>
              <a:gd name="T50" fmla="*/ 48553 w 667"/>
              <a:gd name="T51" fmla="*/ 90795 h 667"/>
              <a:gd name="T52" fmla="*/ 55108 w 667"/>
              <a:gd name="T53" fmla="*/ 74529 h 667"/>
              <a:gd name="T54" fmla="*/ 55108 w 667"/>
              <a:gd name="T55" fmla="*/ 90795 h 667"/>
              <a:gd name="T56" fmla="*/ 106817 w 667"/>
              <a:gd name="T57" fmla="*/ 74529 h 667"/>
              <a:gd name="T58" fmla="*/ 84240 w 667"/>
              <a:gd name="T59" fmla="*/ 74529 h 667"/>
              <a:gd name="T60" fmla="*/ 135949 w 667"/>
              <a:gd name="T61" fmla="*/ 90795 h 667"/>
              <a:gd name="T62" fmla="*/ 25976 w 667"/>
              <a:gd name="T63" fmla="*/ 97106 h 667"/>
              <a:gd name="T64" fmla="*/ 25976 w 667"/>
              <a:gd name="T65" fmla="*/ 113372 h 667"/>
              <a:gd name="T66" fmla="*/ 77685 w 667"/>
              <a:gd name="T67" fmla="*/ 97106 h 667"/>
              <a:gd name="T68" fmla="*/ 55108 w 667"/>
              <a:gd name="T69" fmla="*/ 97106 h 667"/>
              <a:gd name="T70" fmla="*/ 106817 w 667"/>
              <a:gd name="T71" fmla="*/ 113372 h 667"/>
              <a:gd name="T72" fmla="*/ 113372 w 667"/>
              <a:gd name="T73" fmla="*/ 97106 h 667"/>
              <a:gd name="T74" fmla="*/ 113372 w 667"/>
              <a:gd name="T75" fmla="*/ 113372 h 667"/>
              <a:gd name="T76" fmla="*/ 48553 w 667"/>
              <a:gd name="T77" fmla="*/ 119926 h 667"/>
              <a:gd name="T78" fmla="*/ 25976 w 667"/>
              <a:gd name="T79" fmla="*/ 119926 h 667"/>
              <a:gd name="T80" fmla="*/ 77685 w 667"/>
              <a:gd name="T81" fmla="*/ 135949 h 667"/>
              <a:gd name="T82" fmla="*/ 84240 w 667"/>
              <a:gd name="T83" fmla="*/ 119926 h 667"/>
              <a:gd name="T84" fmla="*/ 97106 w 667"/>
              <a:gd name="T85" fmla="*/ 135949 h 667"/>
              <a:gd name="T86" fmla="*/ 113372 w 667"/>
              <a:gd name="T87" fmla="*/ 119926 h 667"/>
              <a:gd name="T88" fmla="*/ 113372 w 667"/>
              <a:gd name="T89" fmla="*/ 135949 h 66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Text Box">
            <a:extLst>
              <a:ext uri="{FF2B5EF4-FFF2-40B4-BE49-F238E27FC236}">
                <a16:creationId xmlns:a16="http://schemas.microsoft.com/office/drawing/2014/main" id="{540165A2-9DE1-48C7-BA34-057E47A3C0AD}"/>
              </a:ext>
            </a:extLst>
          </p:cNvPr>
          <p:cNvSpPr/>
          <p:nvPr/>
        </p:nvSpPr>
        <p:spPr>
          <a:xfrm>
            <a:off x="512700" y="2143397"/>
            <a:ext cx="759444" cy="24109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신청자명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: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1" name="Text Box">
            <a:extLst>
              <a:ext uri="{FF2B5EF4-FFF2-40B4-BE49-F238E27FC236}">
                <a16:creationId xmlns:a16="http://schemas.microsoft.com/office/drawing/2014/main" id="{198569F2-F12F-4F46-8E06-5F04312453D0}"/>
              </a:ext>
            </a:extLst>
          </p:cNvPr>
          <p:cNvSpPr/>
          <p:nvPr/>
        </p:nvSpPr>
        <p:spPr>
          <a:xfrm>
            <a:off x="1232105" y="2151608"/>
            <a:ext cx="1190235" cy="23641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572E0981-E2E3-4A68-934F-D8D9B9D23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257972"/>
              </p:ext>
            </p:extLst>
          </p:nvPr>
        </p:nvGraphicFramePr>
        <p:xfrm>
          <a:off x="498434" y="2758451"/>
          <a:ext cx="7267656" cy="1145080"/>
        </p:xfrm>
        <a:graphic>
          <a:graphicData uri="http://schemas.openxmlformats.org/drawingml/2006/table">
            <a:tbl>
              <a:tblPr firstRow="1" bandRow="1"/>
              <a:tblGrid>
                <a:gridCol w="493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235">
                  <a:extLst>
                    <a:ext uri="{9D8B030D-6E8A-4147-A177-3AD203B41FA5}">
                      <a16:colId xmlns:a16="http://schemas.microsoft.com/office/drawing/2014/main" val="4017218450"/>
                    </a:ext>
                  </a:extLst>
                </a:gridCol>
                <a:gridCol w="79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2155">
                  <a:extLst>
                    <a:ext uri="{9D8B030D-6E8A-4147-A177-3AD203B41FA5}">
                      <a16:colId xmlns:a16="http://schemas.microsoft.com/office/drawing/2014/main" val="1047972535"/>
                    </a:ext>
                  </a:extLst>
                </a:gridCol>
                <a:gridCol w="896645">
                  <a:extLst>
                    <a:ext uri="{9D8B030D-6E8A-4147-A177-3AD203B41FA5}">
                      <a16:colId xmlns:a16="http://schemas.microsoft.com/office/drawing/2014/main" val="2578857527"/>
                    </a:ext>
                  </a:extLst>
                </a:gridCol>
                <a:gridCol w="939162">
                  <a:extLst>
                    <a:ext uri="{9D8B030D-6E8A-4147-A177-3AD203B41FA5}">
                      <a16:colId xmlns:a16="http://schemas.microsoft.com/office/drawing/2014/main" val="1197209707"/>
                    </a:ext>
                  </a:extLst>
                </a:gridCol>
              </a:tblGrid>
              <a:tr h="228613"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신청서구분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신청서명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신청자명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등록일자</a:t>
                      </a:r>
                      <a:endParaRPr lang="en-US" altLang="ko-KR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변경전 마감</a:t>
                      </a:r>
                      <a:endParaRPr lang="en-US" altLang="ko-KR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일자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변경후 마감</a:t>
                      </a:r>
                      <a:endParaRPr lang="en-US" altLang="ko-KR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일자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743"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보증상담신청</a:t>
                      </a:r>
                      <a:endParaRPr lang="en-US" sz="900" b="0" noProof="1">
                        <a:solidFill>
                          <a:srgbClr val="5F5F5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보증상담신청 </a:t>
                      </a:r>
                      <a:r>
                        <a:rPr lang="en-US" altLang="ko-KR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2020.04</a:t>
                      </a:r>
                      <a:endParaRPr lang="en-US" sz="900" b="0" noProof="1">
                        <a:solidFill>
                          <a:srgbClr val="5F5F5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기업</a:t>
                      </a:r>
                      <a:r>
                        <a:rPr lang="en-US" altLang="ko-KR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1</a:t>
                      </a:r>
                      <a:endParaRPr lang="en-US" sz="900" b="0" noProof="1">
                        <a:solidFill>
                          <a:srgbClr val="5F5F5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2020-06-30</a:t>
                      </a: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2020-07-17</a:t>
                      </a: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2020-07-20</a:t>
                      </a: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noProof="1">
                        <a:solidFill>
                          <a:srgbClr val="5F5F5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200">
                <a:tc>
                  <a:txBody>
                    <a:bodyPr/>
                    <a:lstStyle/>
                    <a:p>
                      <a:pPr algn="ctr"/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보증상담신청</a:t>
                      </a:r>
                      <a:endParaRPr lang="en-US" altLang="ko-KR" sz="900" b="0" noProof="1">
                        <a:solidFill>
                          <a:srgbClr val="5F5F5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보증상담신청 </a:t>
                      </a:r>
                      <a:r>
                        <a:rPr lang="en-US" altLang="ko-KR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2020.04</a:t>
                      </a: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기업</a:t>
                      </a:r>
                      <a:r>
                        <a:rPr lang="en-US" altLang="ko-KR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2020-06-30</a:t>
                      </a:r>
                      <a:endParaRPr lang="en-US" sz="900" b="0" noProof="1">
                        <a:solidFill>
                          <a:srgbClr val="5F5F5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2020-07-17</a:t>
                      </a: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2020-07-20</a:t>
                      </a: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730582"/>
                  </a:ext>
                </a:extLst>
              </a:tr>
              <a:tr h="28137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보증상담신청</a:t>
                      </a:r>
                      <a:endParaRPr lang="en-US" altLang="ko-KR" sz="900" b="0" noProof="1">
                        <a:solidFill>
                          <a:srgbClr val="5F5F5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보증상담신청 </a:t>
                      </a:r>
                      <a:r>
                        <a:rPr lang="en-US" altLang="ko-KR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2020.04</a:t>
                      </a: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기업</a:t>
                      </a:r>
                      <a:r>
                        <a:rPr lang="en-US" altLang="ko-KR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3</a:t>
                      </a:r>
                      <a:endParaRPr lang="en-US" sz="900" b="0" noProof="1">
                        <a:solidFill>
                          <a:srgbClr val="5F5F5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2020-06-30</a:t>
                      </a:r>
                      <a:endParaRPr lang="en-US" sz="900" b="0" noProof="1">
                        <a:solidFill>
                          <a:srgbClr val="5F5F5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2020-07-17</a:t>
                      </a: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2020-07-20</a:t>
                      </a: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597928"/>
                  </a:ext>
                </a:extLst>
              </a:tr>
            </a:tbl>
          </a:graphicData>
        </a:graphic>
      </p:graphicFrame>
      <p:sp>
        <p:nvSpPr>
          <p:cNvPr id="83" name="Text Box">
            <a:extLst>
              <a:ext uri="{FF2B5EF4-FFF2-40B4-BE49-F238E27FC236}">
                <a16:creationId xmlns:a16="http://schemas.microsoft.com/office/drawing/2014/main" id="{950D9FD4-2D12-42D8-B7F4-77C0B6A624E7}"/>
              </a:ext>
            </a:extLst>
          </p:cNvPr>
          <p:cNvSpPr/>
          <p:nvPr/>
        </p:nvSpPr>
        <p:spPr>
          <a:xfrm>
            <a:off x="7216711" y="2893286"/>
            <a:ext cx="141731" cy="14317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4" name="Text Box">
            <a:extLst>
              <a:ext uri="{FF2B5EF4-FFF2-40B4-BE49-F238E27FC236}">
                <a16:creationId xmlns:a16="http://schemas.microsoft.com/office/drawing/2014/main" id="{8A814189-2CBA-4531-92EF-8857A3A4A5CA}"/>
              </a:ext>
            </a:extLst>
          </p:cNvPr>
          <p:cNvSpPr/>
          <p:nvPr/>
        </p:nvSpPr>
        <p:spPr>
          <a:xfrm>
            <a:off x="7216710" y="3187815"/>
            <a:ext cx="141731" cy="14317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5" name="Text Box">
            <a:extLst>
              <a:ext uri="{FF2B5EF4-FFF2-40B4-BE49-F238E27FC236}">
                <a16:creationId xmlns:a16="http://schemas.microsoft.com/office/drawing/2014/main" id="{E0FF5162-D998-498E-BE0D-FFA37B8E54BC}"/>
              </a:ext>
            </a:extLst>
          </p:cNvPr>
          <p:cNvSpPr/>
          <p:nvPr/>
        </p:nvSpPr>
        <p:spPr>
          <a:xfrm>
            <a:off x="7216710" y="3425628"/>
            <a:ext cx="141731" cy="14317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6" name="Text Box">
            <a:extLst>
              <a:ext uri="{FF2B5EF4-FFF2-40B4-BE49-F238E27FC236}">
                <a16:creationId xmlns:a16="http://schemas.microsoft.com/office/drawing/2014/main" id="{0E0CF080-55F4-46B6-A1E8-388AD40BAE6C}"/>
              </a:ext>
            </a:extLst>
          </p:cNvPr>
          <p:cNvSpPr/>
          <p:nvPr/>
        </p:nvSpPr>
        <p:spPr>
          <a:xfrm>
            <a:off x="7216710" y="3692375"/>
            <a:ext cx="141731" cy="14317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7" name="Text Box">
            <a:extLst>
              <a:ext uri="{FF2B5EF4-FFF2-40B4-BE49-F238E27FC236}">
                <a16:creationId xmlns:a16="http://schemas.microsoft.com/office/drawing/2014/main" id="{CA11BF78-995D-4239-B070-74AA6D6A3606}"/>
              </a:ext>
            </a:extLst>
          </p:cNvPr>
          <p:cNvSpPr/>
          <p:nvPr/>
        </p:nvSpPr>
        <p:spPr>
          <a:xfrm>
            <a:off x="5554345" y="4027326"/>
            <a:ext cx="1164915" cy="21007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8" name="Calendar">
            <a:extLst>
              <a:ext uri="{FF2B5EF4-FFF2-40B4-BE49-F238E27FC236}">
                <a16:creationId xmlns:a16="http://schemas.microsoft.com/office/drawing/2014/main" id="{6811EB8B-37C4-4F14-9DED-A326312DA29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14123" y="4055161"/>
            <a:ext cx="161925" cy="161925"/>
          </a:xfrm>
          <a:custGeom>
            <a:avLst/>
            <a:gdLst>
              <a:gd name="T0" fmla="*/ 29132 w 667"/>
              <a:gd name="T1" fmla="*/ 6555 h 667"/>
              <a:gd name="T2" fmla="*/ 1942 w 667"/>
              <a:gd name="T3" fmla="*/ 14809 h 667"/>
              <a:gd name="T4" fmla="*/ 1942 w 667"/>
              <a:gd name="T5" fmla="*/ 159983 h 667"/>
              <a:gd name="T6" fmla="*/ 159983 w 667"/>
              <a:gd name="T7" fmla="*/ 159983 h 667"/>
              <a:gd name="T8" fmla="*/ 159983 w 667"/>
              <a:gd name="T9" fmla="*/ 14809 h 667"/>
              <a:gd name="T10" fmla="*/ 132793 w 667"/>
              <a:gd name="T11" fmla="*/ 6555 h 667"/>
              <a:gd name="T12" fmla="*/ 119684 w 667"/>
              <a:gd name="T13" fmla="*/ 0 h 667"/>
              <a:gd name="T14" fmla="*/ 113372 w 667"/>
              <a:gd name="T15" fmla="*/ 13109 h 667"/>
              <a:gd name="T16" fmla="*/ 46611 w 667"/>
              <a:gd name="T17" fmla="*/ 1942 h 667"/>
              <a:gd name="T18" fmla="*/ 35687 w 667"/>
              <a:gd name="T19" fmla="*/ 6555 h 667"/>
              <a:gd name="T20" fmla="*/ 35687 w 667"/>
              <a:gd name="T21" fmla="*/ 25976 h 667"/>
              <a:gd name="T22" fmla="*/ 126238 w 667"/>
              <a:gd name="T23" fmla="*/ 6555 h 667"/>
              <a:gd name="T24" fmla="*/ 119684 w 667"/>
              <a:gd name="T25" fmla="*/ 6555 h 667"/>
              <a:gd name="T26" fmla="*/ 29132 w 667"/>
              <a:gd name="T27" fmla="*/ 25976 h 667"/>
              <a:gd name="T28" fmla="*/ 41999 w 667"/>
              <a:gd name="T29" fmla="*/ 32531 h 667"/>
              <a:gd name="T30" fmla="*/ 48553 w 667"/>
              <a:gd name="T31" fmla="*/ 19421 h 667"/>
              <a:gd name="T32" fmla="*/ 115071 w 667"/>
              <a:gd name="T33" fmla="*/ 30589 h 667"/>
              <a:gd name="T34" fmla="*/ 130851 w 667"/>
              <a:gd name="T35" fmla="*/ 30589 h 667"/>
              <a:gd name="T36" fmla="*/ 155370 w 667"/>
              <a:gd name="T37" fmla="*/ 19421 h 667"/>
              <a:gd name="T38" fmla="*/ 6555 w 667"/>
              <a:gd name="T39" fmla="*/ 19421 h 667"/>
              <a:gd name="T40" fmla="*/ 155370 w 667"/>
              <a:gd name="T41" fmla="*/ 155370 h 667"/>
              <a:gd name="T42" fmla="*/ 22577 w 667"/>
              <a:gd name="T43" fmla="*/ 67975 h 667"/>
              <a:gd name="T44" fmla="*/ 22577 w 667"/>
              <a:gd name="T45" fmla="*/ 142504 h 667"/>
              <a:gd name="T46" fmla="*/ 142504 w 667"/>
              <a:gd name="T47" fmla="*/ 139348 h 667"/>
              <a:gd name="T48" fmla="*/ 22577 w 667"/>
              <a:gd name="T49" fmla="*/ 67975 h 667"/>
              <a:gd name="T50" fmla="*/ 48553 w 667"/>
              <a:gd name="T51" fmla="*/ 90795 h 667"/>
              <a:gd name="T52" fmla="*/ 55108 w 667"/>
              <a:gd name="T53" fmla="*/ 74529 h 667"/>
              <a:gd name="T54" fmla="*/ 55108 w 667"/>
              <a:gd name="T55" fmla="*/ 90795 h 667"/>
              <a:gd name="T56" fmla="*/ 106817 w 667"/>
              <a:gd name="T57" fmla="*/ 74529 h 667"/>
              <a:gd name="T58" fmla="*/ 84240 w 667"/>
              <a:gd name="T59" fmla="*/ 74529 h 667"/>
              <a:gd name="T60" fmla="*/ 135949 w 667"/>
              <a:gd name="T61" fmla="*/ 90795 h 667"/>
              <a:gd name="T62" fmla="*/ 25976 w 667"/>
              <a:gd name="T63" fmla="*/ 97106 h 667"/>
              <a:gd name="T64" fmla="*/ 25976 w 667"/>
              <a:gd name="T65" fmla="*/ 113372 h 667"/>
              <a:gd name="T66" fmla="*/ 77685 w 667"/>
              <a:gd name="T67" fmla="*/ 97106 h 667"/>
              <a:gd name="T68" fmla="*/ 55108 w 667"/>
              <a:gd name="T69" fmla="*/ 97106 h 667"/>
              <a:gd name="T70" fmla="*/ 106817 w 667"/>
              <a:gd name="T71" fmla="*/ 113372 h 667"/>
              <a:gd name="T72" fmla="*/ 113372 w 667"/>
              <a:gd name="T73" fmla="*/ 97106 h 667"/>
              <a:gd name="T74" fmla="*/ 113372 w 667"/>
              <a:gd name="T75" fmla="*/ 113372 h 667"/>
              <a:gd name="T76" fmla="*/ 48553 w 667"/>
              <a:gd name="T77" fmla="*/ 119926 h 667"/>
              <a:gd name="T78" fmla="*/ 25976 w 667"/>
              <a:gd name="T79" fmla="*/ 119926 h 667"/>
              <a:gd name="T80" fmla="*/ 77685 w 667"/>
              <a:gd name="T81" fmla="*/ 135949 h 667"/>
              <a:gd name="T82" fmla="*/ 84240 w 667"/>
              <a:gd name="T83" fmla="*/ 119926 h 667"/>
              <a:gd name="T84" fmla="*/ 97106 w 667"/>
              <a:gd name="T85" fmla="*/ 135949 h 667"/>
              <a:gd name="T86" fmla="*/ 113372 w 667"/>
              <a:gd name="T87" fmla="*/ 119926 h 667"/>
              <a:gd name="T88" fmla="*/ 113372 w 667"/>
              <a:gd name="T89" fmla="*/ 135949 h 66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Button">
            <a:extLst>
              <a:ext uri="{FF2B5EF4-FFF2-40B4-BE49-F238E27FC236}">
                <a16:creationId xmlns:a16="http://schemas.microsoft.com/office/drawing/2014/main" id="{2A7B4718-FD21-40EF-96D0-E3561212F01A}"/>
              </a:ext>
            </a:extLst>
          </p:cNvPr>
          <p:cNvSpPr>
            <a:spLocks/>
          </p:cNvSpPr>
          <p:nvPr/>
        </p:nvSpPr>
        <p:spPr bwMode="auto">
          <a:xfrm>
            <a:off x="6880001" y="4011363"/>
            <a:ext cx="885646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마감일자변경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0" name="Text Box">
            <a:extLst>
              <a:ext uri="{FF2B5EF4-FFF2-40B4-BE49-F238E27FC236}">
                <a16:creationId xmlns:a16="http://schemas.microsoft.com/office/drawing/2014/main" id="{EEE44E7B-A8FD-4F39-92BE-334DF4C0179B}"/>
              </a:ext>
            </a:extLst>
          </p:cNvPr>
          <p:cNvSpPr/>
          <p:nvPr/>
        </p:nvSpPr>
        <p:spPr>
          <a:xfrm>
            <a:off x="4608223" y="4032210"/>
            <a:ext cx="932466" cy="24109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변경 마감일자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: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66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B411F9-BDEC-44D1-9226-1840A5BF3617}" type="slidenum">
              <a:rPr lang="ko-KR" altLang="en-US">
                <a:solidFill>
                  <a:srgbClr val="89898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ko-KR" altLang="en-US">
              <a:solidFill>
                <a:srgbClr val="89898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196310"/>
              </p:ext>
            </p:extLst>
          </p:nvPr>
        </p:nvGraphicFramePr>
        <p:xfrm>
          <a:off x="415925" y="1412875"/>
          <a:ext cx="8929689" cy="4032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6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69887" marR="69887" marT="27505" marB="2750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개정일</a:t>
                      </a: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승인자</a:t>
                      </a: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5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</a:t>
                      </a:r>
                    </a:p>
                  </a:txBody>
                  <a:tcPr marL="69887" marR="69887" marT="27505" marB="2750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2020.07.20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최초작성</a:t>
                      </a: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최원석</a:t>
                      </a: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55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55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55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55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55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55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55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55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55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755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755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755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755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9887" marR="69887" marT="27505" marB="27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2062163" y="936625"/>
            <a:ext cx="0" cy="1603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832725" y="936625"/>
            <a:ext cx="0" cy="1603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741822"/>
              </p:ext>
            </p:extLst>
          </p:nvPr>
        </p:nvGraphicFramePr>
        <p:xfrm>
          <a:off x="344488" y="877888"/>
          <a:ext cx="9212262" cy="536571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52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6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184"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No.</a:t>
                      </a:r>
                    </a:p>
                  </a:txBody>
                  <a:tcPr marL="82303" marR="82303" marT="82284" marB="8228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F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화           면          명</a:t>
                      </a:r>
                      <a:endParaRPr lang="en-US" altLang="ko-KR" sz="1100">
                        <a:solidFill>
                          <a:schemeClr val="bg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303" marR="82303" marT="82284" marB="8228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F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Page</a:t>
                      </a:r>
                    </a:p>
                  </a:txBody>
                  <a:tcPr marL="82303" marR="82303" marT="82284" marB="8228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184"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303" marR="82303" marT="82284" marB="8228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404040"/>
                          </a:solidFill>
                          <a:effectLst/>
                          <a:latin typeface="+mn-ea"/>
                          <a:ea typeface="+mn-ea"/>
                        </a:rPr>
                        <a:t>공통화면 </a:t>
                      </a:r>
                      <a:r>
                        <a:rPr lang="en-US" altLang="ko-KR" sz="1100" b="0" i="0" u="none" strike="noStrike">
                          <a:solidFill>
                            <a:srgbClr val="404040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100" b="0" i="0" u="none" strike="noStrike">
                          <a:solidFill>
                            <a:srgbClr val="40404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</a:p>
                  </a:txBody>
                  <a:tcPr marL="142888" marR="9526" marT="952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40404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6" marR="9526" marT="952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184"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303" marR="82303" marT="82284" marB="8228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관리자화면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신청서관리</a:t>
                      </a:r>
                    </a:p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2888" marR="9526" marT="952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6" marR="9526" marT="952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184"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303" marR="82303" marT="82284" marB="8228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관리자화면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코드관리</a:t>
                      </a:r>
                    </a:p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2888" marR="9526" marT="952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6" marR="9526" marT="952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184"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82303" marR="82303" marT="82284" marB="8228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사용자화면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각종 조회 화면</a:t>
                      </a:r>
                    </a:p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2888" marR="9526" marT="952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6" marR="9526" marT="952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184"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303" marR="82303" marT="82284" marB="8228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사용자화면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각종 신청화면</a:t>
                      </a:r>
                    </a:p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2888" marR="9526" marT="952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6" marR="9526" marT="952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184"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82303" marR="82303" marT="82284" marB="8228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>
                        <a:solidFill>
                          <a:srgbClr val="40404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2888" marR="9526" marT="952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40404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6" marR="9526" marT="952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184"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82303" marR="82303" marT="82284" marB="8228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2888" marR="9526" marT="952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6" marR="9526" marT="952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184"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marL="82303" marR="82303" marT="82284" marB="8228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2888" marR="9526" marT="952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6" marR="9526" marT="952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184"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9</a:t>
                      </a:r>
                    </a:p>
                  </a:txBody>
                  <a:tcPr marL="82303" marR="82303" marT="82284" marB="8228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2888" marR="9526" marT="952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40404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6" marR="9526" marT="952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184"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82303" marR="82303" marT="82284" marB="8228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2888" marR="9526" marT="952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6" marR="9526" marT="952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2184"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11</a:t>
                      </a:r>
                    </a:p>
                  </a:txBody>
                  <a:tcPr marL="82303" marR="82303" marT="82284" marB="8228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40404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2888" marR="9526" marT="952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6" marR="9526" marT="952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2184"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12</a:t>
                      </a:r>
                    </a:p>
                  </a:txBody>
                  <a:tcPr marL="82303" marR="82303" marT="82284" marB="8228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2888" marR="9526" marT="952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40404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6" marR="9526" marT="952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2184"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13</a:t>
                      </a:r>
                    </a:p>
                  </a:txBody>
                  <a:tcPr marL="82303" marR="82303" marT="82284" marB="8228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2888" marR="9526" marT="952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40404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6" marR="9526" marT="952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2184"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14</a:t>
                      </a:r>
                    </a:p>
                  </a:txBody>
                  <a:tcPr marL="82303" marR="82303" marT="82284" marB="8228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2888" marR="9526" marT="952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6" marR="9526" marT="952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2184"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15</a:t>
                      </a:r>
                    </a:p>
                  </a:txBody>
                  <a:tcPr marL="82303" marR="82303" marT="82284" marB="8228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2888" marR="9526" marT="952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6" marR="9526" marT="952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/syst01/SYST0101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ko-KR" altLang="en-US"/>
              <a:t>화면정의</a:t>
            </a:r>
            <a:r>
              <a:rPr lang="en-US" altLang="ko-KR"/>
              <a:t>: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ko-KR" altLang="en-US"/>
              <a:t>신청서 관리 목록 폼 화면</a:t>
            </a:r>
            <a:r>
              <a:rPr lang="en-US" altLang="ko-KR"/>
              <a:t>.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altLang="ko-KR"/>
          </a:p>
          <a:p>
            <a:pPr fontAlgn="auto">
              <a:spcAft>
                <a:spcPts val="0"/>
              </a:spcAft>
              <a:buFont typeface="+mj-lt"/>
              <a:buAutoNum type="arabicParenR"/>
              <a:defRPr/>
            </a:pPr>
            <a:r>
              <a:rPr lang="ko-KR" altLang="en-US"/>
              <a:t>수정 </a:t>
            </a:r>
            <a:r>
              <a:rPr lang="en-US" altLang="ko-KR"/>
              <a:t>/ </a:t>
            </a:r>
            <a:r>
              <a:rPr lang="ko-KR" altLang="en-US"/>
              <a:t>삭제 버튼 각각 생성</a:t>
            </a:r>
            <a:endParaRPr lang="en-US" altLang="ko-KR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수정 </a:t>
            </a:r>
            <a:r>
              <a:rPr lang="en-US" altLang="ko-KR"/>
              <a:t>: </a:t>
            </a:r>
            <a:r>
              <a:rPr lang="ko-KR" altLang="en-US"/>
              <a:t>등록화면으로 이동</a:t>
            </a:r>
            <a:endParaRPr lang="en-US" altLang="ko-KR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삭제 </a:t>
            </a:r>
            <a:r>
              <a:rPr lang="en-US" altLang="ko-KR"/>
              <a:t>: </a:t>
            </a:r>
            <a:r>
              <a:rPr lang="ko-KR" altLang="en-US"/>
              <a:t>확인 메시지 후 삭제</a:t>
            </a:r>
            <a:endParaRPr lang="en-US" altLang="ko-KR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ko-KR"/>
              <a:t>   -. </a:t>
            </a:r>
            <a:r>
              <a:rPr lang="ko-KR" altLang="en-US"/>
              <a:t>삭제 시 신청서 템플릿이 신청서 테이블에서 사용 한 경우 삭제 할 수 없다</a:t>
            </a:r>
            <a:r>
              <a:rPr lang="en-US" altLang="ko-KR"/>
              <a:t>.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altLang="ko-KR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ko-KR"/>
              <a:t>2) </a:t>
            </a:r>
            <a:r>
              <a:rPr lang="ko-KR" altLang="en-US" err="1"/>
              <a:t>템블릿</a:t>
            </a:r>
            <a:r>
              <a:rPr lang="ko-KR" altLang="en-US"/>
              <a:t> 복사</a:t>
            </a:r>
            <a:endParaRPr lang="en-US" altLang="ko-KR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생성일자는 현재일자로 모든 항목 데이터를 </a:t>
            </a:r>
            <a:r>
              <a:rPr lang="en-US" altLang="ko-KR"/>
              <a:t>DB </a:t>
            </a:r>
            <a:r>
              <a:rPr lang="ko-KR" altLang="en-US"/>
              <a:t>테이블에 복사본으로 생성하고 </a:t>
            </a:r>
            <a:r>
              <a:rPr lang="ko-KR" altLang="en-US" err="1"/>
              <a:t>재조회</a:t>
            </a:r>
            <a:r>
              <a:rPr lang="ko-KR" altLang="en-US"/>
              <a:t> 한다</a:t>
            </a:r>
            <a:r>
              <a:rPr lang="en-US" altLang="ko-KR"/>
              <a:t>.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ko-KR" altLang="en-US"/>
              <a:t>   </a:t>
            </a:r>
            <a:endParaRPr lang="en-US" altLang="ko-KR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ko-KR"/>
              <a:t>3) </a:t>
            </a:r>
            <a:r>
              <a:rPr lang="ko-KR" altLang="en-US"/>
              <a:t>그리드 정렬</a:t>
            </a:r>
            <a:endParaRPr lang="en-US" altLang="ko-KR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신청서구분 </a:t>
            </a:r>
            <a:r>
              <a:rPr lang="en-US" altLang="ko-KR"/>
              <a:t>+ </a:t>
            </a:r>
            <a:r>
              <a:rPr lang="ko-KR" altLang="en-US"/>
              <a:t>사용여부 </a:t>
            </a:r>
            <a:r>
              <a:rPr lang="en-US" altLang="ko-KR"/>
              <a:t>+ </a:t>
            </a:r>
            <a:r>
              <a:rPr lang="ko-KR" altLang="en-US"/>
              <a:t>생성일자 </a:t>
            </a:r>
            <a:r>
              <a:rPr lang="en-US" altLang="ko-KR"/>
              <a:t>DESC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altLang="ko-KR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ko-KR"/>
              <a:t>Table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CBRTMTMA1M</a:t>
            </a:r>
            <a:endParaRPr lang="ko-KR" altLang="en-US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altLang="ko-KR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0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홈</a:t>
            </a:r>
            <a:r>
              <a:rPr lang="en-US" altLang="ko-KR"/>
              <a:t>&gt;</a:t>
            </a:r>
            <a:r>
              <a:rPr lang="ko-KR" altLang="en-US"/>
              <a:t>관리페이지</a:t>
            </a:r>
            <a:r>
              <a:rPr lang="en-US" altLang="ko-KR"/>
              <a:t>&gt;</a:t>
            </a:r>
            <a:r>
              <a:rPr lang="ko-KR" altLang="en-US"/>
              <a:t>신청서관리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신청서관리</a:t>
            </a:r>
            <a:endParaRPr lang="en-US" altLang="ko-KR"/>
          </a:p>
        </p:txBody>
      </p:sp>
      <p:sp>
        <p:nvSpPr>
          <p:cNvPr id="12" name="Window Frame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361950" y="782638"/>
            <a:ext cx="7564438" cy="534035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13" name="그룹 157"/>
          <p:cNvGrpSpPr>
            <a:grpSpLocks/>
          </p:cNvGrpSpPr>
          <p:nvPr/>
        </p:nvGrpSpPr>
        <p:grpSpPr bwMode="auto">
          <a:xfrm>
            <a:off x="384175" y="887413"/>
            <a:ext cx="7542213" cy="211137"/>
            <a:chOff x="1184447" y="3314541"/>
            <a:chExt cx="7541482" cy="20963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C2E86028-6777-4C52-8DAB-4AED346625E6}"/>
                </a:ext>
              </a:extLst>
            </p:cNvPr>
            <p:cNvCxnSpPr/>
            <p:nvPr/>
          </p:nvCxnSpPr>
          <p:spPr>
            <a:xfrm flipH="1">
              <a:off x="1184447" y="3524179"/>
              <a:ext cx="7541482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모서리가 둥근 직사각형 37">
              <a:extLst>
                <a:ext uri="{FF2B5EF4-FFF2-40B4-BE49-F238E27FC236}">
                  <a16:creationId xmlns:a16="http://schemas.microsoft.com/office/drawing/2014/main" id="{21379B54-1164-4809-90EB-EE84C91387F1}"/>
                </a:ext>
              </a:extLst>
            </p:cNvPr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신청서관리</a:t>
              </a:r>
              <a:endParaRPr kumimoji="0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38">
              <a:extLst>
                <a:ext uri="{FF2B5EF4-FFF2-40B4-BE49-F238E27FC236}">
                  <a16:creationId xmlns:a16="http://schemas.microsoft.com/office/drawing/2014/main" id="{388925E2-66DD-4434-887F-08CA1052C0A1}"/>
                </a:ext>
              </a:extLst>
            </p:cNvPr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홈 </a:t>
              </a:r>
              <a:r>
                <a:rPr kumimoji="0" lang="en-US" altLang="ko-KR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&gt; </a:t>
              </a:r>
              <a:r>
                <a:rPr kumimoji="0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관리페에지 </a:t>
              </a:r>
              <a:r>
                <a:rPr kumimoji="0" lang="en-US" altLang="ko-KR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&gt; </a:t>
              </a:r>
              <a:r>
                <a:rPr kumimoji="0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신청서관리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B545DC8-2AB3-4B78-BA74-51A7F505A4CD}"/>
                </a:ext>
              </a:extLst>
            </p:cNvPr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8" name="그룹 158"/>
          <p:cNvGrpSpPr>
            <a:grpSpLocks/>
          </p:cNvGrpSpPr>
          <p:nvPr/>
        </p:nvGrpSpPr>
        <p:grpSpPr bwMode="auto">
          <a:xfrm>
            <a:off x="361950" y="1206500"/>
            <a:ext cx="7540625" cy="198438"/>
            <a:chOff x="4281522" y="3339258"/>
            <a:chExt cx="7541392" cy="198895"/>
          </a:xfrm>
        </p:grpSpPr>
        <p:sp>
          <p:nvSpPr>
            <p:cNvPr id="19" name="모서리가 둥근 직사각형 77">
              <a:extLst>
                <a:ext uri="{FF2B5EF4-FFF2-40B4-BE49-F238E27FC236}">
                  <a16:creationId xmlns:a16="http://schemas.microsoft.com/office/drawing/2014/main" id="{79A9DEDF-007D-4A30-9E64-AFFD608F1B01}"/>
                </a:ext>
              </a:extLst>
            </p:cNvPr>
            <p:cNvSpPr/>
            <p:nvPr/>
          </p:nvSpPr>
          <p:spPr>
            <a:xfrm>
              <a:off x="4291047" y="3339258"/>
              <a:ext cx="2207358" cy="151013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STEP1. </a:t>
              </a:r>
              <a:r>
                <a:rPr kumimoji="0" lang="ko-KR" alt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신청서관리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1789472-023D-4113-AEDC-335265C6CBDD}"/>
                </a:ext>
              </a:extLst>
            </p:cNvPr>
            <p:cNvCxnSpPr/>
            <p:nvPr/>
          </p:nvCxnSpPr>
          <p:spPr>
            <a:xfrm flipH="1">
              <a:off x="4281522" y="3538153"/>
              <a:ext cx="7541392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">
            <a:extLst>
              <a:ext uri="{FF2B5EF4-FFF2-40B4-BE49-F238E27FC236}">
                <a16:creationId xmlns:a16="http://schemas.microsoft.com/office/drawing/2014/main" id="{499CB023-F9B5-4997-AAB5-689181023700}"/>
              </a:ext>
            </a:extLst>
          </p:cNvPr>
          <p:cNvSpPr/>
          <p:nvPr/>
        </p:nvSpPr>
        <p:spPr>
          <a:xfrm>
            <a:off x="482600" y="1504496"/>
            <a:ext cx="7307263" cy="77133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2" name="Text Box">
            <a:extLst>
              <a:ext uri="{FF2B5EF4-FFF2-40B4-BE49-F238E27FC236}">
                <a16:creationId xmlns:a16="http://schemas.microsoft.com/office/drawing/2014/main" id="{9E9FB63E-88C3-4D94-A834-0439BD5C69D2}"/>
              </a:ext>
            </a:extLst>
          </p:cNvPr>
          <p:cNvSpPr/>
          <p:nvPr/>
        </p:nvSpPr>
        <p:spPr>
          <a:xfrm>
            <a:off x="5413479" y="1584589"/>
            <a:ext cx="814388" cy="2413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Text Box">
            <a:extLst>
              <a:ext uri="{FF2B5EF4-FFF2-40B4-BE49-F238E27FC236}">
                <a16:creationId xmlns:a16="http://schemas.microsoft.com/office/drawing/2014/main" id="{CA68D731-B757-4531-AA7A-52EE704C9A39}"/>
              </a:ext>
            </a:extLst>
          </p:cNvPr>
          <p:cNvSpPr/>
          <p:nvPr/>
        </p:nvSpPr>
        <p:spPr>
          <a:xfrm>
            <a:off x="6237392" y="1581414"/>
            <a:ext cx="103187" cy="24130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~</a:t>
            </a:r>
          </a:p>
        </p:txBody>
      </p:sp>
      <p:sp>
        <p:nvSpPr>
          <p:cNvPr id="24" name="Button">
            <a:extLst>
              <a:ext uri="{FF2B5EF4-FFF2-40B4-BE49-F238E27FC236}">
                <a16:creationId xmlns:a16="http://schemas.microsoft.com/office/drawing/2014/main" id="{8C5FCB16-2BB8-4167-B507-ED90CF9F0206}"/>
              </a:ext>
            </a:extLst>
          </p:cNvPr>
          <p:cNvSpPr>
            <a:spLocks/>
          </p:cNvSpPr>
          <p:nvPr/>
        </p:nvSpPr>
        <p:spPr bwMode="auto">
          <a:xfrm>
            <a:off x="2512364" y="1933224"/>
            <a:ext cx="427038" cy="242887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검색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9" name="Calendar"/>
          <p:cNvSpPr>
            <a:spLocks noChangeAspect="1" noEditPoints="1"/>
          </p:cNvSpPr>
          <p:nvPr/>
        </p:nvSpPr>
        <p:spPr bwMode="auto">
          <a:xfrm>
            <a:off x="6036034" y="1623651"/>
            <a:ext cx="161925" cy="161925"/>
          </a:xfrm>
          <a:custGeom>
            <a:avLst/>
            <a:gdLst>
              <a:gd name="T0" fmla="*/ 29132 w 667"/>
              <a:gd name="T1" fmla="*/ 6555 h 667"/>
              <a:gd name="T2" fmla="*/ 1942 w 667"/>
              <a:gd name="T3" fmla="*/ 14809 h 667"/>
              <a:gd name="T4" fmla="*/ 1942 w 667"/>
              <a:gd name="T5" fmla="*/ 159983 h 667"/>
              <a:gd name="T6" fmla="*/ 159983 w 667"/>
              <a:gd name="T7" fmla="*/ 159983 h 667"/>
              <a:gd name="T8" fmla="*/ 159983 w 667"/>
              <a:gd name="T9" fmla="*/ 14809 h 667"/>
              <a:gd name="T10" fmla="*/ 132793 w 667"/>
              <a:gd name="T11" fmla="*/ 6555 h 667"/>
              <a:gd name="T12" fmla="*/ 119684 w 667"/>
              <a:gd name="T13" fmla="*/ 0 h 667"/>
              <a:gd name="T14" fmla="*/ 113372 w 667"/>
              <a:gd name="T15" fmla="*/ 13109 h 667"/>
              <a:gd name="T16" fmla="*/ 46611 w 667"/>
              <a:gd name="T17" fmla="*/ 1942 h 667"/>
              <a:gd name="T18" fmla="*/ 35687 w 667"/>
              <a:gd name="T19" fmla="*/ 6555 h 667"/>
              <a:gd name="T20" fmla="*/ 35687 w 667"/>
              <a:gd name="T21" fmla="*/ 25976 h 667"/>
              <a:gd name="T22" fmla="*/ 126238 w 667"/>
              <a:gd name="T23" fmla="*/ 6555 h 667"/>
              <a:gd name="T24" fmla="*/ 119684 w 667"/>
              <a:gd name="T25" fmla="*/ 6555 h 667"/>
              <a:gd name="T26" fmla="*/ 29132 w 667"/>
              <a:gd name="T27" fmla="*/ 25976 h 667"/>
              <a:gd name="T28" fmla="*/ 41999 w 667"/>
              <a:gd name="T29" fmla="*/ 32531 h 667"/>
              <a:gd name="T30" fmla="*/ 48553 w 667"/>
              <a:gd name="T31" fmla="*/ 19421 h 667"/>
              <a:gd name="T32" fmla="*/ 115071 w 667"/>
              <a:gd name="T33" fmla="*/ 30589 h 667"/>
              <a:gd name="T34" fmla="*/ 130851 w 667"/>
              <a:gd name="T35" fmla="*/ 30589 h 667"/>
              <a:gd name="T36" fmla="*/ 155370 w 667"/>
              <a:gd name="T37" fmla="*/ 19421 h 667"/>
              <a:gd name="T38" fmla="*/ 6555 w 667"/>
              <a:gd name="T39" fmla="*/ 19421 h 667"/>
              <a:gd name="T40" fmla="*/ 155370 w 667"/>
              <a:gd name="T41" fmla="*/ 155370 h 667"/>
              <a:gd name="T42" fmla="*/ 22577 w 667"/>
              <a:gd name="T43" fmla="*/ 67975 h 667"/>
              <a:gd name="T44" fmla="*/ 22577 w 667"/>
              <a:gd name="T45" fmla="*/ 142504 h 667"/>
              <a:gd name="T46" fmla="*/ 142504 w 667"/>
              <a:gd name="T47" fmla="*/ 139348 h 667"/>
              <a:gd name="T48" fmla="*/ 22577 w 667"/>
              <a:gd name="T49" fmla="*/ 67975 h 667"/>
              <a:gd name="T50" fmla="*/ 48553 w 667"/>
              <a:gd name="T51" fmla="*/ 90795 h 667"/>
              <a:gd name="T52" fmla="*/ 55108 w 667"/>
              <a:gd name="T53" fmla="*/ 74529 h 667"/>
              <a:gd name="T54" fmla="*/ 55108 w 667"/>
              <a:gd name="T55" fmla="*/ 90795 h 667"/>
              <a:gd name="T56" fmla="*/ 106817 w 667"/>
              <a:gd name="T57" fmla="*/ 74529 h 667"/>
              <a:gd name="T58" fmla="*/ 84240 w 667"/>
              <a:gd name="T59" fmla="*/ 74529 h 667"/>
              <a:gd name="T60" fmla="*/ 135949 w 667"/>
              <a:gd name="T61" fmla="*/ 90795 h 667"/>
              <a:gd name="T62" fmla="*/ 25976 w 667"/>
              <a:gd name="T63" fmla="*/ 97106 h 667"/>
              <a:gd name="T64" fmla="*/ 25976 w 667"/>
              <a:gd name="T65" fmla="*/ 113372 h 667"/>
              <a:gd name="T66" fmla="*/ 77685 w 667"/>
              <a:gd name="T67" fmla="*/ 97106 h 667"/>
              <a:gd name="T68" fmla="*/ 55108 w 667"/>
              <a:gd name="T69" fmla="*/ 97106 h 667"/>
              <a:gd name="T70" fmla="*/ 106817 w 667"/>
              <a:gd name="T71" fmla="*/ 113372 h 667"/>
              <a:gd name="T72" fmla="*/ 113372 w 667"/>
              <a:gd name="T73" fmla="*/ 97106 h 667"/>
              <a:gd name="T74" fmla="*/ 113372 w 667"/>
              <a:gd name="T75" fmla="*/ 113372 h 667"/>
              <a:gd name="T76" fmla="*/ 48553 w 667"/>
              <a:gd name="T77" fmla="*/ 119926 h 667"/>
              <a:gd name="T78" fmla="*/ 25976 w 667"/>
              <a:gd name="T79" fmla="*/ 119926 h 667"/>
              <a:gd name="T80" fmla="*/ 77685 w 667"/>
              <a:gd name="T81" fmla="*/ 135949 h 667"/>
              <a:gd name="T82" fmla="*/ 84240 w 667"/>
              <a:gd name="T83" fmla="*/ 119926 h 667"/>
              <a:gd name="T84" fmla="*/ 97106 w 667"/>
              <a:gd name="T85" fmla="*/ 135949 h 667"/>
              <a:gd name="T86" fmla="*/ 113372 w 667"/>
              <a:gd name="T87" fmla="*/ 119926 h 667"/>
              <a:gd name="T88" fmla="*/ 113372 w 667"/>
              <a:gd name="T89" fmla="*/ 135949 h 66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Text Box">
            <a:extLst>
              <a:ext uri="{FF2B5EF4-FFF2-40B4-BE49-F238E27FC236}">
                <a16:creationId xmlns:a16="http://schemas.microsoft.com/office/drawing/2014/main" id="{C5C40EBD-34FE-4536-843A-88D47F2C42B2}"/>
              </a:ext>
            </a:extLst>
          </p:cNvPr>
          <p:cNvSpPr/>
          <p:nvPr/>
        </p:nvSpPr>
        <p:spPr>
          <a:xfrm>
            <a:off x="6367567" y="1584589"/>
            <a:ext cx="812800" cy="2413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1" name="Calendar"/>
          <p:cNvSpPr>
            <a:spLocks noChangeAspect="1" noEditPoints="1"/>
          </p:cNvSpPr>
          <p:nvPr/>
        </p:nvSpPr>
        <p:spPr bwMode="auto">
          <a:xfrm>
            <a:off x="6990121" y="1623651"/>
            <a:ext cx="161925" cy="161925"/>
          </a:xfrm>
          <a:custGeom>
            <a:avLst/>
            <a:gdLst>
              <a:gd name="T0" fmla="*/ 29132 w 667"/>
              <a:gd name="T1" fmla="*/ 6555 h 667"/>
              <a:gd name="T2" fmla="*/ 1942 w 667"/>
              <a:gd name="T3" fmla="*/ 14809 h 667"/>
              <a:gd name="T4" fmla="*/ 1942 w 667"/>
              <a:gd name="T5" fmla="*/ 159983 h 667"/>
              <a:gd name="T6" fmla="*/ 159983 w 667"/>
              <a:gd name="T7" fmla="*/ 159983 h 667"/>
              <a:gd name="T8" fmla="*/ 159983 w 667"/>
              <a:gd name="T9" fmla="*/ 14809 h 667"/>
              <a:gd name="T10" fmla="*/ 132793 w 667"/>
              <a:gd name="T11" fmla="*/ 6555 h 667"/>
              <a:gd name="T12" fmla="*/ 119684 w 667"/>
              <a:gd name="T13" fmla="*/ 0 h 667"/>
              <a:gd name="T14" fmla="*/ 113372 w 667"/>
              <a:gd name="T15" fmla="*/ 13109 h 667"/>
              <a:gd name="T16" fmla="*/ 46611 w 667"/>
              <a:gd name="T17" fmla="*/ 1942 h 667"/>
              <a:gd name="T18" fmla="*/ 35687 w 667"/>
              <a:gd name="T19" fmla="*/ 6555 h 667"/>
              <a:gd name="T20" fmla="*/ 35687 w 667"/>
              <a:gd name="T21" fmla="*/ 25976 h 667"/>
              <a:gd name="T22" fmla="*/ 126238 w 667"/>
              <a:gd name="T23" fmla="*/ 6555 h 667"/>
              <a:gd name="T24" fmla="*/ 119684 w 667"/>
              <a:gd name="T25" fmla="*/ 6555 h 667"/>
              <a:gd name="T26" fmla="*/ 29132 w 667"/>
              <a:gd name="T27" fmla="*/ 25976 h 667"/>
              <a:gd name="T28" fmla="*/ 41999 w 667"/>
              <a:gd name="T29" fmla="*/ 32531 h 667"/>
              <a:gd name="T30" fmla="*/ 48553 w 667"/>
              <a:gd name="T31" fmla="*/ 19421 h 667"/>
              <a:gd name="T32" fmla="*/ 115071 w 667"/>
              <a:gd name="T33" fmla="*/ 30589 h 667"/>
              <a:gd name="T34" fmla="*/ 130851 w 667"/>
              <a:gd name="T35" fmla="*/ 30589 h 667"/>
              <a:gd name="T36" fmla="*/ 155370 w 667"/>
              <a:gd name="T37" fmla="*/ 19421 h 667"/>
              <a:gd name="T38" fmla="*/ 6555 w 667"/>
              <a:gd name="T39" fmla="*/ 19421 h 667"/>
              <a:gd name="T40" fmla="*/ 155370 w 667"/>
              <a:gd name="T41" fmla="*/ 155370 h 667"/>
              <a:gd name="T42" fmla="*/ 22577 w 667"/>
              <a:gd name="T43" fmla="*/ 67975 h 667"/>
              <a:gd name="T44" fmla="*/ 22577 w 667"/>
              <a:gd name="T45" fmla="*/ 142504 h 667"/>
              <a:gd name="T46" fmla="*/ 142504 w 667"/>
              <a:gd name="T47" fmla="*/ 139348 h 667"/>
              <a:gd name="T48" fmla="*/ 22577 w 667"/>
              <a:gd name="T49" fmla="*/ 67975 h 667"/>
              <a:gd name="T50" fmla="*/ 48553 w 667"/>
              <a:gd name="T51" fmla="*/ 90795 h 667"/>
              <a:gd name="T52" fmla="*/ 55108 w 667"/>
              <a:gd name="T53" fmla="*/ 74529 h 667"/>
              <a:gd name="T54" fmla="*/ 55108 w 667"/>
              <a:gd name="T55" fmla="*/ 90795 h 667"/>
              <a:gd name="T56" fmla="*/ 106817 w 667"/>
              <a:gd name="T57" fmla="*/ 74529 h 667"/>
              <a:gd name="T58" fmla="*/ 84240 w 667"/>
              <a:gd name="T59" fmla="*/ 74529 h 667"/>
              <a:gd name="T60" fmla="*/ 135949 w 667"/>
              <a:gd name="T61" fmla="*/ 90795 h 667"/>
              <a:gd name="T62" fmla="*/ 25976 w 667"/>
              <a:gd name="T63" fmla="*/ 97106 h 667"/>
              <a:gd name="T64" fmla="*/ 25976 w 667"/>
              <a:gd name="T65" fmla="*/ 113372 h 667"/>
              <a:gd name="T66" fmla="*/ 77685 w 667"/>
              <a:gd name="T67" fmla="*/ 97106 h 667"/>
              <a:gd name="T68" fmla="*/ 55108 w 667"/>
              <a:gd name="T69" fmla="*/ 97106 h 667"/>
              <a:gd name="T70" fmla="*/ 106817 w 667"/>
              <a:gd name="T71" fmla="*/ 113372 h 667"/>
              <a:gd name="T72" fmla="*/ 113372 w 667"/>
              <a:gd name="T73" fmla="*/ 97106 h 667"/>
              <a:gd name="T74" fmla="*/ 113372 w 667"/>
              <a:gd name="T75" fmla="*/ 113372 h 667"/>
              <a:gd name="T76" fmla="*/ 48553 w 667"/>
              <a:gd name="T77" fmla="*/ 119926 h 667"/>
              <a:gd name="T78" fmla="*/ 25976 w 667"/>
              <a:gd name="T79" fmla="*/ 119926 h 667"/>
              <a:gd name="T80" fmla="*/ 77685 w 667"/>
              <a:gd name="T81" fmla="*/ 135949 h 667"/>
              <a:gd name="T82" fmla="*/ 84240 w 667"/>
              <a:gd name="T83" fmla="*/ 119926 h 667"/>
              <a:gd name="T84" fmla="*/ 97106 w 667"/>
              <a:gd name="T85" fmla="*/ 135949 h 667"/>
              <a:gd name="T86" fmla="*/ 113372 w 667"/>
              <a:gd name="T87" fmla="*/ 119926 h 667"/>
              <a:gd name="T88" fmla="*/ 113372 w 667"/>
              <a:gd name="T89" fmla="*/ 135949 h 66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Text Box">
            <a:extLst>
              <a:ext uri="{FF2B5EF4-FFF2-40B4-BE49-F238E27FC236}">
                <a16:creationId xmlns:a16="http://schemas.microsoft.com/office/drawing/2014/main" id="{67F27E5B-0AE7-4422-922E-1C4E143BA248}"/>
              </a:ext>
            </a:extLst>
          </p:cNvPr>
          <p:cNvSpPr/>
          <p:nvPr/>
        </p:nvSpPr>
        <p:spPr>
          <a:xfrm>
            <a:off x="513352" y="1593313"/>
            <a:ext cx="823691" cy="24109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신청서구분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: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1" name="Button">
            <a:extLst>
              <a:ext uri="{FF2B5EF4-FFF2-40B4-BE49-F238E27FC236}">
                <a16:creationId xmlns:a16="http://schemas.microsoft.com/office/drawing/2014/main" id="{339124EB-AD01-4AAD-A802-D05D883B739E}"/>
              </a:ext>
            </a:extLst>
          </p:cNvPr>
          <p:cNvSpPr>
            <a:spLocks/>
          </p:cNvSpPr>
          <p:nvPr/>
        </p:nvSpPr>
        <p:spPr bwMode="auto">
          <a:xfrm>
            <a:off x="6499857" y="2870957"/>
            <a:ext cx="609476" cy="2413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  수정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3" name="Text Box">
            <a:extLst>
              <a:ext uri="{FF2B5EF4-FFF2-40B4-BE49-F238E27FC236}">
                <a16:creationId xmlns:a16="http://schemas.microsoft.com/office/drawing/2014/main" id="{6F12C7D0-C4BB-4C5A-9258-8E796363A9DB}"/>
              </a:ext>
            </a:extLst>
          </p:cNvPr>
          <p:cNvSpPr/>
          <p:nvPr/>
        </p:nvSpPr>
        <p:spPr>
          <a:xfrm>
            <a:off x="2618875" y="1578566"/>
            <a:ext cx="884237" cy="24130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신청서명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: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88" name="Drop-Down Box"/>
          <p:cNvGrpSpPr>
            <a:grpSpLocks/>
          </p:cNvGrpSpPr>
          <p:nvPr/>
        </p:nvGrpSpPr>
        <p:grpSpPr bwMode="auto">
          <a:xfrm>
            <a:off x="1303402" y="1601827"/>
            <a:ext cx="1255767" cy="232251"/>
            <a:chOff x="595686" y="1261242"/>
            <a:chExt cx="1368150" cy="240841"/>
          </a:xfrm>
        </p:grpSpPr>
        <p:sp>
          <p:nvSpPr>
            <p:cNvPr id="92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65979B6-84A1-4866-829A-F31726ADE69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95686" y="1261242"/>
              <a:ext cx="1368150" cy="24084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0800" rIns="256032" bIns="5080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93" name="Arrow Down" descr="&lt;Tags&gt;&lt;SMARTRESIZEANCHORS&gt;Absolute,None,None,Absolute&lt;/SMARTRESIZEANCHORS&gt;&lt;/Tags&gt;"/>
            <p:cNvSpPr>
              <a:spLocks noChangeAspect="1"/>
            </p:cNvSpPr>
            <p:nvPr/>
          </p:nvSpPr>
          <p:spPr bwMode="auto">
            <a:xfrm rot="10800000"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32166 w 197"/>
                <a:gd name="T3" fmla="*/ 36177 h 115"/>
                <a:gd name="T4" fmla="*/ 64008 w 197"/>
                <a:gd name="T5" fmla="*/ 0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9ABA9E95-DC69-417C-8649-80375B20C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651026"/>
              </p:ext>
            </p:extLst>
          </p:nvPr>
        </p:nvGraphicFramePr>
        <p:xfrm>
          <a:off x="493713" y="2597004"/>
          <a:ext cx="7325893" cy="1145076"/>
        </p:xfrm>
        <a:graphic>
          <a:graphicData uri="http://schemas.openxmlformats.org/drawingml/2006/table">
            <a:tbl>
              <a:tblPr firstRow="1" bandRow="1"/>
              <a:tblGrid>
                <a:gridCol w="422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391">
                  <a:extLst>
                    <a:ext uri="{9D8B030D-6E8A-4147-A177-3AD203B41FA5}">
                      <a16:colId xmlns:a16="http://schemas.microsoft.com/office/drawing/2014/main" val="4016220411"/>
                    </a:ext>
                  </a:extLst>
                </a:gridCol>
                <a:gridCol w="1360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271209141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3640">
                  <a:extLst>
                    <a:ext uri="{9D8B030D-6E8A-4147-A177-3AD203B41FA5}">
                      <a16:colId xmlns:a16="http://schemas.microsoft.com/office/drawing/2014/main" val="1441649896"/>
                    </a:ext>
                  </a:extLst>
                </a:gridCol>
                <a:gridCol w="5504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08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8613"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신청서구분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신청서명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생성일자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시작일자</a:t>
                      </a:r>
                      <a:endParaRPr lang="en-US" altLang="ko-KR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종료일자</a:t>
                      </a:r>
                      <a:endParaRPr lang="en-US" altLang="ko-KR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업무내용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사용</a:t>
                      </a:r>
                      <a:endParaRPr lang="en-US" altLang="ko-KR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여부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743"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보증상담신청</a:t>
                      </a:r>
                      <a:endParaRPr lang="en-US" sz="900" b="0" noProof="1">
                        <a:solidFill>
                          <a:srgbClr val="5F5F5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보증상담신청</a:t>
                      </a:r>
                      <a:r>
                        <a:rPr lang="en-US" altLang="ko-KR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-2020</a:t>
                      </a:r>
                      <a:endParaRPr lang="en-US" sz="900" b="0" noProof="1">
                        <a:solidFill>
                          <a:srgbClr val="5F5F5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42950" rtl="0" eaLnBrk="1" latinLnBrk="1" hangingPunct="1"/>
                      <a:r>
                        <a:rPr lang="en-US" sz="900" b="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2020-06-18</a:t>
                      </a: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42950" rtl="0" eaLnBrk="1" latinLnBrk="1" hangingPunct="1"/>
                      <a:r>
                        <a:rPr lang="en-US" sz="900" b="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2020-06-18</a:t>
                      </a: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42950" rtl="0" eaLnBrk="1" latinLnBrk="1" hangingPunct="1"/>
                      <a:r>
                        <a:rPr lang="en-US" sz="900" b="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2030-06-18</a:t>
                      </a: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test</a:t>
                      </a: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사용</a:t>
                      </a:r>
                      <a:endParaRPr lang="en-US" sz="900" b="0" noProof="1">
                        <a:solidFill>
                          <a:srgbClr val="5F5F5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수정</a:t>
                      </a:r>
                      <a:endParaRPr lang="en-US" sz="900" b="0" noProof="1">
                        <a:solidFill>
                          <a:srgbClr val="5F5F5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200">
                <a:tc>
                  <a:txBody>
                    <a:bodyPr/>
                    <a:lstStyle/>
                    <a:p>
                      <a:pPr algn="ctr"/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기술수요조사신청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기술인력정보</a:t>
                      </a:r>
                      <a:r>
                        <a:rPr lang="en-US" altLang="ko-KR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-2020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2020-06-18</a:t>
                      </a:r>
                      <a:endParaRPr lang="en-US" sz="900" kern="12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2020-06-18</a:t>
                      </a:r>
                      <a:endParaRPr lang="en-US" sz="900" kern="12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2030-06-18</a:t>
                      </a:r>
                      <a:endParaRPr lang="en-US" sz="900" kern="12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test</a:t>
                      </a:r>
                      <a:endParaRPr kumimoji="0" lang="en-US" altLang="ko-KR" sz="9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미사용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수정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730582"/>
                  </a:ext>
                </a:extLst>
              </a:tr>
              <a:tr h="28137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상환내역조회신청</a:t>
                      </a:r>
                      <a:endParaRPr lang="en-US" altLang="ko-KR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원클릭기업정보</a:t>
                      </a:r>
                      <a:r>
                        <a:rPr lang="en-US" altLang="ko-KR" sz="9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-2020</a:t>
                      </a:r>
                      <a:endParaRPr lang="en-US" altLang="ko-KR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2020-06-18</a:t>
                      </a:r>
                      <a:endParaRPr lang="en-US" altLang="ko-KR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2020-06-18</a:t>
                      </a:r>
                      <a:endParaRPr lang="en-US" altLang="ko-KR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2030-06-18</a:t>
                      </a:r>
                      <a:endParaRPr lang="en-US" altLang="ko-KR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test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사용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수정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597928"/>
                  </a:ext>
                </a:extLst>
              </a:tr>
            </a:tbl>
          </a:graphicData>
        </a:graphic>
      </p:graphicFrame>
      <p:sp>
        <p:nvSpPr>
          <p:cNvPr id="95" name="모서리가 둥근 직사각형 77">
            <a:extLst>
              <a:ext uri="{FF2B5EF4-FFF2-40B4-BE49-F238E27FC236}">
                <a16:creationId xmlns:a16="http://schemas.microsoft.com/office/drawing/2014/main" id="{F8BCAACC-1185-4933-ACE5-79CAEEEA43C2}"/>
              </a:ext>
            </a:extLst>
          </p:cNvPr>
          <p:cNvSpPr/>
          <p:nvPr/>
        </p:nvSpPr>
        <p:spPr>
          <a:xfrm>
            <a:off x="493714" y="2366938"/>
            <a:ext cx="1322388" cy="179388"/>
          </a:xfrm>
          <a:prstGeom prst="round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" rIns="36000" bIns="10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총 </a:t>
            </a: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건</a:t>
            </a:r>
          </a:p>
        </p:txBody>
      </p:sp>
      <p:sp>
        <p:nvSpPr>
          <p:cNvPr id="96" name="Button">
            <a:extLst>
              <a:ext uri="{FF2B5EF4-FFF2-40B4-BE49-F238E27FC236}">
                <a16:creationId xmlns:a16="http://schemas.microsoft.com/office/drawing/2014/main" id="{339124EB-AD01-4AAD-A802-D05D883B739E}"/>
              </a:ext>
            </a:extLst>
          </p:cNvPr>
          <p:cNvSpPr>
            <a:spLocks/>
          </p:cNvSpPr>
          <p:nvPr/>
        </p:nvSpPr>
        <p:spPr bwMode="auto">
          <a:xfrm>
            <a:off x="7096960" y="2959822"/>
            <a:ext cx="745337" cy="241995"/>
          </a:xfrm>
          <a:prstGeom prst="roundRect">
            <a:avLst>
              <a:gd name="adj" fmla="val 8776"/>
            </a:avLst>
          </a:prstGeom>
          <a:solidFill>
            <a:srgbClr val="EFF1F5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 수정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/</a:t>
            </a: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삭제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9" name="Button">
            <a:extLst>
              <a:ext uri="{FF2B5EF4-FFF2-40B4-BE49-F238E27FC236}">
                <a16:creationId xmlns:a16="http://schemas.microsoft.com/office/drawing/2014/main" id="{8C5FCB16-2BB8-4167-B507-ED90CF9F0206}"/>
              </a:ext>
            </a:extLst>
          </p:cNvPr>
          <p:cNvSpPr>
            <a:spLocks/>
          </p:cNvSpPr>
          <p:nvPr/>
        </p:nvSpPr>
        <p:spPr bwMode="auto">
          <a:xfrm>
            <a:off x="7362310" y="3826410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신규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32648C-E3EF-456B-A955-701C49B51B90}"/>
              </a:ext>
            </a:extLst>
          </p:cNvPr>
          <p:cNvSpPr txBox="1"/>
          <p:nvPr/>
        </p:nvSpPr>
        <p:spPr>
          <a:xfrm>
            <a:off x="395118" y="4028884"/>
            <a:ext cx="1883849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신청서 구분 코드</a:t>
            </a:r>
            <a:endParaRPr kumimoji="0" lang="en-US" altLang="ko-KR" sz="9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>
                <a:solidFill>
                  <a:srgbClr val="002060"/>
                </a:solidFill>
              </a:rPr>
              <a:t>  01 : </a:t>
            </a:r>
            <a:r>
              <a:rPr lang="ko-KR" altLang="en-US" sz="900">
                <a:solidFill>
                  <a:srgbClr val="002060"/>
                </a:solidFill>
              </a:rPr>
              <a:t>보증상담신청</a:t>
            </a:r>
            <a:endParaRPr lang="en-US" altLang="ko-KR" sz="900">
              <a:solidFill>
                <a:srgbClr val="00206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>
                <a:solidFill>
                  <a:srgbClr val="002060"/>
                </a:solidFill>
              </a:rPr>
              <a:t>  02 : </a:t>
            </a:r>
            <a:r>
              <a:rPr lang="ko-KR" altLang="en-US" sz="900">
                <a:solidFill>
                  <a:srgbClr val="002060"/>
                </a:solidFill>
              </a:rPr>
              <a:t>개인신용정보 제공 활용</a:t>
            </a:r>
            <a:endParaRPr lang="en-US" altLang="ko-KR" sz="900">
              <a:solidFill>
                <a:srgbClr val="00206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>
                <a:solidFill>
                  <a:srgbClr val="002060"/>
                </a:solidFill>
              </a:rPr>
              <a:t>  03 : </a:t>
            </a:r>
            <a:r>
              <a:rPr lang="ko-KR" altLang="en-US" sz="900" err="1">
                <a:solidFill>
                  <a:srgbClr val="002060"/>
                </a:solidFill>
              </a:rPr>
              <a:t>채무조정신규신청</a:t>
            </a:r>
            <a:endParaRPr lang="en-US" altLang="ko-KR" sz="900">
              <a:solidFill>
                <a:srgbClr val="00206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>
                <a:solidFill>
                  <a:srgbClr val="002060"/>
                </a:solidFill>
              </a:rPr>
              <a:t>  04 : </a:t>
            </a:r>
            <a:r>
              <a:rPr lang="ko-KR" altLang="en-US" sz="900">
                <a:solidFill>
                  <a:srgbClr val="002060"/>
                </a:solidFill>
              </a:rPr>
              <a:t>상환내역조회신청</a:t>
            </a:r>
            <a:endParaRPr lang="en-US" altLang="ko-KR" sz="900">
              <a:solidFill>
                <a:srgbClr val="00206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>
                <a:solidFill>
                  <a:srgbClr val="002060"/>
                </a:solidFill>
              </a:rPr>
              <a:t>  05 : </a:t>
            </a:r>
            <a:r>
              <a:rPr lang="ko-KR" altLang="en-US" sz="900">
                <a:solidFill>
                  <a:srgbClr val="002060"/>
                </a:solidFill>
              </a:rPr>
              <a:t>채무잔액확인서 신청</a:t>
            </a:r>
            <a:endParaRPr lang="en-US" altLang="ko-KR" sz="900">
              <a:solidFill>
                <a:srgbClr val="00206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>
                <a:solidFill>
                  <a:srgbClr val="002060"/>
                </a:solidFill>
              </a:rPr>
              <a:t>  06 : </a:t>
            </a:r>
            <a:r>
              <a:rPr lang="ko-KR" altLang="en-US" sz="900">
                <a:solidFill>
                  <a:srgbClr val="002060"/>
                </a:solidFill>
              </a:rPr>
              <a:t>기술인력정보신청</a:t>
            </a:r>
            <a:endParaRPr lang="en-US" altLang="ko-KR" sz="900">
              <a:solidFill>
                <a:srgbClr val="00206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>
                <a:solidFill>
                  <a:srgbClr val="002060"/>
                </a:solidFill>
              </a:rPr>
              <a:t>  07 : </a:t>
            </a:r>
            <a:r>
              <a:rPr lang="ko-KR" altLang="en-US" sz="900" err="1">
                <a:solidFill>
                  <a:srgbClr val="002060"/>
                </a:solidFill>
              </a:rPr>
              <a:t>창업멘토링신청</a:t>
            </a:r>
            <a:endParaRPr lang="en-US" altLang="ko-KR" sz="900">
              <a:solidFill>
                <a:srgbClr val="00206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>
                <a:solidFill>
                  <a:srgbClr val="002060"/>
                </a:solidFill>
              </a:rPr>
              <a:t>  08 : </a:t>
            </a:r>
            <a:r>
              <a:rPr lang="ko-KR" altLang="en-US" sz="900" err="1">
                <a:solidFill>
                  <a:srgbClr val="002060"/>
                </a:solidFill>
              </a:rPr>
              <a:t>벤처나라상품등록추천신청</a:t>
            </a:r>
            <a:endParaRPr lang="en-US" altLang="ko-KR" sz="900">
              <a:solidFill>
                <a:srgbClr val="00206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>
                <a:solidFill>
                  <a:srgbClr val="002060"/>
                </a:solidFill>
              </a:rPr>
              <a:t>  09 : </a:t>
            </a:r>
            <a:r>
              <a:rPr lang="ko-KR" altLang="en-US" sz="900" err="1">
                <a:solidFill>
                  <a:srgbClr val="002060"/>
                </a:solidFill>
              </a:rPr>
              <a:t>투자유치확인서신청</a:t>
            </a:r>
            <a:endParaRPr lang="en-US" altLang="ko-KR" sz="900">
              <a:solidFill>
                <a:srgbClr val="00206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>
                <a:solidFill>
                  <a:srgbClr val="002060"/>
                </a:solidFill>
              </a:rPr>
              <a:t>  10 : </a:t>
            </a:r>
            <a:r>
              <a:rPr lang="ko-KR" altLang="en-US" sz="900">
                <a:solidFill>
                  <a:srgbClr val="002060"/>
                </a:solidFill>
              </a:rPr>
              <a:t>기술수요조사신청</a:t>
            </a:r>
            <a:endParaRPr lang="en-US" altLang="ko-KR" sz="900">
              <a:solidFill>
                <a:srgbClr val="00206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>
                <a:solidFill>
                  <a:srgbClr val="002060"/>
                </a:solidFill>
              </a:rPr>
              <a:t>  11 : </a:t>
            </a:r>
            <a:r>
              <a:rPr lang="ko-KR" altLang="en-US" sz="900">
                <a:solidFill>
                  <a:srgbClr val="002060"/>
                </a:solidFill>
              </a:rPr>
              <a:t>강소기업</a:t>
            </a:r>
            <a:r>
              <a:rPr lang="en-US" altLang="ko-KR" sz="900">
                <a:solidFill>
                  <a:srgbClr val="002060"/>
                </a:solidFill>
              </a:rPr>
              <a:t>100</a:t>
            </a:r>
            <a:r>
              <a:rPr lang="ko-KR" altLang="en-US" sz="900">
                <a:solidFill>
                  <a:srgbClr val="002060"/>
                </a:solidFill>
              </a:rPr>
              <a:t>신청</a:t>
            </a:r>
            <a:endParaRPr lang="en-US" altLang="ko-KR" sz="900">
              <a:solidFill>
                <a:srgbClr val="00206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>
                <a:solidFill>
                  <a:srgbClr val="002060"/>
                </a:solidFill>
              </a:rPr>
              <a:t>  99 : </a:t>
            </a:r>
            <a:r>
              <a:rPr lang="ko-KR" altLang="en-US" sz="900">
                <a:solidFill>
                  <a:srgbClr val="002060"/>
                </a:solidFill>
              </a:rPr>
              <a:t>기타</a:t>
            </a:r>
            <a:endParaRPr lang="en-US" altLang="ko-KR" sz="900">
              <a:solidFill>
                <a:srgbClr val="002060"/>
              </a:solidFill>
            </a:endParaRPr>
          </a:p>
        </p:txBody>
      </p:sp>
      <p:sp>
        <p:nvSpPr>
          <p:cNvPr id="56" name="Text Box">
            <a:extLst>
              <a:ext uri="{FF2B5EF4-FFF2-40B4-BE49-F238E27FC236}">
                <a16:creationId xmlns:a16="http://schemas.microsoft.com/office/drawing/2014/main" id="{7E30D340-AAB2-45F0-9F0A-A8C801A1D624}"/>
              </a:ext>
            </a:extLst>
          </p:cNvPr>
          <p:cNvSpPr/>
          <p:nvPr/>
        </p:nvSpPr>
        <p:spPr>
          <a:xfrm>
            <a:off x="3266208" y="1601628"/>
            <a:ext cx="1421680" cy="2413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7" name="Text Box">
            <a:extLst>
              <a:ext uri="{FF2B5EF4-FFF2-40B4-BE49-F238E27FC236}">
                <a16:creationId xmlns:a16="http://schemas.microsoft.com/office/drawing/2014/main" id="{17494A2B-D209-49A6-B8C5-344CC9D00CED}"/>
              </a:ext>
            </a:extLst>
          </p:cNvPr>
          <p:cNvSpPr/>
          <p:nvPr/>
        </p:nvSpPr>
        <p:spPr>
          <a:xfrm>
            <a:off x="4736887" y="1597406"/>
            <a:ext cx="676592" cy="24109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사용기간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: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8" name="Text Box">
            <a:extLst>
              <a:ext uri="{FF2B5EF4-FFF2-40B4-BE49-F238E27FC236}">
                <a16:creationId xmlns:a16="http://schemas.microsoft.com/office/drawing/2014/main" id="{2C8981A6-7DC1-4B94-9C70-A54C22E2797B}"/>
              </a:ext>
            </a:extLst>
          </p:cNvPr>
          <p:cNvSpPr/>
          <p:nvPr/>
        </p:nvSpPr>
        <p:spPr>
          <a:xfrm>
            <a:off x="590804" y="1934721"/>
            <a:ext cx="663102" cy="24130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사용여부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: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59" name="Drop-Down Box">
            <a:extLst>
              <a:ext uri="{FF2B5EF4-FFF2-40B4-BE49-F238E27FC236}">
                <a16:creationId xmlns:a16="http://schemas.microsoft.com/office/drawing/2014/main" id="{DE8209BD-5E72-456C-AD44-9FF7E5577E3A}"/>
              </a:ext>
            </a:extLst>
          </p:cNvPr>
          <p:cNvGrpSpPr>
            <a:grpSpLocks/>
          </p:cNvGrpSpPr>
          <p:nvPr/>
        </p:nvGrpSpPr>
        <p:grpSpPr bwMode="auto">
          <a:xfrm>
            <a:off x="1301334" y="1948091"/>
            <a:ext cx="997983" cy="232251"/>
            <a:chOff x="595686" y="1261242"/>
            <a:chExt cx="1368150" cy="240841"/>
          </a:xfrm>
        </p:grpSpPr>
        <p:sp>
          <p:nvSpPr>
            <p:cNvPr id="60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DD44433-BBD1-40F8-9019-BD54FAE89FA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95686" y="1261242"/>
              <a:ext cx="1368150" cy="24084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0800" rIns="256032" bIns="5080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61" name="Arrow Dow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D78B28CA-F112-4F26-B822-C031815CBAC6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32166 w 197"/>
                <a:gd name="T3" fmla="*/ 36177 h 115"/>
                <a:gd name="T4" fmla="*/ 64008 w 197"/>
                <a:gd name="T5" fmla="*/ 0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4" name="Button">
            <a:extLst>
              <a:ext uri="{FF2B5EF4-FFF2-40B4-BE49-F238E27FC236}">
                <a16:creationId xmlns:a16="http://schemas.microsoft.com/office/drawing/2014/main" id="{C2124C56-AE2F-4CC3-8086-F58F1C76ABCC}"/>
              </a:ext>
            </a:extLst>
          </p:cNvPr>
          <p:cNvSpPr>
            <a:spLocks/>
          </p:cNvSpPr>
          <p:nvPr/>
        </p:nvSpPr>
        <p:spPr bwMode="auto">
          <a:xfrm>
            <a:off x="7096960" y="3235863"/>
            <a:ext cx="745337" cy="241995"/>
          </a:xfrm>
          <a:prstGeom prst="roundRect">
            <a:avLst>
              <a:gd name="adj" fmla="val 8776"/>
            </a:avLst>
          </a:prstGeom>
          <a:solidFill>
            <a:srgbClr val="EFF1F5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 수정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/</a:t>
            </a: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삭제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5" name="Button">
            <a:extLst>
              <a:ext uri="{FF2B5EF4-FFF2-40B4-BE49-F238E27FC236}">
                <a16:creationId xmlns:a16="http://schemas.microsoft.com/office/drawing/2014/main" id="{24DC8CAE-FD6E-4B32-82BF-E26C58C9B17B}"/>
              </a:ext>
            </a:extLst>
          </p:cNvPr>
          <p:cNvSpPr>
            <a:spLocks/>
          </p:cNvSpPr>
          <p:nvPr/>
        </p:nvSpPr>
        <p:spPr bwMode="auto">
          <a:xfrm>
            <a:off x="7100455" y="3511198"/>
            <a:ext cx="745337" cy="241995"/>
          </a:xfrm>
          <a:prstGeom prst="roundRect">
            <a:avLst>
              <a:gd name="adj" fmla="val 8776"/>
            </a:avLst>
          </a:prstGeom>
          <a:solidFill>
            <a:srgbClr val="EFF1F5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 수정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/</a:t>
            </a: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삭제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808BA28-CBAE-412E-856D-937586FCB960}"/>
              </a:ext>
            </a:extLst>
          </p:cNvPr>
          <p:cNvSpPr/>
          <p:nvPr/>
        </p:nvSpPr>
        <p:spPr>
          <a:xfrm>
            <a:off x="7140573" y="2801900"/>
            <a:ext cx="134938" cy="138113"/>
          </a:xfrm>
          <a:prstGeom prst="ellipse">
            <a:avLst/>
          </a:prstGeom>
          <a:solidFill>
            <a:srgbClr val="D60C0C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Button">
            <a:extLst>
              <a:ext uri="{FF2B5EF4-FFF2-40B4-BE49-F238E27FC236}">
                <a16:creationId xmlns:a16="http://schemas.microsoft.com/office/drawing/2014/main" id="{78F68688-B38E-4DA2-BA9D-5CA11BE13D10}"/>
              </a:ext>
            </a:extLst>
          </p:cNvPr>
          <p:cNvSpPr>
            <a:spLocks/>
          </p:cNvSpPr>
          <p:nvPr/>
        </p:nvSpPr>
        <p:spPr bwMode="auto">
          <a:xfrm>
            <a:off x="3044587" y="1933224"/>
            <a:ext cx="824680" cy="242887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신청서 복사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50" name="Drop-Down Box (Expanded)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FB20B1F9-ADD7-42D9-843D-53CA1DF35518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057201" y="3884275"/>
            <a:ext cx="4083372" cy="1423801"/>
            <a:chOff x="595686" y="1243033"/>
            <a:chExt cx="1686513" cy="1637394"/>
          </a:xfrm>
        </p:grpSpPr>
        <p:sp>
          <p:nvSpPr>
            <p:cNvPr id="63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95B4681-65ED-4F58-932F-7608C45DB5A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 bwMode="auto">
            <a:xfrm>
              <a:off x="595686" y="1243033"/>
              <a:ext cx="1686513" cy="27726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50800" rIns="256032" bIns="5080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신청서 복사하기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53" name="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5D6AB79-FED7-4006-9E6A-4E94B08AF52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auto">
            <a:xfrm>
              <a:off x="595686" y="1502082"/>
              <a:ext cx="1686513" cy="137834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50800" bIns="5080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900" b="0" i="0" u="none" strike="noStrike" kern="1200" cap="none" spc="0" normalizeH="0" baseline="0" noProof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7" name="Text Box">
            <a:extLst>
              <a:ext uri="{FF2B5EF4-FFF2-40B4-BE49-F238E27FC236}">
                <a16:creationId xmlns:a16="http://schemas.microsoft.com/office/drawing/2014/main" id="{C09A00EB-BC69-4620-8C27-3ADDEDE82DBB}"/>
              </a:ext>
            </a:extLst>
          </p:cNvPr>
          <p:cNvSpPr/>
          <p:nvPr/>
        </p:nvSpPr>
        <p:spPr>
          <a:xfrm>
            <a:off x="3153357" y="4182674"/>
            <a:ext cx="1274710" cy="24109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&gt; </a:t>
            </a: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복사 할 신청서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68" name="Drop-Down Box">
            <a:extLst>
              <a:ext uri="{FF2B5EF4-FFF2-40B4-BE49-F238E27FC236}">
                <a16:creationId xmlns:a16="http://schemas.microsoft.com/office/drawing/2014/main" id="{5143B615-E28D-42FD-B8B6-8774FFBB4A83}"/>
              </a:ext>
            </a:extLst>
          </p:cNvPr>
          <p:cNvGrpSpPr>
            <a:grpSpLocks/>
          </p:cNvGrpSpPr>
          <p:nvPr/>
        </p:nvGrpSpPr>
        <p:grpSpPr bwMode="auto">
          <a:xfrm>
            <a:off x="3172300" y="4476837"/>
            <a:ext cx="3025659" cy="241092"/>
            <a:chOff x="595686" y="1256659"/>
            <a:chExt cx="1368150" cy="250009"/>
          </a:xfrm>
        </p:grpSpPr>
        <p:sp>
          <p:nvSpPr>
            <p:cNvPr id="69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D006F1B-7411-4B3B-8F18-1DF9A124063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6" y="1256659"/>
              <a:ext cx="1368150" cy="25000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0800" rIns="256032" bIns="5080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선택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70" name="Arrow Dow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ABF2ACA1-7F5F-4A26-A03C-4246B2FC5D06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32166 w 197"/>
                <a:gd name="T3" fmla="*/ 36177 h 115"/>
                <a:gd name="T4" fmla="*/ 64008 w 197"/>
                <a:gd name="T5" fmla="*/ 0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2" name="Button">
            <a:extLst>
              <a:ext uri="{FF2B5EF4-FFF2-40B4-BE49-F238E27FC236}">
                <a16:creationId xmlns:a16="http://schemas.microsoft.com/office/drawing/2014/main" id="{7DA30071-86CA-4940-8E29-9C0076B74F78}"/>
              </a:ext>
            </a:extLst>
          </p:cNvPr>
          <p:cNvSpPr>
            <a:spLocks/>
          </p:cNvSpPr>
          <p:nvPr/>
        </p:nvSpPr>
        <p:spPr bwMode="auto">
          <a:xfrm>
            <a:off x="6340579" y="4970515"/>
            <a:ext cx="684952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복사 생성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화살표: 왼쪽으로 구부러짐 1">
            <a:extLst>
              <a:ext uri="{FF2B5EF4-FFF2-40B4-BE49-F238E27FC236}">
                <a16:creationId xmlns:a16="http://schemas.microsoft.com/office/drawing/2014/main" id="{EAF5DC56-A5C2-4991-A533-A69C74ED7811}"/>
              </a:ext>
            </a:extLst>
          </p:cNvPr>
          <p:cNvSpPr/>
          <p:nvPr/>
        </p:nvSpPr>
        <p:spPr>
          <a:xfrm>
            <a:off x="3642984" y="2082782"/>
            <a:ext cx="387613" cy="186524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4E67CDF-4BC8-4EA6-A9FD-99C6BF835D94}"/>
              </a:ext>
            </a:extLst>
          </p:cNvPr>
          <p:cNvSpPr txBox="1"/>
          <p:nvPr/>
        </p:nvSpPr>
        <p:spPr>
          <a:xfrm>
            <a:off x="3044587" y="5349651"/>
            <a:ext cx="4549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>
                <a:solidFill>
                  <a:srgbClr val="002060"/>
                </a:solidFill>
              </a:rPr>
              <a:t>[</a:t>
            </a:r>
            <a:r>
              <a:rPr lang="ko-KR" altLang="en-US" sz="900">
                <a:solidFill>
                  <a:srgbClr val="002060"/>
                </a:solidFill>
              </a:rPr>
              <a:t>복사생성</a:t>
            </a:r>
            <a:r>
              <a:rPr lang="en-US" altLang="ko-KR" sz="900">
                <a:solidFill>
                  <a:srgbClr val="002060"/>
                </a:solidFill>
              </a:rPr>
              <a:t>] </a:t>
            </a:r>
            <a:r>
              <a:rPr lang="ko-KR" altLang="en-US" sz="900">
                <a:solidFill>
                  <a:srgbClr val="002060"/>
                </a:solidFill>
              </a:rPr>
              <a:t>시 모든 항목들 복사하고</a:t>
            </a:r>
            <a:r>
              <a:rPr lang="en-US" altLang="ko-KR" sz="900">
                <a:solidFill>
                  <a:srgbClr val="002060"/>
                </a:solidFill>
              </a:rPr>
              <a:t>, </a:t>
            </a:r>
            <a:r>
              <a:rPr lang="ko-KR" altLang="en-US" sz="900">
                <a:solidFill>
                  <a:srgbClr val="002060"/>
                </a:solidFill>
              </a:rPr>
              <a:t>템플릿명에 </a:t>
            </a:r>
            <a:r>
              <a:rPr lang="en-US" altLang="ko-KR" sz="900">
                <a:solidFill>
                  <a:srgbClr val="002060"/>
                </a:solidFill>
              </a:rPr>
              <a:t>‘</a:t>
            </a:r>
            <a:r>
              <a:rPr lang="ko-KR" altLang="en-US" sz="900" err="1">
                <a:solidFill>
                  <a:srgbClr val="002060"/>
                </a:solidFill>
              </a:rPr>
              <a:t>기존명</a:t>
            </a:r>
            <a:r>
              <a:rPr lang="ko-KR" altLang="en-US" sz="900">
                <a:solidFill>
                  <a:srgbClr val="002060"/>
                </a:solidFill>
              </a:rPr>
              <a:t> </a:t>
            </a:r>
            <a:r>
              <a:rPr lang="en-US" altLang="ko-KR" sz="900">
                <a:solidFill>
                  <a:srgbClr val="002060"/>
                </a:solidFill>
              </a:rPr>
              <a:t>+ _</a:t>
            </a:r>
            <a:r>
              <a:rPr lang="ko-KR" altLang="en-US" sz="900">
                <a:solidFill>
                  <a:srgbClr val="002060"/>
                </a:solidFill>
              </a:rPr>
              <a:t>복사본</a:t>
            </a:r>
            <a:r>
              <a:rPr lang="en-US" altLang="ko-KR" sz="900">
                <a:solidFill>
                  <a:srgbClr val="002060"/>
                </a:solidFill>
              </a:rPr>
              <a:t>’ </a:t>
            </a:r>
            <a:r>
              <a:rPr lang="ko-KR" altLang="en-US" sz="900">
                <a:solidFill>
                  <a:srgbClr val="002060"/>
                </a:solidFill>
              </a:rPr>
              <a:t>으로 생성 되며</a:t>
            </a:r>
            <a:r>
              <a:rPr lang="en-US" altLang="ko-KR" sz="900">
                <a:solidFill>
                  <a:srgbClr val="002060"/>
                </a:solidFill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>
                <a:solidFill>
                  <a:srgbClr val="002060"/>
                </a:solidFill>
              </a:rPr>
              <a:t>그리드 재 조회를 통하여 보여준다</a:t>
            </a:r>
            <a:r>
              <a:rPr lang="en-US" altLang="ko-KR" sz="900">
                <a:solidFill>
                  <a:srgbClr val="002060"/>
                </a:solidFill>
              </a:rPr>
              <a:t>. (</a:t>
            </a:r>
            <a:r>
              <a:rPr lang="ko-KR" altLang="en-US" sz="900">
                <a:solidFill>
                  <a:srgbClr val="002060"/>
                </a:solidFill>
              </a:rPr>
              <a:t>그 후 </a:t>
            </a:r>
            <a:r>
              <a:rPr lang="en-US" altLang="ko-KR" sz="900">
                <a:solidFill>
                  <a:srgbClr val="002060"/>
                </a:solidFill>
              </a:rPr>
              <a:t>[</a:t>
            </a:r>
            <a:r>
              <a:rPr lang="ko-KR" altLang="en-US" sz="900">
                <a:solidFill>
                  <a:srgbClr val="002060"/>
                </a:solidFill>
              </a:rPr>
              <a:t>수정</a:t>
            </a:r>
            <a:r>
              <a:rPr lang="en-US" altLang="ko-KR" sz="900">
                <a:solidFill>
                  <a:srgbClr val="002060"/>
                </a:solidFill>
              </a:rPr>
              <a:t>] </a:t>
            </a:r>
            <a:r>
              <a:rPr lang="ko-KR" altLang="en-US" sz="900">
                <a:solidFill>
                  <a:srgbClr val="002060"/>
                </a:solidFill>
              </a:rPr>
              <a:t>버튼으로 수정 하도록</a:t>
            </a:r>
            <a:r>
              <a:rPr lang="en-US" altLang="ko-KR" sz="900">
                <a:solidFill>
                  <a:srgbClr val="002060"/>
                </a:solidFill>
              </a:rPr>
              <a:t>..)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29D0A3C-DB92-4191-9BCE-393522E93D9E}"/>
              </a:ext>
            </a:extLst>
          </p:cNvPr>
          <p:cNvSpPr/>
          <p:nvPr/>
        </p:nvSpPr>
        <p:spPr>
          <a:xfrm>
            <a:off x="4123748" y="3919981"/>
            <a:ext cx="134938" cy="138113"/>
          </a:xfrm>
          <a:prstGeom prst="ellipse">
            <a:avLst/>
          </a:prstGeom>
          <a:solidFill>
            <a:srgbClr val="D60C0C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9A32298-56A4-4F51-80D5-29EF5D45EEEC}"/>
              </a:ext>
            </a:extLst>
          </p:cNvPr>
          <p:cNvSpPr/>
          <p:nvPr/>
        </p:nvSpPr>
        <p:spPr>
          <a:xfrm>
            <a:off x="854886" y="2540094"/>
            <a:ext cx="134938" cy="138113"/>
          </a:xfrm>
          <a:prstGeom prst="ellipse">
            <a:avLst/>
          </a:prstGeom>
          <a:solidFill>
            <a:srgbClr val="D60C0C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6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/syst01/SYST0102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ko-KR" altLang="en-US" dirty="0"/>
              <a:t>화면정의</a:t>
            </a:r>
            <a:r>
              <a:rPr lang="en-US" altLang="ko-KR" dirty="0"/>
              <a:t>: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ko-KR" altLang="en-US" dirty="0"/>
              <a:t>신청서 관리 등록 화면</a:t>
            </a:r>
            <a:r>
              <a:rPr lang="en-US" altLang="ko-KR" dirty="0"/>
              <a:t>.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altLang="ko-KR" dirty="0"/>
          </a:p>
          <a:p>
            <a:pPr fontAlgn="auto">
              <a:spcAft>
                <a:spcPts val="0"/>
              </a:spcAft>
              <a:buFont typeface="+mj-lt"/>
              <a:buAutoNum type="arabicParenR"/>
              <a:defRPr/>
            </a:pPr>
            <a:r>
              <a:rPr lang="ko-KR" altLang="en-US" dirty="0"/>
              <a:t>신규 등록 시 </a:t>
            </a:r>
            <a:r>
              <a:rPr lang="en-US" altLang="ko-KR" dirty="0"/>
              <a:t>‘</a:t>
            </a:r>
            <a:r>
              <a:rPr lang="ko-KR" altLang="en-US" dirty="0" err="1"/>
              <a:t>기본정보‘탭만</a:t>
            </a:r>
            <a:r>
              <a:rPr lang="ko-KR" altLang="en-US" dirty="0"/>
              <a:t> 나타나며</a:t>
            </a:r>
            <a:r>
              <a:rPr lang="en-US" altLang="ko-KR" dirty="0"/>
              <a:t>, </a:t>
            </a:r>
            <a:r>
              <a:rPr lang="ko-KR" altLang="en-US" dirty="0"/>
              <a:t>기본정보 등록 저장 후 </a:t>
            </a:r>
            <a:r>
              <a:rPr lang="en-US" altLang="ko-KR" dirty="0"/>
              <a:t>‘</a:t>
            </a:r>
            <a:r>
              <a:rPr lang="ko-KR" altLang="en-US" dirty="0"/>
              <a:t>항목관리</a:t>
            </a:r>
            <a:r>
              <a:rPr lang="en-US" altLang="ko-KR" dirty="0"/>
              <a:t>’, ‘</a:t>
            </a:r>
            <a:r>
              <a:rPr lang="ko-KR" altLang="en-US" dirty="0"/>
              <a:t>미리보기</a:t>
            </a:r>
            <a:r>
              <a:rPr lang="en-US" altLang="ko-KR" dirty="0"/>
              <a:t>’ Tab </a:t>
            </a:r>
            <a:r>
              <a:rPr lang="ko-KR" altLang="en-US" dirty="0"/>
              <a:t>이 생성 된다</a:t>
            </a:r>
            <a:r>
              <a:rPr lang="en-US" altLang="ko-KR" dirty="0"/>
              <a:t>.</a:t>
            </a:r>
          </a:p>
          <a:p>
            <a:pPr fontAlgn="auto">
              <a:spcAft>
                <a:spcPts val="0"/>
              </a:spcAft>
              <a:buFont typeface="+mj-lt"/>
              <a:buAutoNum type="arabicParenR"/>
              <a:defRPr/>
            </a:pPr>
            <a:r>
              <a:rPr lang="ko-KR" altLang="en-US" dirty="0"/>
              <a:t>신청기간여부</a:t>
            </a:r>
            <a:r>
              <a:rPr lang="en-US" altLang="ko-KR" dirty="0"/>
              <a:t>, </a:t>
            </a:r>
            <a:r>
              <a:rPr lang="ko-KR" altLang="en-US" dirty="0"/>
              <a:t>선정기간여부 가 </a:t>
            </a:r>
            <a:r>
              <a:rPr lang="en-US" altLang="ko-KR" dirty="0"/>
              <a:t>‘</a:t>
            </a:r>
            <a:r>
              <a:rPr lang="ko-KR" altLang="en-US" dirty="0" err="1"/>
              <a:t>사용＇일</a:t>
            </a:r>
            <a:r>
              <a:rPr lang="ko-KR" altLang="en-US" dirty="0"/>
              <a:t> 경우 일자입력은 필수로 받는다</a:t>
            </a:r>
            <a:r>
              <a:rPr lang="en-US" altLang="ko-KR" dirty="0"/>
              <a:t>.</a:t>
            </a:r>
          </a:p>
          <a:p>
            <a:pPr fontAlgn="auto">
              <a:spcAft>
                <a:spcPts val="0"/>
              </a:spcAft>
              <a:buFont typeface="+mj-lt"/>
              <a:buAutoNum type="arabicParenR"/>
              <a:defRPr/>
            </a:pPr>
            <a:r>
              <a:rPr lang="ko-KR" altLang="en-US" dirty="0"/>
              <a:t>버튼 </a:t>
            </a:r>
            <a:r>
              <a:rPr lang="en-US" altLang="ko-KR" dirty="0"/>
              <a:t>Event Method</a:t>
            </a:r>
            <a:r>
              <a:rPr lang="ko-KR" altLang="en-US" dirty="0"/>
              <a:t>는 코드로 관리하여 선택하도록 한다</a:t>
            </a:r>
            <a:r>
              <a:rPr lang="en-US" altLang="ko-KR" dirty="0"/>
              <a:t>. </a:t>
            </a:r>
          </a:p>
          <a:p>
            <a:pPr fontAlgn="auto">
              <a:spcAft>
                <a:spcPts val="0"/>
              </a:spcAft>
              <a:buFont typeface="+mj-lt"/>
              <a:buAutoNum type="arabicParenR"/>
              <a:defRPr/>
            </a:pPr>
            <a:r>
              <a:rPr lang="ko-KR" altLang="en-US" dirty="0"/>
              <a:t>필수입력 체크를 하고</a:t>
            </a:r>
            <a:r>
              <a:rPr lang="en-US" altLang="ko-KR" dirty="0"/>
              <a:t>, </a:t>
            </a:r>
            <a:r>
              <a:rPr lang="ko-KR" altLang="en-US" dirty="0"/>
              <a:t>기간에 대한 일자체크를 진행한다</a:t>
            </a:r>
            <a:r>
              <a:rPr lang="en-US" altLang="ko-KR" dirty="0"/>
              <a:t>. </a:t>
            </a:r>
          </a:p>
          <a:p>
            <a:pPr fontAlgn="auto">
              <a:spcAft>
                <a:spcPts val="0"/>
              </a:spcAft>
              <a:buFont typeface="+mj-lt"/>
              <a:buAutoNum type="arabicParenR"/>
              <a:defRPr/>
            </a:pPr>
            <a:r>
              <a:rPr lang="ko-KR" altLang="en-US" dirty="0"/>
              <a:t>사용여부를 미사용으로 등록 시 이력테이블에 이력을 남긴다</a:t>
            </a:r>
            <a:r>
              <a:rPr lang="en-US" altLang="ko-KR" dirty="0"/>
              <a:t>. </a:t>
            </a:r>
          </a:p>
          <a:p>
            <a:pPr fontAlgn="auto">
              <a:spcAft>
                <a:spcPts val="0"/>
              </a:spcAft>
              <a:buFont typeface="+mj-lt"/>
              <a:buAutoNum type="arabicParenR"/>
              <a:defRPr/>
            </a:pPr>
            <a:endParaRPr lang="en-US" altLang="ko-KR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ko-KR" dirty="0"/>
              <a:t>Table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CBRTMTMA1M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ko-KR" altLang="en-US" dirty="0" err="1"/>
              <a:t>템블릿고유번호</a:t>
            </a:r>
            <a:r>
              <a:rPr lang="ko-KR" altLang="en-US" dirty="0"/>
              <a:t> 생성 규칙</a:t>
            </a:r>
            <a:endParaRPr lang="en-US" altLang="ko-KR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ko-KR" dirty="0"/>
              <a:t> - TPL + </a:t>
            </a:r>
            <a:r>
              <a:rPr lang="ko-KR" altLang="en-US" dirty="0"/>
              <a:t>신청서구분코드 </a:t>
            </a:r>
            <a:r>
              <a:rPr lang="en-US" altLang="ko-KR" dirty="0"/>
              <a:t>+ </a:t>
            </a:r>
            <a:r>
              <a:rPr lang="ko-KR" altLang="en-US" dirty="0"/>
              <a:t>순번</a:t>
            </a:r>
            <a:r>
              <a:rPr lang="en-US" altLang="ko-KR" dirty="0"/>
              <a:t>(3)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ko-KR" dirty="0"/>
              <a:t> ex)TPL01001</a:t>
            </a:r>
            <a:endParaRPr lang="ko-KR" altLang="en-US" dirty="0"/>
          </a:p>
        </p:txBody>
      </p:sp>
      <p:sp>
        <p:nvSpPr>
          <p:cNvPr id="10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홈</a:t>
            </a:r>
            <a:r>
              <a:rPr lang="en-US" altLang="ko-KR"/>
              <a:t>&gt;</a:t>
            </a:r>
            <a:r>
              <a:rPr lang="ko-KR" altLang="en-US"/>
              <a:t>관리페이지</a:t>
            </a:r>
            <a:r>
              <a:rPr lang="en-US" altLang="ko-KR"/>
              <a:t>&gt;</a:t>
            </a:r>
            <a:r>
              <a:rPr lang="ko-KR" altLang="en-US"/>
              <a:t>신청서관리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신청서관리 </a:t>
            </a:r>
            <a:r>
              <a:rPr lang="en-US" altLang="ko-KR"/>
              <a:t>–</a:t>
            </a:r>
            <a:r>
              <a:rPr lang="ko-KR" altLang="en-US"/>
              <a:t> 등록</a:t>
            </a:r>
            <a:r>
              <a:rPr lang="en-US" altLang="ko-KR"/>
              <a:t>/</a:t>
            </a:r>
            <a:r>
              <a:rPr lang="ko-KR" altLang="en-US"/>
              <a:t>수정</a:t>
            </a:r>
            <a:endParaRPr lang="en-US" altLang="ko-KR"/>
          </a:p>
        </p:txBody>
      </p:sp>
      <p:sp>
        <p:nvSpPr>
          <p:cNvPr id="12" name="Window Frame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361950" y="782638"/>
            <a:ext cx="7564438" cy="534035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13" name="그룹 157"/>
          <p:cNvGrpSpPr>
            <a:grpSpLocks/>
          </p:cNvGrpSpPr>
          <p:nvPr/>
        </p:nvGrpSpPr>
        <p:grpSpPr bwMode="auto">
          <a:xfrm>
            <a:off x="384175" y="887413"/>
            <a:ext cx="7542213" cy="211137"/>
            <a:chOff x="1184447" y="3314541"/>
            <a:chExt cx="7541482" cy="20963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C2E86028-6777-4C52-8DAB-4AED346625E6}"/>
                </a:ext>
              </a:extLst>
            </p:cNvPr>
            <p:cNvCxnSpPr/>
            <p:nvPr/>
          </p:nvCxnSpPr>
          <p:spPr>
            <a:xfrm flipH="1">
              <a:off x="1184447" y="3524179"/>
              <a:ext cx="7541482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모서리가 둥근 직사각형 37">
              <a:extLst>
                <a:ext uri="{FF2B5EF4-FFF2-40B4-BE49-F238E27FC236}">
                  <a16:creationId xmlns:a16="http://schemas.microsoft.com/office/drawing/2014/main" id="{21379B54-1164-4809-90EB-EE84C91387F1}"/>
                </a:ext>
              </a:extLst>
            </p:cNvPr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신청서관리</a:t>
              </a:r>
              <a:endParaRPr kumimoji="0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38">
              <a:extLst>
                <a:ext uri="{FF2B5EF4-FFF2-40B4-BE49-F238E27FC236}">
                  <a16:creationId xmlns:a16="http://schemas.microsoft.com/office/drawing/2014/main" id="{388925E2-66DD-4434-887F-08CA1052C0A1}"/>
                </a:ext>
              </a:extLst>
            </p:cNvPr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홈 </a:t>
              </a:r>
              <a:r>
                <a:rPr kumimoji="0" lang="en-US" altLang="ko-KR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&gt; </a:t>
              </a:r>
              <a:r>
                <a:rPr kumimoji="0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관리페에지 </a:t>
              </a:r>
              <a:r>
                <a:rPr kumimoji="0" lang="en-US" altLang="ko-KR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&gt; </a:t>
              </a:r>
              <a:r>
                <a:rPr kumimoji="0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신청서관리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B545DC8-2AB3-4B78-BA74-51A7F505A4CD}"/>
                </a:ext>
              </a:extLst>
            </p:cNvPr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8" name="그룹 158"/>
          <p:cNvGrpSpPr>
            <a:grpSpLocks/>
          </p:cNvGrpSpPr>
          <p:nvPr/>
        </p:nvGrpSpPr>
        <p:grpSpPr bwMode="auto">
          <a:xfrm>
            <a:off x="361950" y="1206500"/>
            <a:ext cx="7540625" cy="198438"/>
            <a:chOff x="4281522" y="3339258"/>
            <a:chExt cx="7541392" cy="198895"/>
          </a:xfrm>
        </p:grpSpPr>
        <p:sp>
          <p:nvSpPr>
            <p:cNvPr id="19" name="모서리가 둥근 직사각형 77">
              <a:extLst>
                <a:ext uri="{FF2B5EF4-FFF2-40B4-BE49-F238E27FC236}">
                  <a16:creationId xmlns:a16="http://schemas.microsoft.com/office/drawing/2014/main" id="{79A9DEDF-007D-4A30-9E64-AFFD608F1B01}"/>
                </a:ext>
              </a:extLst>
            </p:cNvPr>
            <p:cNvSpPr/>
            <p:nvPr/>
          </p:nvSpPr>
          <p:spPr>
            <a:xfrm>
              <a:off x="4291047" y="3339258"/>
              <a:ext cx="2207358" cy="151013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STEP2. </a:t>
              </a:r>
              <a:r>
                <a:rPr kumimoji="0" lang="ko-KR" alt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신청서관리 </a:t>
              </a:r>
              <a:r>
                <a:rPr kumimoji="0" lang="en-US" altLang="ko-KR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- </a:t>
              </a:r>
              <a:r>
                <a:rPr kumimoji="0" lang="ko-KR" alt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처리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1789472-023D-4113-AEDC-335265C6CBDD}"/>
                </a:ext>
              </a:extLst>
            </p:cNvPr>
            <p:cNvCxnSpPr/>
            <p:nvPr/>
          </p:nvCxnSpPr>
          <p:spPr>
            <a:xfrm flipH="1">
              <a:off x="4281522" y="3538153"/>
              <a:ext cx="7541392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 Box">
            <a:extLst>
              <a:ext uri="{FF2B5EF4-FFF2-40B4-BE49-F238E27FC236}">
                <a16:creationId xmlns:a16="http://schemas.microsoft.com/office/drawing/2014/main" id="{DBE66086-C7D2-4215-9DC5-3953172A648A}"/>
              </a:ext>
            </a:extLst>
          </p:cNvPr>
          <p:cNvSpPr/>
          <p:nvPr/>
        </p:nvSpPr>
        <p:spPr>
          <a:xfrm>
            <a:off x="511175" y="1526420"/>
            <a:ext cx="623888" cy="225425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기본정보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4" name="Text Box">
            <a:extLst>
              <a:ext uri="{FF2B5EF4-FFF2-40B4-BE49-F238E27FC236}">
                <a16:creationId xmlns:a16="http://schemas.microsoft.com/office/drawing/2014/main" id="{E2A80FF0-7C73-45AD-ACA1-355E5B61A5EA}"/>
              </a:ext>
            </a:extLst>
          </p:cNvPr>
          <p:cNvSpPr/>
          <p:nvPr/>
        </p:nvSpPr>
        <p:spPr>
          <a:xfrm>
            <a:off x="1140520" y="1528663"/>
            <a:ext cx="905577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항목관리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E3D607B-8874-42C3-A8C3-0809CF997883}"/>
              </a:ext>
            </a:extLst>
          </p:cNvPr>
          <p:cNvCxnSpPr>
            <a:cxnSpLocks/>
          </p:cNvCxnSpPr>
          <p:nvPr/>
        </p:nvCxnSpPr>
        <p:spPr>
          <a:xfrm>
            <a:off x="2048371" y="1528008"/>
            <a:ext cx="0" cy="23336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A449E81-B5A9-44D9-BF72-D3E2EA7B60C2}"/>
              </a:ext>
            </a:extLst>
          </p:cNvPr>
          <p:cNvCxnSpPr>
            <a:cxnSpLocks/>
          </p:cNvCxnSpPr>
          <p:nvPr/>
        </p:nvCxnSpPr>
        <p:spPr>
          <a:xfrm>
            <a:off x="1133001" y="1528008"/>
            <a:ext cx="0" cy="23336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">
            <a:extLst>
              <a:ext uri="{FF2B5EF4-FFF2-40B4-BE49-F238E27FC236}">
                <a16:creationId xmlns:a16="http://schemas.microsoft.com/office/drawing/2014/main" id="{40880AA0-D707-444C-9B51-7AE63993A49C}"/>
              </a:ext>
            </a:extLst>
          </p:cNvPr>
          <p:cNvSpPr/>
          <p:nvPr/>
        </p:nvSpPr>
        <p:spPr>
          <a:xfrm>
            <a:off x="2053678" y="1528663"/>
            <a:ext cx="1046197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미리보기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5C8F977-7E2C-4148-8312-FB2991C6468E}"/>
              </a:ext>
            </a:extLst>
          </p:cNvPr>
          <p:cNvCxnSpPr>
            <a:cxnSpLocks/>
          </p:cNvCxnSpPr>
          <p:nvPr/>
        </p:nvCxnSpPr>
        <p:spPr>
          <a:xfrm flipH="1">
            <a:off x="511175" y="1759783"/>
            <a:ext cx="73914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0536D4A8-9C75-41CB-8FEC-43F7FD964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195119"/>
              </p:ext>
            </p:extLst>
          </p:nvPr>
        </p:nvGraphicFramePr>
        <p:xfrm>
          <a:off x="535015" y="1881793"/>
          <a:ext cx="7251874" cy="3900394"/>
        </p:xfrm>
        <a:graphic>
          <a:graphicData uri="http://schemas.openxmlformats.org/drawingml/2006/table">
            <a:tbl>
              <a:tblPr firstRow="1" bandRow="1"/>
              <a:tblGrid>
                <a:gridCol w="1364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141">
                  <a:extLst>
                    <a:ext uri="{9D8B030D-6E8A-4147-A177-3AD203B41FA5}">
                      <a16:colId xmlns:a16="http://schemas.microsoft.com/office/drawing/2014/main" val="900066349"/>
                    </a:ext>
                  </a:extLst>
                </a:gridCol>
                <a:gridCol w="2664046">
                  <a:extLst>
                    <a:ext uri="{9D8B030D-6E8A-4147-A177-3AD203B41FA5}">
                      <a16:colId xmlns:a16="http://schemas.microsoft.com/office/drawing/2014/main" val="4153707580"/>
                    </a:ext>
                  </a:extLst>
                </a:gridCol>
              </a:tblGrid>
              <a:tr h="322225">
                <a:tc>
                  <a:txBody>
                    <a:bodyPr/>
                    <a:lstStyle/>
                    <a:p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신청서구분코드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신청서명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생성일자</a:t>
                      </a:r>
                      <a:endParaRPr lang="en-US" sz="900" b="0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최종변경일</a:t>
                      </a:r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173036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사용시작일자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사용종료일자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altLang="ko-KR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744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업무내용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123">
                <a:tc>
                  <a:txBody>
                    <a:bodyPr/>
                    <a:lstStyle/>
                    <a:p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변경내용</a:t>
                      </a: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735">
                <a:tc>
                  <a:txBody>
                    <a:bodyPr/>
                    <a:lstStyle/>
                    <a:p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기타내용</a:t>
                      </a: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352">
                <a:tc>
                  <a:txBody>
                    <a:bodyPr/>
                    <a:lstStyle/>
                    <a:p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신청기간여부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758355"/>
                  </a:ext>
                </a:extLst>
              </a:tr>
              <a:tr h="290315">
                <a:tc>
                  <a:txBody>
                    <a:bodyPr/>
                    <a:lstStyle/>
                    <a:p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선정기간여부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49892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사용여부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altLang="ko-KR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630601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신청버튼명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altLang="ko-KR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900" b="0" noProof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버튼 </a:t>
                      </a:r>
                      <a:r>
                        <a:rPr lang="en-US" altLang="ko-KR" sz="900" b="0" noProof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Event Method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352327"/>
                  </a:ext>
                </a:extLst>
              </a:tr>
            </a:tbl>
          </a:graphicData>
        </a:graphic>
      </p:graphicFrame>
      <p:sp>
        <p:nvSpPr>
          <p:cNvPr id="37" name="Text Box">
            <a:extLst>
              <a:ext uri="{FF2B5EF4-FFF2-40B4-BE49-F238E27FC236}">
                <a16:creationId xmlns:a16="http://schemas.microsoft.com/office/drawing/2014/main" id="{71578CE5-209A-4819-A64E-85A59B988780}"/>
              </a:ext>
            </a:extLst>
          </p:cNvPr>
          <p:cNvSpPr/>
          <p:nvPr/>
        </p:nvSpPr>
        <p:spPr>
          <a:xfrm>
            <a:off x="4860590" y="1908457"/>
            <a:ext cx="2820411" cy="23641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8" name="Text Box">
            <a:extLst>
              <a:ext uri="{FF2B5EF4-FFF2-40B4-BE49-F238E27FC236}">
                <a16:creationId xmlns:a16="http://schemas.microsoft.com/office/drawing/2014/main" id="{71578CE5-209A-4819-A64E-85A59B988780}"/>
              </a:ext>
            </a:extLst>
          </p:cNvPr>
          <p:cNvSpPr/>
          <p:nvPr/>
        </p:nvSpPr>
        <p:spPr>
          <a:xfrm>
            <a:off x="4831762" y="2232720"/>
            <a:ext cx="1164915" cy="21007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9" name="Calendar"/>
          <p:cNvSpPr>
            <a:spLocks noChangeAspect="1" noEditPoints="1"/>
          </p:cNvSpPr>
          <p:nvPr/>
        </p:nvSpPr>
        <p:spPr bwMode="auto">
          <a:xfrm>
            <a:off x="5791540" y="2260555"/>
            <a:ext cx="161925" cy="161925"/>
          </a:xfrm>
          <a:custGeom>
            <a:avLst/>
            <a:gdLst>
              <a:gd name="T0" fmla="*/ 29132 w 667"/>
              <a:gd name="T1" fmla="*/ 6555 h 667"/>
              <a:gd name="T2" fmla="*/ 1942 w 667"/>
              <a:gd name="T3" fmla="*/ 14809 h 667"/>
              <a:gd name="T4" fmla="*/ 1942 w 667"/>
              <a:gd name="T5" fmla="*/ 159983 h 667"/>
              <a:gd name="T6" fmla="*/ 159983 w 667"/>
              <a:gd name="T7" fmla="*/ 159983 h 667"/>
              <a:gd name="T8" fmla="*/ 159983 w 667"/>
              <a:gd name="T9" fmla="*/ 14809 h 667"/>
              <a:gd name="T10" fmla="*/ 132793 w 667"/>
              <a:gd name="T11" fmla="*/ 6555 h 667"/>
              <a:gd name="T12" fmla="*/ 119684 w 667"/>
              <a:gd name="T13" fmla="*/ 0 h 667"/>
              <a:gd name="T14" fmla="*/ 113372 w 667"/>
              <a:gd name="T15" fmla="*/ 13109 h 667"/>
              <a:gd name="T16" fmla="*/ 46611 w 667"/>
              <a:gd name="T17" fmla="*/ 1942 h 667"/>
              <a:gd name="T18" fmla="*/ 35687 w 667"/>
              <a:gd name="T19" fmla="*/ 6555 h 667"/>
              <a:gd name="T20" fmla="*/ 35687 w 667"/>
              <a:gd name="T21" fmla="*/ 25976 h 667"/>
              <a:gd name="T22" fmla="*/ 126238 w 667"/>
              <a:gd name="T23" fmla="*/ 6555 h 667"/>
              <a:gd name="T24" fmla="*/ 119684 w 667"/>
              <a:gd name="T25" fmla="*/ 6555 h 667"/>
              <a:gd name="T26" fmla="*/ 29132 w 667"/>
              <a:gd name="T27" fmla="*/ 25976 h 667"/>
              <a:gd name="T28" fmla="*/ 41999 w 667"/>
              <a:gd name="T29" fmla="*/ 32531 h 667"/>
              <a:gd name="T30" fmla="*/ 48553 w 667"/>
              <a:gd name="T31" fmla="*/ 19421 h 667"/>
              <a:gd name="T32" fmla="*/ 115071 w 667"/>
              <a:gd name="T33" fmla="*/ 30589 h 667"/>
              <a:gd name="T34" fmla="*/ 130851 w 667"/>
              <a:gd name="T35" fmla="*/ 30589 h 667"/>
              <a:gd name="T36" fmla="*/ 155370 w 667"/>
              <a:gd name="T37" fmla="*/ 19421 h 667"/>
              <a:gd name="T38" fmla="*/ 6555 w 667"/>
              <a:gd name="T39" fmla="*/ 19421 h 667"/>
              <a:gd name="T40" fmla="*/ 155370 w 667"/>
              <a:gd name="T41" fmla="*/ 155370 h 667"/>
              <a:gd name="T42" fmla="*/ 22577 w 667"/>
              <a:gd name="T43" fmla="*/ 67975 h 667"/>
              <a:gd name="T44" fmla="*/ 22577 w 667"/>
              <a:gd name="T45" fmla="*/ 142504 h 667"/>
              <a:gd name="T46" fmla="*/ 142504 w 667"/>
              <a:gd name="T47" fmla="*/ 139348 h 667"/>
              <a:gd name="T48" fmla="*/ 22577 w 667"/>
              <a:gd name="T49" fmla="*/ 67975 h 667"/>
              <a:gd name="T50" fmla="*/ 48553 w 667"/>
              <a:gd name="T51" fmla="*/ 90795 h 667"/>
              <a:gd name="T52" fmla="*/ 55108 w 667"/>
              <a:gd name="T53" fmla="*/ 74529 h 667"/>
              <a:gd name="T54" fmla="*/ 55108 w 667"/>
              <a:gd name="T55" fmla="*/ 90795 h 667"/>
              <a:gd name="T56" fmla="*/ 106817 w 667"/>
              <a:gd name="T57" fmla="*/ 74529 h 667"/>
              <a:gd name="T58" fmla="*/ 84240 w 667"/>
              <a:gd name="T59" fmla="*/ 74529 h 667"/>
              <a:gd name="T60" fmla="*/ 135949 w 667"/>
              <a:gd name="T61" fmla="*/ 90795 h 667"/>
              <a:gd name="T62" fmla="*/ 25976 w 667"/>
              <a:gd name="T63" fmla="*/ 97106 h 667"/>
              <a:gd name="T64" fmla="*/ 25976 w 667"/>
              <a:gd name="T65" fmla="*/ 113372 h 667"/>
              <a:gd name="T66" fmla="*/ 77685 w 667"/>
              <a:gd name="T67" fmla="*/ 97106 h 667"/>
              <a:gd name="T68" fmla="*/ 55108 w 667"/>
              <a:gd name="T69" fmla="*/ 97106 h 667"/>
              <a:gd name="T70" fmla="*/ 106817 w 667"/>
              <a:gd name="T71" fmla="*/ 113372 h 667"/>
              <a:gd name="T72" fmla="*/ 113372 w 667"/>
              <a:gd name="T73" fmla="*/ 97106 h 667"/>
              <a:gd name="T74" fmla="*/ 113372 w 667"/>
              <a:gd name="T75" fmla="*/ 113372 h 667"/>
              <a:gd name="T76" fmla="*/ 48553 w 667"/>
              <a:gd name="T77" fmla="*/ 119926 h 667"/>
              <a:gd name="T78" fmla="*/ 25976 w 667"/>
              <a:gd name="T79" fmla="*/ 119926 h 667"/>
              <a:gd name="T80" fmla="*/ 77685 w 667"/>
              <a:gd name="T81" fmla="*/ 135949 h 667"/>
              <a:gd name="T82" fmla="*/ 84240 w 667"/>
              <a:gd name="T83" fmla="*/ 119926 h 667"/>
              <a:gd name="T84" fmla="*/ 97106 w 667"/>
              <a:gd name="T85" fmla="*/ 135949 h 667"/>
              <a:gd name="T86" fmla="*/ 113372 w 667"/>
              <a:gd name="T87" fmla="*/ 119926 h 667"/>
              <a:gd name="T88" fmla="*/ 113372 w 667"/>
              <a:gd name="T89" fmla="*/ 135949 h 66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Drop-Down Box"/>
          <p:cNvGrpSpPr>
            <a:grpSpLocks/>
          </p:cNvGrpSpPr>
          <p:nvPr/>
        </p:nvGrpSpPr>
        <p:grpSpPr bwMode="auto">
          <a:xfrm>
            <a:off x="2046098" y="1892765"/>
            <a:ext cx="1657414" cy="241093"/>
            <a:chOff x="595686" y="1204107"/>
            <a:chExt cx="1368150" cy="355111"/>
          </a:xfrm>
        </p:grpSpPr>
        <p:sp>
          <p:nvSpPr>
            <p:cNvPr id="35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65979B6-84A1-4866-829A-F31726ADE69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5686" y="1204107"/>
              <a:ext cx="1368150" cy="35511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0800" rIns="256032" bIns="5080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보증상담신청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Arrow Down" descr="&lt;Tags&gt;&lt;SMARTRESIZEANCHORS&gt;Absolute,None,None,Absolute&lt;/SMARTRESIZEANCHORS&gt;&lt;/Tags&gt;"/>
            <p:cNvSpPr>
              <a:spLocks noChangeAspect="1"/>
            </p:cNvSpPr>
            <p:nvPr/>
          </p:nvSpPr>
          <p:spPr bwMode="auto">
            <a:xfrm rot="10800000"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32166 w 197"/>
                <a:gd name="T3" fmla="*/ 36177 h 115"/>
                <a:gd name="T4" fmla="*/ 64008 w 197"/>
                <a:gd name="T5" fmla="*/ 0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3" name="Text Box">
            <a:extLst>
              <a:ext uri="{FF2B5EF4-FFF2-40B4-BE49-F238E27FC236}">
                <a16:creationId xmlns:a16="http://schemas.microsoft.com/office/drawing/2014/main" id="{71578CE5-209A-4819-A64E-85A59B988780}"/>
              </a:ext>
            </a:extLst>
          </p:cNvPr>
          <p:cNvSpPr/>
          <p:nvPr/>
        </p:nvSpPr>
        <p:spPr>
          <a:xfrm>
            <a:off x="2055210" y="2245814"/>
            <a:ext cx="1164915" cy="21007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4" name="Calendar"/>
          <p:cNvSpPr>
            <a:spLocks noChangeAspect="1" noEditPoints="1"/>
          </p:cNvSpPr>
          <p:nvPr/>
        </p:nvSpPr>
        <p:spPr bwMode="auto">
          <a:xfrm>
            <a:off x="3014988" y="2273649"/>
            <a:ext cx="161925" cy="161925"/>
          </a:xfrm>
          <a:custGeom>
            <a:avLst/>
            <a:gdLst>
              <a:gd name="T0" fmla="*/ 29132 w 667"/>
              <a:gd name="T1" fmla="*/ 6555 h 667"/>
              <a:gd name="T2" fmla="*/ 1942 w 667"/>
              <a:gd name="T3" fmla="*/ 14809 h 667"/>
              <a:gd name="T4" fmla="*/ 1942 w 667"/>
              <a:gd name="T5" fmla="*/ 159983 h 667"/>
              <a:gd name="T6" fmla="*/ 159983 w 667"/>
              <a:gd name="T7" fmla="*/ 159983 h 667"/>
              <a:gd name="T8" fmla="*/ 159983 w 667"/>
              <a:gd name="T9" fmla="*/ 14809 h 667"/>
              <a:gd name="T10" fmla="*/ 132793 w 667"/>
              <a:gd name="T11" fmla="*/ 6555 h 667"/>
              <a:gd name="T12" fmla="*/ 119684 w 667"/>
              <a:gd name="T13" fmla="*/ 0 h 667"/>
              <a:gd name="T14" fmla="*/ 113372 w 667"/>
              <a:gd name="T15" fmla="*/ 13109 h 667"/>
              <a:gd name="T16" fmla="*/ 46611 w 667"/>
              <a:gd name="T17" fmla="*/ 1942 h 667"/>
              <a:gd name="T18" fmla="*/ 35687 w 667"/>
              <a:gd name="T19" fmla="*/ 6555 h 667"/>
              <a:gd name="T20" fmla="*/ 35687 w 667"/>
              <a:gd name="T21" fmla="*/ 25976 h 667"/>
              <a:gd name="T22" fmla="*/ 126238 w 667"/>
              <a:gd name="T23" fmla="*/ 6555 h 667"/>
              <a:gd name="T24" fmla="*/ 119684 w 667"/>
              <a:gd name="T25" fmla="*/ 6555 h 667"/>
              <a:gd name="T26" fmla="*/ 29132 w 667"/>
              <a:gd name="T27" fmla="*/ 25976 h 667"/>
              <a:gd name="T28" fmla="*/ 41999 w 667"/>
              <a:gd name="T29" fmla="*/ 32531 h 667"/>
              <a:gd name="T30" fmla="*/ 48553 w 667"/>
              <a:gd name="T31" fmla="*/ 19421 h 667"/>
              <a:gd name="T32" fmla="*/ 115071 w 667"/>
              <a:gd name="T33" fmla="*/ 30589 h 667"/>
              <a:gd name="T34" fmla="*/ 130851 w 667"/>
              <a:gd name="T35" fmla="*/ 30589 h 667"/>
              <a:gd name="T36" fmla="*/ 155370 w 667"/>
              <a:gd name="T37" fmla="*/ 19421 h 667"/>
              <a:gd name="T38" fmla="*/ 6555 w 667"/>
              <a:gd name="T39" fmla="*/ 19421 h 667"/>
              <a:gd name="T40" fmla="*/ 155370 w 667"/>
              <a:gd name="T41" fmla="*/ 155370 h 667"/>
              <a:gd name="T42" fmla="*/ 22577 w 667"/>
              <a:gd name="T43" fmla="*/ 67975 h 667"/>
              <a:gd name="T44" fmla="*/ 22577 w 667"/>
              <a:gd name="T45" fmla="*/ 142504 h 667"/>
              <a:gd name="T46" fmla="*/ 142504 w 667"/>
              <a:gd name="T47" fmla="*/ 139348 h 667"/>
              <a:gd name="T48" fmla="*/ 22577 w 667"/>
              <a:gd name="T49" fmla="*/ 67975 h 667"/>
              <a:gd name="T50" fmla="*/ 48553 w 667"/>
              <a:gd name="T51" fmla="*/ 90795 h 667"/>
              <a:gd name="T52" fmla="*/ 55108 w 667"/>
              <a:gd name="T53" fmla="*/ 74529 h 667"/>
              <a:gd name="T54" fmla="*/ 55108 w 667"/>
              <a:gd name="T55" fmla="*/ 90795 h 667"/>
              <a:gd name="T56" fmla="*/ 106817 w 667"/>
              <a:gd name="T57" fmla="*/ 74529 h 667"/>
              <a:gd name="T58" fmla="*/ 84240 w 667"/>
              <a:gd name="T59" fmla="*/ 74529 h 667"/>
              <a:gd name="T60" fmla="*/ 135949 w 667"/>
              <a:gd name="T61" fmla="*/ 90795 h 667"/>
              <a:gd name="T62" fmla="*/ 25976 w 667"/>
              <a:gd name="T63" fmla="*/ 97106 h 667"/>
              <a:gd name="T64" fmla="*/ 25976 w 667"/>
              <a:gd name="T65" fmla="*/ 113372 h 667"/>
              <a:gd name="T66" fmla="*/ 77685 w 667"/>
              <a:gd name="T67" fmla="*/ 97106 h 667"/>
              <a:gd name="T68" fmla="*/ 55108 w 667"/>
              <a:gd name="T69" fmla="*/ 97106 h 667"/>
              <a:gd name="T70" fmla="*/ 106817 w 667"/>
              <a:gd name="T71" fmla="*/ 113372 h 667"/>
              <a:gd name="T72" fmla="*/ 113372 w 667"/>
              <a:gd name="T73" fmla="*/ 97106 h 667"/>
              <a:gd name="T74" fmla="*/ 113372 w 667"/>
              <a:gd name="T75" fmla="*/ 113372 h 667"/>
              <a:gd name="T76" fmla="*/ 48553 w 667"/>
              <a:gd name="T77" fmla="*/ 119926 h 667"/>
              <a:gd name="T78" fmla="*/ 25976 w 667"/>
              <a:gd name="T79" fmla="*/ 119926 h 667"/>
              <a:gd name="T80" fmla="*/ 77685 w 667"/>
              <a:gd name="T81" fmla="*/ 135949 h 667"/>
              <a:gd name="T82" fmla="*/ 84240 w 667"/>
              <a:gd name="T83" fmla="*/ 119926 h 667"/>
              <a:gd name="T84" fmla="*/ 97106 w 667"/>
              <a:gd name="T85" fmla="*/ 135949 h 667"/>
              <a:gd name="T86" fmla="*/ 113372 w 667"/>
              <a:gd name="T87" fmla="*/ 119926 h 667"/>
              <a:gd name="T88" fmla="*/ 113372 w 667"/>
              <a:gd name="T89" fmla="*/ 135949 h 66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Text Box">
            <a:extLst>
              <a:ext uri="{FF2B5EF4-FFF2-40B4-BE49-F238E27FC236}">
                <a16:creationId xmlns:a16="http://schemas.microsoft.com/office/drawing/2014/main" id="{71578CE5-209A-4819-A64E-85A59B988780}"/>
              </a:ext>
            </a:extLst>
          </p:cNvPr>
          <p:cNvSpPr/>
          <p:nvPr/>
        </p:nvSpPr>
        <p:spPr>
          <a:xfrm>
            <a:off x="2053678" y="2881068"/>
            <a:ext cx="4712881" cy="46043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5" name="Text Box">
            <a:extLst>
              <a:ext uri="{FF2B5EF4-FFF2-40B4-BE49-F238E27FC236}">
                <a16:creationId xmlns:a16="http://schemas.microsoft.com/office/drawing/2014/main" id="{71578CE5-209A-4819-A64E-85A59B988780}"/>
              </a:ext>
            </a:extLst>
          </p:cNvPr>
          <p:cNvSpPr/>
          <p:nvPr/>
        </p:nvSpPr>
        <p:spPr>
          <a:xfrm>
            <a:off x="2057901" y="3476268"/>
            <a:ext cx="4712881" cy="44003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6" name="Text Box">
            <a:extLst>
              <a:ext uri="{FF2B5EF4-FFF2-40B4-BE49-F238E27FC236}">
                <a16:creationId xmlns:a16="http://schemas.microsoft.com/office/drawing/2014/main" id="{71578CE5-209A-4819-A64E-85A59B988780}"/>
              </a:ext>
            </a:extLst>
          </p:cNvPr>
          <p:cNvSpPr/>
          <p:nvPr/>
        </p:nvSpPr>
        <p:spPr>
          <a:xfrm>
            <a:off x="2056762" y="4036725"/>
            <a:ext cx="4712881" cy="44003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7" name="Button">
            <a:extLst>
              <a:ext uri="{FF2B5EF4-FFF2-40B4-BE49-F238E27FC236}">
                <a16:creationId xmlns:a16="http://schemas.microsoft.com/office/drawing/2014/main" id="{8C5FCB16-2BB8-4167-B507-ED90CF9F0206}"/>
              </a:ext>
            </a:extLst>
          </p:cNvPr>
          <p:cNvSpPr>
            <a:spLocks/>
          </p:cNvSpPr>
          <p:nvPr/>
        </p:nvSpPr>
        <p:spPr bwMode="auto">
          <a:xfrm>
            <a:off x="6793990" y="5820940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저장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8" name="Button">
            <a:extLst>
              <a:ext uri="{FF2B5EF4-FFF2-40B4-BE49-F238E27FC236}">
                <a16:creationId xmlns:a16="http://schemas.microsoft.com/office/drawing/2014/main" id="{8C5FCB16-2BB8-4167-B507-ED90CF9F0206}"/>
              </a:ext>
            </a:extLst>
          </p:cNvPr>
          <p:cNvSpPr>
            <a:spLocks/>
          </p:cNvSpPr>
          <p:nvPr/>
        </p:nvSpPr>
        <p:spPr bwMode="auto">
          <a:xfrm>
            <a:off x="7354988" y="5820941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목록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DE5A7E31-8D0D-42F8-A45B-3988D4DBCB9C}"/>
              </a:ext>
            </a:extLst>
          </p:cNvPr>
          <p:cNvSpPr/>
          <p:nvPr/>
        </p:nvSpPr>
        <p:spPr>
          <a:xfrm>
            <a:off x="1041811" y="1383592"/>
            <a:ext cx="134938" cy="138113"/>
          </a:xfrm>
          <a:prstGeom prst="ellipse">
            <a:avLst/>
          </a:prstGeom>
          <a:solidFill>
            <a:srgbClr val="D60C0C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4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2092116" y="5213009"/>
            <a:ext cx="511722" cy="212366"/>
            <a:chOff x="593892" y="1585342"/>
            <a:chExt cx="512463" cy="212008"/>
          </a:xfrm>
        </p:grpSpPr>
        <p:sp>
          <p:nvSpPr>
            <p:cNvPr id="65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D02710E3-22E7-4C58-AEFF-EEB6815262A9}"/>
                </a:ext>
              </a:extLst>
            </p:cNvPr>
            <p:cNvSpPr/>
            <p:nvPr/>
          </p:nvSpPr>
          <p:spPr>
            <a:xfrm>
              <a:off x="593892" y="1624783"/>
              <a:ext cx="133543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66" name="Check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D6ACD7D7-BF56-45E9-900E-32C4F7EC76DB}"/>
                </a:ext>
              </a:extLst>
            </p:cNvPr>
            <p:cNvSpPr/>
            <p:nvPr/>
          </p:nvSpPr>
          <p:spPr>
            <a:xfrm>
              <a:off x="630458" y="1661234"/>
              <a:ext cx="58822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67" name="Label" descr="&lt;Tags&gt;&lt;SMARTRESIZEANCHORS&gt;Absolute,Absolute,Absolute,Absolute&lt;/SMARTRESIZEANCHORS&gt;&lt;/Tags&gt;"/>
            <p:cNvSpPr txBox="1">
              <a:spLocks noChangeArrowheads="1"/>
            </p:cNvSpPr>
            <p:nvPr/>
          </p:nvSpPr>
          <p:spPr bwMode="auto">
            <a:xfrm>
              <a:off x="727242" y="1585342"/>
              <a:ext cx="379113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사용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68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641390" y="5211421"/>
            <a:ext cx="627082" cy="212366"/>
            <a:chOff x="593892" y="1585342"/>
            <a:chExt cx="628254" cy="212008"/>
          </a:xfrm>
        </p:grpSpPr>
        <p:sp>
          <p:nvSpPr>
            <p:cNvPr id="69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50E790BB-D6CE-43AD-A9FC-C41E9FBD51F0}"/>
                </a:ext>
              </a:extLst>
            </p:cNvPr>
            <p:cNvSpPr/>
            <p:nvPr/>
          </p:nvSpPr>
          <p:spPr>
            <a:xfrm>
              <a:off x="593892" y="1624784"/>
              <a:ext cx="133599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70" name="Check" descr="&lt;SmartSettings&gt;&lt;SmartResize anchorLeft=&quot;Absolute&quot; anchorTop=&quot;None&quot; anchorRight=&quot;None&quot; anchorBottom=&quot;None&quot; /&gt;&lt;/SmartSettings&gt;" hidden="1">
              <a:extLst>
                <a:ext uri="{FF2B5EF4-FFF2-40B4-BE49-F238E27FC236}">
                  <a16:creationId xmlns:a16="http://schemas.microsoft.com/office/drawing/2014/main" id="{C6E74321-5765-4496-83F2-59E098520AC8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630473" y="1661234"/>
              <a:ext cx="58847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71" name="Label" descr="&lt;SmartSettings&gt;&lt;SmartResize anchorLeft=&quot;Absolute&quot; anchorTop=&quot;Absolute&quot; anchorRight=&quot;Absolute&quot; anchorBottom=&quot;Absolute&quot; /&gt;&lt;/SmartSettings&gt;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727242" y="1585342"/>
              <a:ext cx="494904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 err="1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미사용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1" name="Text Box">
            <a:extLst>
              <a:ext uri="{FF2B5EF4-FFF2-40B4-BE49-F238E27FC236}">
                <a16:creationId xmlns:a16="http://schemas.microsoft.com/office/drawing/2014/main" id="{5B318493-8F05-471C-9B58-31A47E7871F9}"/>
              </a:ext>
            </a:extLst>
          </p:cNvPr>
          <p:cNvSpPr/>
          <p:nvPr/>
        </p:nvSpPr>
        <p:spPr>
          <a:xfrm>
            <a:off x="2027044" y="2555327"/>
            <a:ext cx="1164915" cy="21007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2" name="Calendar">
            <a:extLst>
              <a:ext uri="{FF2B5EF4-FFF2-40B4-BE49-F238E27FC236}">
                <a16:creationId xmlns:a16="http://schemas.microsoft.com/office/drawing/2014/main" id="{4A86555E-297D-4CEB-ADAD-7708918C7EF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86822" y="2583162"/>
            <a:ext cx="161925" cy="161925"/>
          </a:xfrm>
          <a:custGeom>
            <a:avLst/>
            <a:gdLst>
              <a:gd name="T0" fmla="*/ 29132 w 667"/>
              <a:gd name="T1" fmla="*/ 6555 h 667"/>
              <a:gd name="T2" fmla="*/ 1942 w 667"/>
              <a:gd name="T3" fmla="*/ 14809 h 667"/>
              <a:gd name="T4" fmla="*/ 1942 w 667"/>
              <a:gd name="T5" fmla="*/ 159983 h 667"/>
              <a:gd name="T6" fmla="*/ 159983 w 667"/>
              <a:gd name="T7" fmla="*/ 159983 h 667"/>
              <a:gd name="T8" fmla="*/ 159983 w 667"/>
              <a:gd name="T9" fmla="*/ 14809 h 667"/>
              <a:gd name="T10" fmla="*/ 132793 w 667"/>
              <a:gd name="T11" fmla="*/ 6555 h 667"/>
              <a:gd name="T12" fmla="*/ 119684 w 667"/>
              <a:gd name="T13" fmla="*/ 0 h 667"/>
              <a:gd name="T14" fmla="*/ 113372 w 667"/>
              <a:gd name="T15" fmla="*/ 13109 h 667"/>
              <a:gd name="T16" fmla="*/ 46611 w 667"/>
              <a:gd name="T17" fmla="*/ 1942 h 667"/>
              <a:gd name="T18" fmla="*/ 35687 w 667"/>
              <a:gd name="T19" fmla="*/ 6555 h 667"/>
              <a:gd name="T20" fmla="*/ 35687 w 667"/>
              <a:gd name="T21" fmla="*/ 25976 h 667"/>
              <a:gd name="T22" fmla="*/ 126238 w 667"/>
              <a:gd name="T23" fmla="*/ 6555 h 667"/>
              <a:gd name="T24" fmla="*/ 119684 w 667"/>
              <a:gd name="T25" fmla="*/ 6555 h 667"/>
              <a:gd name="T26" fmla="*/ 29132 w 667"/>
              <a:gd name="T27" fmla="*/ 25976 h 667"/>
              <a:gd name="T28" fmla="*/ 41999 w 667"/>
              <a:gd name="T29" fmla="*/ 32531 h 667"/>
              <a:gd name="T30" fmla="*/ 48553 w 667"/>
              <a:gd name="T31" fmla="*/ 19421 h 667"/>
              <a:gd name="T32" fmla="*/ 115071 w 667"/>
              <a:gd name="T33" fmla="*/ 30589 h 667"/>
              <a:gd name="T34" fmla="*/ 130851 w 667"/>
              <a:gd name="T35" fmla="*/ 30589 h 667"/>
              <a:gd name="T36" fmla="*/ 155370 w 667"/>
              <a:gd name="T37" fmla="*/ 19421 h 667"/>
              <a:gd name="T38" fmla="*/ 6555 w 667"/>
              <a:gd name="T39" fmla="*/ 19421 h 667"/>
              <a:gd name="T40" fmla="*/ 155370 w 667"/>
              <a:gd name="T41" fmla="*/ 155370 h 667"/>
              <a:gd name="T42" fmla="*/ 22577 w 667"/>
              <a:gd name="T43" fmla="*/ 67975 h 667"/>
              <a:gd name="T44" fmla="*/ 22577 w 667"/>
              <a:gd name="T45" fmla="*/ 142504 h 667"/>
              <a:gd name="T46" fmla="*/ 142504 w 667"/>
              <a:gd name="T47" fmla="*/ 139348 h 667"/>
              <a:gd name="T48" fmla="*/ 22577 w 667"/>
              <a:gd name="T49" fmla="*/ 67975 h 667"/>
              <a:gd name="T50" fmla="*/ 48553 w 667"/>
              <a:gd name="T51" fmla="*/ 90795 h 667"/>
              <a:gd name="T52" fmla="*/ 55108 w 667"/>
              <a:gd name="T53" fmla="*/ 74529 h 667"/>
              <a:gd name="T54" fmla="*/ 55108 w 667"/>
              <a:gd name="T55" fmla="*/ 90795 h 667"/>
              <a:gd name="T56" fmla="*/ 106817 w 667"/>
              <a:gd name="T57" fmla="*/ 74529 h 667"/>
              <a:gd name="T58" fmla="*/ 84240 w 667"/>
              <a:gd name="T59" fmla="*/ 74529 h 667"/>
              <a:gd name="T60" fmla="*/ 135949 w 667"/>
              <a:gd name="T61" fmla="*/ 90795 h 667"/>
              <a:gd name="T62" fmla="*/ 25976 w 667"/>
              <a:gd name="T63" fmla="*/ 97106 h 667"/>
              <a:gd name="T64" fmla="*/ 25976 w 667"/>
              <a:gd name="T65" fmla="*/ 113372 h 667"/>
              <a:gd name="T66" fmla="*/ 77685 w 667"/>
              <a:gd name="T67" fmla="*/ 97106 h 667"/>
              <a:gd name="T68" fmla="*/ 55108 w 667"/>
              <a:gd name="T69" fmla="*/ 97106 h 667"/>
              <a:gd name="T70" fmla="*/ 106817 w 667"/>
              <a:gd name="T71" fmla="*/ 113372 h 667"/>
              <a:gd name="T72" fmla="*/ 113372 w 667"/>
              <a:gd name="T73" fmla="*/ 97106 h 667"/>
              <a:gd name="T74" fmla="*/ 113372 w 667"/>
              <a:gd name="T75" fmla="*/ 113372 h 667"/>
              <a:gd name="T76" fmla="*/ 48553 w 667"/>
              <a:gd name="T77" fmla="*/ 119926 h 667"/>
              <a:gd name="T78" fmla="*/ 25976 w 667"/>
              <a:gd name="T79" fmla="*/ 119926 h 667"/>
              <a:gd name="T80" fmla="*/ 77685 w 667"/>
              <a:gd name="T81" fmla="*/ 135949 h 667"/>
              <a:gd name="T82" fmla="*/ 84240 w 667"/>
              <a:gd name="T83" fmla="*/ 119926 h 667"/>
              <a:gd name="T84" fmla="*/ 97106 w 667"/>
              <a:gd name="T85" fmla="*/ 135949 h 667"/>
              <a:gd name="T86" fmla="*/ 113372 w 667"/>
              <a:gd name="T87" fmla="*/ 119926 h 667"/>
              <a:gd name="T88" fmla="*/ 113372 w 667"/>
              <a:gd name="T89" fmla="*/ 135949 h 66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Text Box">
            <a:extLst>
              <a:ext uri="{FF2B5EF4-FFF2-40B4-BE49-F238E27FC236}">
                <a16:creationId xmlns:a16="http://schemas.microsoft.com/office/drawing/2014/main" id="{31880511-B65D-4667-BA93-114247EE6FBD}"/>
              </a:ext>
            </a:extLst>
          </p:cNvPr>
          <p:cNvSpPr/>
          <p:nvPr/>
        </p:nvSpPr>
        <p:spPr>
          <a:xfrm>
            <a:off x="4873515" y="2579099"/>
            <a:ext cx="1164915" cy="21007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9" name="Calendar">
            <a:extLst>
              <a:ext uri="{FF2B5EF4-FFF2-40B4-BE49-F238E27FC236}">
                <a16:creationId xmlns:a16="http://schemas.microsoft.com/office/drawing/2014/main" id="{9E5CA951-535A-41DA-9220-C8E814FA167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33293" y="2606934"/>
            <a:ext cx="161925" cy="161925"/>
          </a:xfrm>
          <a:custGeom>
            <a:avLst/>
            <a:gdLst>
              <a:gd name="T0" fmla="*/ 29132 w 667"/>
              <a:gd name="T1" fmla="*/ 6555 h 667"/>
              <a:gd name="T2" fmla="*/ 1942 w 667"/>
              <a:gd name="T3" fmla="*/ 14809 h 667"/>
              <a:gd name="T4" fmla="*/ 1942 w 667"/>
              <a:gd name="T5" fmla="*/ 159983 h 667"/>
              <a:gd name="T6" fmla="*/ 159983 w 667"/>
              <a:gd name="T7" fmla="*/ 159983 h 667"/>
              <a:gd name="T8" fmla="*/ 159983 w 667"/>
              <a:gd name="T9" fmla="*/ 14809 h 667"/>
              <a:gd name="T10" fmla="*/ 132793 w 667"/>
              <a:gd name="T11" fmla="*/ 6555 h 667"/>
              <a:gd name="T12" fmla="*/ 119684 w 667"/>
              <a:gd name="T13" fmla="*/ 0 h 667"/>
              <a:gd name="T14" fmla="*/ 113372 w 667"/>
              <a:gd name="T15" fmla="*/ 13109 h 667"/>
              <a:gd name="T16" fmla="*/ 46611 w 667"/>
              <a:gd name="T17" fmla="*/ 1942 h 667"/>
              <a:gd name="T18" fmla="*/ 35687 w 667"/>
              <a:gd name="T19" fmla="*/ 6555 h 667"/>
              <a:gd name="T20" fmla="*/ 35687 w 667"/>
              <a:gd name="T21" fmla="*/ 25976 h 667"/>
              <a:gd name="T22" fmla="*/ 126238 w 667"/>
              <a:gd name="T23" fmla="*/ 6555 h 667"/>
              <a:gd name="T24" fmla="*/ 119684 w 667"/>
              <a:gd name="T25" fmla="*/ 6555 h 667"/>
              <a:gd name="T26" fmla="*/ 29132 w 667"/>
              <a:gd name="T27" fmla="*/ 25976 h 667"/>
              <a:gd name="T28" fmla="*/ 41999 w 667"/>
              <a:gd name="T29" fmla="*/ 32531 h 667"/>
              <a:gd name="T30" fmla="*/ 48553 w 667"/>
              <a:gd name="T31" fmla="*/ 19421 h 667"/>
              <a:gd name="T32" fmla="*/ 115071 w 667"/>
              <a:gd name="T33" fmla="*/ 30589 h 667"/>
              <a:gd name="T34" fmla="*/ 130851 w 667"/>
              <a:gd name="T35" fmla="*/ 30589 h 667"/>
              <a:gd name="T36" fmla="*/ 155370 w 667"/>
              <a:gd name="T37" fmla="*/ 19421 h 667"/>
              <a:gd name="T38" fmla="*/ 6555 w 667"/>
              <a:gd name="T39" fmla="*/ 19421 h 667"/>
              <a:gd name="T40" fmla="*/ 155370 w 667"/>
              <a:gd name="T41" fmla="*/ 155370 h 667"/>
              <a:gd name="T42" fmla="*/ 22577 w 667"/>
              <a:gd name="T43" fmla="*/ 67975 h 667"/>
              <a:gd name="T44" fmla="*/ 22577 w 667"/>
              <a:gd name="T45" fmla="*/ 142504 h 667"/>
              <a:gd name="T46" fmla="*/ 142504 w 667"/>
              <a:gd name="T47" fmla="*/ 139348 h 667"/>
              <a:gd name="T48" fmla="*/ 22577 w 667"/>
              <a:gd name="T49" fmla="*/ 67975 h 667"/>
              <a:gd name="T50" fmla="*/ 48553 w 667"/>
              <a:gd name="T51" fmla="*/ 90795 h 667"/>
              <a:gd name="T52" fmla="*/ 55108 w 667"/>
              <a:gd name="T53" fmla="*/ 74529 h 667"/>
              <a:gd name="T54" fmla="*/ 55108 w 667"/>
              <a:gd name="T55" fmla="*/ 90795 h 667"/>
              <a:gd name="T56" fmla="*/ 106817 w 667"/>
              <a:gd name="T57" fmla="*/ 74529 h 667"/>
              <a:gd name="T58" fmla="*/ 84240 w 667"/>
              <a:gd name="T59" fmla="*/ 74529 h 667"/>
              <a:gd name="T60" fmla="*/ 135949 w 667"/>
              <a:gd name="T61" fmla="*/ 90795 h 667"/>
              <a:gd name="T62" fmla="*/ 25976 w 667"/>
              <a:gd name="T63" fmla="*/ 97106 h 667"/>
              <a:gd name="T64" fmla="*/ 25976 w 667"/>
              <a:gd name="T65" fmla="*/ 113372 h 667"/>
              <a:gd name="T66" fmla="*/ 77685 w 667"/>
              <a:gd name="T67" fmla="*/ 97106 h 667"/>
              <a:gd name="T68" fmla="*/ 55108 w 667"/>
              <a:gd name="T69" fmla="*/ 97106 h 667"/>
              <a:gd name="T70" fmla="*/ 106817 w 667"/>
              <a:gd name="T71" fmla="*/ 113372 h 667"/>
              <a:gd name="T72" fmla="*/ 113372 w 667"/>
              <a:gd name="T73" fmla="*/ 97106 h 667"/>
              <a:gd name="T74" fmla="*/ 113372 w 667"/>
              <a:gd name="T75" fmla="*/ 113372 h 667"/>
              <a:gd name="T76" fmla="*/ 48553 w 667"/>
              <a:gd name="T77" fmla="*/ 119926 h 667"/>
              <a:gd name="T78" fmla="*/ 25976 w 667"/>
              <a:gd name="T79" fmla="*/ 119926 h 667"/>
              <a:gd name="T80" fmla="*/ 77685 w 667"/>
              <a:gd name="T81" fmla="*/ 135949 h 667"/>
              <a:gd name="T82" fmla="*/ 84240 w 667"/>
              <a:gd name="T83" fmla="*/ 119926 h 667"/>
              <a:gd name="T84" fmla="*/ 97106 w 667"/>
              <a:gd name="T85" fmla="*/ 135949 h 667"/>
              <a:gd name="T86" fmla="*/ 113372 w 667"/>
              <a:gd name="T87" fmla="*/ 119926 h 667"/>
              <a:gd name="T88" fmla="*/ 113372 w 667"/>
              <a:gd name="T89" fmla="*/ 135949 h 66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0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7EB79ABD-41C2-4A92-8F6A-102F34376060}"/>
              </a:ext>
            </a:extLst>
          </p:cNvPr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2092116" y="4630365"/>
            <a:ext cx="511722" cy="212366"/>
            <a:chOff x="593892" y="1585342"/>
            <a:chExt cx="512463" cy="212008"/>
          </a:xfrm>
        </p:grpSpPr>
        <p:sp>
          <p:nvSpPr>
            <p:cNvPr id="72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5DE85BF3-55B7-4C4B-9B92-2859C96FD156}"/>
                </a:ext>
              </a:extLst>
            </p:cNvPr>
            <p:cNvSpPr/>
            <p:nvPr/>
          </p:nvSpPr>
          <p:spPr>
            <a:xfrm>
              <a:off x="593892" y="1624783"/>
              <a:ext cx="133543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73" name="Check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F1FBC1AC-0E02-4A14-B09E-5E94248DA11A}"/>
                </a:ext>
              </a:extLst>
            </p:cNvPr>
            <p:cNvSpPr/>
            <p:nvPr/>
          </p:nvSpPr>
          <p:spPr>
            <a:xfrm>
              <a:off x="630458" y="1661234"/>
              <a:ext cx="58822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74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80D28581-6B62-4F5E-B1EF-5E61F6530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242" y="1585342"/>
              <a:ext cx="379113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사용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B374E438-BFBF-4AC1-A1F3-A4E20FDB22AB}"/>
              </a:ext>
            </a:extLst>
          </p:cNvPr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641390" y="4628777"/>
            <a:ext cx="627082" cy="212366"/>
            <a:chOff x="593892" y="1585342"/>
            <a:chExt cx="628254" cy="212008"/>
          </a:xfrm>
        </p:grpSpPr>
        <p:sp>
          <p:nvSpPr>
            <p:cNvPr id="76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12C42435-CA14-41CB-8CAC-DD9868298762}"/>
                </a:ext>
              </a:extLst>
            </p:cNvPr>
            <p:cNvSpPr/>
            <p:nvPr/>
          </p:nvSpPr>
          <p:spPr>
            <a:xfrm>
              <a:off x="593892" y="1624784"/>
              <a:ext cx="133599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77" name="Check" descr="&lt;SmartSettings&gt;&lt;SmartResize anchorLeft=&quot;Absolute&quot; anchorTop=&quot;None&quot; anchorRight=&quot;None&quot; anchorBottom=&quot;None&quot; /&gt;&lt;/SmartSettings&gt;" hidden="1">
              <a:extLst>
                <a:ext uri="{FF2B5EF4-FFF2-40B4-BE49-F238E27FC236}">
                  <a16:creationId xmlns:a16="http://schemas.microsoft.com/office/drawing/2014/main" id="{14B595C9-4759-4419-A854-66DCB6E26A5D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630473" y="1661234"/>
              <a:ext cx="58847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78" name="Lab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CF33D36-18D9-48D5-B7E2-5FD10E1E2BBE}"/>
                </a:ext>
              </a:extLst>
            </p:cNvPr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727242" y="1585342"/>
              <a:ext cx="494904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 err="1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미사용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79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4C50EFA5-B62B-40C8-B42B-31A89455C3A6}"/>
              </a:ext>
            </a:extLst>
          </p:cNvPr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2092116" y="4901511"/>
            <a:ext cx="511722" cy="212366"/>
            <a:chOff x="593892" y="1585342"/>
            <a:chExt cx="512463" cy="212008"/>
          </a:xfrm>
        </p:grpSpPr>
        <p:sp>
          <p:nvSpPr>
            <p:cNvPr id="80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EA63644E-6359-4615-BED7-136E09B58D40}"/>
                </a:ext>
              </a:extLst>
            </p:cNvPr>
            <p:cNvSpPr/>
            <p:nvPr/>
          </p:nvSpPr>
          <p:spPr>
            <a:xfrm>
              <a:off x="593892" y="1624783"/>
              <a:ext cx="133543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81" name="Check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9B7EFFCD-599B-4A29-80E1-DE5664AA96DA}"/>
                </a:ext>
              </a:extLst>
            </p:cNvPr>
            <p:cNvSpPr/>
            <p:nvPr/>
          </p:nvSpPr>
          <p:spPr>
            <a:xfrm>
              <a:off x="630458" y="1661234"/>
              <a:ext cx="58822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82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6D063CD4-289E-4198-8EDD-E30DFF0CE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242" y="1585342"/>
              <a:ext cx="379113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사용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83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C61F6A03-3BDE-4225-A14E-69B830364217}"/>
              </a:ext>
            </a:extLst>
          </p:cNvPr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2641390" y="4899923"/>
            <a:ext cx="627082" cy="212366"/>
            <a:chOff x="593892" y="1585342"/>
            <a:chExt cx="628254" cy="212008"/>
          </a:xfrm>
        </p:grpSpPr>
        <p:sp>
          <p:nvSpPr>
            <p:cNvPr id="84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CA3CB68C-8F05-4969-9636-38CF173A9F8B}"/>
                </a:ext>
              </a:extLst>
            </p:cNvPr>
            <p:cNvSpPr/>
            <p:nvPr/>
          </p:nvSpPr>
          <p:spPr>
            <a:xfrm>
              <a:off x="593892" y="1624784"/>
              <a:ext cx="133599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85" name="Check" descr="&lt;SmartSettings&gt;&lt;SmartResize anchorLeft=&quot;Absolute&quot; anchorTop=&quot;None&quot; anchorRight=&quot;None&quot; anchorBottom=&quot;None&quot; /&gt;&lt;/SmartSettings&gt;" hidden="1">
              <a:extLst>
                <a:ext uri="{FF2B5EF4-FFF2-40B4-BE49-F238E27FC236}">
                  <a16:creationId xmlns:a16="http://schemas.microsoft.com/office/drawing/2014/main" id="{E47A3BC8-6CCC-484F-B5AF-1F4E3E3992D0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630473" y="1661234"/>
              <a:ext cx="58847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86" name="Lab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137B49A-9ABC-4EE4-A7B2-58913083DF8C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727242" y="1585342"/>
              <a:ext cx="494904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 err="1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미사용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0A5B845-2BC7-4DDB-BA6A-D4872FD74A36}"/>
              </a:ext>
            </a:extLst>
          </p:cNvPr>
          <p:cNvGrpSpPr/>
          <p:nvPr/>
        </p:nvGrpSpPr>
        <p:grpSpPr>
          <a:xfrm>
            <a:off x="3572165" y="4600942"/>
            <a:ext cx="1164915" cy="210071"/>
            <a:chOff x="3572165" y="4600942"/>
            <a:chExt cx="1164915" cy="210071"/>
          </a:xfrm>
        </p:grpSpPr>
        <p:sp>
          <p:nvSpPr>
            <p:cNvPr id="87" name="Text Box">
              <a:extLst>
                <a:ext uri="{FF2B5EF4-FFF2-40B4-BE49-F238E27FC236}">
                  <a16:creationId xmlns:a16="http://schemas.microsoft.com/office/drawing/2014/main" id="{F2A941DA-BBAA-4BF6-90CC-0FC6F30BEEE1}"/>
                </a:ext>
              </a:extLst>
            </p:cNvPr>
            <p:cNvSpPr/>
            <p:nvPr/>
          </p:nvSpPr>
          <p:spPr>
            <a:xfrm>
              <a:off x="3572165" y="4600942"/>
              <a:ext cx="1164915" cy="2100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50800" bIns="5080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88" name="Calendar">
              <a:extLst>
                <a:ext uri="{FF2B5EF4-FFF2-40B4-BE49-F238E27FC236}">
                  <a16:creationId xmlns:a16="http://schemas.microsoft.com/office/drawing/2014/main" id="{3CA3743E-E0B9-43C1-A5E1-8C528AC2413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531943" y="4628777"/>
              <a:ext cx="161925" cy="161925"/>
            </a:xfrm>
            <a:custGeom>
              <a:avLst/>
              <a:gdLst>
                <a:gd name="T0" fmla="*/ 29132 w 667"/>
                <a:gd name="T1" fmla="*/ 6555 h 667"/>
                <a:gd name="T2" fmla="*/ 1942 w 667"/>
                <a:gd name="T3" fmla="*/ 14809 h 667"/>
                <a:gd name="T4" fmla="*/ 1942 w 667"/>
                <a:gd name="T5" fmla="*/ 159983 h 667"/>
                <a:gd name="T6" fmla="*/ 159983 w 667"/>
                <a:gd name="T7" fmla="*/ 159983 h 667"/>
                <a:gd name="T8" fmla="*/ 159983 w 667"/>
                <a:gd name="T9" fmla="*/ 14809 h 667"/>
                <a:gd name="T10" fmla="*/ 132793 w 667"/>
                <a:gd name="T11" fmla="*/ 6555 h 667"/>
                <a:gd name="T12" fmla="*/ 119684 w 667"/>
                <a:gd name="T13" fmla="*/ 0 h 667"/>
                <a:gd name="T14" fmla="*/ 113372 w 667"/>
                <a:gd name="T15" fmla="*/ 13109 h 667"/>
                <a:gd name="T16" fmla="*/ 46611 w 667"/>
                <a:gd name="T17" fmla="*/ 1942 h 667"/>
                <a:gd name="T18" fmla="*/ 35687 w 667"/>
                <a:gd name="T19" fmla="*/ 6555 h 667"/>
                <a:gd name="T20" fmla="*/ 35687 w 667"/>
                <a:gd name="T21" fmla="*/ 25976 h 667"/>
                <a:gd name="T22" fmla="*/ 126238 w 667"/>
                <a:gd name="T23" fmla="*/ 6555 h 667"/>
                <a:gd name="T24" fmla="*/ 119684 w 667"/>
                <a:gd name="T25" fmla="*/ 6555 h 667"/>
                <a:gd name="T26" fmla="*/ 29132 w 667"/>
                <a:gd name="T27" fmla="*/ 25976 h 667"/>
                <a:gd name="T28" fmla="*/ 41999 w 667"/>
                <a:gd name="T29" fmla="*/ 32531 h 667"/>
                <a:gd name="T30" fmla="*/ 48553 w 667"/>
                <a:gd name="T31" fmla="*/ 19421 h 667"/>
                <a:gd name="T32" fmla="*/ 115071 w 667"/>
                <a:gd name="T33" fmla="*/ 30589 h 667"/>
                <a:gd name="T34" fmla="*/ 130851 w 667"/>
                <a:gd name="T35" fmla="*/ 30589 h 667"/>
                <a:gd name="T36" fmla="*/ 155370 w 667"/>
                <a:gd name="T37" fmla="*/ 19421 h 667"/>
                <a:gd name="T38" fmla="*/ 6555 w 667"/>
                <a:gd name="T39" fmla="*/ 19421 h 667"/>
                <a:gd name="T40" fmla="*/ 155370 w 667"/>
                <a:gd name="T41" fmla="*/ 155370 h 667"/>
                <a:gd name="T42" fmla="*/ 22577 w 667"/>
                <a:gd name="T43" fmla="*/ 67975 h 667"/>
                <a:gd name="T44" fmla="*/ 22577 w 667"/>
                <a:gd name="T45" fmla="*/ 142504 h 667"/>
                <a:gd name="T46" fmla="*/ 142504 w 667"/>
                <a:gd name="T47" fmla="*/ 139348 h 667"/>
                <a:gd name="T48" fmla="*/ 22577 w 667"/>
                <a:gd name="T49" fmla="*/ 67975 h 667"/>
                <a:gd name="T50" fmla="*/ 48553 w 667"/>
                <a:gd name="T51" fmla="*/ 90795 h 667"/>
                <a:gd name="T52" fmla="*/ 55108 w 667"/>
                <a:gd name="T53" fmla="*/ 74529 h 667"/>
                <a:gd name="T54" fmla="*/ 55108 w 667"/>
                <a:gd name="T55" fmla="*/ 90795 h 667"/>
                <a:gd name="T56" fmla="*/ 106817 w 667"/>
                <a:gd name="T57" fmla="*/ 74529 h 667"/>
                <a:gd name="T58" fmla="*/ 84240 w 667"/>
                <a:gd name="T59" fmla="*/ 74529 h 667"/>
                <a:gd name="T60" fmla="*/ 135949 w 667"/>
                <a:gd name="T61" fmla="*/ 90795 h 667"/>
                <a:gd name="T62" fmla="*/ 25976 w 667"/>
                <a:gd name="T63" fmla="*/ 97106 h 667"/>
                <a:gd name="T64" fmla="*/ 25976 w 667"/>
                <a:gd name="T65" fmla="*/ 113372 h 667"/>
                <a:gd name="T66" fmla="*/ 77685 w 667"/>
                <a:gd name="T67" fmla="*/ 97106 h 667"/>
                <a:gd name="T68" fmla="*/ 55108 w 667"/>
                <a:gd name="T69" fmla="*/ 97106 h 667"/>
                <a:gd name="T70" fmla="*/ 106817 w 667"/>
                <a:gd name="T71" fmla="*/ 113372 h 667"/>
                <a:gd name="T72" fmla="*/ 113372 w 667"/>
                <a:gd name="T73" fmla="*/ 97106 h 667"/>
                <a:gd name="T74" fmla="*/ 113372 w 667"/>
                <a:gd name="T75" fmla="*/ 113372 h 667"/>
                <a:gd name="T76" fmla="*/ 48553 w 667"/>
                <a:gd name="T77" fmla="*/ 119926 h 667"/>
                <a:gd name="T78" fmla="*/ 25976 w 667"/>
                <a:gd name="T79" fmla="*/ 119926 h 667"/>
                <a:gd name="T80" fmla="*/ 77685 w 667"/>
                <a:gd name="T81" fmla="*/ 135949 h 667"/>
                <a:gd name="T82" fmla="*/ 84240 w 667"/>
                <a:gd name="T83" fmla="*/ 119926 h 667"/>
                <a:gd name="T84" fmla="*/ 97106 w 667"/>
                <a:gd name="T85" fmla="*/ 135949 h 667"/>
                <a:gd name="T86" fmla="*/ 113372 w 667"/>
                <a:gd name="T87" fmla="*/ 119926 h 667"/>
                <a:gd name="T88" fmla="*/ 113372 w 667"/>
                <a:gd name="T89" fmla="*/ 135949 h 66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9" name="Text Box">
            <a:extLst>
              <a:ext uri="{FF2B5EF4-FFF2-40B4-BE49-F238E27FC236}">
                <a16:creationId xmlns:a16="http://schemas.microsoft.com/office/drawing/2014/main" id="{701CCE87-7F6A-412E-B1E3-3FEF2A91FE0D}"/>
              </a:ext>
            </a:extLst>
          </p:cNvPr>
          <p:cNvSpPr/>
          <p:nvPr/>
        </p:nvSpPr>
        <p:spPr>
          <a:xfrm>
            <a:off x="4970157" y="4592484"/>
            <a:ext cx="1164915" cy="21007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0" name="Calendar">
            <a:extLst>
              <a:ext uri="{FF2B5EF4-FFF2-40B4-BE49-F238E27FC236}">
                <a16:creationId xmlns:a16="http://schemas.microsoft.com/office/drawing/2014/main" id="{783ADD3D-2EE3-47EE-B2E6-1AB58FEF427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29935" y="4620319"/>
            <a:ext cx="161925" cy="161925"/>
          </a:xfrm>
          <a:custGeom>
            <a:avLst/>
            <a:gdLst>
              <a:gd name="T0" fmla="*/ 29132 w 667"/>
              <a:gd name="T1" fmla="*/ 6555 h 667"/>
              <a:gd name="T2" fmla="*/ 1942 w 667"/>
              <a:gd name="T3" fmla="*/ 14809 h 667"/>
              <a:gd name="T4" fmla="*/ 1942 w 667"/>
              <a:gd name="T5" fmla="*/ 159983 h 667"/>
              <a:gd name="T6" fmla="*/ 159983 w 667"/>
              <a:gd name="T7" fmla="*/ 159983 h 667"/>
              <a:gd name="T8" fmla="*/ 159983 w 667"/>
              <a:gd name="T9" fmla="*/ 14809 h 667"/>
              <a:gd name="T10" fmla="*/ 132793 w 667"/>
              <a:gd name="T11" fmla="*/ 6555 h 667"/>
              <a:gd name="T12" fmla="*/ 119684 w 667"/>
              <a:gd name="T13" fmla="*/ 0 h 667"/>
              <a:gd name="T14" fmla="*/ 113372 w 667"/>
              <a:gd name="T15" fmla="*/ 13109 h 667"/>
              <a:gd name="T16" fmla="*/ 46611 w 667"/>
              <a:gd name="T17" fmla="*/ 1942 h 667"/>
              <a:gd name="T18" fmla="*/ 35687 w 667"/>
              <a:gd name="T19" fmla="*/ 6555 h 667"/>
              <a:gd name="T20" fmla="*/ 35687 w 667"/>
              <a:gd name="T21" fmla="*/ 25976 h 667"/>
              <a:gd name="T22" fmla="*/ 126238 w 667"/>
              <a:gd name="T23" fmla="*/ 6555 h 667"/>
              <a:gd name="T24" fmla="*/ 119684 w 667"/>
              <a:gd name="T25" fmla="*/ 6555 h 667"/>
              <a:gd name="T26" fmla="*/ 29132 w 667"/>
              <a:gd name="T27" fmla="*/ 25976 h 667"/>
              <a:gd name="T28" fmla="*/ 41999 w 667"/>
              <a:gd name="T29" fmla="*/ 32531 h 667"/>
              <a:gd name="T30" fmla="*/ 48553 w 667"/>
              <a:gd name="T31" fmla="*/ 19421 h 667"/>
              <a:gd name="T32" fmla="*/ 115071 w 667"/>
              <a:gd name="T33" fmla="*/ 30589 h 667"/>
              <a:gd name="T34" fmla="*/ 130851 w 667"/>
              <a:gd name="T35" fmla="*/ 30589 h 667"/>
              <a:gd name="T36" fmla="*/ 155370 w 667"/>
              <a:gd name="T37" fmla="*/ 19421 h 667"/>
              <a:gd name="T38" fmla="*/ 6555 w 667"/>
              <a:gd name="T39" fmla="*/ 19421 h 667"/>
              <a:gd name="T40" fmla="*/ 155370 w 667"/>
              <a:gd name="T41" fmla="*/ 155370 h 667"/>
              <a:gd name="T42" fmla="*/ 22577 w 667"/>
              <a:gd name="T43" fmla="*/ 67975 h 667"/>
              <a:gd name="T44" fmla="*/ 22577 w 667"/>
              <a:gd name="T45" fmla="*/ 142504 h 667"/>
              <a:gd name="T46" fmla="*/ 142504 w 667"/>
              <a:gd name="T47" fmla="*/ 139348 h 667"/>
              <a:gd name="T48" fmla="*/ 22577 w 667"/>
              <a:gd name="T49" fmla="*/ 67975 h 667"/>
              <a:gd name="T50" fmla="*/ 48553 w 667"/>
              <a:gd name="T51" fmla="*/ 90795 h 667"/>
              <a:gd name="T52" fmla="*/ 55108 w 667"/>
              <a:gd name="T53" fmla="*/ 74529 h 667"/>
              <a:gd name="T54" fmla="*/ 55108 w 667"/>
              <a:gd name="T55" fmla="*/ 90795 h 667"/>
              <a:gd name="T56" fmla="*/ 106817 w 667"/>
              <a:gd name="T57" fmla="*/ 74529 h 667"/>
              <a:gd name="T58" fmla="*/ 84240 w 667"/>
              <a:gd name="T59" fmla="*/ 74529 h 667"/>
              <a:gd name="T60" fmla="*/ 135949 w 667"/>
              <a:gd name="T61" fmla="*/ 90795 h 667"/>
              <a:gd name="T62" fmla="*/ 25976 w 667"/>
              <a:gd name="T63" fmla="*/ 97106 h 667"/>
              <a:gd name="T64" fmla="*/ 25976 w 667"/>
              <a:gd name="T65" fmla="*/ 113372 h 667"/>
              <a:gd name="T66" fmla="*/ 77685 w 667"/>
              <a:gd name="T67" fmla="*/ 97106 h 667"/>
              <a:gd name="T68" fmla="*/ 55108 w 667"/>
              <a:gd name="T69" fmla="*/ 97106 h 667"/>
              <a:gd name="T70" fmla="*/ 106817 w 667"/>
              <a:gd name="T71" fmla="*/ 113372 h 667"/>
              <a:gd name="T72" fmla="*/ 113372 w 667"/>
              <a:gd name="T73" fmla="*/ 97106 h 667"/>
              <a:gd name="T74" fmla="*/ 113372 w 667"/>
              <a:gd name="T75" fmla="*/ 113372 h 667"/>
              <a:gd name="T76" fmla="*/ 48553 w 667"/>
              <a:gd name="T77" fmla="*/ 119926 h 667"/>
              <a:gd name="T78" fmla="*/ 25976 w 667"/>
              <a:gd name="T79" fmla="*/ 119926 h 667"/>
              <a:gd name="T80" fmla="*/ 77685 w 667"/>
              <a:gd name="T81" fmla="*/ 135949 h 667"/>
              <a:gd name="T82" fmla="*/ 84240 w 667"/>
              <a:gd name="T83" fmla="*/ 119926 h 667"/>
              <a:gd name="T84" fmla="*/ 97106 w 667"/>
              <a:gd name="T85" fmla="*/ 135949 h 667"/>
              <a:gd name="T86" fmla="*/ 113372 w 667"/>
              <a:gd name="T87" fmla="*/ 119926 h 667"/>
              <a:gd name="T88" fmla="*/ 113372 w 667"/>
              <a:gd name="T89" fmla="*/ 135949 h 66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Text Box">
            <a:extLst>
              <a:ext uri="{FF2B5EF4-FFF2-40B4-BE49-F238E27FC236}">
                <a16:creationId xmlns:a16="http://schemas.microsoft.com/office/drawing/2014/main" id="{392A0980-3E65-4AEE-9F2F-52C5F2A3829C}"/>
              </a:ext>
            </a:extLst>
          </p:cNvPr>
          <p:cNvSpPr/>
          <p:nvPr/>
        </p:nvSpPr>
        <p:spPr>
          <a:xfrm>
            <a:off x="3572165" y="4895984"/>
            <a:ext cx="1164915" cy="21007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2" name="Calendar">
            <a:extLst>
              <a:ext uri="{FF2B5EF4-FFF2-40B4-BE49-F238E27FC236}">
                <a16:creationId xmlns:a16="http://schemas.microsoft.com/office/drawing/2014/main" id="{531931CE-D253-4DEF-9F4D-86F1BA64A25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31943" y="4923819"/>
            <a:ext cx="161925" cy="161925"/>
          </a:xfrm>
          <a:custGeom>
            <a:avLst/>
            <a:gdLst>
              <a:gd name="T0" fmla="*/ 29132 w 667"/>
              <a:gd name="T1" fmla="*/ 6555 h 667"/>
              <a:gd name="T2" fmla="*/ 1942 w 667"/>
              <a:gd name="T3" fmla="*/ 14809 h 667"/>
              <a:gd name="T4" fmla="*/ 1942 w 667"/>
              <a:gd name="T5" fmla="*/ 159983 h 667"/>
              <a:gd name="T6" fmla="*/ 159983 w 667"/>
              <a:gd name="T7" fmla="*/ 159983 h 667"/>
              <a:gd name="T8" fmla="*/ 159983 w 667"/>
              <a:gd name="T9" fmla="*/ 14809 h 667"/>
              <a:gd name="T10" fmla="*/ 132793 w 667"/>
              <a:gd name="T11" fmla="*/ 6555 h 667"/>
              <a:gd name="T12" fmla="*/ 119684 w 667"/>
              <a:gd name="T13" fmla="*/ 0 h 667"/>
              <a:gd name="T14" fmla="*/ 113372 w 667"/>
              <a:gd name="T15" fmla="*/ 13109 h 667"/>
              <a:gd name="T16" fmla="*/ 46611 w 667"/>
              <a:gd name="T17" fmla="*/ 1942 h 667"/>
              <a:gd name="T18" fmla="*/ 35687 w 667"/>
              <a:gd name="T19" fmla="*/ 6555 h 667"/>
              <a:gd name="T20" fmla="*/ 35687 w 667"/>
              <a:gd name="T21" fmla="*/ 25976 h 667"/>
              <a:gd name="T22" fmla="*/ 126238 w 667"/>
              <a:gd name="T23" fmla="*/ 6555 h 667"/>
              <a:gd name="T24" fmla="*/ 119684 w 667"/>
              <a:gd name="T25" fmla="*/ 6555 h 667"/>
              <a:gd name="T26" fmla="*/ 29132 w 667"/>
              <a:gd name="T27" fmla="*/ 25976 h 667"/>
              <a:gd name="T28" fmla="*/ 41999 w 667"/>
              <a:gd name="T29" fmla="*/ 32531 h 667"/>
              <a:gd name="T30" fmla="*/ 48553 w 667"/>
              <a:gd name="T31" fmla="*/ 19421 h 667"/>
              <a:gd name="T32" fmla="*/ 115071 w 667"/>
              <a:gd name="T33" fmla="*/ 30589 h 667"/>
              <a:gd name="T34" fmla="*/ 130851 w 667"/>
              <a:gd name="T35" fmla="*/ 30589 h 667"/>
              <a:gd name="T36" fmla="*/ 155370 w 667"/>
              <a:gd name="T37" fmla="*/ 19421 h 667"/>
              <a:gd name="T38" fmla="*/ 6555 w 667"/>
              <a:gd name="T39" fmla="*/ 19421 h 667"/>
              <a:gd name="T40" fmla="*/ 155370 w 667"/>
              <a:gd name="T41" fmla="*/ 155370 h 667"/>
              <a:gd name="T42" fmla="*/ 22577 w 667"/>
              <a:gd name="T43" fmla="*/ 67975 h 667"/>
              <a:gd name="T44" fmla="*/ 22577 w 667"/>
              <a:gd name="T45" fmla="*/ 142504 h 667"/>
              <a:gd name="T46" fmla="*/ 142504 w 667"/>
              <a:gd name="T47" fmla="*/ 139348 h 667"/>
              <a:gd name="T48" fmla="*/ 22577 w 667"/>
              <a:gd name="T49" fmla="*/ 67975 h 667"/>
              <a:gd name="T50" fmla="*/ 48553 w 667"/>
              <a:gd name="T51" fmla="*/ 90795 h 667"/>
              <a:gd name="T52" fmla="*/ 55108 w 667"/>
              <a:gd name="T53" fmla="*/ 74529 h 667"/>
              <a:gd name="T54" fmla="*/ 55108 w 667"/>
              <a:gd name="T55" fmla="*/ 90795 h 667"/>
              <a:gd name="T56" fmla="*/ 106817 w 667"/>
              <a:gd name="T57" fmla="*/ 74529 h 667"/>
              <a:gd name="T58" fmla="*/ 84240 w 667"/>
              <a:gd name="T59" fmla="*/ 74529 h 667"/>
              <a:gd name="T60" fmla="*/ 135949 w 667"/>
              <a:gd name="T61" fmla="*/ 90795 h 667"/>
              <a:gd name="T62" fmla="*/ 25976 w 667"/>
              <a:gd name="T63" fmla="*/ 97106 h 667"/>
              <a:gd name="T64" fmla="*/ 25976 w 667"/>
              <a:gd name="T65" fmla="*/ 113372 h 667"/>
              <a:gd name="T66" fmla="*/ 77685 w 667"/>
              <a:gd name="T67" fmla="*/ 97106 h 667"/>
              <a:gd name="T68" fmla="*/ 55108 w 667"/>
              <a:gd name="T69" fmla="*/ 97106 h 667"/>
              <a:gd name="T70" fmla="*/ 106817 w 667"/>
              <a:gd name="T71" fmla="*/ 113372 h 667"/>
              <a:gd name="T72" fmla="*/ 113372 w 667"/>
              <a:gd name="T73" fmla="*/ 97106 h 667"/>
              <a:gd name="T74" fmla="*/ 113372 w 667"/>
              <a:gd name="T75" fmla="*/ 113372 h 667"/>
              <a:gd name="T76" fmla="*/ 48553 w 667"/>
              <a:gd name="T77" fmla="*/ 119926 h 667"/>
              <a:gd name="T78" fmla="*/ 25976 w 667"/>
              <a:gd name="T79" fmla="*/ 119926 h 667"/>
              <a:gd name="T80" fmla="*/ 77685 w 667"/>
              <a:gd name="T81" fmla="*/ 135949 h 667"/>
              <a:gd name="T82" fmla="*/ 84240 w 667"/>
              <a:gd name="T83" fmla="*/ 119926 h 667"/>
              <a:gd name="T84" fmla="*/ 97106 w 667"/>
              <a:gd name="T85" fmla="*/ 135949 h 667"/>
              <a:gd name="T86" fmla="*/ 113372 w 667"/>
              <a:gd name="T87" fmla="*/ 119926 h 667"/>
              <a:gd name="T88" fmla="*/ 113372 w 667"/>
              <a:gd name="T89" fmla="*/ 135949 h 66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Text Box">
            <a:extLst>
              <a:ext uri="{FF2B5EF4-FFF2-40B4-BE49-F238E27FC236}">
                <a16:creationId xmlns:a16="http://schemas.microsoft.com/office/drawing/2014/main" id="{D46E3CBE-27CA-43A0-BB60-D3686F63F26E}"/>
              </a:ext>
            </a:extLst>
          </p:cNvPr>
          <p:cNvSpPr/>
          <p:nvPr/>
        </p:nvSpPr>
        <p:spPr>
          <a:xfrm>
            <a:off x="4970157" y="4887526"/>
            <a:ext cx="1164915" cy="21007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4" name="Calendar">
            <a:extLst>
              <a:ext uri="{FF2B5EF4-FFF2-40B4-BE49-F238E27FC236}">
                <a16:creationId xmlns:a16="http://schemas.microsoft.com/office/drawing/2014/main" id="{9745F862-D6C4-4BE6-8767-1B771F7C7AB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29935" y="4915361"/>
            <a:ext cx="161925" cy="161925"/>
          </a:xfrm>
          <a:custGeom>
            <a:avLst/>
            <a:gdLst>
              <a:gd name="T0" fmla="*/ 29132 w 667"/>
              <a:gd name="T1" fmla="*/ 6555 h 667"/>
              <a:gd name="T2" fmla="*/ 1942 w 667"/>
              <a:gd name="T3" fmla="*/ 14809 h 667"/>
              <a:gd name="T4" fmla="*/ 1942 w 667"/>
              <a:gd name="T5" fmla="*/ 159983 h 667"/>
              <a:gd name="T6" fmla="*/ 159983 w 667"/>
              <a:gd name="T7" fmla="*/ 159983 h 667"/>
              <a:gd name="T8" fmla="*/ 159983 w 667"/>
              <a:gd name="T9" fmla="*/ 14809 h 667"/>
              <a:gd name="T10" fmla="*/ 132793 w 667"/>
              <a:gd name="T11" fmla="*/ 6555 h 667"/>
              <a:gd name="T12" fmla="*/ 119684 w 667"/>
              <a:gd name="T13" fmla="*/ 0 h 667"/>
              <a:gd name="T14" fmla="*/ 113372 w 667"/>
              <a:gd name="T15" fmla="*/ 13109 h 667"/>
              <a:gd name="T16" fmla="*/ 46611 w 667"/>
              <a:gd name="T17" fmla="*/ 1942 h 667"/>
              <a:gd name="T18" fmla="*/ 35687 w 667"/>
              <a:gd name="T19" fmla="*/ 6555 h 667"/>
              <a:gd name="T20" fmla="*/ 35687 w 667"/>
              <a:gd name="T21" fmla="*/ 25976 h 667"/>
              <a:gd name="T22" fmla="*/ 126238 w 667"/>
              <a:gd name="T23" fmla="*/ 6555 h 667"/>
              <a:gd name="T24" fmla="*/ 119684 w 667"/>
              <a:gd name="T25" fmla="*/ 6555 h 667"/>
              <a:gd name="T26" fmla="*/ 29132 w 667"/>
              <a:gd name="T27" fmla="*/ 25976 h 667"/>
              <a:gd name="T28" fmla="*/ 41999 w 667"/>
              <a:gd name="T29" fmla="*/ 32531 h 667"/>
              <a:gd name="T30" fmla="*/ 48553 w 667"/>
              <a:gd name="T31" fmla="*/ 19421 h 667"/>
              <a:gd name="T32" fmla="*/ 115071 w 667"/>
              <a:gd name="T33" fmla="*/ 30589 h 667"/>
              <a:gd name="T34" fmla="*/ 130851 w 667"/>
              <a:gd name="T35" fmla="*/ 30589 h 667"/>
              <a:gd name="T36" fmla="*/ 155370 w 667"/>
              <a:gd name="T37" fmla="*/ 19421 h 667"/>
              <a:gd name="T38" fmla="*/ 6555 w 667"/>
              <a:gd name="T39" fmla="*/ 19421 h 667"/>
              <a:gd name="T40" fmla="*/ 155370 w 667"/>
              <a:gd name="T41" fmla="*/ 155370 h 667"/>
              <a:gd name="T42" fmla="*/ 22577 w 667"/>
              <a:gd name="T43" fmla="*/ 67975 h 667"/>
              <a:gd name="T44" fmla="*/ 22577 w 667"/>
              <a:gd name="T45" fmla="*/ 142504 h 667"/>
              <a:gd name="T46" fmla="*/ 142504 w 667"/>
              <a:gd name="T47" fmla="*/ 139348 h 667"/>
              <a:gd name="T48" fmla="*/ 22577 w 667"/>
              <a:gd name="T49" fmla="*/ 67975 h 667"/>
              <a:gd name="T50" fmla="*/ 48553 w 667"/>
              <a:gd name="T51" fmla="*/ 90795 h 667"/>
              <a:gd name="T52" fmla="*/ 55108 w 667"/>
              <a:gd name="T53" fmla="*/ 74529 h 667"/>
              <a:gd name="T54" fmla="*/ 55108 w 667"/>
              <a:gd name="T55" fmla="*/ 90795 h 667"/>
              <a:gd name="T56" fmla="*/ 106817 w 667"/>
              <a:gd name="T57" fmla="*/ 74529 h 667"/>
              <a:gd name="T58" fmla="*/ 84240 w 667"/>
              <a:gd name="T59" fmla="*/ 74529 h 667"/>
              <a:gd name="T60" fmla="*/ 135949 w 667"/>
              <a:gd name="T61" fmla="*/ 90795 h 667"/>
              <a:gd name="T62" fmla="*/ 25976 w 667"/>
              <a:gd name="T63" fmla="*/ 97106 h 667"/>
              <a:gd name="T64" fmla="*/ 25976 w 667"/>
              <a:gd name="T65" fmla="*/ 113372 h 667"/>
              <a:gd name="T66" fmla="*/ 77685 w 667"/>
              <a:gd name="T67" fmla="*/ 97106 h 667"/>
              <a:gd name="T68" fmla="*/ 55108 w 667"/>
              <a:gd name="T69" fmla="*/ 97106 h 667"/>
              <a:gd name="T70" fmla="*/ 106817 w 667"/>
              <a:gd name="T71" fmla="*/ 113372 h 667"/>
              <a:gd name="T72" fmla="*/ 113372 w 667"/>
              <a:gd name="T73" fmla="*/ 97106 h 667"/>
              <a:gd name="T74" fmla="*/ 113372 w 667"/>
              <a:gd name="T75" fmla="*/ 113372 h 667"/>
              <a:gd name="T76" fmla="*/ 48553 w 667"/>
              <a:gd name="T77" fmla="*/ 119926 h 667"/>
              <a:gd name="T78" fmla="*/ 25976 w 667"/>
              <a:gd name="T79" fmla="*/ 119926 h 667"/>
              <a:gd name="T80" fmla="*/ 77685 w 667"/>
              <a:gd name="T81" fmla="*/ 135949 h 667"/>
              <a:gd name="T82" fmla="*/ 84240 w 667"/>
              <a:gd name="T83" fmla="*/ 119926 h 667"/>
              <a:gd name="T84" fmla="*/ 97106 w 667"/>
              <a:gd name="T85" fmla="*/ 135949 h 667"/>
              <a:gd name="T86" fmla="*/ 113372 w 667"/>
              <a:gd name="T87" fmla="*/ 119926 h 667"/>
              <a:gd name="T88" fmla="*/ 113372 w 667"/>
              <a:gd name="T89" fmla="*/ 135949 h 66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6" name="Drop-Down Box">
            <a:extLst>
              <a:ext uri="{FF2B5EF4-FFF2-40B4-BE49-F238E27FC236}">
                <a16:creationId xmlns:a16="http://schemas.microsoft.com/office/drawing/2014/main" id="{F6146592-9312-4403-BCA0-EC2D0E52E85E}"/>
              </a:ext>
            </a:extLst>
          </p:cNvPr>
          <p:cNvGrpSpPr>
            <a:grpSpLocks/>
          </p:cNvGrpSpPr>
          <p:nvPr/>
        </p:nvGrpSpPr>
        <p:grpSpPr bwMode="auto">
          <a:xfrm>
            <a:off x="5221101" y="5490615"/>
            <a:ext cx="1657414" cy="241093"/>
            <a:chOff x="595686" y="1204107"/>
            <a:chExt cx="1368150" cy="355111"/>
          </a:xfrm>
        </p:grpSpPr>
        <p:sp>
          <p:nvSpPr>
            <p:cNvPr id="97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08703C0-C110-460B-B79F-43192E5E5398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5686" y="1204107"/>
              <a:ext cx="1368150" cy="35511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0800" rIns="256032" bIns="5080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err="1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Fn</a:t>
              </a: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상담신청</a:t>
              </a:r>
              <a:r>
                <a:rPr kumimoji="0" lang="en-US" altLang="ko-KR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Submit()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98" name="Arrow Dow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4D1938C1-80F7-4F21-A062-46D55AEB390C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32166 w 197"/>
                <a:gd name="T3" fmla="*/ 36177 h 115"/>
                <a:gd name="T4" fmla="*/ 64008 w 197"/>
                <a:gd name="T5" fmla="*/ 0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9" name="Text Box">
            <a:extLst>
              <a:ext uri="{FF2B5EF4-FFF2-40B4-BE49-F238E27FC236}">
                <a16:creationId xmlns:a16="http://schemas.microsoft.com/office/drawing/2014/main" id="{5A69F63E-FC26-45BE-B4DA-FBC760A0EFEB}"/>
              </a:ext>
            </a:extLst>
          </p:cNvPr>
          <p:cNvSpPr/>
          <p:nvPr/>
        </p:nvSpPr>
        <p:spPr>
          <a:xfrm>
            <a:off x="2038061" y="5491080"/>
            <a:ext cx="116491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상담신청</a:t>
            </a:r>
            <a:endParaRPr lang="en-US" altLang="ko-KR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4D954ACD-50B0-4475-980C-1BEB80F5CADF}"/>
              </a:ext>
            </a:extLst>
          </p:cNvPr>
          <p:cNvSpPr/>
          <p:nvPr/>
        </p:nvSpPr>
        <p:spPr>
          <a:xfrm>
            <a:off x="1653485" y="4741956"/>
            <a:ext cx="134938" cy="138113"/>
          </a:xfrm>
          <a:prstGeom prst="ellipse">
            <a:avLst/>
          </a:prstGeom>
          <a:solidFill>
            <a:srgbClr val="D60C0C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5E099ADD-C582-492E-A817-CB21E085BEA2}"/>
              </a:ext>
            </a:extLst>
          </p:cNvPr>
          <p:cNvSpPr/>
          <p:nvPr/>
        </p:nvSpPr>
        <p:spPr>
          <a:xfrm>
            <a:off x="5258854" y="5370835"/>
            <a:ext cx="134938" cy="138113"/>
          </a:xfrm>
          <a:prstGeom prst="ellipse">
            <a:avLst/>
          </a:prstGeom>
          <a:solidFill>
            <a:srgbClr val="D60C0C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81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/syst01/SYST0103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ko-KR" altLang="en-US"/>
              <a:t>화면정의</a:t>
            </a:r>
            <a:r>
              <a:rPr lang="en-US" altLang="ko-KR"/>
              <a:t>: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ko-KR" altLang="en-US"/>
              <a:t>신청서 관리 항목 등록 화면</a:t>
            </a:r>
            <a:r>
              <a:rPr lang="en-US" altLang="ko-KR"/>
              <a:t>.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altLang="ko-KR"/>
          </a:p>
          <a:p>
            <a:pPr fontAlgn="auto">
              <a:spcAft>
                <a:spcPts val="0"/>
              </a:spcAft>
              <a:buAutoNum type="arabicParenR"/>
              <a:defRPr/>
            </a:pPr>
            <a:r>
              <a:rPr lang="ko-KR" altLang="en-US"/>
              <a:t>오브젝트명은 신청서 항목의 제목</a:t>
            </a:r>
            <a:endParaRPr lang="en-US" altLang="ko-KR"/>
          </a:p>
          <a:p>
            <a:pPr fontAlgn="auto">
              <a:spcAft>
                <a:spcPts val="0"/>
              </a:spcAft>
              <a:buAutoNum type="arabicParenR"/>
              <a:defRPr/>
            </a:pPr>
            <a:r>
              <a:rPr lang="ko-KR" altLang="en-US"/>
              <a:t>해당박스는 오브젝트 타입이 단일선택</a:t>
            </a:r>
            <a:r>
              <a:rPr lang="en-US" altLang="ko-KR"/>
              <a:t>,</a:t>
            </a:r>
            <a:r>
              <a:rPr lang="ko-KR" altLang="en-US"/>
              <a:t>다중선택</a:t>
            </a:r>
            <a:r>
              <a:rPr lang="en-US" altLang="ko-KR"/>
              <a:t>,</a:t>
            </a:r>
            <a:r>
              <a:rPr lang="ko-KR" altLang="en-US"/>
              <a:t>목록선택일 경우에만 활성화</a:t>
            </a:r>
            <a:r>
              <a:rPr lang="en-US" altLang="ko-KR"/>
              <a:t>, </a:t>
            </a:r>
            <a:r>
              <a:rPr lang="ko-KR" altLang="en-US"/>
              <a:t>데이터 값은 </a:t>
            </a:r>
            <a:r>
              <a:rPr lang="ko-KR" altLang="en-US" err="1"/>
              <a:t>신청서템플릿</a:t>
            </a:r>
            <a:r>
              <a:rPr lang="ko-KR" altLang="en-US"/>
              <a:t> 코드 테이블에서 가져옴</a:t>
            </a:r>
            <a:endParaRPr lang="en-US" altLang="ko-KR"/>
          </a:p>
          <a:p>
            <a:pPr fontAlgn="auto">
              <a:spcAft>
                <a:spcPts val="0"/>
              </a:spcAft>
              <a:buAutoNum type="arabicParenR"/>
              <a:defRPr/>
            </a:pPr>
            <a:r>
              <a:rPr lang="ko-KR" altLang="en-US"/>
              <a:t>오브젝트타입형식은 오브젝트타입이 입력선택일 경우에만 활성화</a:t>
            </a:r>
            <a:r>
              <a:rPr lang="en-US" altLang="ko-KR"/>
              <a:t>(01:</a:t>
            </a:r>
            <a:r>
              <a:rPr lang="ko-KR" altLang="en-US"/>
              <a:t>문자</a:t>
            </a:r>
            <a:r>
              <a:rPr lang="en-US" altLang="ko-KR"/>
              <a:t>,02:</a:t>
            </a:r>
            <a:r>
              <a:rPr lang="ko-KR" altLang="en-US"/>
              <a:t>날짜</a:t>
            </a:r>
            <a:r>
              <a:rPr lang="en-US" altLang="ko-KR"/>
              <a:t>,03</a:t>
            </a:r>
            <a:r>
              <a:rPr lang="ko-KR" altLang="en-US"/>
              <a:t>숫자</a:t>
            </a:r>
            <a:r>
              <a:rPr lang="en-US" altLang="ko-KR"/>
              <a:t>)</a:t>
            </a:r>
          </a:p>
          <a:p>
            <a:pPr fontAlgn="auto">
              <a:spcAft>
                <a:spcPts val="0"/>
              </a:spcAft>
              <a:buAutoNum type="arabicParenR"/>
              <a:defRPr/>
            </a:pPr>
            <a:r>
              <a:rPr lang="ko-KR" altLang="en-US"/>
              <a:t>오브젝트타입이 </a:t>
            </a:r>
            <a:r>
              <a:rPr lang="en-US" altLang="ko-KR"/>
              <a:t>‘</a:t>
            </a:r>
            <a:r>
              <a:rPr lang="ko-KR" altLang="en-US" err="1"/>
              <a:t>입력선택＇일경우</a:t>
            </a:r>
            <a:r>
              <a:rPr lang="ko-KR" altLang="en-US"/>
              <a:t> 최대입력</a:t>
            </a:r>
            <a:r>
              <a:rPr lang="en-US" altLang="ko-KR"/>
              <a:t>Byte</a:t>
            </a:r>
            <a:r>
              <a:rPr lang="ko-KR" altLang="en-US"/>
              <a:t>체크를 위해 </a:t>
            </a:r>
            <a:r>
              <a:rPr lang="en-US" altLang="ko-KR"/>
              <a:t>Byte</a:t>
            </a:r>
            <a:r>
              <a:rPr lang="ko-KR" altLang="en-US"/>
              <a:t>크기입력 필수</a:t>
            </a:r>
            <a:endParaRPr lang="en-US" altLang="ko-KR"/>
          </a:p>
          <a:p>
            <a:pPr fontAlgn="auto">
              <a:spcAft>
                <a:spcPts val="0"/>
              </a:spcAft>
              <a:buAutoNum type="arabicParenR"/>
              <a:defRPr/>
            </a:pPr>
            <a:r>
              <a:rPr lang="ko-KR" altLang="en-US" err="1"/>
              <a:t>컨트롤에대한</a:t>
            </a:r>
            <a:r>
              <a:rPr lang="ko-KR" altLang="en-US"/>
              <a:t> </a:t>
            </a:r>
            <a:r>
              <a:rPr lang="en-US" altLang="ko-KR"/>
              <a:t>Client Script</a:t>
            </a:r>
            <a:r>
              <a:rPr lang="ko-KR" altLang="en-US"/>
              <a:t>필요 시 선택</a:t>
            </a:r>
            <a:r>
              <a:rPr lang="en-US" altLang="ko-KR"/>
              <a:t>.(</a:t>
            </a:r>
            <a:r>
              <a:rPr lang="ko-KR" altLang="en-US"/>
              <a:t>해당 내역은 코드로 관리</a:t>
            </a:r>
            <a:r>
              <a:rPr lang="en-US" altLang="ko-KR"/>
              <a:t>)</a:t>
            </a:r>
          </a:p>
          <a:p>
            <a:pPr fontAlgn="auto">
              <a:spcAft>
                <a:spcPts val="0"/>
              </a:spcAft>
              <a:buAutoNum type="arabicParenR"/>
              <a:defRPr/>
            </a:pPr>
            <a:r>
              <a:rPr lang="en-US" altLang="ko-KR"/>
              <a:t>Client Event</a:t>
            </a:r>
            <a:r>
              <a:rPr lang="ko-KR" altLang="en-US"/>
              <a:t>가 있을 경우 </a:t>
            </a:r>
            <a:r>
              <a:rPr lang="en-US" altLang="ko-KR"/>
              <a:t>Method(function)</a:t>
            </a:r>
            <a:r>
              <a:rPr lang="ko-KR" altLang="en-US"/>
              <a:t>을 선택</a:t>
            </a:r>
            <a:r>
              <a:rPr lang="en-US" altLang="ko-KR"/>
              <a:t>.(</a:t>
            </a:r>
            <a:r>
              <a:rPr lang="ko-KR" altLang="en-US"/>
              <a:t>해당 내역은 코드관리</a:t>
            </a:r>
            <a:r>
              <a:rPr lang="en-US" altLang="ko-KR"/>
              <a:t>)</a:t>
            </a:r>
          </a:p>
          <a:p>
            <a:pPr fontAlgn="auto">
              <a:spcAft>
                <a:spcPts val="0"/>
              </a:spcAft>
              <a:buAutoNum type="arabicParenR"/>
              <a:defRPr/>
            </a:pPr>
            <a:r>
              <a:rPr lang="en-US" altLang="ko-KR"/>
              <a:t>Client Method</a:t>
            </a:r>
            <a:r>
              <a:rPr lang="ko-KR" altLang="en-US"/>
              <a:t>에 대한 파라미터를 </a:t>
            </a:r>
            <a:r>
              <a:rPr lang="en-US" altLang="ko-KR"/>
              <a:t>‘|’(</a:t>
            </a:r>
            <a:r>
              <a:rPr lang="ko-KR" altLang="en-US"/>
              <a:t>파이프라인</a:t>
            </a:r>
            <a:r>
              <a:rPr lang="en-US" altLang="ko-KR"/>
              <a:t>)</a:t>
            </a:r>
            <a:r>
              <a:rPr lang="ko-KR" altLang="en-US"/>
              <a:t>으로 구분하여 항목</a:t>
            </a:r>
            <a:r>
              <a:rPr lang="en-US" altLang="ko-KR"/>
              <a:t>Alias</a:t>
            </a:r>
            <a:r>
              <a:rPr lang="ko-KR" altLang="en-US"/>
              <a:t>를 넣어준다</a:t>
            </a:r>
            <a:r>
              <a:rPr lang="en-US" altLang="ko-KR"/>
              <a:t>.</a:t>
            </a:r>
            <a:r>
              <a:rPr lang="ko-KR" altLang="en-US"/>
              <a:t>해당항목의 </a:t>
            </a:r>
            <a:r>
              <a:rPr lang="en-US" altLang="ko-KR"/>
              <a:t>Value</a:t>
            </a:r>
            <a:r>
              <a:rPr lang="ko-KR" altLang="en-US"/>
              <a:t>값을 파라미터로 전달하게 구현</a:t>
            </a:r>
            <a:r>
              <a:rPr lang="en-US" altLang="ko-KR"/>
              <a:t>.</a:t>
            </a:r>
          </a:p>
          <a:p>
            <a:pPr fontAlgn="auto">
              <a:spcAft>
                <a:spcPts val="0"/>
              </a:spcAft>
              <a:buAutoNum type="arabicParenR"/>
              <a:defRPr/>
            </a:pPr>
            <a:r>
              <a:rPr lang="ko-KR" altLang="en-US" err="1"/>
              <a:t>드래그앤드랍으로</a:t>
            </a:r>
            <a:r>
              <a:rPr lang="ko-KR" altLang="en-US"/>
              <a:t> 항목의 순서를 변경</a:t>
            </a:r>
            <a:endParaRPr lang="en-US" altLang="ko-KR"/>
          </a:p>
          <a:p>
            <a:pPr fontAlgn="auto">
              <a:spcAft>
                <a:spcPts val="0"/>
              </a:spcAft>
              <a:buAutoNum type="arabicParenR"/>
              <a:defRPr/>
            </a:pPr>
            <a:r>
              <a:rPr lang="ko-KR" altLang="en-US"/>
              <a:t>신청서의 </a:t>
            </a:r>
            <a:r>
              <a:rPr lang="en-US" altLang="ko-KR"/>
              <a:t>Page</a:t>
            </a:r>
            <a:r>
              <a:rPr lang="ko-KR" altLang="en-US"/>
              <a:t>별 등록</a:t>
            </a:r>
            <a:endParaRPr lang="en-US" altLang="ko-KR"/>
          </a:p>
          <a:p>
            <a:pPr fontAlgn="auto">
              <a:spcAft>
                <a:spcPts val="0"/>
              </a:spcAft>
              <a:buAutoNum type="arabicParenR"/>
              <a:defRPr/>
            </a:pPr>
            <a:r>
              <a:rPr lang="ko-KR" altLang="en-US"/>
              <a:t>컨트롤의 </a:t>
            </a:r>
            <a:r>
              <a:rPr lang="en-US" altLang="ko-KR"/>
              <a:t>ID</a:t>
            </a:r>
            <a:r>
              <a:rPr lang="ko-KR" altLang="en-US"/>
              <a:t>값은 </a:t>
            </a:r>
            <a:r>
              <a:rPr lang="ko-KR" altLang="en-US" err="1"/>
              <a:t>템블릿고유번호</a:t>
            </a:r>
            <a:r>
              <a:rPr lang="en-US" altLang="ko-KR"/>
              <a:t>_</a:t>
            </a:r>
            <a:r>
              <a:rPr lang="ko-KR" altLang="en-US"/>
              <a:t>관리</a:t>
            </a:r>
            <a:r>
              <a:rPr lang="en-US" altLang="ko-KR"/>
              <a:t>Alias</a:t>
            </a:r>
            <a:r>
              <a:rPr lang="ko-KR" altLang="en-US"/>
              <a:t>로 구현</a:t>
            </a:r>
            <a:endParaRPr lang="en-US" altLang="ko-KR"/>
          </a:p>
        </p:txBody>
      </p:sp>
      <p:sp>
        <p:nvSpPr>
          <p:cNvPr id="10" name="Text Box">
            <a:extLst>
              <a:ext uri="{FF2B5EF4-FFF2-40B4-BE49-F238E27FC236}">
                <a16:creationId xmlns:a16="http://schemas.microsoft.com/office/drawing/2014/main" id="{DBE66086-C7D2-4215-9DC5-3953172A648A}"/>
              </a:ext>
            </a:extLst>
          </p:cNvPr>
          <p:cNvSpPr/>
          <p:nvPr/>
        </p:nvSpPr>
        <p:spPr>
          <a:xfrm>
            <a:off x="511175" y="1526281"/>
            <a:ext cx="623888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기본정보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1" name="Text Box">
            <a:extLst>
              <a:ext uri="{FF2B5EF4-FFF2-40B4-BE49-F238E27FC236}">
                <a16:creationId xmlns:a16="http://schemas.microsoft.com/office/drawing/2014/main" id="{E2A80FF0-7C73-45AD-ACA1-355E5B61A5EA}"/>
              </a:ext>
            </a:extLst>
          </p:cNvPr>
          <p:cNvSpPr/>
          <p:nvPr/>
        </p:nvSpPr>
        <p:spPr>
          <a:xfrm>
            <a:off x="1140520" y="1528663"/>
            <a:ext cx="905577" cy="22570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항목관리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E3D607B-8874-42C3-A8C3-0809CF997883}"/>
              </a:ext>
            </a:extLst>
          </p:cNvPr>
          <p:cNvCxnSpPr>
            <a:cxnSpLocks/>
          </p:cNvCxnSpPr>
          <p:nvPr/>
        </p:nvCxnSpPr>
        <p:spPr>
          <a:xfrm>
            <a:off x="2048371" y="1528008"/>
            <a:ext cx="0" cy="23336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A449E81-B5A9-44D9-BF72-D3E2EA7B60C2}"/>
              </a:ext>
            </a:extLst>
          </p:cNvPr>
          <p:cNvCxnSpPr>
            <a:cxnSpLocks/>
          </p:cNvCxnSpPr>
          <p:nvPr/>
        </p:nvCxnSpPr>
        <p:spPr>
          <a:xfrm>
            <a:off x="1133001" y="1528008"/>
            <a:ext cx="0" cy="23336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">
            <a:extLst>
              <a:ext uri="{FF2B5EF4-FFF2-40B4-BE49-F238E27FC236}">
                <a16:creationId xmlns:a16="http://schemas.microsoft.com/office/drawing/2014/main" id="{40880AA0-D707-444C-9B51-7AE63993A49C}"/>
              </a:ext>
            </a:extLst>
          </p:cNvPr>
          <p:cNvSpPr/>
          <p:nvPr/>
        </p:nvSpPr>
        <p:spPr>
          <a:xfrm>
            <a:off x="2062145" y="1528662"/>
            <a:ext cx="1046197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미리보기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5C8F977-7E2C-4148-8312-FB2991C6468E}"/>
              </a:ext>
            </a:extLst>
          </p:cNvPr>
          <p:cNvCxnSpPr>
            <a:cxnSpLocks/>
          </p:cNvCxnSpPr>
          <p:nvPr/>
        </p:nvCxnSpPr>
        <p:spPr>
          <a:xfrm flipH="1">
            <a:off x="511175" y="1759783"/>
            <a:ext cx="73914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Window Frame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361950" y="782638"/>
            <a:ext cx="7564438" cy="534035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25" name="그룹 157"/>
          <p:cNvGrpSpPr>
            <a:grpSpLocks/>
          </p:cNvGrpSpPr>
          <p:nvPr/>
        </p:nvGrpSpPr>
        <p:grpSpPr bwMode="auto">
          <a:xfrm>
            <a:off x="384175" y="887413"/>
            <a:ext cx="7542213" cy="211137"/>
            <a:chOff x="1184447" y="3314541"/>
            <a:chExt cx="7541482" cy="209638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2E86028-6777-4C52-8DAB-4AED346625E6}"/>
                </a:ext>
              </a:extLst>
            </p:cNvPr>
            <p:cNvCxnSpPr/>
            <p:nvPr/>
          </p:nvCxnSpPr>
          <p:spPr>
            <a:xfrm flipH="1">
              <a:off x="1184447" y="3524179"/>
              <a:ext cx="7541482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모서리가 둥근 직사각형 37">
              <a:extLst>
                <a:ext uri="{FF2B5EF4-FFF2-40B4-BE49-F238E27FC236}">
                  <a16:creationId xmlns:a16="http://schemas.microsoft.com/office/drawing/2014/main" id="{21379B54-1164-4809-90EB-EE84C91387F1}"/>
                </a:ext>
              </a:extLst>
            </p:cNvPr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신청서관리</a:t>
              </a:r>
              <a:endParaRPr kumimoji="0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모서리가 둥근 직사각형 38">
              <a:extLst>
                <a:ext uri="{FF2B5EF4-FFF2-40B4-BE49-F238E27FC236}">
                  <a16:creationId xmlns:a16="http://schemas.microsoft.com/office/drawing/2014/main" id="{388925E2-66DD-4434-887F-08CA1052C0A1}"/>
                </a:ext>
              </a:extLst>
            </p:cNvPr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홈 </a:t>
              </a:r>
              <a:r>
                <a:rPr kumimoji="0" lang="en-US" altLang="ko-KR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&gt; </a:t>
              </a:r>
              <a:r>
                <a:rPr kumimoji="0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관리페에지 </a:t>
              </a:r>
              <a:r>
                <a:rPr kumimoji="0" lang="en-US" altLang="ko-KR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&gt; </a:t>
              </a:r>
              <a:r>
                <a:rPr kumimoji="0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신청서관리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B545DC8-2AB3-4B78-BA74-51A7F505A4CD}"/>
                </a:ext>
              </a:extLst>
            </p:cNvPr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158"/>
          <p:cNvGrpSpPr>
            <a:grpSpLocks/>
          </p:cNvGrpSpPr>
          <p:nvPr/>
        </p:nvGrpSpPr>
        <p:grpSpPr bwMode="auto">
          <a:xfrm>
            <a:off x="361950" y="1206500"/>
            <a:ext cx="7540625" cy="198438"/>
            <a:chOff x="4281522" y="3339258"/>
            <a:chExt cx="7541392" cy="198895"/>
          </a:xfrm>
        </p:grpSpPr>
        <p:sp>
          <p:nvSpPr>
            <p:cNvPr id="31" name="모서리가 둥근 직사각형 77">
              <a:extLst>
                <a:ext uri="{FF2B5EF4-FFF2-40B4-BE49-F238E27FC236}">
                  <a16:creationId xmlns:a16="http://schemas.microsoft.com/office/drawing/2014/main" id="{79A9DEDF-007D-4A30-9E64-AFFD608F1B01}"/>
                </a:ext>
              </a:extLst>
            </p:cNvPr>
            <p:cNvSpPr/>
            <p:nvPr/>
          </p:nvSpPr>
          <p:spPr>
            <a:xfrm>
              <a:off x="4291047" y="3339258"/>
              <a:ext cx="2207358" cy="151013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STEP2. </a:t>
              </a:r>
              <a:r>
                <a:rPr kumimoji="0" lang="ko-KR" alt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신청서관리 </a:t>
              </a:r>
              <a:r>
                <a:rPr kumimoji="0" lang="en-US" altLang="ko-KR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- </a:t>
              </a:r>
              <a:r>
                <a:rPr kumimoji="0" lang="ko-KR" alt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처리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1789472-023D-4113-AEDC-335265C6CBDD}"/>
                </a:ext>
              </a:extLst>
            </p:cNvPr>
            <p:cNvCxnSpPr/>
            <p:nvPr/>
          </p:nvCxnSpPr>
          <p:spPr>
            <a:xfrm flipH="1">
              <a:off x="4281522" y="3538153"/>
              <a:ext cx="7541392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홈</a:t>
            </a:r>
            <a:r>
              <a:rPr lang="en-US" altLang="ko-KR"/>
              <a:t>&gt;</a:t>
            </a:r>
            <a:r>
              <a:rPr lang="ko-KR" altLang="en-US"/>
              <a:t>관리페이지</a:t>
            </a:r>
            <a:r>
              <a:rPr lang="en-US" altLang="ko-KR"/>
              <a:t>&gt;</a:t>
            </a:r>
            <a:r>
              <a:rPr lang="ko-KR" altLang="en-US"/>
              <a:t>신청서관리</a:t>
            </a:r>
          </a:p>
        </p:txBody>
      </p:sp>
      <p:sp>
        <p:nvSpPr>
          <p:cNvPr id="34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신청서관리 </a:t>
            </a:r>
            <a:r>
              <a:rPr lang="en-US" altLang="ko-KR"/>
              <a:t>-</a:t>
            </a:r>
            <a:r>
              <a:rPr lang="ko-KR" altLang="en-US"/>
              <a:t>처리</a:t>
            </a:r>
            <a:endParaRPr lang="en-US" altLang="ko-KR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5C8F977-7E2C-4148-8312-FB2991C6468E}"/>
              </a:ext>
            </a:extLst>
          </p:cNvPr>
          <p:cNvCxnSpPr>
            <a:cxnSpLocks/>
          </p:cNvCxnSpPr>
          <p:nvPr/>
        </p:nvCxnSpPr>
        <p:spPr>
          <a:xfrm flipH="1">
            <a:off x="511175" y="1759783"/>
            <a:ext cx="73914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C063AD60-F26A-4B45-85B3-BDF2A1235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504392"/>
              </p:ext>
            </p:extLst>
          </p:nvPr>
        </p:nvGraphicFramePr>
        <p:xfrm>
          <a:off x="2688116" y="1873326"/>
          <a:ext cx="5233509" cy="3706607"/>
        </p:xfrm>
        <a:graphic>
          <a:graphicData uri="http://schemas.openxmlformats.org/drawingml/2006/table">
            <a:tbl>
              <a:tblPr firstRow="1" bandRow="1"/>
              <a:tblGrid>
                <a:gridCol w="985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40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2225">
                <a:tc>
                  <a:txBody>
                    <a:bodyPr/>
                    <a:lstStyle/>
                    <a:p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항목명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r>
                        <a:rPr lang="en-US" altLang="ko-KR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Alias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440">
                <a:tc rowSpan="2"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항목유형타입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 </a:t>
                      </a:r>
                      <a:endParaRPr lang="en-US" sz="900" b="0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필수여부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7592">
                <a:tc vMerge="1"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입력항목형식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최대입력</a:t>
                      </a:r>
                      <a:r>
                        <a:rPr lang="en-US" altLang="ko-KR" sz="900" b="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Byte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r>
                        <a:rPr lang="en-US" altLang="ko-KR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Client Event</a:t>
                      </a:r>
                      <a:endParaRPr lang="en-US" sz="900" b="0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Client Method</a:t>
                      </a:r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r>
                        <a:rPr lang="en-US" altLang="ko-KR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Method Params</a:t>
                      </a: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기간계여부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err="1"/>
                        <a:t>기간계인덱스</a:t>
                      </a:r>
                      <a:endParaRPr lang="ko-KR" altLang="en-US" sz="900"/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916426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r>
                        <a:rPr 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readOnly</a:t>
                      </a:r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여부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Visible </a:t>
                      </a:r>
                      <a:r>
                        <a:rPr lang="ko-KR" altLang="en-US" sz="900"/>
                        <a:t>여부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ko-KR" altLang="en-US" sz="900"/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02196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항목설명</a:t>
                      </a: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57849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5DE76648-EB64-4FBB-968D-26DB2A1B0455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72278" y="2149682"/>
            <a:ext cx="2144347" cy="3501816"/>
          </a:xfrm>
          <a:prstGeom prst="rect">
            <a:avLst/>
          </a:prstGeom>
        </p:spPr>
      </p:pic>
      <p:grpSp>
        <p:nvGrpSpPr>
          <p:cNvPr id="9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321D52A6-0125-40F4-A1F8-8FCA67BB09CD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6243633" y="2261782"/>
            <a:ext cx="381100" cy="212366"/>
            <a:chOff x="593892" y="1585342"/>
            <a:chExt cx="396880" cy="212008"/>
          </a:xfrm>
        </p:grpSpPr>
        <p:sp>
          <p:nvSpPr>
            <p:cNvPr id="96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6465C47D-B841-4C49-90A9-3A998650E781}"/>
                </a:ext>
              </a:extLst>
            </p:cNvPr>
            <p:cNvSpPr/>
            <p:nvPr/>
          </p:nvSpPr>
          <p:spPr>
            <a:xfrm>
              <a:off x="593892" y="1624783"/>
              <a:ext cx="133543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97" name="Check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FCF7E717-D2D8-4517-B8BD-CD05FE95C7D2}"/>
                </a:ext>
              </a:extLst>
            </p:cNvPr>
            <p:cNvSpPr/>
            <p:nvPr/>
          </p:nvSpPr>
          <p:spPr>
            <a:xfrm>
              <a:off x="630458" y="1661234"/>
              <a:ext cx="58822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98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A14C72FC-9248-49EA-AAD0-FD1CDEC57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242" y="1585342"/>
              <a:ext cx="263530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예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99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1E12A3F2-7E64-4DF9-89CF-735A8F7F688A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792906" y="2260194"/>
            <a:ext cx="603021" cy="212366"/>
            <a:chOff x="593892" y="1585342"/>
            <a:chExt cx="628255" cy="212008"/>
          </a:xfrm>
        </p:grpSpPr>
        <p:sp>
          <p:nvSpPr>
            <p:cNvPr id="100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46DD6417-5D84-45D6-B026-41D88BDDD905}"/>
                </a:ext>
              </a:extLst>
            </p:cNvPr>
            <p:cNvSpPr/>
            <p:nvPr/>
          </p:nvSpPr>
          <p:spPr>
            <a:xfrm>
              <a:off x="593892" y="1624784"/>
              <a:ext cx="133599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01" name="Check" descr="&lt;SmartSettings&gt;&lt;SmartResize anchorLeft=&quot;Absolute&quot; anchorTop=&quot;None&quot; anchorRight=&quot;None&quot; anchorBottom=&quot;None&quot; /&gt;&lt;/SmartSettings&gt;" hidden="1">
              <a:extLst>
                <a:ext uri="{FF2B5EF4-FFF2-40B4-BE49-F238E27FC236}">
                  <a16:creationId xmlns:a16="http://schemas.microsoft.com/office/drawing/2014/main" id="{FD143BB0-3D75-4240-A40C-9BA9C9269E7F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630473" y="1661234"/>
              <a:ext cx="58847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02" name="Lab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B859EC7-27CA-4E84-B61F-69DAB06E3AFA}"/>
                </a:ext>
              </a:extLst>
            </p:cNvPr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727242" y="1585342"/>
              <a:ext cx="494905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아니요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04" name="Drop-Down Box">
            <a:extLst>
              <a:ext uri="{FF2B5EF4-FFF2-40B4-BE49-F238E27FC236}">
                <a16:creationId xmlns:a16="http://schemas.microsoft.com/office/drawing/2014/main" id="{CC068EEF-3717-4B41-AB77-4A23A9DA00CA}"/>
              </a:ext>
            </a:extLst>
          </p:cNvPr>
          <p:cNvGrpSpPr>
            <a:grpSpLocks/>
          </p:cNvGrpSpPr>
          <p:nvPr/>
        </p:nvGrpSpPr>
        <p:grpSpPr bwMode="auto">
          <a:xfrm>
            <a:off x="3729303" y="2236249"/>
            <a:ext cx="1176744" cy="261946"/>
            <a:chOff x="595686" y="1204107"/>
            <a:chExt cx="1368150" cy="355111"/>
          </a:xfrm>
        </p:grpSpPr>
        <p:sp>
          <p:nvSpPr>
            <p:cNvPr id="105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CA17796-0639-4912-BB81-A5E4494C062D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595686" y="1204107"/>
              <a:ext cx="1368150" cy="35511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0800" rIns="256032" bIns="5080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단일선택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06" name="Arrow Dow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CA8CF378-76CE-4F2F-A2C3-C4A6FDF14DCB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32166 w 197"/>
                <a:gd name="T3" fmla="*/ 36177 h 115"/>
                <a:gd name="T4" fmla="*/ 64008 w 197"/>
                <a:gd name="T5" fmla="*/ 0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7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F24E5F5E-B266-4437-A84C-EC12215800E3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3747764" y="1913947"/>
            <a:ext cx="1160117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기업체명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8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93CACB35-DD01-42B2-AAFE-D1110326DF72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6010594" y="1909556"/>
            <a:ext cx="1228278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err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CamanyName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DCA8904-E488-4CEA-A68E-6A2820B1F0B7}"/>
              </a:ext>
            </a:extLst>
          </p:cNvPr>
          <p:cNvSpPr/>
          <p:nvPr/>
        </p:nvSpPr>
        <p:spPr>
          <a:xfrm>
            <a:off x="3763072" y="2582044"/>
            <a:ext cx="3733658" cy="9897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871AEF7-F790-46F9-BB8E-6D53AF6B45C0}"/>
              </a:ext>
            </a:extLst>
          </p:cNvPr>
          <p:cNvSpPr/>
          <p:nvPr/>
        </p:nvSpPr>
        <p:spPr>
          <a:xfrm>
            <a:off x="4113591" y="2627764"/>
            <a:ext cx="1641387" cy="289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개인  </a:t>
            </a: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  </a:t>
            </a: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법인</a:t>
            </a: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A47BA50A-CACE-43DE-B2C4-CDBECE0E9C13}"/>
              </a:ext>
            </a:extLst>
          </p:cNvPr>
          <p:cNvSpPr/>
          <p:nvPr/>
        </p:nvSpPr>
        <p:spPr>
          <a:xfrm>
            <a:off x="3938331" y="2711584"/>
            <a:ext cx="139225" cy="1143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2853145-47FD-41EF-9B7D-A5C241D5600A}"/>
              </a:ext>
            </a:extLst>
          </p:cNvPr>
          <p:cNvSpPr/>
          <p:nvPr/>
        </p:nvSpPr>
        <p:spPr>
          <a:xfrm>
            <a:off x="4128831" y="2930819"/>
            <a:ext cx="1641387" cy="289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주민번호  </a:t>
            </a: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  </a:t>
            </a: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사업자번호</a:t>
            </a: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9589E37F-1EEB-476C-A808-DF4FEB6EF0B0}"/>
              </a:ext>
            </a:extLst>
          </p:cNvPr>
          <p:cNvSpPr/>
          <p:nvPr/>
        </p:nvSpPr>
        <p:spPr>
          <a:xfrm>
            <a:off x="3953571" y="3014639"/>
            <a:ext cx="139225" cy="1143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AEC2A50-96E0-4765-8A23-AC6C40687D34}"/>
              </a:ext>
            </a:extLst>
          </p:cNvPr>
          <p:cNvSpPr/>
          <p:nvPr/>
        </p:nvSpPr>
        <p:spPr>
          <a:xfrm>
            <a:off x="4144071" y="3244065"/>
            <a:ext cx="1641387" cy="289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예 </a:t>
            </a: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아니오</a:t>
            </a:r>
            <a:endParaRPr kumimoji="0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0D140DBE-85EB-441A-A6C2-140789B4652D}"/>
              </a:ext>
            </a:extLst>
          </p:cNvPr>
          <p:cNvSpPr/>
          <p:nvPr/>
        </p:nvSpPr>
        <p:spPr>
          <a:xfrm>
            <a:off x="3968811" y="3327885"/>
            <a:ext cx="139225" cy="1143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16290748-AAB8-440A-B105-B97F5A5F9294}"/>
              </a:ext>
            </a:extLst>
          </p:cNvPr>
          <p:cNvSpPr/>
          <p:nvPr/>
        </p:nvSpPr>
        <p:spPr>
          <a:xfrm>
            <a:off x="3593539" y="2149682"/>
            <a:ext cx="129760" cy="138112"/>
          </a:xfrm>
          <a:prstGeom prst="ellipse">
            <a:avLst/>
          </a:prstGeom>
          <a:solidFill>
            <a:srgbClr val="D60C0C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0" name="Drop-Down Box">
            <a:extLst>
              <a:ext uri="{FF2B5EF4-FFF2-40B4-BE49-F238E27FC236}">
                <a16:creationId xmlns:a16="http://schemas.microsoft.com/office/drawing/2014/main" id="{9C72C5FB-F293-412E-B10B-0A4CD660DB76}"/>
              </a:ext>
            </a:extLst>
          </p:cNvPr>
          <p:cNvGrpSpPr>
            <a:grpSpLocks/>
          </p:cNvGrpSpPr>
          <p:nvPr/>
        </p:nvGrpSpPr>
        <p:grpSpPr bwMode="auto">
          <a:xfrm>
            <a:off x="3729303" y="3691718"/>
            <a:ext cx="1190236" cy="257568"/>
            <a:chOff x="595686" y="1204107"/>
            <a:chExt cx="1368150" cy="355111"/>
          </a:xfrm>
        </p:grpSpPr>
        <p:sp>
          <p:nvSpPr>
            <p:cNvPr id="121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D291E29-5908-4749-860B-29FBF540DE0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95686" y="1204107"/>
              <a:ext cx="1368150" cy="35511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0800" rIns="256032" bIns="5080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문자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22" name="Arrow Dow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47CF87D3-C13E-41CB-AFEB-951A4C126C1D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32166 w 197"/>
                <a:gd name="T3" fmla="*/ 36177 h 115"/>
                <a:gd name="T4" fmla="*/ 64008 w 197"/>
                <a:gd name="T5" fmla="*/ 0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23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011A3C74-00BE-4400-B24E-2046D9BCCA20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6302674" y="3702224"/>
            <a:ext cx="734028" cy="24706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125" name="Drop-Down Box">
            <a:extLst>
              <a:ext uri="{FF2B5EF4-FFF2-40B4-BE49-F238E27FC236}">
                <a16:creationId xmlns:a16="http://schemas.microsoft.com/office/drawing/2014/main" id="{B83F6BD4-5F9D-446E-94ED-207BE6A046C1}"/>
              </a:ext>
            </a:extLst>
          </p:cNvPr>
          <p:cNvGrpSpPr>
            <a:grpSpLocks/>
          </p:cNvGrpSpPr>
          <p:nvPr/>
        </p:nvGrpSpPr>
        <p:grpSpPr bwMode="auto">
          <a:xfrm>
            <a:off x="6293393" y="3989201"/>
            <a:ext cx="1617798" cy="275700"/>
            <a:chOff x="761765" y="1096230"/>
            <a:chExt cx="1368150" cy="534940"/>
          </a:xfrm>
        </p:grpSpPr>
        <p:sp>
          <p:nvSpPr>
            <p:cNvPr id="126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3EE9009-8499-45CF-AD04-7EE08FF792CB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761765" y="1096230"/>
              <a:ext cx="1368150" cy="53494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0800" rIns="256032" bIns="5080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err="1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fnCheckInput</a:t>
              </a: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(arg1, arg2)</a:t>
              </a:r>
            </a:p>
          </p:txBody>
        </p:sp>
        <p:sp>
          <p:nvSpPr>
            <p:cNvPr id="127" name="Arrow Dow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1A1BD16B-6643-4D2E-B2E3-63DC84E9ED2E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32166 w 197"/>
                <a:gd name="T3" fmla="*/ 36177 h 115"/>
                <a:gd name="T4" fmla="*/ 64008 w 197"/>
                <a:gd name="T5" fmla="*/ 0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28" name="Drop-Down Box">
            <a:extLst>
              <a:ext uri="{FF2B5EF4-FFF2-40B4-BE49-F238E27FC236}">
                <a16:creationId xmlns:a16="http://schemas.microsoft.com/office/drawing/2014/main" id="{A7035024-7FF2-4AF7-9836-655091484054}"/>
              </a:ext>
            </a:extLst>
          </p:cNvPr>
          <p:cNvGrpSpPr>
            <a:grpSpLocks/>
          </p:cNvGrpSpPr>
          <p:nvPr/>
        </p:nvGrpSpPr>
        <p:grpSpPr bwMode="auto">
          <a:xfrm>
            <a:off x="3729303" y="4007077"/>
            <a:ext cx="1190236" cy="241092"/>
            <a:chOff x="595686" y="1215465"/>
            <a:chExt cx="1368150" cy="332395"/>
          </a:xfrm>
        </p:grpSpPr>
        <p:sp>
          <p:nvSpPr>
            <p:cNvPr id="129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1DEEB61-4EAC-44B0-9F01-EA34A25A2C13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595686" y="1215465"/>
              <a:ext cx="1368150" cy="33239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0800" rIns="256032" bIns="5080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err="1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onBlur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30" name="Arrow Dow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C2105A39-5C3F-4168-83B2-307BCD6962E7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32166 w 197"/>
                <a:gd name="T3" fmla="*/ 36177 h 115"/>
                <a:gd name="T4" fmla="*/ 64008 w 197"/>
                <a:gd name="T5" fmla="*/ 0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2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802C6006-D659-42D3-8D8C-395910036016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3747172" y="4329277"/>
            <a:ext cx="3809639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항목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Alias</a:t>
            </a: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를 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‘|’</a:t>
            </a: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로 구분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, ex) </a:t>
            </a:r>
            <a:r>
              <a:rPr kumimoji="0" lang="en-US" altLang="ko-KR" sz="900" b="0" i="0" u="none" strike="noStrike" kern="1200" cap="none" spc="0" normalizeH="0" baseline="0" noProof="0" err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CompanyName|companyType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133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1BA13997-1039-4199-9CD6-B239F1618228}"/>
              </a:ext>
            </a:extLst>
          </p:cNvPr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3786500" y="4666977"/>
            <a:ext cx="381100" cy="212366"/>
            <a:chOff x="593892" y="1585342"/>
            <a:chExt cx="396880" cy="212008"/>
          </a:xfrm>
        </p:grpSpPr>
        <p:sp>
          <p:nvSpPr>
            <p:cNvPr id="134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B7FAAC6F-A7FC-407B-AB00-44F930D3C83E}"/>
                </a:ext>
              </a:extLst>
            </p:cNvPr>
            <p:cNvSpPr/>
            <p:nvPr/>
          </p:nvSpPr>
          <p:spPr>
            <a:xfrm>
              <a:off x="593892" y="1624783"/>
              <a:ext cx="133543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35" name="Check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A5B43129-E198-4061-8D05-108392B51E22}"/>
                </a:ext>
              </a:extLst>
            </p:cNvPr>
            <p:cNvSpPr/>
            <p:nvPr/>
          </p:nvSpPr>
          <p:spPr>
            <a:xfrm>
              <a:off x="630458" y="1661234"/>
              <a:ext cx="58822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36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192FE97B-B442-47D8-A055-3D276FD0B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242" y="1585342"/>
              <a:ext cx="263530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예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37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879504BD-EDD0-4649-9E1D-93F7395C14A0}"/>
              </a:ext>
            </a:extLst>
          </p:cNvPr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4335773" y="4665389"/>
            <a:ext cx="603021" cy="212366"/>
            <a:chOff x="593892" y="1585342"/>
            <a:chExt cx="628255" cy="212008"/>
          </a:xfrm>
        </p:grpSpPr>
        <p:sp>
          <p:nvSpPr>
            <p:cNvPr id="138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A6B9064C-595E-41AD-84A9-6EDC6FB47B80}"/>
                </a:ext>
              </a:extLst>
            </p:cNvPr>
            <p:cNvSpPr/>
            <p:nvPr/>
          </p:nvSpPr>
          <p:spPr>
            <a:xfrm>
              <a:off x="593892" y="1624784"/>
              <a:ext cx="133599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39" name="Check" descr="&lt;SmartSettings&gt;&lt;SmartResize anchorLeft=&quot;Absolute&quot; anchorTop=&quot;None&quot; anchorRight=&quot;None&quot; anchorBottom=&quot;None&quot; /&gt;&lt;/SmartSettings&gt;" hidden="1">
              <a:extLst>
                <a:ext uri="{FF2B5EF4-FFF2-40B4-BE49-F238E27FC236}">
                  <a16:creationId xmlns:a16="http://schemas.microsoft.com/office/drawing/2014/main" id="{84B59A65-ECE5-426F-96A6-4AE8A426A1DC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30473" y="1661234"/>
              <a:ext cx="58847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40" name="Lab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D94B2EF-160A-433F-9A89-16050D042A72}"/>
                </a:ext>
              </a:extLst>
            </p:cNvPr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27242" y="1585342"/>
              <a:ext cx="494905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아니요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41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A4946CF4-9880-41FE-A12B-424674C022A1}"/>
              </a:ext>
            </a:extLst>
          </p:cNvPr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3770658" y="5046503"/>
            <a:ext cx="381100" cy="212366"/>
            <a:chOff x="593892" y="1585342"/>
            <a:chExt cx="396880" cy="212008"/>
          </a:xfrm>
        </p:grpSpPr>
        <p:sp>
          <p:nvSpPr>
            <p:cNvPr id="142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1028BDF2-3108-47A3-A758-717EDC86DEB0}"/>
                </a:ext>
              </a:extLst>
            </p:cNvPr>
            <p:cNvSpPr/>
            <p:nvPr/>
          </p:nvSpPr>
          <p:spPr>
            <a:xfrm>
              <a:off x="593892" y="1624783"/>
              <a:ext cx="133543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43" name="Check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2E9AA817-60BF-45D9-B2F3-46D515CFF73C}"/>
                </a:ext>
              </a:extLst>
            </p:cNvPr>
            <p:cNvSpPr/>
            <p:nvPr/>
          </p:nvSpPr>
          <p:spPr>
            <a:xfrm>
              <a:off x="630458" y="1661234"/>
              <a:ext cx="58822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44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50FA8FE1-8205-420C-93DD-F1D0F1697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242" y="1585342"/>
              <a:ext cx="263530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예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4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EBD68CD3-1D53-484C-8763-984367A2E8EF}"/>
              </a:ext>
            </a:extLst>
          </p:cNvPr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4319931" y="5044915"/>
            <a:ext cx="603021" cy="212366"/>
            <a:chOff x="593892" y="1585342"/>
            <a:chExt cx="628255" cy="212008"/>
          </a:xfrm>
        </p:grpSpPr>
        <p:sp>
          <p:nvSpPr>
            <p:cNvPr id="146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EF6DF7C4-E6ED-4315-97E0-1AA8680D738D}"/>
                </a:ext>
              </a:extLst>
            </p:cNvPr>
            <p:cNvSpPr/>
            <p:nvPr/>
          </p:nvSpPr>
          <p:spPr>
            <a:xfrm>
              <a:off x="593892" y="1624784"/>
              <a:ext cx="133599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47" name="Check" descr="&lt;SmartSettings&gt;&lt;SmartResize anchorLeft=&quot;Absolute&quot; anchorTop=&quot;None&quot; anchorRight=&quot;None&quot; anchorBottom=&quot;None&quot; /&gt;&lt;/SmartSettings&gt;" hidden="1">
              <a:extLst>
                <a:ext uri="{FF2B5EF4-FFF2-40B4-BE49-F238E27FC236}">
                  <a16:creationId xmlns:a16="http://schemas.microsoft.com/office/drawing/2014/main" id="{A7330452-1864-4CA0-8354-EE05BF538121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630473" y="1661234"/>
              <a:ext cx="58847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48" name="Lab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A678E6A-A3C6-47C2-B2A8-6B86512AB7AF}"/>
                </a:ext>
              </a:extLst>
            </p:cNvPr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727242" y="1585342"/>
              <a:ext cx="494905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아니요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49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74B17584-C195-4EE1-AABE-E2C1292952D3}"/>
              </a:ext>
            </a:extLst>
          </p:cNvPr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6388718" y="5034235"/>
            <a:ext cx="381100" cy="212366"/>
            <a:chOff x="593892" y="1585342"/>
            <a:chExt cx="396880" cy="212008"/>
          </a:xfrm>
        </p:grpSpPr>
        <p:sp>
          <p:nvSpPr>
            <p:cNvPr id="150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933E9440-2832-4F8B-A1B9-87135A555AEC}"/>
                </a:ext>
              </a:extLst>
            </p:cNvPr>
            <p:cNvSpPr/>
            <p:nvPr/>
          </p:nvSpPr>
          <p:spPr>
            <a:xfrm>
              <a:off x="593892" y="1624783"/>
              <a:ext cx="133543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1" name="Check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CC2A5057-6F6A-4367-A2D4-DC88417D1172}"/>
                </a:ext>
              </a:extLst>
            </p:cNvPr>
            <p:cNvSpPr/>
            <p:nvPr/>
          </p:nvSpPr>
          <p:spPr>
            <a:xfrm>
              <a:off x="630458" y="1661234"/>
              <a:ext cx="58822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2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39579775-F27B-4689-AACD-8C8C4B7B8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242" y="1585342"/>
              <a:ext cx="263530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예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53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99DECF2C-38F0-4BC3-9F69-DAC96B88ECF7}"/>
              </a:ext>
            </a:extLst>
          </p:cNvPr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6937991" y="5032647"/>
            <a:ext cx="603021" cy="212366"/>
            <a:chOff x="593892" y="1585342"/>
            <a:chExt cx="628255" cy="212008"/>
          </a:xfrm>
        </p:grpSpPr>
        <p:sp>
          <p:nvSpPr>
            <p:cNvPr id="154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819DD5E3-5241-4A45-9DF7-24E141C65478}"/>
                </a:ext>
              </a:extLst>
            </p:cNvPr>
            <p:cNvSpPr/>
            <p:nvPr/>
          </p:nvSpPr>
          <p:spPr>
            <a:xfrm>
              <a:off x="593892" y="1624784"/>
              <a:ext cx="133599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5" name="Check" descr="&lt;SmartSettings&gt;&lt;SmartResize anchorLeft=&quot;Absolute&quot; anchorTop=&quot;None&quot; anchorRight=&quot;None&quot; anchorBottom=&quot;None&quot; /&gt;&lt;/SmartSettings&gt;" hidden="1">
              <a:extLst>
                <a:ext uri="{FF2B5EF4-FFF2-40B4-BE49-F238E27FC236}">
                  <a16:creationId xmlns:a16="http://schemas.microsoft.com/office/drawing/2014/main" id="{6B268367-BBBF-4878-BCF3-8648E6A008C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630473" y="1661234"/>
              <a:ext cx="58847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6" name="Lab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623045C-A492-4C76-8D06-1436C38D4063}"/>
                </a:ext>
              </a:extLst>
            </p:cNvPr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727242" y="1585342"/>
              <a:ext cx="494905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아니요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57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484CED5B-0BF4-4452-B240-A1849E60C93D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6309515" y="4657478"/>
            <a:ext cx="734028" cy="24706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8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B9613723-DCA6-4B56-8474-C49F007E17D6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3763071" y="5304107"/>
            <a:ext cx="398067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9" name="Button">
            <a:extLst>
              <a:ext uri="{FF2B5EF4-FFF2-40B4-BE49-F238E27FC236}">
                <a16:creationId xmlns:a16="http://schemas.microsoft.com/office/drawing/2014/main" id="{1DFD3377-A79E-4994-9D4F-F051372B1C0E}"/>
              </a:ext>
            </a:extLst>
          </p:cNvPr>
          <p:cNvSpPr>
            <a:spLocks/>
          </p:cNvSpPr>
          <p:nvPr/>
        </p:nvSpPr>
        <p:spPr bwMode="auto">
          <a:xfrm>
            <a:off x="6792906" y="5719034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저장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0" name="Button">
            <a:extLst>
              <a:ext uri="{FF2B5EF4-FFF2-40B4-BE49-F238E27FC236}">
                <a16:creationId xmlns:a16="http://schemas.microsoft.com/office/drawing/2014/main" id="{A4DCBDDC-66D7-40ED-AC39-16AB766C0B7D}"/>
              </a:ext>
            </a:extLst>
          </p:cNvPr>
          <p:cNvSpPr>
            <a:spLocks/>
          </p:cNvSpPr>
          <p:nvPr/>
        </p:nvSpPr>
        <p:spPr bwMode="auto">
          <a:xfrm>
            <a:off x="7353904" y="5719035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목록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1" name="Button">
            <a:extLst>
              <a:ext uri="{FF2B5EF4-FFF2-40B4-BE49-F238E27FC236}">
                <a16:creationId xmlns:a16="http://schemas.microsoft.com/office/drawing/2014/main" id="{DF3990B4-26F4-4123-B670-EAC866C340EA}"/>
              </a:ext>
            </a:extLst>
          </p:cNvPr>
          <p:cNvSpPr>
            <a:spLocks/>
          </p:cNvSpPr>
          <p:nvPr/>
        </p:nvSpPr>
        <p:spPr bwMode="auto">
          <a:xfrm>
            <a:off x="1563545" y="5713011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추가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2" name="Button">
            <a:extLst>
              <a:ext uri="{FF2B5EF4-FFF2-40B4-BE49-F238E27FC236}">
                <a16:creationId xmlns:a16="http://schemas.microsoft.com/office/drawing/2014/main" id="{0D4513FB-22A9-4DEA-AB0E-780A5B7E88EC}"/>
              </a:ext>
            </a:extLst>
          </p:cNvPr>
          <p:cNvSpPr>
            <a:spLocks/>
          </p:cNvSpPr>
          <p:nvPr/>
        </p:nvSpPr>
        <p:spPr bwMode="auto">
          <a:xfrm>
            <a:off x="2124543" y="5713012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삭제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7555DF5B-E0ED-4B54-A669-D0BE445DBFDE}"/>
              </a:ext>
            </a:extLst>
          </p:cNvPr>
          <p:cNvSpPr/>
          <p:nvPr/>
        </p:nvSpPr>
        <p:spPr>
          <a:xfrm>
            <a:off x="3088180" y="1804270"/>
            <a:ext cx="129760" cy="138112"/>
          </a:xfrm>
          <a:prstGeom prst="ellipse">
            <a:avLst/>
          </a:prstGeom>
          <a:solidFill>
            <a:srgbClr val="D60C0C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DFD19BCA-88AD-4C3D-AD76-8FC5BCA02B77}"/>
              </a:ext>
            </a:extLst>
          </p:cNvPr>
          <p:cNvSpPr/>
          <p:nvPr/>
        </p:nvSpPr>
        <p:spPr>
          <a:xfrm>
            <a:off x="3122523" y="3570540"/>
            <a:ext cx="129760" cy="138112"/>
          </a:xfrm>
          <a:prstGeom prst="ellipse">
            <a:avLst/>
          </a:prstGeom>
          <a:solidFill>
            <a:srgbClr val="D60C0C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4A07FB25-0604-4B5D-8C5F-ADDF00CAEB48}"/>
              </a:ext>
            </a:extLst>
          </p:cNvPr>
          <p:cNvSpPr/>
          <p:nvPr/>
        </p:nvSpPr>
        <p:spPr>
          <a:xfrm>
            <a:off x="5076866" y="3615719"/>
            <a:ext cx="129760" cy="138112"/>
          </a:xfrm>
          <a:prstGeom prst="ellipse">
            <a:avLst/>
          </a:prstGeom>
          <a:solidFill>
            <a:srgbClr val="D60C0C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EAD51292-0BB0-4255-9217-79ECD186CC2A}"/>
              </a:ext>
            </a:extLst>
          </p:cNvPr>
          <p:cNvSpPr/>
          <p:nvPr/>
        </p:nvSpPr>
        <p:spPr>
          <a:xfrm>
            <a:off x="3057643" y="4048208"/>
            <a:ext cx="129760" cy="138112"/>
          </a:xfrm>
          <a:prstGeom prst="ellipse">
            <a:avLst/>
          </a:prstGeom>
          <a:solidFill>
            <a:srgbClr val="D60C0C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26B5B7E5-0029-45A2-A5A2-AC73B2823EF6}"/>
              </a:ext>
            </a:extLst>
          </p:cNvPr>
          <p:cNvSpPr/>
          <p:nvPr/>
        </p:nvSpPr>
        <p:spPr>
          <a:xfrm>
            <a:off x="5009467" y="4002012"/>
            <a:ext cx="129760" cy="138112"/>
          </a:xfrm>
          <a:prstGeom prst="ellipse">
            <a:avLst/>
          </a:prstGeom>
          <a:solidFill>
            <a:srgbClr val="D60C0C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6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FD141CDB-61D6-4E97-A67D-C86F8F5CB84A}"/>
              </a:ext>
            </a:extLst>
          </p:cNvPr>
          <p:cNvSpPr/>
          <p:nvPr/>
        </p:nvSpPr>
        <p:spPr>
          <a:xfrm>
            <a:off x="3252598" y="4345315"/>
            <a:ext cx="129760" cy="138112"/>
          </a:xfrm>
          <a:prstGeom prst="ellipse">
            <a:avLst/>
          </a:prstGeom>
          <a:solidFill>
            <a:srgbClr val="D60C0C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BF9A2B1-5F20-4FB3-8A5F-2ACE9755A83B}"/>
              </a:ext>
            </a:extLst>
          </p:cNvPr>
          <p:cNvSpPr txBox="1"/>
          <p:nvPr/>
        </p:nvSpPr>
        <p:spPr>
          <a:xfrm>
            <a:off x="60547" y="5951879"/>
            <a:ext cx="656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* </a:t>
            </a: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오브젝트타입 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01:</a:t>
            </a: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입력선택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,02:</a:t>
            </a: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단일선택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,03:</a:t>
            </a: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다중선택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,04:</a:t>
            </a: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목록선택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,05:</a:t>
            </a: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주민등록번호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,06:</a:t>
            </a: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법인등록번호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,07:</a:t>
            </a: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사업자등록번호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>
                <a:solidFill>
                  <a:srgbClr val="FF0000"/>
                </a:solidFill>
              </a:rPr>
              <a:t>                          20: </a:t>
            </a:r>
            <a:r>
              <a:rPr lang="ko-KR" altLang="en-US" sz="900">
                <a:solidFill>
                  <a:srgbClr val="FF0000"/>
                </a:solidFill>
              </a:rPr>
              <a:t>약관</a:t>
            </a:r>
            <a:r>
              <a:rPr lang="en-US" altLang="ko-KR" sz="900">
                <a:solidFill>
                  <a:srgbClr val="FF0000"/>
                </a:solidFill>
              </a:rPr>
              <a:t>,    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70: </a:t>
            </a:r>
            <a:r>
              <a:rPr kumimoji="0" lang="ko-KR" altLang="en-US" sz="9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설명텍스트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80:</a:t>
            </a: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신청서 제목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90:</a:t>
            </a: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신청서 소제목</a:t>
            </a:r>
          </a:p>
        </p:txBody>
      </p:sp>
      <p:sp>
        <p:nvSpPr>
          <p:cNvPr id="103" name="Text Box">
            <a:extLst>
              <a:ext uri="{FF2B5EF4-FFF2-40B4-BE49-F238E27FC236}">
                <a16:creationId xmlns:a16="http://schemas.microsoft.com/office/drawing/2014/main" id="{9FE9ADF7-E1AA-43A4-9842-2CFC90395EFE}"/>
              </a:ext>
            </a:extLst>
          </p:cNvPr>
          <p:cNvSpPr/>
          <p:nvPr/>
        </p:nvSpPr>
        <p:spPr>
          <a:xfrm>
            <a:off x="511176" y="1938351"/>
            <a:ext cx="289709" cy="22570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16" name="Text Box">
            <a:extLst>
              <a:ext uri="{FF2B5EF4-FFF2-40B4-BE49-F238E27FC236}">
                <a16:creationId xmlns:a16="http://schemas.microsoft.com/office/drawing/2014/main" id="{A8654E98-1664-4662-902D-5C3C9E4B7129}"/>
              </a:ext>
            </a:extLst>
          </p:cNvPr>
          <p:cNvSpPr/>
          <p:nvPr/>
        </p:nvSpPr>
        <p:spPr>
          <a:xfrm>
            <a:off x="807344" y="1938350"/>
            <a:ext cx="289709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2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4" name="Text Box">
            <a:extLst>
              <a:ext uri="{FF2B5EF4-FFF2-40B4-BE49-F238E27FC236}">
                <a16:creationId xmlns:a16="http://schemas.microsoft.com/office/drawing/2014/main" id="{357480A6-7865-46A8-9EEA-AB76D354A04A}"/>
              </a:ext>
            </a:extLst>
          </p:cNvPr>
          <p:cNvSpPr/>
          <p:nvPr/>
        </p:nvSpPr>
        <p:spPr>
          <a:xfrm>
            <a:off x="627635" y="2263788"/>
            <a:ext cx="1010731" cy="22570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Page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FEFC6997-FF23-4087-BDBF-3DE231357D60}"/>
              </a:ext>
            </a:extLst>
          </p:cNvPr>
          <p:cNvSpPr/>
          <p:nvPr/>
        </p:nvSpPr>
        <p:spPr>
          <a:xfrm>
            <a:off x="2062145" y="1826092"/>
            <a:ext cx="129760" cy="138112"/>
          </a:xfrm>
          <a:prstGeom prst="ellipse">
            <a:avLst/>
          </a:prstGeom>
          <a:solidFill>
            <a:srgbClr val="D60C0C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9" name="Text Box">
            <a:extLst>
              <a:ext uri="{FF2B5EF4-FFF2-40B4-BE49-F238E27FC236}">
                <a16:creationId xmlns:a16="http://schemas.microsoft.com/office/drawing/2014/main" id="{8C8D47C2-E080-4564-B239-D11B85C48253}"/>
              </a:ext>
            </a:extLst>
          </p:cNvPr>
          <p:cNvSpPr/>
          <p:nvPr/>
        </p:nvSpPr>
        <p:spPr>
          <a:xfrm>
            <a:off x="1110063" y="1931165"/>
            <a:ext cx="289709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3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71" name="Text Box">
            <a:extLst>
              <a:ext uri="{FF2B5EF4-FFF2-40B4-BE49-F238E27FC236}">
                <a16:creationId xmlns:a16="http://schemas.microsoft.com/office/drawing/2014/main" id="{10154C68-48A6-44C8-8A80-BB88B4850B02}"/>
              </a:ext>
            </a:extLst>
          </p:cNvPr>
          <p:cNvSpPr/>
          <p:nvPr/>
        </p:nvSpPr>
        <p:spPr>
          <a:xfrm>
            <a:off x="1426478" y="1933512"/>
            <a:ext cx="289709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4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72" name="Text Box">
            <a:extLst>
              <a:ext uri="{FF2B5EF4-FFF2-40B4-BE49-F238E27FC236}">
                <a16:creationId xmlns:a16="http://schemas.microsoft.com/office/drawing/2014/main" id="{52253CA9-8B1E-4977-8766-44AAB190A6FF}"/>
              </a:ext>
            </a:extLst>
          </p:cNvPr>
          <p:cNvSpPr/>
          <p:nvPr/>
        </p:nvSpPr>
        <p:spPr>
          <a:xfrm>
            <a:off x="1738610" y="1929557"/>
            <a:ext cx="289709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2961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/syst01/SYST0103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ko-KR" altLang="en-US"/>
              <a:t>화면정의</a:t>
            </a:r>
            <a:r>
              <a:rPr lang="en-US" altLang="ko-KR"/>
              <a:t>: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ko-KR" altLang="en-US"/>
              <a:t>신청서 관리 항목 등록 화면</a:t>
            </a:r>
            <a:r>
              <a:rPr lang="en-US" altLang="ko-KR"/>
              <a:t>.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항목유형타입 </a:t>
            </a:r>
            <a:r>
              <a:rPr lang="en-US" altLang="ko-KR"/>
              <a:t>: </a:t>
            </a:r>
            <a:r>
              <a:rPr lang="ko-KR" altLang="en-US"/>
              <a:t>입력선택</a:t>
            </a:r>
            <a:endParaRPr lang="en-US" altLang="ko-KR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ko-KR" altLang="en-US"/>
              <a:t>일 경우 화면 구성</a:t>
            </a:r>
            <a:endParaRPr lang="en-US" altLang="ko-KR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ko-KR"/>
              <a:t>TABLE : </a:t>
            </a:r>
            <a:r>
              <a:rPr lang="ko-KR" altLang="en-US" err="1"/>
              <a:t>신청서템블릿항목내역</a:t>
            </a:r>
            <a:r>
              <a:rPr lang="en-US" altLang="ko-KR"/>
              <a:t>(CBRTMTMA3L)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ko-KR"/>
              <a:t>1) </a:t>
            </a:r>
            <a:r>
              <a:rPr lang="ko-KR" altLang="en-US" err="1"/>
              <a:t>신청서템플릿순번</a:t>
            </a:r>
            <a:r>
              <a:rPr lang="en-US" altLang="ko-KR"/>
              <a:t>(LTOAP_TPL_SEQNUM) </a:t>
            </a:r>
            <a:r>
              <a:rPr lang="ko-KR" altLang="en-US"/>
              <a:t>에는 페이지 번호를 등록</a:t>
            </a:r>
            <a:endParaRPr lang="en-US" altLang="ko-KR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ko-KR"/>
              <a:t>2) </a:t>
            </a:r>
            <a:r>
              <a:rPr lang="ko-KR" altLang="en-US" err="1"/>
              <a:t>기간계인덱스</a:t>
            </a:r>
            <a:r>
              <a:rPr lang="ko-KR" altLang="en-US"/>
              <a:t> 체크</a:t>
            </a:r>
            <a:endParaRPr lang="en-US" altLang="ko-KR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동일 신청서의 항목 중 </a:t>
            </a:r>
            <a:r>
              <a:rPr lang="ko-KR" altLang="en-US" err="1"/>
              <a:t>기간계여부가</a:t>
            </a:r>
            <a:r>
              <a:rPr lang="ko-KR" altLang="en-US"/>
              <a:t> </a:t>
            </a:r>
            <a:r>
              <a:rPr lang="en-US" altLang="ko-KR"/>
              <a:t>‘Y’ </a:t>
            </a:r>
            <a:r>
              <a:rPr lang="ko-KR" altLang="en-US"/>
              <a:t>이면서 </a:t>
            </a:r>
            <a:r>
              <a:rPr lang="ko-KR" altLang="en-US" err="1"/>
              <a:t>기간계</a:t>
            </a:r>
            <a:r>
              <a:rPr lang="ko-KR" altLang="en-US"/>
              <a:t> 인덱스가 중복 될 경우 알림 메시지 호출</a:t>
            </a:r>
            <a:r>
              <a:rPr lang="en-US" altLang="ko-KR"/>
              <a:t>, </a:t>
            </a:r>
            <a:r>
              <a:rPr lang="ko-KR" altLang="en-US"/>
              <a:t>등록</a:t>
            </a:r>
            <a:r>
              <a:rPr lang="en-US" altLang="ko-KR"/>
              <a:t>X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altLang="ko-KR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ko-KR"/>
              <a:t> </a:t>
            </a:r>
          </a:p>
        </p:txBody>
      </p:sp>
      <p:sp>
        <p:nvSpPr>
          <p:cNvPr id="10" name="Text Box">
            <a:extLst>
              <a:ext uri="{FF2B5EF4-FFF2-40B4-BE49-F238E27FC236}">
                <a16:creationId xmlns:a16="http://schemas.microsoft.com/office/drawing/2014/main" id="{DBE66086-C7D2-4215-9DC5-3953172A648A}"/>
              </a:ext>
            </a:extLst>
          </p:cNvPr>
          <p:cNvSpPr/>
          <p:nvPr/>
        </p:nvSpPr>
        <p:spPr>
          <a:xfrm>
            <a:off x="511175" y="1526281"/>
            <a:ext cx="623888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기본정보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1" name="Text Box">
            <a:extLst>
              <a:ext uri="{FF2B5EF4-FFF2-40B4-BE49-F238E27FC236}">
                <a16:creationId xmlns:a16="http://schemas.microsoft.com/office/drawing/2014/main" id="{E2A80FF0-7C73-45AD-ACA1-355E5B61A5EA}"/>
              </a:ext>
            </a:extLst>
          </p:cNvPr>
          <p:cNvSpPr/>
          <p:nvPr/>
        </p:nvSpPr>
        <p:spPr>
          <a:xfrm>
            <a:off x="1140520" y="1528663"/>
            <a:ext cx="905577" cy="22570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항목관리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E3D607B-8874-42C3-A8C3-0809CF997883}"/>
              </a:ext>
            </a:extLst>
          </p:cNvPr>
          <p:cNvCxnSpPr>
            <a:cxnSpLocks/>
          </p:cNvCxnSpPr>
          <p:nvPr/>
        </p:nvCxnSpPr>
        <p:spPr>
          <a:xfrm>
            <a:off x="2048371" y="1528008"/>
            <a:ext cx="0" cy="23336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A449E81-B5A9-44D9-BF72-D3E2EA7B60C2}"/>
              </a:ext>
            </a:extLst>
          </p:cNvPr>
          <p:cNvCxnSpPr>
            <a:cxnSpLocks/>
          </p:cNvCxnSpPr>
          <p:nvPr/>
        </p:nvCxnSpPr>
        <p:spPr>
          <a:xfrm>
            <a:off x="1133001" y="1528008"/>
            <a:ext cx="0" cy="23336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">
            <a:extLst>
              <a:ext uri="{FF2B5EF4-FFF2-40B4-BE49-F238E27FC236}">
                <a16:creationId xmlns:a16="http://schemas.microsoft.com/office/drawing/2014/main" id="{40880AA0-D707-444C-9B51-7AE63993A49C}"/>
              </a:ext>
            </a:extLst>
          </p:cNvPr>
          <p:cNvSpPr/>
          <p:nvPr/>
        </p:nvSpPr>
        <p:spPr>
          <a:xfrm>
            <a:off x="2062145" y="1528662"/>
            <a:ext cx="1046197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미리보기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5C8F977-7E2C-4148-8312-FB2991C6468E}"/>
              </a:ext>
            </a:extLst>
          </p:cNvPr>
          <p:cNvCxnSpPr>
            <a:cxnSpLocks/>
          </p:cNvCxnSpPr>
          <p:nvPr/>
        </p:nvCxnSpPr>
        <p:spPr>
          <a:xfrm flipH="1">
            <a:off x="511175" y="1759783"/>
            <a:ext cx="73914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Window Frame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361950" y="782638"/>
            <a:ext cx="7564438" cy="534035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25" name="그룹 157"/>
          <p:cNvGrpSpPr>
            <a:grpSpLocks/>
          </p:cNvGrpSpPr>
          <p:nvPr/>
        </p:nvGrpSpPr>
        <p:grpSpPr bwMode="auto">
          <a:xfrm>
            <a:off x="384175" y="887413"/>
            <a:ext cx="7542213" cy="211137"/>
            <a:chOff x="1184447" y="3314541"/>
            <a:chExt cx="7541482" cy="209638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2E86028-6777-4C52-8DAB-4AED346625E6}"/>
                </a:ext>
              </a:extLst>
            </p:cNvPr>
            <p:cNvCxnSpPr/>
            <p:nvPr/>
          </p:nvCxnSpPr>
          <p:spPr>
            <a:xfrm flipH="1">
              <a:off x="1184447" y="3524179"/>
              <a:ext cx="7541482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모서리가 둥근 직사각형 37">
              <a:extLst>
                <a:ext uri="{FF2B5EF4-FFF2-40B4-BE49-F238E27FC236}">
                  <a16:creationId xmlns:a16="http://schemas.microsoft.com/office/drawing/2014/main" id="{21379B54-1164-4809-90EB-EE84C91387F1}"/>
                </a:ext>
              </a:extLst>
            </p:cNvPr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신청서관리</a:t>
              </a:r>
              <a:endParaRPr kumimoji="0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모서리가 둥근 직사각형 38">
              <a:extLst>
                <a:ext uri="{FF2B5EF4-FFF2-40B4-BE49-F238E27FC236}">
                  <a16:creationId xmlns:a16="http://schemas.microsoft.com/office/drawing/2014/main" id="{388925E2-66DD-4434-887F-08CA1052C0A1}"/>
                </a:ext>
              </a:extLst>
            </p:cNvPr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홈 </a:t>
              </a:r>
              <a:r>
                <a:rPr kumimoji="0" lang="en-US" altLang="ko-KR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&gt; </a:t>
              </a:r>
              <a:r>
                <a:rPr kumimoji="0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관리페에지 </a:t>
              </a:r>
              <a:r>
                <a:rPr kumimoji="0" lang="en-US" altLang="ko-KR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&gt; </a:t>
              </a:r>
              <a:r>
                <a:rPr kumimoji="0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신청서관리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B545DC8-2AB3-4B78-BA74-51A7F505A4CD}"/>
                </a:ext>
              </a:extLst>
            </p:cNvPr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158"/>
          <p:cNvGrpSpPr>
            <a:grpSpLocks/>
          </p:cNvGrpSpPr>
          <p:nvPr/>
        </p:nvGrpSpPr>
        <p:grpSpPr bwMode="auto">
          <a:xfrm>
            <a:off x="361950" y="1206500"/>
            <a:ext cx="7540625" cy="198438"/>
            <a:chOff x="4281522" y="3339258"/>
            <a:chExt cx="7541392" cy="198895"/>
          </a:xfrm>
        </p:grpSpPr>
        <p:sp>
          <p:nvSpPr>
            <p:cNvPr id="31" name="모서리가 둥근 직사각형 77">
              <a:extLst>
                <a:ext uri="{FF2B5EF4-FFF2-40B4-BE49-F238E27FC236}">
                  <a16:creationId xmlns:a16="http://schemas.microsoft.com/office/drawing/2014/main" id="{79A9DEDF-007D-4A30-9E64-AFFD608F1B01}"/>
                </a:ext>
              </a:extLst>
            </p:cNvPr>
            <p:cNvSpPr/>
            <p:nvPr/>
          </p:nvSpPr>
          <p:spPr>
            <a:xfrm>
              <a:off x="4291047" y="3339258"/>
              <a:ext cx="2207358" cy="151013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STEP2. </a:t>
              </a:r>
              <a:r>
                <a:rPr kumimoji="0" lang="ko-KR" alt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신청서관리 </a:t>
              </a:r>
              <a:r>
                <a:rPr kumimoji="0" lang="en-US" altLang="ko-KR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- </a:t>
              </a:r>
              <a:r>
                <a:rPr kumimoji="0" lang="ko-KR" alt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처리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1789472-023D-4113-AEDC-335265C6CBDD}"/>
                </a:ext>
              </a:extLst>
            </p:cNvPr>
            <p:cNvCxnSpPr/>
            <p:nvPr/>
          </p:nvCxnSpPr>
          <p:spPr>
            <a:xfrm flipH="1">
              <a:off x="4281522" y="3538153"/>
              <a:ext cx="7541392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홈</a:t>
            </a:r>
            <a:r>
              <a:rPr lang="en-US" altLang="ko-KR"/>
              <a:t>&gt;</a:t>
            </a:r>
            <a:r>
              <a:rPr lang="ko-KR" altLang="en-US"/>
              <a:t>관리페이지</a:t>
            </a:r>
            <a:r>
              <a:rPr lang="en-US" altLang="ko-KR"/>
              <a:t>&gt;</a:t>
            </a:r>
            <a:r>
              <a:rPr lang="ko-KR" altLang="en-US"/>
              <a:t>신청서관리</a:t>
            </a:r>
          </a:p>
        </p:txBody>
      </p:sp>
      <p:sp>
        <p:nvSpPr>
          <p:cNvPr id="34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신청서관리 </a:t>
            </a:r>
            <a:r>
              <a:rPr lang="en-US" altLang="ko-KR"/>
              <a:t>-</a:t>
            </a:r>
            <a:r>
              <a:rPr lang="ko-KR" altLang="en-US"/>
              <a:t>처리</a:t>
            </a:r>
            <a:endParaRPr lang="en-US" altLang="ko-KR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5C8F977-7E2C-4148-8312-FB2991C6468E}"/>
              </a:ext>
            </a:extLst>
          </p:cNvPr>
          <p:cNvCxnSpPr>
            <a:cxnSpLocks/>
          </p:cNvCxnSpPr>
          <p:nvPr/>
        </p:nvCxnSpPr>
        <p:spPr>
          <a:xfrm flipH="1">
            <a:off x="511175" y="1759783"/>
            <a:ext cx="73914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C063AD60-F26A-4B45-85B3-BDF2A1235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620371"/>
              </p:ext>
            </p:extLst>
          </p:nvPr>
        </p:nvGraphicFramePr>
        <p:xfrm>
          <a:off x="2688116" y="1873326"/>
          <a:ext cx="5233509" cy="2577800"/>
        </p:xfrm>
        <a:graphic>
          <a:graphicData uri="http://schemas.openxmlformats.org/drawingml/2006/table">
            <a:tbl>
              <a:tblPr firstRow="1" bandRow="1"/>
              <a:tblGrid>
                <a:gridCol w="985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40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2225">
                <a:tc>
                  <a:txBody>
                    <a:bodyPr/>
                    <a:lstStyle/>
                    <a:p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항목명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r>
                        <a:rPr lang="en-US" altLang="ko-KR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Alias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항목유형타입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필수여부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altLang="ko-KR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541856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입력항목형식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최대입력</a:t>
                      </a:r>
                      <a:r>
                        <a:rPr lang="en-US" altLang="ko-KR" sz="900" b="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Byte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r>
                        <a:rPr lang="en-US" altLang="ko-KR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Client Event</a:t>
                      </a:r>
                      <a:endParaRPr lang="en-US" sz="900" b="0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Client Method</a:t>
                      </a:r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r>
                        <a:rPr lang="en-US" altLang="ko-KR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Method Params</a:t>
                      </a: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기간계여부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err="1"/>
                        <a:t>기간계인덱스</a:t>
                      </a:r>
                      <a:endParaRPr lang="ko-KR" altLang="en-US" sz="900"/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916426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r>
                        <a:rPr 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readOnly</a:t>
                      </a:r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여부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Visible </a:t>
                      </a:r>
                      <a:r>
                        <a:rPr lang="ko-KR" altLang="en-US" sz="900"/>
                        <a:t>여부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ko-KR" altLang="en-US" sz="900"/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02196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항목설명</a:t>
                      </a: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57849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5DE76648-EB64-4FBB-968D-26DB2A1B0455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72278" y="2149682"/>
            <a:ext cx="2144347" cy="3501816"/>
          </a:xfrm>
          <a:prstGeom prst="rect">
            <a:avLst/>
          </a:prstGeom>
        </p:spPr>
      </p:pic>
      <p:grpSp>
        <p:nvGrpSpPr>
          <p:cNvPr id="9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321D52A6-0125-40F4-A1F8-8FCA67BB09CD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6243633" y="2261782"/>
            <a:ext cx="381100" cy="212366"/>
            <a:chOff x="593892" y="1585342"/>
            <a:chExt cx="396880" cy="212008"/>
          </a:xfrm>
        </p:grpSpPr>
        <p:sp>
          <p:nvSpPr>
            <p:cNvPr id="96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6465C47D-B841-4C49-90A9-3A998650E781}"/>
                </a:ext>
              </a:extLst>
            </p:cNvPr>
            <p:cNvSpPr/>
            <p:nvPr/>
          </p:nvSpPr>
          <p:spPr>
            <a:xfrm>
              <a:off x="593892" y="1624783"/>
              <a:ext cx="133543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97" name="Check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FCF7E717-D2D8-4517-B8BD-CD05FE95C7D2}"/>
                </a:ext>
              </a:extLst>
            </p:cNvPr>
            <p:cNvSpPr/>
            <p:nvPr/>
          </p:nvSpPr>
          <p:spPr>
            <a:xfrm>
              <a:off x="630458" y="1661234"/>
              <a:ext cx="58822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98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A14C72FC-9248-49EA-AAD0-FD1CDEC57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242" y="1585342"/>
              <a:ext cx="263530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예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99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1E12A3F2-7E64-4DF9-89CF-735A8F7F688A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792906" y="2260194"/>
            <a:ext cx="603021" cy="212366"/>
            <a:chOff x="593892" y="1585342"/>
            <a:chExt cx="628255" cy="212008"/>
          </a:xfrm>
        </p:grpSpPr>
        <p:sp>
          <p:nvSpPr>
            <p:cNvPr id="100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46DD6417-5D84-45D6-B026-41D88BDDD905}"/>
                </a:ext>
              </a:extLst>
            </p:cNvPr>
            <p:cNvSpPr/>
            <p:nvPr/>
          </p:nvSpPr>
          <p:spPr>
            <a:xfrm>
              <a:off x="593892" y="1624784"/>
              <a:ext cx="133599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01" name="Check" descr="&lt;SmartSettings&gt;&lt;SmartResize anchorLeft=&quot;Absolute&quot; anchorTop=&quot;None&quot; anchorRight=&quot;None&quot; anchorBottom=&quot;None&quot; /&gt;&lt;/SmartSettings&gt;" hidden="1">
              <a:extLst>
                <a:ext uri="{FF2B5EF4-FFF2-40B4-BE49-F238E27FC236}">
                  <a16:creationId xmlns:a16="http://schemas.microsoft.com/office/drawing/2014/main" id="{FD143BB0-3D75-4240-A40C-9BA9C9269E7F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630473" y="1661234"/>
              <a:ext cx="58847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02" name="Lab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B859EC7-27CA-4E84-B61F-69DAB06E3AFA}"/>
                </a:ext>
              </a:extLst>
            </p:cNvPr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727242" y="1585342"/>
              <a:ext cx="494905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아니요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04" name="Drop-Down Box">
            <a:extLst>
              <a:ext uri="{FF2B5EF4-FFF2-40B4-BE49-F238E27FC236}">
                <a16:creationId xmlns:a16="http://schemas.microsoft.com/office/drawing/2014/main" id="{CC068EEF-3717-4B41-AB77-4A23A9DA00CA}"/>
              </a:ext>
            </a:extLst>
          </p:cNvPr>
          <p:cNvGrpSpPr>
            <a:grpSpLocks/>
          </p:cNvGrpSpPr>
          <p:nvPr/>
        </p:nvGrpSpPr>
        <p:grpSpPr bwMode="auto">
          <a:xfrm>
            <a:off x="3729303" y="2246676"/>
            <a:ext cx="1176744" cy="241092"/>
            <a:chOff x="595686" y="1218243"/>
            <a:chExt cx="1368150" cy="326840"/>
          </a:xfrm>
        </p:grpSpPr>
        <p:sp>
          <p:nvSpPr>
            <p:cNvPr id="105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CA17796-0639-4912-BB81-A5E4494C062D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595686" y="1218243"/>
              <a:ext cx="1368150" cy="32684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0800" rIns="256032" bIns="5080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입력선택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06" name="Arrow Dow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CA8CF378-76CE-4F2F-A2C3-C4A6FDF14DCB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32166 w 197"/>
                <a:gd name="T3" fmla="*/ 36177 h 115"/>
                <a:gd name="T4" fmla="*/ 64008 w 197"/>
                <a:gd name="T5" fmla="*/ 0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7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F24E5F5E-B266-4437-A84C-EC12215800E3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3747764" y="1913947"/>
            <a:ext cx="1160117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기업체명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8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93CACB35-DD01-42B2-AAFE-D1110326DF72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6010594" y="1909556"/>
            <a:ext cx="1228278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err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CamanyName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120" name="Drop-Down Box">
            <a:extLst>
              <a:ext uri="{FF2B5EF4-FFF2-40B4-BE49-F238E27FC236}">
                <a16:creationId xmlns:a16="http://schemas.microsoft.com/office/drawing/2014/main" id="{9C72C5FB-F293-412E-B10B-0A4CD660DB76}"/>
              </a:ext>
            </a:extLst>
          </p:cNvPr>
          <p:cNvGrpSpPr>
            <a:grpSpLocks/>
          </p:cNvGrpSpPr>
          <p:nvPr/>
        </p:nvGrpSpPr>
        <p:grpSpPr bwMode="auto">
          <a:xfrm>
            <a:off x="3722557" y="2548700"/>
            <a:ext cx="1190236" cy="257568"/>
            <a:chOff x="595686" y="1204107"/>
            <a:chExt cx="1368150" cy="355111"/>
          </a:xfrm>
        </p:grpSpPr>
        <p:sp>
          <p:nvSpPr>
            <p:cNvPr id="121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D291E29-5908-4749-860B-29FBF540DE0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95686" y="1204107"/>
              <a:ext cx="1368150" cy="35511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0800" rIns="256032" bIns="5080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문자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22" name="Arrow Dow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47CF87D3-C13E-41CB-AFEB-951A4C126C1D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32166 w 197"/>
                <a:gd name="T3" fmla="*/ 36177 h 115"/>
                <a:gd name="T4" fmla="*/ 64008 w 197"/>
                <a:gd name="T5" fmla="*/ 0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23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011A3C74-00BE-4400-B24E-2046D9BCCA20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6035790" y="2558660"/>
            <a:ext cx="734028" cy="24706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8383635-2573-40F5-AA1D-CCF02163160B}"/>
              </a:ext>
            </a:extLst>
          </p:cNvPr>
          <p:cNvGrpSpPr/>
          <p:nvPr/>
        </p:nvGrpSpPr>
        <p:grpSpPr>
          <a:xfrm>
            <a:off x="6032119" y="2888064"/>
            <a:ext cx="1617798" cy="221202"/>
            <a:chOff x="6032119" y="2955799"/>
            <a:chExt cx="1617798" cy="221202"/>
          </a:xfrm>
        </p:grpSpPr>
        <p:sp>
          <p:nvSpPr>
            <p:cNvPr id="126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3EE9009-8499-45CF-AD04-7EE08FF792CB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 bwMode="auto">
            <a:xfrm>
              <a:off x="6032119" y="2955799"/>
              <a:ext cx="1617798" cy="22120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0800" rIns="256032" bIns="5080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err="1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fnCheckInput</a:t>
              </a: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(arg1, arg2)</a:t>
              </a:r>
            </a:p>
          </p:txBody>
        </p:sp>
        <p:sp>
          <p:nvSpPr>
            <p:cNvPr id="127" name="Arrow Dow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1A1BD16B-6643-4D2E-B2E3-63DC84E9ED2E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7512148" y="3072071"/>
              <a:ext cx="75688" cy="14959"/>
            </a:xfrm>
            <a:custGeom>
              <a:avLst/>
              <a:gdLst>
                <a:gd name="T0" fmla="*/ 0 w 197"/>
                <a:gd name="T1" fmla="*/ 0 h 115"/>
                <a:gd name="T2" fmla="*/ 32166 w 197"/>
                <a:gd name="T3" fmla="*/ 36177 h 115"/>
                <a:gd name="T4" fmla="*/ 64008 w 197"/>
                <a:gd name="T5" fmla="*/ 0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28" name="Drop-Down Box">
            <a:extLst>
              <a:ext uri="{FF2B5EF4-FFF2-40B4-BE49-F238E27FC236}">
                <a16:creationId xmlns:a16="http://schemas.microsoft.com/office/drawing/2014/main" id="{A7035024-7FF2-4AF7-9836-655091484054}"/>
              </a:ext>
            </a:extLst>
          </p:cNvPr>
          <p:cNvGrpSpPr>
            <a:grpSpLocks/>
          </p:cNvGrpSpPr>
          <p:nvPr/>
        </p:nvGrpSpPr>
        <p:grpSpPr bwMode="auto">
          <a:xfrm>
            <a:off x="3722557" y="2888490"/>
            <a:ext cx="1190236" cy="241092"/>
            <a:chOff x="595686" y="1215465"/>
            <a:chExt cx="1368150" cy="332395"/>
          </a:xfrm>
        </p:grpSpPr>
        <p:sp>
          <p:nvSpPr>
            <p:cNvPr id="129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1DEEB61-4EAC-44B0-9F01-EA34A25A2C13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595686" y="1215465"/>
              <a:ext cx="1368150" cy="33239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0800" rIns="256032" bIns="5080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err="1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onBlur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30" name="Arrow Dow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C2105A39-5C3F-4168-83B2-307BCD6962E7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32166 w 197"/>
                <a:gd name="T3" fmla="*/ 36177 h 115"/>
                <a:gd name="T4" fmla="*/ 64008 w 197"/>
                <a:gd name="T5" fmla="*/ 0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2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802C6006-D659-42D3-8D8C-395910036016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3734642" y="3185699"/>
            <a:ext cx="391527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항목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Alias</a:t>
            </a: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를 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‘|’</a:t>
            </a: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로 구분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, ex) </a:t>
            </a:r>
            <a:r>
              <a:rPr kumimoji="0" lang="en-US" altLang="ko-KR" sz="900" b="0" i="0" u="none" strike="noStrike" kern="1200" cap="none" spc="0" normalizeH="0" baseline="0" noProof="0" err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CompanyName|companyType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133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1BA13997-1039-4199-9CD6-B239F1618228}"/>
              </a:ext>
            </a:extLst>
          </p:cNvPr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3770658" y="3540299"/>
            <a:ext cx="381100" cy="212366"/>
            <a:chOff x="593892" y="1585342"/>
            <a:chExt cx="396880" cy="212008"/>
          </a:xfrm>
        </p:grpSpPr>
        <p:sp>
          <p:nvSpPr>
            <p:cNvPr id="134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B7FAAC6F-A7FC-407B-AB00-44F930D3C83E}"/>
                </a:ext>
              </a:extLst>
            </p:cNvPr>
            <p:cNvSpPr/>
            <p:nvPr/>
          </p:nvSpPr>
          <p:spPr>
            <a:xfrm>
              <a:off x="593892" y="1624783"/>
              <a:ext cx="133543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35" name="Check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A5B43129-E198-4061-8D05-108392B51E22}"/>
                </a:ext>
              </a:extLst>
            </p:cNvPr>
            <p:cNvSpPr/>
            <p:nvPr/>
          </p:nvSpPr>
          <p:spPr>
            <a:xfrm>
              <a:off x="630458" y="1661234"/>
              <a:ext cx="58822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36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192FE97B-B442-47D8-A055-3D276FD0B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242" y="1585342"/>
              <a:ext cx="263530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예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37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879504BD-EDD0-4649-9E1D-93F7395C14A0}"/>
              </a:ext>
            </a:extLst>
          </p:cNvPr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4319931" y="3538711"/>
            <a:ext cx="603021" cy="212366"/>
            <a:chOff x="593892" y="1585342"/>
            <a:chExt cx="628255" cy="212008"/>
          </a:xfrm>
        </p:grpSpPr>
        <p:sp>
          <p:nvSpPr>
            <p:cNvPr id="138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A6B9064C-595E-41AD-84A9-6EDC6FB47B80}"/>
                </a:ext>
              </a:extLst>
            </p:cNvPr>
            <p:cNvSpPr/>
            <p:nvPr/>
          </p:nvSpPr>
          <p:spPr>
            <a:xfrm>
              <a:off x="593892" y="1624784"/>
              <a:ext cx="133599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39" name="Check" descr="&lt;SmartSettings&gt;&lt;SmartResize anchorLeft=&quot;Absolute&quot; anchorTop=&quot;None&quot; anchorRight=&quot;None&quot; anchorBottom=&quot;None&quot; /&gt;&lt;/SmartSettings&gt;" hidden="1">
              <a:extLst>
                <a:ext uri="{FF2B5EF4-FFF2-40B4-BE49-F238E27FC236}">
                  <a16:creationId xmlns:a16="http://schemas.microsoft.com/office/drawing/2014/main" id="{84B59A65-ECE5-426F-96A6-4AE8A426A1DC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30473" y="1661234"/>
              <a:ext cx="58847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40" name="Lab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D94B2EF-160A-433F-9A89-16050D042A72}"/>
                </a:ext>
              </a:extLst>
            </p:cNvPr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27242" y="1585342"/>
              <a:ext cx="494905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아니요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41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A4946CF4-9880-41FE-A12B-424674C022A1}"/>
              </a:ext>
            </a:extLst>
          </p:cNvPr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3770658" y="3842753"/>
            <a:ext cx="381100" cy="212366"/>
            <a:chOff x="593892" y="1585342"/>
            <a:chExt cx="396880" cy="212008"/>
          </a:xfrm>
        </p:grpSpPr>
        <p:sp>
          <p:nvSpPr>
            <p:cNvPr id="142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1028BDF2-3108-47A3-A758-717EDC86DEB0}"/>
                </a:ext>
              </a:extLst>
            </p:cNvPr>
            <p:cNvSpPr/>
            <p:nvPr/>
          </p:nvSpPr>
          <p:spPr>
            <a:xfrm>
              <a:off x="593892" y="1624783"/>
              <a:ext cx="133543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43" name="Check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2E9AA817-60BF-45D9-B2F3-46D515CFF73C}"/>
                </a:ext>
              </a:extLst>
            </p:cNvPr>
            <p:cNvSpPr/>
            <p:nvPr/>
          </p:nvSpPr>
          <p:spPr>
            <a:xfrm>
              <a:off x="630458" y="1661234"/>
              <a:ext cx="58822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44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50FA8FE1-8205-420C-93DD-F1D0F1697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242" y="1585342"/>
              <a:ext cx="263530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예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4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EBD68CD3-1D53-484C-8763-984367A2E8EF}"/>
              </a:ext>
            </a:extLst>
          </p:cNvPr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4319931" y="3841165"/>
            <a:ext cx="603021" cy="212366"/>
            <a:chOff x="593892" y="1585342"/>
            <a:chExt cx="628255" cy="212008"/>
          </a:xfrm>
        </p:grpSpPr>
        <p:sp>
          <p:nvSpPr>
            <p:cNvPr id="146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EF6DF7C4-E6ED-4315-97E0-1AA8680D738D}"/>
                </a:ext>
              </a:extLst>
            </p:cNvPr>
            <p:cNvSpPr/>
            <p:nvPr/>
          </p:nvSpPr>
          <p:spPr>
            <a:xfrm>
              <a:off x="593892" y="1624784"/>
              <a:ext cx="133599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47" name="Check" descr="&lt;SmartSettings&gt;&lt;SmartResize anchorLeft=&quot;Absolute&quot; anchorTop=&quot;None&quot; anchorRight=&quot;None&quot; anchorBottom=&quot;None&quot; /&gt;&lt;/SmartSettings&gt;" hidden="1">
              <a:extLst>
                <a:ext uri="{FF2B5EF4-FFF2-40B4-BE49-F238E27FC236}">
                  <a16:creationId xmlns:a16="http://schemas.microsoft.com/office/drawing/2014/main" id="{A7330452-1864-4CA0-8354-EE05BF538121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630473" y="1661234"/>
              <a:ext cx="58847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48" name="Lab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A678E6A-A3C6-47C2-B2A8-6B86512AB7AF}"/>
                </a:ext>
              </a:extLst>
            </p:cNvPr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727242" y="1585342"/>
              <a:ext cx="494905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아니요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49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74B17584-C195-4EE1-AABE-E2C1292952D3}"/>
              </a:ext>
            </a:extLst>
          </p:cNvPr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6243633" y="3849563"/>
            <a:ext cx="381100" cy="212366"/>
            <a:chOff x="593892" y="1585342"/>
            <a:chExt cx="396880" cy="212008"/>
          </a:xfrm>
        </p:grpSpPr>
        <p:sp>
          <p:nvSpPr>
            <p:cNvPr id="150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933E9440-2832-4F8B-A1B9-87135A555AEC}"/>
                </a:ext>
              </a:extLst>
            </p:cNvPr>
            <p:cNvSpPr/>
            <p:nvPr/>
          </p:nvSpPr>
          <p:spPr>
            <a:xfrm>
              <a:off x="593892" y="1624783"/>
              <a:ext cx="133543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1" name="Check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CC2A5057-6F6A-4367-A2D4-DC88417D1172}"/>
                </a:ext>
              </a:extLst>
            </p:cNvPr>
            <p:cNvSpPr/>
            <p:nvPr/>
          </p:nvSpPr>
          <p:spPr>
            <a:xfrm>
              <a:off x="630458" y="1661234"/>
              <a:ext cx="58822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2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39579775-F27B-4689-AACD-8C8C4B7B8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242" y="1585342"/>
              <a:ext cx="263530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예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53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99DECF2C-38F0-4BC3-9F69-DAC96B88ECF7}"/>
              </a:ext>
            </a:extLst>
          </p:cNvPr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6792906" y="3847975"/>
            <a:ext cx="603021" cy="212366"/>
            <a:chOff x="593892" y="1585342"/>
            <a:chExt cx="628255" cy="212008"/>
          </a:xfrm>
        </p:grpSpPr>
        <p:sp>
          <p:nvSpPr>
            <p:cNvPr id="154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819DD5E3-5241-4A45-9DF7-24E141C65478}"/>
                </a:ext>
              </a:extLst>
            </p:cNvPr>
            <p:cNvSpPr/>
            <p:nvPr/>
          </p:nvSpPr>
          <p:spPr>
            <a:xfrm>
              <a:off x="593892" y="1624784"/>
              <a:ext cx="133599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5" name="Check" descr="&lt;SmartSettings&gt;&lt;SmartResize anchorLeft=&quot;Absolute&quot; anchorTop=&quot;None&quot; anchorRight=&quot;None&quot; anchorBottom=&quot;None&quot; /&gt;&lt;/SmartSettings&gt;" hidden="1">
              <a:extLst>
                <a:ext uri="{FF2B5EF4-FFF2-40B4-BE49-F238E27FC236}">
                  <a16:creationId xmlns:a16="http://schemas.microsoft.com/office/drawing/2014/main" id="{6B268367-BBBF-4878-BCF3-8648E6A008C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630473" y="1661234"/>
              <a:ext cx="58847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6" name="Lab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623045C-A492-4C76-8D06-1436C38D4063}"/>
                </a:ext>
              </a:extLst>
            </p:cNvPr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727242" y="1585342"/>
              <a:ext cx="494905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아니요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57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484CED5B-0BF4-4452-B240-A1849E60C93D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6211366" y="3529829"/>
            <a:ext cx="734028" cy="24706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8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B9613723-DCA6-4B56-8474-C49F007E17D6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3729929" y="4170245"/>
            <a:ext cx="398067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9" name="Button">
            <a:extLst>
              <a:ext uri="{FF2B5EF4-FFF2-40B4-BE49-F238E27FC236}">
                <a16:creationId xmlns:a16="http://schemas.microsoft.com/office/drawing/2014/main" id="{1DFD3377-A79E-4994-9D4F-F051372B1C0E}"/>
              </a:ext>
            </a:extLst>
          </p:cNvPr>
          <p:cNvSpPr>
            <a:spLocks/>
          </p:cNvSpPr>
          <p:nvPr/>
        </p:nvSpPr>
        <p:spPr bwMode="auto">
          <a:xfrm>
            <a:off x="6775218" y="4634412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저장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0" name="Button">
            <a:extLst>
              <a:ext uri="{FF2B5EF4-FFF2-40B4-BE49-F238E27FC236}">
                <a16:creationId xmlns:a16="http://schemas.microsoft.com/office/drawing/2014/main" id="{A4DCBDDC-66D7-40ED-AC39-16AB766C0B7D}"/>
              </a:ext>
            </a:extLst>
          </p:cNvPr>
          <p:cNvSpPr>
            <a:spLocks/>
          </p:cNvSpPr>
          <p:nvPr/>
        </p:nvSpPr>
        <p:spPr bwMode="auto">
          <a:xfrm>
            <a:off x="7336216" y="4634413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목록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1" name="Button">
            <a:extLst>
              <a:ext uri="{FF2B5EF4-FFF2-40B4-BE49-F238E27FC236}">
                <a16:creationId xmlns:a16="http://schemas.microsoft.com/office/drawing/2014/main" id="{DF3990B4-26F4-4123-B670-EAC866C340EA}"/>
              </a:ext>
            </a:extLst>
          </p:cNvPr>
          <p:cNvSpPr>
            <a:spLocks/>
          </p:cNvSpPr>
          <p:nvPr/>
        </p:nvSpPr>
        <p:spPr bwMode="auto">
          <a:xfrm>
            <a:off x="1563545" y="5713011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추가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2" name="Button">
            <a:extLst>
              <a:ext uri="{FF2B5EF4-FFF2-40B4-BE49-F238E27FC236}">
                <a16:creationId xmlns:a16="http://schemas.microsoft.com/office/drawing/2014/main" id="{0D4513FB-22A9-4DEA-AB0E-780A5B7E88EC}"/>
              </a:ext>
            </a:extLst>
          </p:cNvPr>
          <p:cNvSpPr>
            <a:spLocks/>
          </p:cNvSpPr>
          <p:nvPr/>
        </p:nvSpPr>
        <p:spPr bwMode="auto">
          <a:xfrm>
            <a:off x="2124543" y="5713012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삭제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7555DF5B-E0ED-4B54-A669-D0BE445DBFDE}"/>
              </a:ext>
            </a:extLst>
          </p:cNvPr>
          <p:cNvSpPr/>
          <p:nvPr/>
        </p:nvSpPr>
        <p:spPr>
          <a:xfrm>
            <a:off x="482600" y="1762571"/>
            <a:ext cx="129760" cy="138112"/>
          </a:xfrm>
          <a:prstGeom prst="ellipse">
            <a:avLst/>
          </a:prstGeom>
          <a:solidFill>
            <a:srgbClr val="D60C0C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Text Box">
            <a:extLst>
              <a:ext uri="{FF2B5EF4-FFF2-40B4-BE49-F238E27FC236}">
                <a16:creationId xmlns:a16="http://schemas.microsoft.com/office/drawing/2014/main" id="{9FE9ADF7-E1AA-43A4-9842-2CFC90395EFE}"/>
              </a:ext>
            </a:extLst>
          </p:cNvPr>
          <p:cNvSpPr/>
          <p:nvPr/>
        </p:nvSpPr>
        <p:spPr>
          <a:xfrm>
            <a:off x="511176" y="1938351"/>
            <a:ext cx="289709" cy="22570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16" name="Text Box">
            <a:extLst>
              <a:ext uri="{FF2B5EF4-FFF2-40B4-BE49-F238E27FC236}">
                <a16:creationId xmlns:a16="http://schemas.microsoft.com/office/drawing/2014/main" id="{A8654E98-1664-4662-902D-5C3C9E4B7129}"/>
              </a:ext>
            </a:extLst>
          </p:cNvPr>
          <p:cNvSpPr/>
          <p:nvPr/>
        </p:nvSpPr>
        <p:spPr>
          <a:xfrm>
            <a:off x="807344" y="1938350"/>
            <a:ext cx="289709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2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4" name="Text Box">
            <a:extLst>
              <a:ext uri="{FF2B5EF4-FFF2-40B4-BE49-F238E27FC236}">
                <a16:creationId xmlns:a16="http://schemas.microsoft.com/office/drawing/2014/main" id="{357480A6-7865-46A8-9EEA-AB76D354A04A}"/>
              </a:ext>
            </a:extLst>
          </p:cNvPr>
          <p:cNvSpPr/>
          <p:nvPr/>
        </p:nvSpPr>
        <p:spPr>
          <a:xfrm>
            <a:off x="627635" y="2263788"/>
            <a:ext cx="1010731" cy="22570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Page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9" name="Text Box">
            <a:extLst>
              <a:ext uri="{FF2B5EF4-FFF2-40B4-BE49-F238E27FC236}">
                <a16:creationId xmlns:a16="http://schemas.microsoft.com/office/drawing/2014/main" id="{8C8D47C2-E080-4564-B239-D11B85C48253}"/>
              </a:ext>
            </a:extLst>
          </p:cNvPr>
          <p:cNvSpPr/>
          <p:nvPr/>
        </p:nvSpPr>
        <p:spPr>
          <a:xfrm>
            <a:off x="1110063" y="1931165"/>
            <a:ext cx="289709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3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71" name="Text Box">
            <a:extLst>
              <a:ext uri="{FF2B5EF4-FFF2-40B4-BE49-F238E27FC236}">
                <a16:creationId xmlns:a16="http://schemas.microsoft.com/office/drawing/2014/main" id="{10154C68-48A6-44C8-8A80-BB88B4850B02}"/>
              </a:ext>
            </a:extLst>
          </p:cNvPr>
          <p:cNvSpPr/>
          <p:nvPr/>
        </p:nvSpPr>
        <p:spPr>
          <a:xfrm>
            <a:off x="1426478" y="1933512"/>
            <a:ext cx="289709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4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72" name="Text Box">
            <a:extLst>
              <a:ext uri="{FF2B5EF4-FFF2-40B4-BE49-F238E27FC236}">
                <a16:creationId xmlns:a16="http://schemas.microsoft.com/office/drawing/2014/main" id="{52253CA9-8B1E-4977-8766-44AAB190A6FF}"/>
              </a:ext>
            </a:extLst>
          </p:cNvPr>
          <p:cNvSpPr/>
          <p:nvPr/>
        </p:nvSpPr>
        <p:spPr>
          <a:xfrm>
            <a:off x="1738610" y="1929557"/>
            <a:ext cx="289709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0856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/syst01/SYST0103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ko-KR" altLang="en-US"/>
              <a:t>화면정의</a:t>
            </a:r>
            <a:r>
              <a:rPr lang="en-US" altLang="ko-KR"/>
              <a:t>: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ko-KR" altLang="en-US"/>
              <a:t>신청서 관리 항목 등록 화면</a:t>
            </a:r>
            <a:r>
              <a:rPr lang="en-US" altLang="ko-KR"/>
              <a:t>.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항목유형타입 </a:t>
            </a:r>
            <a:r>
              <a:rPr lang="en-US" altLang="ko-KR"/>
              <a:t>: </a:t>
            </a:r>
            <a:r>
              <a:rPr lang="ko-KR" altLang="en-US"/>
              <a:t>단일</a:t>
            </a:r>
            <a:r>
              <a:rPr lang="en-US" altLang="ko-KR"/>
              <a:t>,</a:t>
            </a:r>
            <a:r>
              <a:rPr lang="ko-KR" altLang="en-US"/>
              <a:t>다중</a:t>
            </a:r>
            <a:r>
              <a:rPr lang="en-US" altLang="ko-KR"/>
              <a:t>,</a:t>
            </a:r>
            <a:r>
              <a:rPr lang="ko-KR" altLang="en-US"/>
              <a:t>목록 선택 일 경우 화면 구성</a:t>
            </a:r>
            <a:endParaRPr lang="en-US" altLang="ko-KR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ko-KR"/>
              <a:t>TABLE : </a:t>
            </a:r>
            <a:r>
              <a:rPr lang="ko-KR" altLang="en-US" err="1"/>
              <a:t>신청서템블릿항목내역</a:t>
            </a:r>
            <a:r>
              <a:rPr lang="en-US" altLang="ko-KR"/>
              <a:t>(CBRTMTMA3L) </a:t>
            </a:r>
          </a:p>
          <a:p>
            <a:pPr fontAlgn="auto">
              <a:spcAft>
                <a:spcPts val="0"/>
              </a:spcAft>
              <a:buAutoNum type="arabicParenR"/>
              <a:defRPr/>
            </a:pPr>
            <a:r>
              <a:rPr lang="ko-KR" altLang="en-US"/>
              <a:t>항목구성코드 </a:t>
            </a:r>
            <a:r>
              <a:rPr lang="en-US" altLang="ko-KR"/>
              <a:t>: </a:t>
            </a:r>
            <a:r>
              <a:rPr lang="ko-KR" altLang="en-US"/>
              <a:t>신청서 코드 관리에서 등록 한 내역을 팝업을 통해 선택 하도록 한다</a:t>
            </a:r>
            <a:r>
              <a:rPr lang="en-US" altLang="ko-KR"/>
              <a:t>.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ko-KR"/>
              <a:t>  - </a:t>
            </a:r>
            <a:r>
              <a:rPr lang="ko-KR" altLang="en-US"/>
              <a:t>컬럼</a:t>
            </a:r>
            <a:r>
              <a:rPr lang="en-US" altLang="ko-KR"/>
              <a:t>:</a:t>
            </a:r>
            <a:r>
              <a:rPr lang="ko-KR" altLang="en-US" err="1"/>
              <a:t>신청서템플릿코드</a:t>
            </a:r>
            <a:r>
              <a:rPr lang="en-US" altLang="ko-KR"/>
              <a:t>(LTOAP_TPL_C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altLang="ko-KR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ko-KR"/>
              <a:t>2) </a:t>
            </a:r>
            <a:r>
              <a:rPr lang="ko-KR" altLang="en-US"/>
              <a:t>컨트롤의 </a:t>
            </a:r>
            <a:r>
              <a:rPr lang="en-US" altLang="ko-KR"/>
              <a:t>ID</a:t>
            </a:r>
            <a:r>
              <a:rPr lang="ko-KR" altLang="en-US"/>
              <a:t>값</a:t>
            </a:r>
            <a:endParaRPr lang="en-US" altLang="ko-KR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단일</a:t>
            </a:r>
            <a:r>
              <a:rPr lang="en-US" altLang="ko-KR"/>
              <a:t>/</a:t>
            </a:r>
            <a:r>
              <a:rPr lang="ko-KR" altLang="en-US"/>
              <a:t>다중</a:t>
            </a:r>
            <a:r>
              <a:rPr lang="en-US" altLang="ko-KR"/>
              <a:t>(check/radio)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ko-KR" altLang="en-US"/>
              <a:t> </a:t>
            </a:r>
            <a:r>
              <a:rPr lang="ko-KR" altLang="en-US" err="1"/>
              <a:t>템블릿고유번호</a:t>
            </a:r>
            <a:r>
              <a:rPr lang="en-US" altLang="ko-KR"/>
              <a:t>_</a:t>
            </a:r>
            <a:r>
              <a:rPr lang="ko-KR" altLang="en-US"/>
              <a:t>관리</a:t>
            </a:r>
            <a:r>
              <a:rPr lang="en-US" altLang="ko-KR"/>
              <a:t>Alias_</a:t>
            </a:r>
            <a:r>
              <a:rPr lang="ko-KR" altLang="en-US"/>
              <a:t>순번</a:t>
            </a:r>
            <a:r>
              <a:rPr lang="en-US" altLang="ko-KR"/>
              <a:t>(1)</a:t>
            </a:r>
          </a:p>
        </p:txBody>
      </p:sp>
      <p:sp>
        <p:nvSpPr>
          <p:cNvPr id="10" name="Text Box">
            <a:extLst>
              <a:ext uri="{FF2B5EF4-FFF2-40B4-BE49-F238E27FC236}">
                <a16:creationId xmlns:a16="http://schemas.microsoft.com/office/drawing/2014/main" id="{DBE66086-C7D2-4215-9DC5-3953172A648A}"/>
              </a:ext>
            </a:extLst>
          </p:cNvPr>
          <p:cNvSpPr/>
          <p:nvPr/>
        </p:nvSpPr>
        <p:spPr>
          <a:xfrm>
            <a:off x="511175" y="1526281"/>
            <a:ext cx="623888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기본정보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1" name="Text Box">
            <a:extLst>
              <a:ext uri="{FF2B5EF4-FFF2-40B4-BE49-F238E27FC236}">
                <a16:creationId xmlns:a16="http://schemas.microsoft.com/office/drawing/2014/main" id="{E2A80FF0-7C73-45AD-ACA1-355E5B61A5EA}"/>
              </a:ext>
            </a:extLst>
          </p:cNvPr>
          <p:cNvSpPr/>
          <p:nvPr/>
        </p:nvSpPr>
        <p:spPr>
          <a:xfrm>
            <a:off x="1140520" y="1528663"/>
            <a:ext cx="905577" cy="22570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항목관리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E3D607B-8874-42C3-A8C3-0809CF997883}"/>
              </a:ext>
            </a:extLst>
          </p:cNvPr>
          <p:cNvCxnSpPr>
            <a:cxnSpLocks/>
          </p:cNvCxnSpPr>
          <p:nvPr/>
        </p:nvCxnSpPr>
        <p:spPr>
          <a:xfrm>
            <a:off x="2048371" y="1528008"/>
            <a:ext cx="0" cy="23336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A449E81-B5A9-44D9-BF72-D3E2EA7B60C2}"/>
              </a:ext>
            </a:extLst>
          </p:cNvPr>
          <p:cNvCxnSpPr>
            <a:cxnSpLocks/>
          </p:cNvCxnSpPr>
          <p:nvPr/>
        </p:nvCxnSpPr>
        <p:spPr>
          <a:xfrm>
            <a:off x="1133001" y="1528008"/>
            <a:ext cx="0" cy="23336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">
            <a:extLst>
              <a:ext uri="{FF2B5EF4-FFF2-40B4-BE49-F238E27FC236}">
                <a16:creationId xmlns:a16="http://schemas.microsoft.com/office/drawing/2014/main" id="{40880AA0-D707-444C-9B51-7AE63993A49C}"/>
              </a:ext>
            </a:extLst>
          </p:cNvPr>
          <p:cNvSpPr/>
          <p:nvPr/>
        </p:nvSpPr>
        <p:spPr>
          <a:xfrm>
            <a:off x="2062145" y="1528662"/>
            <a:ext cx="1046197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미리보기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5C8F977-7E2C-4148-8312-FB2991C6468E}"/>
              </a:ext>
            </a:extLst>
          </p:cNvPr>
          <p:cNvCxnSpPr>
            <a:cxnSpLocks/>
          </p:cNvCxnSpPr>
          <p:nvPr/>
        </p:nvCxnSpPr>
        <p:spPr>
          <a:xfrm flipH="1">
            <a:off x="511175" y="1759783"/>
            <a:ext cx="73914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Window Frame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361950" y="782638"/>
            <a:ext cx="7564438" cy="534035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25" name="그룹 157"/>
          <p:cNvGrpSpPr>
            <a:grpSpLocks/>
          </p:cNvGrpSpPr>
          <p:nvPr/>
        </p:nvGrpSpPr>
        <p:grpSpPr bwMode="auto">
          <a:xfrm>
            <a:off x="384175" y="887413"/>
            <a:ext cx="7542213" cy="211137"/>
            <a:chOff x="1184447" y="3314541"/>
            <a:chExt cx="7541482" cy="209638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2E86028-6777-4C52-8DAB-4AED346625E6}"/>
                </a:ext>
              </a:extLst>
            </p:cNvPr>
            <p:cNvCxnSpPr/>
            <p:nvPr/>
          </p:nvCxnSpPr>
          <p:spPr>
            <a:xfrm flipH="1">
              <a:off x="1184447" y="3524179"/>
              <a:ext cx="7541482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모서리가 둥근 직사각형 37">
              <a:extLst>
                <a:ext uri="{FF2B5EF4-FFF2-40B4-BE49-F238E27FC236}">
                  <a16:creationId xmlns:a16="http://schemas.microsoft.com/office/drawing/2014/main" id="{21379B54-1164-4809-90EB-EE84C91387F1}"/>
                </a:ext>
              </a:extLst>
            </p:cNvPr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신청서관리</a:t>
              </a:r>
              <a:endParaRPr kumimoji="0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모서리가 둥근 직사각형 38">
              <a:extLst>
                <a:ext uri="{FF2B5EF4-FFF2-40B4-BE49-F238E27FC236}">
                  <a16:creationId xmlns:a16="http://schemas.microsoft.com/office/drawing/2014/main" id="{388925E2-66DD-4434-887F-08CA1052C0A1}"/>
                </a:ext>
              </a:extLst>
            </p:cNvPr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홈 </a:t>
              </a:r>
              <a:r>
                <a:rPr kumimoji="0" lang="en-US" altLang="ko-KR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&gt; </a:t>
              </a:r>
              <a:r>
                <a:rPr kumimoji="0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관리페에지 </a:t>
              </a:r>
              <a:r>
                <a:rPr kumimoji="0" lang="en-US" altLang="ko-KR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&gt; </a:t>
              </a:r>
              <a:r>
                <a:rPr kumimoji="0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신청서관리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B545DC8-2AB3-4B78-BA74-51A7F505A4CD}"/>
                </a:ext>
              </a:extLst>
            </p:cNvPr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158"/>
          <p:cNvGrpSpPr>
            <a:grpSpLocks/>
          </p:cNvGrpSpPr>
          <p:nvPr/>
        </p:nvGrpSpPr>
        <p:grpSpPr bwMode="auto">
          <a:xfrm>
            <a:off x="361950" y="1206500"/>
            <a:ext cx="7540625" cy="198438"/>
            <a:chOff x="4281522" y="3339258"/>
            <a:chExt cx="7541392" cy="198895"/>
          </a:xfrm>
        </p:grpSpPr>
        <p:sp>
          <p:nvSpPr>
            <p:cNvPr id="31" name="모서리가 둥근 직사각형 77">
              <a:extLst>
                <a:ext uri="{FF2B5EF4-FFF2-40B4-BE49-F238E27FC236}">
                  <a16:creationId xmlns:a16="http://schemas.microsoft.com/office/drawing/2014/main" id="{79A9DEDF-007D-4A30-9E64-AFFD608F1B01}"/>
                </a:ext>
              </a:extLst>
            </p:cNvPr>
            <p:cNvSpPr/>
            <p:nvPr/>
          </p:nvSpPr>
          <p:spPr>
            <a:xfrm>
              <a:off x="4291047" y="3339258"/>
              <a:ext cx="2207358" cy="151013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STEP2. </a:t>
              </a:r>
              <a:r>
                <a:rPr kumimoji="0" lang="ko-KR" alt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신청서관리 </a:t>
              </a:r>
              <a:r>
                <a:rPr kumimoji="0" lang="en-US" altLang="ko-KR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- </a:t>
              </a:r>
              <a:r>
                <a:rPr kumimoji="0" lang="ko-KR" alt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처리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1789472-023D-4113-AEDC-335265C6CBDD}"/>
                </a:ext>
              </a:extLst>
            </p:cNvPr>
            <p:cNvCxnSpPr/>
            <p:nvPr/>
          </p:nvCxnSpPr>
          <p:spPr>
            <a:xfrm flipH="1">
              <a:off x="4281522" y="3538153"/>
              <a:ext cx="7541392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홈</a:t>
            </a:r>
            <a:r>
              <a:rPr lang="en-US" altLang="ko-KR"/>
              <a:t>&gt;</a:t>
            </a:r>
            <a:r>
              <a:rPr lang="ko-KR" altLang="en-US"/>
              <a:t>관리페이지</a:t>
            </a:r>
            <a:r>
              <a:rPr lang="en-US" altLang="ko-KR"/>
              <a:t>&gt;</a:t>
            </a:r>
            <a:r>
              <a:rPr lang="ko-KR" altLang="en-US"/>
              <a:t>신청서관리</a:t>
            </a:r>
          </a:p>
        </p:txBody>
      </p:sp>
      <p:sp>
        <p:nvSpPr>
          <p:cNvPr id="34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신청서관리 </a:t>
            </a:r>
            <a:r>
              <a:rPr lang="en-US" altLang="ko-KR"/>
              <a:t>-</a:t>
            </a:r>
            <a:r>
              <a:rPr lang="ko-KR" altLang="en-US"/>
              <a:t>처리</a:t>
            </a:r>
            <a:endParaRPr lang="en-US" altLang="ko-KR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5C8F977-7E2C-4148-8312-FB2991C6468E}"/>
              </a:ext>
            </a:extLst>
          </p:cNvPr>
          <p:cNvCxnSpPr>
            <a:cxnSpLocks/>
          </p:cNvCxnSpPr>
          <p:nvPr/>
        </p:nvCxnSpPr>
        <p:spPr>
          <a:xfrm flipH="1">
            <a:off x="511175" y="1759783"/>
            <a:ext cx="73914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C063AD60-F26A-4B45-85B3-BDF2A1235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723371"/>
              </p:ext>
            </p:extLst>
          </p:nvPr>
        </p:nvGraphicFramePr>
        <p:xfrm>
          <a:off x="2688116" y="1873326"/>
          <a:ext cx="5233509" cy="2621359"/>
        </p:xfrm>
        <a:graphic>
          <a:graphicData uri="http://schemas.openxmlformats.org/drawingml/2006/table">
            <a:tbl>
              <a:tblPr firstRow="1" bandRow="1"/>
              <a:tblGrid>
                <a:gridCol w="985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40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2225">
                <a:tc>
                  <a:txBody>
                    <a:bodyPr/>
                    <a:lstStyle/>
                    <a:p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항목명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r>
                        <a:rPr lang="en-US" altLang="ko-KR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Alias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항목유형타입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 </a:t>
                      </a:r>
                      <a:endParaRPr lang="en-US" sz="900" b="0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필수여부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altLang="ko-KR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541856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항목구성코드명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r>
                        <a:rPr lang="en-US" altLang="ko-KR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Client Event</a:t>
                      </a:r>
                      <a:endParaRPr lang="en-US" sz="900" b="0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Client Method</a:t>
                      </a:r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r>
                        <a:rPr lang="en-US" altLang="ko-KR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Method Params</a:t>
                      </a: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기간계여부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err="1"/>
                        <a:t>기간계인덱스</a:t>
                      </a:r>
                      <a:endParaRPr lang="ko-KR" altLang="en-US" sz="900"/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916426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r>
                        <a:rPr 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readOnly</a:t>
                      </a:r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여부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Visible </a:t>
                      </a:r>
                      <a:r>
                        <a:rPr lang="ko-KR" altLang="en-US" sz="900"/>
                        <a:t>여부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ko-KR" altLang="en-US" sz="900"/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02196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항목설명</a:t>
                      </a: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57849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5DE76648-EB64-4FBB-968D-26DB2A1B0455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72278" y="2149682"/>
            <a:ext cx="2144347" cy="3501816"/>
          </a:xfrm>
          <a:prstGeom prst="rect">
            <a:avLst/>
          </a:prstGeom>
        </p:spPr>
      </p:pic>
      <p:grpSp>
        <p:nvGrpSpPr>
          <p:cNvPr id="9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321D52A6-0125-40F4-A1F8-8FCA67BB09CD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6243633" y="2261782"/>
            <a:ext cx="381100" cy="212366"/>
            <a:chOff x="593892" y="1585342"/>
            <a:chExt cx="396880" cy="212008"/>
          </a:xfrm>
        </p:grpSpPr>
        <p:sp>
          <p:nvSpPr>
            <p:cNvPr id="96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6465C47D-B841-4C49-90A9-3A998650E781}"/>
                </a:ext>
              </a:extLst>
            </p:cNvPr>
            <p:cNvSpPr/>
            <p:nvPr/>
          </p:nvSpPr>
          <p:spPr>
            <a:xfrm>
              <a:off x="593892" y="1624783"/>
              <a:ext cx="133543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97" name="Check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FCF7E717-D2D8-4517-B8BD-CD05FE95C7D2}"/>
                </a:ext>
              </a:extLst>
            </p:cNvPr>
            <p:cNvSpPr/>
            <p:nvPr/>
          </p:nvSpPr>
          <p:spPr>
            <a:xfrm>
              <a:off x="630458" y="1661234"/>
              <a:ext cx="58822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98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A14C72FC-9248-49EA-AAD0-FD1CDEC57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242" y="1585342"/>
              <a:ext cx="263530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예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99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1E12A3F2-7E64-4DF9-89CF-735A8F7F688A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792906" y="2260194"/>
            <a:ext cx="603021" cy="212366"/>
            <a:chOff x="593892" y="1585342"/>
            <a:chExt cx="628255" cy="212008"/>
          </a:xfrm>
        </p:grpSpPr>
        <p:sp>
          <p:nvSpPr>
            <p:cNvPr id="100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46DD6417-5D84-45D6-B026-41D88BDDD905}"/>
                </a:ext>
              </a:extLst>
            </p:cNvPr>
            <p:cNvSpPr/>
            <p:nvPr/>
          </p:nvSpPr>
          <p:spPr>
            <a:xfrm>
              <a:off x="593892" y="1624784"/>
              <a:ext cx="133599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01" name="Check" descr="&lt;SmartSettings&gt;&lt;SmartResize anchorLeft=&quot;Absolute&quot; anchorTop=&quot;None&quot; anchorRight=&quot;None&quot; anchorBottom=&quot;None&quot; /&gt;&lt;/SmartSettings&gt;" hidden="1">
              <a:extLst>
                <a:ext uri="{FF2B5EF4-FFF2-40B4-BE49-F238E27FC236}">
                  <a16:creationId xmlns:a16="http://schemas.microsoft.com/office/drawing/2014/main" id="{FD143BB0-3D75-4240-A40C-9BA9C9269E7F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630473" y="1661234"/>
              <a:ext cx="58847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02" name="Lab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B859EC7-27CA-4E84-B61F-69DAB06E3AFA}"/>
                </a:ext>
              </a:extLst>
            </p:cNvPr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727242" y="1585342"/>
              <a:ext cx="494905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아니요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04" name="Drop-Down Box">
            <a:extLst>
              <a:ext uri="{FF2B5EF4-FFF2-40B4-BE49-F238E27FC236}">
                <a16:creationId xmlns:a16="http://schemas.microsoft.com/office/drawing/2014/main" id="{CC068EEF-3717-4B41-AB77-4A23A9DA00CA}"/>
              </a:ext>
            </a:extLst>
          </p:cNvPr>
          <p:cNvGrpSpPr>
            <a:grpSpLocks/>
          </p:cNvGrpSpPr>
          <p:nvPr/>
        </p:nvGrpSpPr>
        <p:grpSpPr bwMode="auto">
          <a:xfrm>
            <a:off x="3729303" y="2246676"/>
            <a:ext cx="1176744" cy="241092"/>
            <a:chOff x="595686" y="1218243"/>
            <a:chExt cx="1368150" cy="326840"/>
          </a:xfrm>
        </p:grpSpPr>
        <p:sp>
          <p:nvSpPr>
            <p:cNvPr id="105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CA17796-0639-4912-BB81-A5E4494C062D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595686" y="1218243"/>
              <a:ext cx="1368150" cy="32684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0800" rIns="256032" bIns="5080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단일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,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다중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,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목록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06" name="Arrow Dow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CA8CF378-76CE-4F2F-A2C3-C4A6FDF14DCB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32166 w 197"/>
                <a:gd name="T3" fmla="*/ 36177 h 115"/>
                <a:gd name="T4" fmla="*/ 64008 w 197"/>
                <a:gd name="T5" fmla="*/ 0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7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F24E5F5E-B266-4437-A84C-EC12215800E3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3730830" y="1913947"/>
            <a:ext cx="1160117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개인법인구분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8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93CACB35-DD01-42B2-AAFE-D1110326DF72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6010594" y="1909556"/>
            <a:ext cx="1228278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err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UserType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C8DDBAE-43D3-4DA1-BB64-0142BA6BDB79}"/>
              </a:ext>
            </a:extLst>
          </p:cNvPr>
          <p:cNvGrpSpPr/>
          <p:nvPr/>
        </p:nvGrpSpPr>
        <p:grpSpPr>
          <a:xfrm>
            <a:off x="6032119" y="2913464"/>
            <a:ext cx="1617798" cy="221202"/>
            <a:chOff x="6032119" y="2913464"/>
            <a:chExt cx="1617798" cy="221202"/>
          </a:xfrm>
        </p:grpSpPr>
        <p:sp>
          <p:nvSpPr>
            <p:cNvPr id="126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3EE9009-8499-45CF-AD04-7EE08FF792CB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 bwMode="auto">
            <a:xfrm>
              <a:off x="6032119" y="2913464"/>
              <a:ext cx="1617798" cy="22120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0800" rIns="256032" bIns="5080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err="1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fnCheckInput</a:t>
              </a: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(arg1, arg2)</a:t>
              </a:r>
            </a:p>
          </p:txBody>
        </p:sp>
        <p:sp>
          <p:nvSpPr>
            <p:cNvPr id="127" name="Arrow Dow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1A1BD16B-6643-4D2E-B2E3-63DC84E9ED2E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7528026" y="3026845"/>
              <a:ext cx="75688" cy="14959"/>
            </a:xfrm>
            <a:custGeom>
              <a:avLst/>
              <a:gdLst>
                <a:gd name="T0" fmla="*/ 0 w 197"/>
                <a:gd name="T1" fmla="*/ 0 h 115"/>
                <a:gd name="T2" fmla="*/ 32166 w 197"/>
                <a:gd name="T3" fmla="*/ 36177 h 115"/>
                <a:gd name="T4" fmla="*/ 64008 w 197"/>
                <a:gd name="T5" fmla="*/ 0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28" name="Drop-Down Box">
            <a:extLst>
              <a:ext uri="{FF2B5EF4-FFF2-40B4-BE49-F238E27FC236}">
                <a16:creationId xmlns:a16="http://schemas.microsoft.com/office/drawing/2014/main" id="{A7035024-7FF2-4AF7-9836-655091484054}"/>
              </a:ext>
            </a:extLst>
          </p:cNvPr>
          <p:cNvGrpSpPr>
            <a:grpSpLocks/>
          </p:cNvGrpSpPr>
          <p:nvPr/>
        </p:nvGrpSpPr>
        <p:grpSpPr bwMode="auto">
          <a:xfrm>
            <a:off x="3722557" y="2913891"/>
            <a:ext cx="1190236" cy="241092"/>
            <a:chOff x="595686" y="1215465"/>
            <a:chExt cx="1368150" cy="332395"/>
          </a:xfrm>
        </p:grpSpPr>
        <p:sp>
          <p:nvSpPr>
            <p:cNvPr id="129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1DEEB61-4EAC-44B0-9F01-EA34A25A2C13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595686" y="1215465"/>
              <a:ext cx="1368150" cy="33239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0800" rIns="256032" bIns="5080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err="1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onBlur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30" name="Arrow Dow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C2105A39-5C3F-4168-83B2-307BCD6962E7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32166 w 197"/>
                <a:gd name="T3" fmla="*/ 36177 h 115"/>
                <a:gd name="T4" fmla="*/ 64008 w 197"/>
                <a:gd name="T5" fmla="*/ 0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2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802C6006-D659-42D3-8D8C-395910036016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726175" y="3253435"/>
            <a:ext cx="391527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항목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Alias</a:t>
            </a: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를 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‘|’</a:t>
            </a: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로 구분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, ex) </a:t>
            </a:r>
            <a:r>
              <a:rPr kumimoji="0" lang="en-US" altLang="ko-KR" sz="900" b="0" i="0" u="none" strike="noStrike" kern="1200" cap="none" spc="0" normalizeH="0" baseline="0" noProof="0" err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CompanyName|companyType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133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1BA13997-1039-4199-9CD6-B239F1618228}"/>
              </a:ext>
            </a:extLst>
          </p:cNvPr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3770658" y="3599565"/>
            <a:ext cx="381100" cy="212366"/>
            <a:chOff x="593892" y="1585342"/>
            <a:chExt cx="396880" cy="212008"/>
          </a:xfrm>
        </p:grpSpPr>
        <p:sp>
          <p:nvSpPr>
            <p:cNvPr id="134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B7FAAC6F-A7FC-407B-AB00-44F930D3C83E}"/>
                </a:ext>
              </a:extLst>
            </p:cNvPr>
            <p:cNvSpPr/>
            <p:nvPr/>
          </p:nvSpPr>
          <p:spPr>
            <a:xfrm>
              <a:off x="593892" y="1624783"/>
              <a:ext cx="133543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35" name="Check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A5B43129-E198-4061-8D05-108392B51E22}"/>
                </a:ext>
              </a:extLst>
            </p:cNvPr>
            <p:cNvSpPr/>
            <p:nvPr/>
          </p:nvSpPr>
          <p:spPr>
            <a:xfrm>
              <a:off x="630458" y="1661234"/>
              <a:ext cx="58822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36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192FE97B-B442-47D8-A055-3D276FD0B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242" y="1585342"/>
              <a:ext cx="263530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예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37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879504BD-EDD0-4649-9E1D-93F7395C14A0}"/>
              </a:ext>
            </a:extLst>
          </p:cNvPr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4319931" y="3597977"/>
            <a:ext cx="603021" cy="212366"/>
            <a:chOff x="593892" y="1585342"/>
            <a:chExt cx="628255" cy="212008"/>
          </a:xfrm>
        </p:grpSpPr>
        <p:sp>
          <p:nvSpPr>
            <p:cNvPr id="138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A6B9064C-595E-41AD-84A9-6EDC6FB47B80}"/>
                </a:ext>
              </a:extLst>
            </p:cNvPr>
            <p:cNvSpPr/>
            <p:nvPr/>
          </p:nvSpPr>
          <p:spPr>
            <a:xfrm>
              <a:off x="593892" y="1624784"/>
              <a:ext cx="133599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39" name="Check" descr="&lt;SmartSettings&gt;&lt;SmartResize anchorLeft=&quot;Absolute&quot; anchorTop=&quot;None&quot; anchorRight=&quot;None&quot; anchorBottom=&quot;None&quot; /&gt;&lt;/SmartSettings&gt;" hidden="1">
              <a:extLst>
                <a:ext uri="{FF2B5EF4-FFF2-40B4-BE49-F238E27FC236}">
                  <a16:creationId xmlns:a16="http://schemas.microsoft.com/office/drawing/2014/main" id="{84B59A65-ECE5-426F-96A6-4AE8A426A1DC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30473" y="1661234"/>
              <a:ext cx="58847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40" name="Lab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D94B2EF-160A-433F-9A89-16050D042A72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727242" y="1585342"/>
              <a:ext cx="494905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아니요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41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A4946CF4-9880-41FE-A12B-424674C022A1}"/>
              </a:ext>
            </a:extLst>
          </p:cNvPr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3770658" y="3918954"/>
            <a:ext cx="381100" cy="212366"/>
            <a:chOff x="593892" y="1585342"/>
            <a:chExt cx="396880" cy="212008"/>
          </a:xfrm>
        </p:grpSpPr>
        <p:sp>
          <p:nvSpPr>
            <p:cNvPr id="142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1028BDF2-3108-47A3-A758-717EDC86DEB0}"/>
                </a:ext>
              </a:extLst>
            </p:cNvPr>
            <p:cNvSpPr/>
            <p:nvPr/>
          </p:nvSpPr>
          <p:spPr>
            <a:xfrm>
              <a:off x="593892" y="1624783"/>
              <a:ext cx="133543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43" name="Check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2E9AA817-60BF-45D9-B2F3-46D515CFF73C}"/>
                </a:ext>
              </a:extLst>
            </p:cNvPr>
            <p:cNvSpPr/>
            <p:nvPr/>
          </p:nvSpPr>
          <p:spPr>
            <a:xfrm>
              <a:off x="630458" y="1661234"/>
              <a:ext cx="58822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44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50FA8FE1-8205-420C-93DD-F1D0F1697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242" y="1585342"/>
              <a:ext cx="263530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예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4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EBD68CD3-1D53-484C-8763-984367A2E8EF}"/>
              </a:ext>
            </a:extLst>
          </p:cNvPr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4319931" y="3917366"/>
            <a:ext cx="603021" cy="212366"/>
            <a:chOff x="593892" y="1585342"/>
            <a:chExt cx="628255" cy="212008"/>
          </a:xfrm>
        </p:grpSpPr>
        <p:sp>
          <p:nvSpPr>
            <p:cNvPr id="146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EF6DF7C4-E6ED-4315-97E0-1AA8680D738D}"/>
                </a:ext>
              </a:extLst>
            </p:cNvPr>
            <p:cNvSpPr/>
            <p:nvPr/>
          </p:nvSpPr>
          <p:spPr>
            <a:xfrm>
              <a:off x="593892" y="1624784"/>
              <a:ext cx="133599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47" name="Check" descr="&lt;SmartSettings&gt;&lt;SmartResize anchorLeft=&quot;Absolute&quot; anchorTop=&quot;None&quot; anchorRight=&quot;None&quot; anchorBottom=&quot;None&quot; /&gt;&lt;/SmartSettings&gt;" hidden="1">
              <a:extLst>
                <a:ext uri="{FF2B5EF4-FFF2-40B4-BE49-F238E27FC236}">
                  <a16:creationId xmlns:a16="http://schemas.microsoft.com/office/drawing/2014/main" id="{A7330452-1864-4CA0-8354-EE05BF538121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30473" y="1661234"/>
              <a:ext cx="58847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48" name="Lab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A678E6A-A3C6-47C2-B2A8-6B86512AB7AF}"/>
                </a:ext>
              </a:extLst>
            </p:cNvPr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727242" y="1585342"/>
              <a:ext cx="494905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아니요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49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74B17584-C195-4EE1-AABE-E2C1292952D3}"/>
              </a:ext>
            </a:extLst>
          </p:cNvPr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6243633" y="3908827"/>
            <a:ext cx="381100" cy="212366"/>
            <a:chOff x="593892" y="1585342"/>
            <a:chExt cx="396880" cy="212008"/>
          </a:xfrm>
        </p:grpSpPr>
        <p:sp>
          <p:nvSpPr>
            <p:cNvPr id="150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933E9440-2832-4F8B-A1B9-87135A555AEC}"/>
                </a:ext>
              </a:extLst>
            </p:cNvPr>
            <p:cNvSpPr/>
            <p:nvPr/>
          </p:nvSpPr>
          <p:spPr>
            <a:xfrm>
              <a:off x="593892" y="1624783"/>
              <a:ext cx="133543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1" name="Check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CC2A5057-6F6A-4367-A2D4-DC88417D1172}"/>
                </a:ext>
              </a:extLst>
            </p:cNvPr>
            <p:cNvSpPr/>
            <p:nvPr/>
          </p:nvSpPr>
          <p:spPr>
            <a:xfrm>
              <a:off x="630458" y="1661234"/>
              <a:ext cx="58822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2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39579775-F27B-4689-AACD-8C8C4B7B8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242" y="1585342"/>
              <a:ext cx="263530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예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53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99DECF2C-38F0-4BC3-9F69-DAC96B88ECF7}"/>
              </a:ext>
            </a:extLst>
          </p:cNvPr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6792906" y="3907239"/>
            <a:ext cx="603021" cy="212366"/>
            <a:chOff x="593892" y="1585342"/>
            <a:chExt cx="628255" cy="212008"/>
          </a:xfrm>
        </p:grpSpPr>
        <p:sp>
          <p:nvSpPr>
            <p:cNvPr id="154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819DD5E3-5241-4A45-9DF7-24E141C65478}"/>
                </a:ext>
              </a:extLst>
            </p:cNvPr>
            <p:cNvSpPr/>
            <p:nvPr/>
          </p:nvSpPr>
          <p:spPr>
            <a:xfrm>
              <a:off x="593892" y="1624784"/>
              <a:ext cx="133599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5" name="Check" descr="&lt;SmartSettings&gt;&lt;SmartResize anchorLeft=&quot;Absolute&quot; anchorTop=&quot;None&quot; anchorRight=&quot;None&quot; anchorBottom=&quot;None&quot; /&gt;&lt;/SmartSettings&gt;" hidden="1">
              <a:extLst>
                <a:ext uri="{FF2B5EF4-FFF2-40B4-BE49-F238E27FC236}">
                  <a16:creationId xmlns:a16="http://schemas.microsoft.com/office/drawing/2014/main" id="{6B268367-BBBF-4878-BCF3-8648E6A008C7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30473" y="1661234"/>
              <a:ext cx="58847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6" name="Lab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623045C-A492-4C76-8D06-1436C38D4063}"/>
                </a:ext>
              </a:extLst>
            </p:cNvPr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27242" y="1585342"/>
              <a:ext cx="494905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아니요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57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484CED5B-0BF4-4452-B240-A1849E60C93D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6211366" y="3563695"/>
            <a:ext cx="734028" cy="24706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8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B9613723-DCA6-4B56-8474-C49F007E17D6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3729929" y="4212580"/>
            <a:ext cx="398067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9" name="Button">
            <a:extLst>
              <a:ext uri="{FF2B5EF4-FFF2-40B4-BE49-F238E27FC236}">
                <a16:creationId xmlns:a16="http://schemas.microsoft.com/office/drawing/2014/main" id="{1DFD3377-A79E-4994-9D4F-F051372B1C0E}"/>
              </a:ext>
            </a:extLst>
          </p:cNvPr>
          <p:cNvSpPr>
            <a:spLocks/>
          </p:cNvSpPr>
          <p:nvPr/>
        </p:nvSpPr>
        <p:spPr bwMode="auto">
          <a:xfrm>
            <a:off x="6792906" y="4538387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저장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0" name="Button">
            <a:extLst>
              <a:ext uri="{FF2B5EF4-FFF2-40B4-BE49-F238E27FC236}">
                <a16:creationId xmlns:a16="http://schemas.microsoft.com/office/drawing/2014/main" id="{A4DCBDDC-66D7-40ED-AC39-16AB766C0B7D}"/>
              </a:ext>
            </a:extLst>
          </p:cNvPr>
          <p:cNvSpPr>
            <a:spLocks/>
          </p:cNvSpPr>
          <p:nvPr/>
        </p:nvSpPr>
        <p:spPr bwMode="auto">
          <a:xfrm>
            <a:off x="7334413" y="4532317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목록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1" name="Button">
            <a:extLst>
              <a:ext uri="{FF2B5EF4-FFF2-40B4-BE49-F238E27FC236}">
                <a16:creationId xmlns:a16="http://schemas.microsoft.com/office/drawing/2014/main" id="{DF3990B4-26F4-4123-B670-EAC866C340EA}"/>
              </a:ext>
            </a:extLst>
          </p:cNvPr>
          <p:cNvSpPr>
            <a:spLocks/>
          </p:cNvSpPr>
          <p:nvPr/>
        </p:nvSpPr>
        <p:spPr bwMode="auto">
          <a:xfrm>
            <a:off x="1563545" y="5713011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추가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2" name="Button">
            <a:extLst>
              <a:ext uri="{FF2B5EF4-FFF2-40B4-BE49-F238E27FC236}">
                <a16:creationId xmlns:a16="http://schemas.microsoft.com/office/drawing/2014/main" id="{0D4513FB-22A9-4DEA-AB0E-780A5B7E88EC}"/>
              </a:ext>
            </a:extLst>
          </p:cNvPr>
          <p:cNvSpPr>
            <a:spLocks/>
          </p:cNvSpPr>
          <p:nvPr/>
        </p:nvSpPr>
        <p:spPr bwMode="auto">
          <a:xfrm>
            <a:off x="2124543" y="5713012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삭제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7555DF5B-E0ED-4B54-A669-D0BE445DBFDE}"/>
              </a:ext>
            </a:extLst>
          </p:cNvPr>
          <p:cNvSpPr/>
          <p:nvPr/>
        </p:nvSpPr>
        <p:spPr>
          <a:xfrm>
            <a:off x="2655228" y="2472560"/>
            <a:ext cx="129760" cy="138112"/>
          </a:xfrm>
          <a:prstGeom prst="ellipse">
            <a:avLst/>
          </a:prstGeom>
          <a:solidFill>
            <a:srgbClr val="D60C0C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Text Box">
            <a:extLst>
              <a:ext uri="{FF2B5EF4-FFF2-40B4-BE49-F238E27FC236}">
                <a16:creationId xmlns:a16="http://schemas.microsoft.com/office/drawing/2014/main" id="{9FE9ADF7-E1AA-43A4-9842-2CFC90395EFE}"/>
              </a:ext>
            </a:extLst>
          </p:cNvPr>
          <p:cNvSpPr/>
          <p:nvPr/>
        </p:nvSpPr>
        <p:spPr>
          <a:xfrm>
            <a:off x="511176" y="1938351"/>
            <a:ext cx="289709" cy="22570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16" name="Text Box">
            <a:extLst>
              <a:ext uri="{FF2B5EF4-FFF2-40B4-BE49-F238E27FC236}">
                <a16:creationId xmlns:a16="http://schemas.microsoft.com/office/drawing/2014/main" id="{A8654E98-1664-4662-902D-5C3C9E4B7129}"/>
              </a:ext>
            </a:extLst>
          </p:cNvPr>
          <p:cNvSpPr/>
          <p:nvPr/>
        </p:nvSpPr>
        <p:spPr>
          <a:xfrm>
            <a:off x="807344" y="1938350"/>
            <a:ext cx="289709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2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4" name="Text Box">
            <a:extLst>
              <a:ext uri="{FF2B5EF4-FFF2-40B4-BE49-F238E27FC236}">
                <a16:creationId xmlns:a16="http://schemas.microsoft.com/office/drawing/2014/main" id="{357480A6-7865-46A8-9EEA-AB76D354A04A}"/>
              </a:ext>
            </a:extLst>
          </p:cNvPr>
          <p:cNvSpPr/>
          <p:nvPr/>
        </p:nvSpPr>
        <p:spPr>
          <a:xfrm>
            <a:off x="627635" y="2263788"/>
            <a:ext cx="1010731" cy="22570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Page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9" name="Text Box">
            <a:extLst>
              <a:ext uri="{FF2B5EF4-FFF2-40B4-BE49-F238E27FC236}">
                <a16:creationId xmlns:a16="http://schemas.microsoft.com/office/drawing/2014/main" id="{8C8D47C2-E080-4564-B239-D11B85C48253}"/>
              </a:ext>
            </a:extLst>
          </p:cNvPr>
          <p:cNvSpPr/>
          <p:nvPr/>
        </p:nvSpPr>
        <p:spPr>
          <a:xfrm>
            <a:off x="1110063" y="1931165"/>
            <a:ext cx="289709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3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71" name="Text Box">
            <a:extLst>
              <a:ext uri="{FF2B5EF4-FFF2-40B4-BE49-F238E27FC236}">
                <a16:creationId xmlns:a16="http://schemas.microsoft.com/office/drawing/2014/main" id="{10154C68-48A6-44C8-8A80-BB88B4850B02}"/>
              </a:ext>
            </a:extLst>
          </p:cNvPr>
          <p:cNvSpPr/>
          <p:nvPr/>
        </p:nvSpPr>
        <p:spPr>
          <a:xfrm>
            <a:off x="1426478" y="1933512"/>
            <a:ext cx="289709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4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72" name="Text Box">
            <a:extLst>
              <a:ext uri="{FF2B5EF4-FFF2-40B4-BE49-F238E27FC236}">
                <a16:creationId xmlns:a16="http://schemas.microsoft.com/office/drawing/2014/main" id="{52253CA9-8B1E-4977-8766-44AAB190A6FF}"/>
              </a:ext>
            </a:extLst>
          </p:cNvPr>
          <p:cNvSpPr/>
          <p:nvPr/>
        </p:nvSpPr>
        <p:spPr>
          <a:xfrm>
            <a:off x="1738610" y="1929557"/>
            <a:ext cx="289709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85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04466B01-783F-4615-B255-9FFF37D61EC1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3722557" y="2556824"/>
            <a:ext cx="1200395" cy="241092"/>
          </a:xfrm>
          <a:prstGeom prst="rect">
            <a:avLst/>
          </a:prstGeom>
          <a:solidFill>
            <a:srgbClr val="E7E6E6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noProof="1">
                <a:solidFill>
                  <a:srgbClr val="5F5F5F"/>
                </a:solidFill>
                <a:cs typeface="Segoe UI" panose="020B0502040204020203" pitchFamily="34" charset="0"/>
              </a:rPr>
              <a:t>개인법인구분</a:t>
            </a:r>
            <a:endParaRPr lang="en-US" altLang="ko-KR" sz="900" noProof="1">
              <a:solidFill>
                <a:srgbClr val="5F5F5F"/>
              </a:solidFill>
              <a:cs typeface="Segoe UI" panose="020B0502040204020203" pitchFamily="34" charset="0"/>
            </a:endParaRPr>
          </a:p>
        </p:txBody>
      </p:sp>
      <p:sp>
        <p:nvSpPr>
          <p:cNvPr id="86" name="Button">
            <a:extLst>
              <a:ext uri="{FF2B5EF4-FFF2-40B4-BE49-F238E27FC236}">
                <a16:creationId xmlns:a16="http://schemas.microsoft.com/office/drawing/2014/main" id="{2BA3AB33-1BB4-44F7-9788-F310762372E9}"/>
              </a:ext>
            </a:extLst>
          </p:cNvPr>
          <p:cNvSpPr>
            <a:spLocks/>
          </p:cNvSpPr>
          <p:nvPr/>
        </p:nvSpPr>
        <p:spPr bwMode="auto">
          <a:xfrm>
            <a:off x="4983051" y="2559567"/>
            <a:ext cx="427150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검색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88" name="Drop-Down Box (Expanded)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BF926A17-BD26-4CC5-868B-8017C8389ECA}"/>
              </a:ext>
            </a:extLst>
          </p:cNvPr>
          <p:cNvGrpSpPr>
            <a:grpSpLocks/>
          </p:cNvGrpSpPr>
          <p:nvPr>
            <p:custDataLst>
              <p:tags r:id="rId16"/>
            </p:custDataLst>
          </p:nvPr>
        </p:nvGrpSpPr>
        <p:grpSpPr bwMode="auto">
          <a:xfrm>
            <a:off x="2765449" y="4545060"/>
            <a:ext cx="3913503" cy="1530104"/>
            <a:chOff x="595686" y="1243033"/>
            <a:chExt cx="1686513" cy="1637394"/>
          </a:xfrm>
        </p:grpSpPr>
        <p:sp>
          <p:nvSpPr>
            <p:cNvPr id="89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D0D4F25-43F2-4211-963F-2A00B730E11D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 bwMode="auto">
            <a:xfrm>
              <a:off x="595686" y="1243033"/>
              <a:ext cx="1686513" cy="27726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50800" rIns="256032" bIns="5080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항목구성코드 검색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90" name="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7F90E61-8E9D-4F80-A8C3-D622AF1B9155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 bwMode="auto">
            <a:xfrm>
              <a:off x="595686" y="1502082"/>
              <a:ext cx="1686513" cy="137834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50800" bIns="5080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900" b="0" i="0" u="none" strike="noStrike" kern="1200" cap="none" spc="0" normalizeH="0" baseline="0" noProof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DB8CA531-4A5F-46EF-A90B-AE84EA946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498925"/>
              </p:ext>
            </p:extLst>
          </p:nvPr>
        </p:nvGraphicFramePr>
        <p:xfrm>
          <a:off x="2934582" y="5178183"/>
          <a:ext cx="3276784" cy="853464"/>
        </p:xfrm>
        <a:graphic>
          <a:graphicData uri="http://schemas.openxmlformats.org/drawingml/2006/table">
            <a:tbl>
              <a:tblPr firstRow="1" bandRow="1"/>
              <a:tblGrid>
                <a:gridCol w="535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6875">
                  <a:extLst>
                    <a:ext uri="{9D8B030D-6E8A-4147-A177-3AD203B41FA5}">
                      <a16:colId xmlns:a16="http://schemas.microsoft.com/office/drawing/2014/main" val="4017218450"/>
                    </a:ext>
                  </a:extLst>
                </a:gridCol>
              </a:tblGrid>
              <a:tr h="1934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선택</a:t>
                      </a:r>
                      <a:endParaRPr lang="en-US" sz="8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코드그룹명</a:t>
                      </a:r>
                      <a:endParaRPr lang="en-US" sz="8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코드</a:t>
                      </a:r>
                      <a:endParaRPr lang="en-US" sz="8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코드명</a:t>
                      </a:r>
                      <a:endParaRPr lang="en-US" sz="8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456">
                <a:tc>
                  <a:txBody>
                    <a:bodyPr/>
                    <a:lstStyle/>
                    <a:p>
                      <a:pPr algn="ctr"/>
                      <a:endParaRPr lang="en-US" sz="800" b="0" noProof="1">
                        <a:solidFill>
                          <a:srgbClr val="5F5F5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개인법인구분</a:t>
                      </a:r>
                      <a:endParaRPr lang="en-US" sz="800" b="0" noProof="1">
                        <a:solidFill>
                          <a:srgbClr val="5F5F5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01</a:t>
                      </a: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개인</a:t>
                      </a:r>
                      <a:endParaRPr lang="en-US" sz="800" b="0" noProof="1">
                        <a:solidFill>
                          <a:srgbClr val="5F5F5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456">
                <a:tc>
                  <a:txBody>
                    <a:bodyPr/>
                    <a:lstStyle/>
                    <a:p>
                      <a:pPr algn="ctr"/>
                      <a:r>
                        <a:rPr lang="en-US" sz="8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개인법인구분</a:t>
                      </a:r>
                      <a:endParaRPr lang="en-US" altLang="ko-KR" sz="800" b="0" noProof="1">
                        <a:solidFill>
                          <a:srgbClr val="5F5F5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02</a:t>
                      </a: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법인</a:t>
                      </a:r>
                      <a:endParaRPr lang="en-US" sz="8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730582"/>
                  </a:ext>
                </a:extLst>
              </a:tr>
              <a:tr h="1934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noProof="1">
                          <a:solidFill>
                            <a:srgbClr val="5F5F5F"/>
                          </a:solidFill>
                          <a:latin typeface="+mn-lt"/>
                          <a:cs typeface="Segoe UI" panose="020B0502040204020203" pitchFamily="34" charset="0"/>
                        </a:rPr>
                        <a:t>예아니오구분</a:t>
                      </a:r>
                      <a:endParaRPr lang="en-US" altLang="ko-KR" sz="8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예</a:t>
                      </a:r>
                      <a:endParaRPr lang="en-US" sz="8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5" marR="91435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597928"/>
                  </a:ext>
                </a:extLst>
              </a:tr>
            </a:tbl>
          </a:graphicData>
        </a:graphic>
      </p:graphicFrame>
      <p:sp>
        <p:nvSpPr>
          <p:cNvPr id="114" name="Button">
            <a:extLst>
              <a:ext uri="{FF2B5EF4-FFF2-40B4-BE49-F238E27FC236}">
                <a16:creationId xmlns:a16="http://schemas.microsoft.com/office/drawing/2014/main" id="{AF6F2B9F-1048-447E-9FE3-971EF9279114}"/>
              </a:ext>
            </a:extLst>
          </p:cNvPr>
          <p:cNvSpPr>
            <a:spLocks/>
          </p:cNvSpPr>
          <p:nvPr/>
        </p:nvSpPr>
        <p:spPr bwMode="auto">
          <a:xfrm>
            <a:off x="2998790" y="5418345"/>
            <a:ext cx="375826" cy="137674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선택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15" name="Button">
            <a:extLst>
              <a:ext uri="{FF2B5EF4-FFF2-40B4-BE49-F238E27FC236}">
                <a16:creationId xmlns:a16="http://schemas.microsoft.com/office/drawing/2014/main" id="{A2A495EA-39ED-4FB1-87A0-E8466B396A37}"/>
              </a:ext>
            </a:extLst>
          </p:cNvPr>
          <p:cNvSpPr>
            <a:spLocks/>
          </p:cNvSpPr>
          <p:nvPr/>
        </p:nvSpPr>
        <p:spPr bwMode="auto">
          <a:xfrm>
            <a:off x="2998790" y="5639363"/>
            <a:ext cx="375826" cy="137674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선택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17" name="Button">
            <a:extLst>
              <a:ext uri="{FF2B5EF4-FFF2-40B4-BE49-F238E27FC236}">
                <a16:creationId xmlns:a16="http://schemas.microsoft.com/office/drawing/2014/main" id="{4B0B9B92-42F7-47D5-ACA2-C663E3B81DBD}"/>
              </a:ext>
            </a:extLst>
          </p:cNvPr>
          <p:cNvSpPr>
            <a:spLocks/>
          </p:cNvSpPr>
          <p:nvPr/>
        </p:nvSpPr>
        <p:spPr bwMode="auto">
          <a:xfrm>
            <a:off x="2998790" y="5848721"/>
            <a:ext cx="375826" cy="137674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선택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18" name="Text Box">
            <a:extLst>
              <a:ext uri="{FF2B5EF4-FFF2-40B4-BE49-F238E27FC236}">
                <a16:creationId xmlns:a16="http://schemas.microsoft.com/office/drawing/2014/main" id="{4A72E849-D6A9-4F6B-8AF1-6B5FC9AB4630}"/>
              </a:ext>
            </a:extLst>
          </p:cNvPr>
          <p:cNvSpPr/>
          <p:nvPr/>
        </p:nvSpPr>
        <p:spPr>
          <a:xfrm>
            <a:off x="2872307" y="4828502"/>
            <a:ext cx="759444" cy="225703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코드그룹명</a:t>
            </a: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: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19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2E9ACEA1-04F5-432C-8476-478596D8636E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3564110" y="4818677"/>
            <a:ext cx="1160117" cy="22570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기업체명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31" name="Button">
            <a:extLst>
              <a:ext uri="{FF2B5EF4-FFF2-40B4-BE49-F238E27FC236}">
                <a16:creationId xmlns:a16="http://schemas.microsoft.com/office/drawing/2014/main" id="{8F01FA77-8818-401D-9215-FF9614000C32}"/>
              </a:ext>
            </a:extLst>
          </p:cNvPr>
          <p:cNvSpPr>
            <a:spLocks/>
          </p:cNvSpPr>
          <p:nvPr/>
        </p:nvSpPr>
        <p:spPr bwMode="auto">
          <a:xfrm>
            <a:off x="5767805" y="4828503"/>
            <a:ext cx="443561" cy="225702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검색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4" name="화살표: 왼쪽으로 구부러짐 163">
            <a:extLst>
              <a:ext uri="{FF2B5EF4-FFF2-40B4-BE49-F238E27FC236}">
                <a16:creationId xmlns:a16="http://schemas.microsoft.com/office/drawing/2014/main" id="{F6D0581B-8716-47DA-B8D3-D1DAA8AE2445}"/>
              </a:ext>
            </a:extLst>
          </p:cNvPr>
          <p:cNvSpPr/>
          <p:nvPr/>
        </p:nvSpPr>
        <p:spPr>
          <a:xfrm>
            <a:off x="5123687" y="2761237"/>
            <a:ext cx="387613" cy="186524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5" name="화살표: 왼쪽으로 구부러짐 164">
            <a:extLst>
              <a:ext uri="{FF2B5EF4-FFF2-40B4-BE49-F238E27FC236}">
                <a16:creationId xmlns:a16="http://schemas.microsoft.com/office/drawing/2014/main" id="{9253D080-F38E-4CB7-BD59-7BE9C9162AB2}"/>
              </a:ext>
            </a:extLst>
          </p:cNvPr>
          <p:cNvSpPr/>
          <p:nvPr/>
        </p:nvSpPr>
        <p:spPr>
          <a:xfrm rot="11770008">
            <a:off x="2791687" y="2389976"/>
            <a:ext cx="618369" cy="3101438"/>
          </a:xfrm>
          <a:prstGeom prst="curvedLeftArrow">
            <a:avLst>
              <a:gd name="adj1" fmla="val 24073"/>
              <a:gd name="adj2" fmla="val 50131"/>
              <a:gd name="adj3" fmla="val 209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2D29BB3E-6900-4F91-AF36-DC18505EB38F}"/>
              </a:ext>
            </a:extLst>
          </p:cNvPr>
          <p:cNvSpPr/>
          <p:nvPr/>
        </p:nvSpPr>
        <p:spPr>
          <a:xfrm>
            <a:off x="5638045" y="1854492"/>
            <a:ext cx="129760" cy="138112"/>
          </a:xfrm>
          <a:prstGeom prst="ellipse">
            <a:avLst/>
          </a:prstGeom>
          <a:solidFill>
            <a:srgbClr val="D60C0C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727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Box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2EA04C1-BFA6-40B3-B4DA-C010A99850D3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656264" y="3669802"/>
            <a:ext cx="5230485" cy="128360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1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70" name="Box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44625ECC-4EA4-4E82-8F93-17EB94FF2A00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2628628" y="4988626"/>
            <a:ext cx="5230485" cy="10867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1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/syst01/SYST0103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ko-KR" altLang="en-US"/>
              <a:t>화면정의</a:t>
            </a:r>
            <a:r>
              <a:rPr lang="en-US" altLang="ko-KR"/>
              <a:t>: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ko-KR" altLang="en-US"/>
              <a:t>신청서 관리 항목 등록 화면</a:t>
            </a:r>
            <a:r>
              <a:rPr lang="en-US" altLang="ko-KR"/>
              <a:t>.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항목유형타입 </a:t>
            </a:r>
            <a:r>
              <a:rPr lang="en-US" altLang="ko-KR"/>
              <a:t>: </a:t>
            </a:r>
            <a:r>
              <a:rPr lang="ko-KR" altLang="en-US"/>
              <a:t>주민번호</a:t>
            </a:r>
            <a:r>
              <a:rPr lang="en-US" altLang="ko-KR"/>
              <a:t>/</a:t>
            </a:r>
            <a:r>
              <a:rPr lang="ko-KR" altLang="en-US"/>
              <a:t>법인등록번호</a:t>
            </a:r>
            <a:r>
              <a:rPr lang="en-US" altLang="ko-KR"/>
              <a:t>/</a:t>
            </a:r>
            <a:r>
              <a:rPr lang="ko-KR" altLang="en-US"/>
              <a:t>사업자번호</a:t>
            </a:r>
            <a:r>
              <a:rPr lang="en-US" altLang="ko-KR"/>
              <a:t>/</a:t>
            </a:r>
            <a:r>
              <a:rPr lang="ko-KR" altLang="en-US"/>
              <a:t>전화번호</a:t>
            </a:r>
            <a:r>
              <a:rPr lang="en-US" altLang="ko-KR"/>
              <a:t>/</a:t>
            </a:r>
            <a:r>
              <a:rPr lang="ko-KR" altLang="en-US"/>
              <a:t>휴대폰번호 등 유저컨트롤들</a:t>
            </a:r>
            <a:endParaRPr lang="en-US" altLang="ko-KR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ko-KR" altLang="en-US"/>
              <a:t>일 경우 화면 구성</a:t>
            </a:r>
            <a:endParaRPr lang="en-US" altLang="ko-KR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ko-KR"/>
              <a:t>TABLE : </a:t>
            </a:r>
            <a:r>
              <a:rPr lang="ko-KR" altLang="en-US" err="1"/>
              <a:t>신청서템블릿항목내역</a:t>
            </a:r>
            <a:r>
              <a:rPr lang="en-US" altLang="ko-KR"/>
              <a:t>(CBRTMTMA3L)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altLang="ko-KR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ko-KR"/>
              <a:t> 1) </a:t>
            </a:r>
            <a:r>
              <a:rPr lang="ko-KR" altLang="en-US"/>
              <a:t>각 유형타입에 따라 컨트롤을 생성한다</a:t>
            </a:r>
            <a:r>
              <a:rPr lang="en-US" altLang="ko-KR"/>
              <a:t>.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altLang="ko-KR"/>
          </a:p>
        </p:txBody>
      </p:sp>
      <p:sp>
        <p:nvSpPr>
          <p:cNvPr id="10" name="Text Box">
            <a:extLst>
              <a:ext uri="{FF2B5EF4-FFF2-40B4-BE49-F238E27FC236}">
                <a16:creationId xmlns:a16="http://schemas.microsoft.com/office/drawing/2014/main" id="{DBE66086-C7D2-4215-9DC5-3953172A648A}"/>
              </a:ext>
            </a:extLst>
          </p:cNvPr>
          <p:cNvSpPr/>
          <p:nvPr/>
        </p:nvSpPr>
        <p:spPr>
          <a:xfrm>
            <a:off x="511175" y="1526281"/>
            <a:ext cx="623888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기본정보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1" name="Text Box">
            <a:extLst>
              <a:ext uri="{FF2B5EF4-FFF2-40B4-BE49-F238E27FC236}">
                <a16:creationId xmlns:a16="http://schemas.microsoft.com/office/drawing/2014/main" id="{E2A80FF0-7C73-45AD-ACA1-355E5B61A5EA}"/>
              </a:ext>
            </a:extLst>
          </p:cNvPr>
          <p:cNvSpPr/>
          <p:nvPr/>
        </p:nvSpPr>
        <p:spPr>
          <a:xfrm>
            <a:off x="1140520" y="1528663"/>
            <a:ext cx="905577" cy="22570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항목관리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E3D607B-8874-42C3-A8C3-0809CF997883}"/>
              </a:ext>
            </a:extLst>
          </p:cNvPr>
          <p:cNvCxnSpPr>
            <a:cxnSpLocks/>
          </p:cNvCxnSpPr>
          <p:nvPr/>
        </p:nvCxnSpPr>
        <p:spPr>
          <a:xfrm>
            <a:off x="2048371" y="1528008"/>
            <a:ext cx="0" cy="23336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A449E81-B5A9-44D9-BF72-D3E2EA7B60C2}"/>
              </a:ext>
            </a:extLst>
          </p:cNvPr>
          <p:cNvCxnSpPr>
            <a:cxnSpLocks/>
          </p:cNvCxnSpPr>
          <p:nvPr/>
        </p:nvCxnSpPr>
        <p:spPr>
          <a:xfrm>
            <a:off x="1133001" y="1528008"/>
            <a:ext cx="0" cy="23336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">
            <a:extLst>
              <a:ext uri="{FF2B5EF4-FFF2-40B4-BE49-F238E27FC236}">
                <a16:creationId xmlns:a16="http://schemas.microsoft.com/office/drawing/2014/main" id="{40880AA0-D707-444C-9B51-7AE63993A49C}"/>
              </a:ext>
            </a:extLst>
          </p:cNvPr>
          <p:cNvSpPr/>
          <p:nvPr/>
        </p:nvSpPr>
        <p:spPr>
          <a:xfrm>
            <a:off x="2062145" y="1528662"/>
            <a:ext cx="1046197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미리보기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5C8F977-7E2C-4148-8312-FB2991C6468E}"/>
              </a:ext>
            </a:extLst>
          </p:cNvPr>
          <p:cNvCxnSpPr>
            <a:cxnSpLocks/>
          </p:cNvCxnSpPr>
          <p:nvPr/>
        </p:nvCxnSpPr>
        <p:spPr>
          <a:xfrm flipH="1">
            <a:off x="511175" y="1759783"/>
            <a:ext cx="73914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Window Frame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361950" y="782638"/>
            <a:ext cx="7564438" cy="534035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25" name="그룹 157"/>
          <p:cNvGrpSpPr>
            <a:grpSpLocks/>
          </p:cNvGrpSpPr>
          <p:nvPr/>
        </p:nvGrpSpPr>
        <p:grpSpPr bwMode="auto">
          <a:xfrm>
            <a:off x="384175" y="887413"/>
            <a:ext cx="7542213" cy="211137"/>
            <a:chOff x="1184447" y="3314541"/>
            <a:chExt cx="7541482" cy="209638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2E86028-6777-4C52-8DAB-4AED346625E6}"/>
                </a:ext>
              </a:extLst>
            </p:cNvPr>
            <p:cNvCxnSpPr/>
            <p:nvPr/>
          </p:nvCxnSpPr>
          <p:spPr>
            <a:xfrm flipH="1">
              <a:off x="1184447" y="3524179"/>
              <a:ext cx="7541482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모서리가 둥근 직사각형 37">
              <a:extLst>
                <a:ext uri="{FF2B5EF4-FFF2-40B4-BE49-F238E27FC236}">
                  <a16:creationId xmlns:a16="http://schemas.microsoft.com/office/drawing/2014/main" id="{21379B54-1164-4809-90EB-EE84C91387F1}"/>
                </a:ext>
              </a:extLst>
            </p:cNvPr>
            <p:cNvSpPr/>
            <p:nvPr/>
          </p:nvSpPr>
          <p:spPr>
            <a:xfrm>
              <a:off x="1282862" y="3316117"/>
              <a:ext cx="4204880" cy="197029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신청서관리</a:t>
              </a:r>
              <a:endParaRPr kumimoji="0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모서리가 둥근 직사각형 38">
              <a:extLst>
                <a:ext uri="{FF2B5EF4-FFF2-40B4-BE49-F238E27FC236}">
                  <a16:creationId xmlns:a16="http://schemas.microsoft.com/office/drawing/2014/main" id="{388925E2-66DD-4434-887F-08CA1052C0A1}"/>
                </a:ext>
              </a:extLst>
            </p:cNvPr>
            <p:cNvSpPr/>
            <p:nvPr/>
          </p:nvSpPr>
          <p:spPr>
            <a:xfrm>
              <a:off x="5738544" y="3330303"/>
              <a:ext cx="2982623" cy="184418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홈 </a:t>
              </a:r>
              <a:r>
                <a:rPr kumimoji="0" lang="en-US" altLang="ko-KR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&gt; </a:t>
              </a:r>
              <a:r>
                <a:rPr kumimoji="0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관리페에지 </a:t>
              </a:r>
              <a:r>
                <a:rPr kumimoji="0" lang="en-US" altLang="ko-KR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&gt; </a:t>
              </a:r>
              <a:r>
                <a:rPr kumimoji="0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신청서관리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B545DC8-2AB3-4B78-BA74-51A7F505A4CD}"/>
                </a:ext>
              </a:extLst>
            </p:cNvPr>
            <p:cNvSpPr/>
            <p:nvPr/>
          </p:nvSpPr>
          <p:spPr>
            <a:xfrm>
              <a:off x="1184447" y="3314541"/>
              <a:ext cx="98415" cy="2080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158"/>
          <p:cNvGrpSpPr>
            <a:grpSpLocks/>
          </p:cNvGrpSpPr>
          <p:nvPr/>
        </p:nvGrpSpPr>
        <p:grpSpPr bwMode="auto">
          <a:xfrm>
            <a:off x="361950" y="1206500"/>
            <a:ext cx="7540625" cy="198438"/>
            <a:chOff x="4281522" y="3339258"/>
            <a:chExt cx="7541392" cy="198895"/>
          </a:xfrm>
        </p:grpSpPr>
        <p:sp>
          <p:nvSpPr>
            <p:cNvPr id="31" name="모서리가 둥근 직사각형 77">
              <a:extLst>
                <a:ext uri="{FF2B5EF4-FFF2-40B4-BE49-F238E27FC236}">
                  <a16:creationId xmlns:a16="http://schemas.microsoft.com/office/drawing/2014/main" id="{79A9DEDF-007D-4A30-9E64-AFFD608F1B01}"/>
                </a:ext>
              </a:extLst>
            </p:cNvPr>
            <p:cNvSpPr/>
            <p:nvPr/>
          </p:nvSpPr>
          <p:spPr>
            <a:xfrm>
              <a:off x="4291047" y="3339258"/>
              <a:ext cx="2207358" cy="151013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" rIns="36000" bIns="108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STEP2. </a:t>
              </a:r>
              <a:r>
                <a:rPr kumimoji="0" lang="ko-KR" alt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신청서관리 </a:t>
              </a:r>
              <a:r>
                <a:rPr kumimoji="0" lang="en-US" altLang="ko-KR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- </a:t>
              </a:r>
              <a:r>
                <a:rPr kumimoji="0" lang="ko-KR" alt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처리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1789472-023D-4113-AEDC-335265C6CBDD}"/>
                </a:ext>
              </a:extLst>
            </p:cNvPr>
            <p:cNvCxnSpPr/>
            <p:nvPr/>
          </p:nvCxnSpPr>
          <p:spPr>
            <a:xfrm flipH="1">
              <a:off x="4281522" y="3538153"/>
              <a:ext cx="7541392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홈</a:t>
            </a:r>
            <a:r>
              <a:rPr lang="en-US" altLang="ko-KR"/>
              <a:t>&gt;</a:t>
            </a:r>
            <a:r>
              <a:rPr lang="ko-KR" altLang="en-US"/>
              <a:t>관리페이지</a:t>
            </a:r>
            <a:r>
              <a:rPr lang="en-US" altLang="ko-KR"/>
              <a:t>&gt;</a:t>
            </a:r>
            <a:r>
              <a:rPr lang="ko-KR" altLang="en-US"/>
              <a:t>신청서관리</a:t>
            </a:r>
          </a:p>
        </p:txBody>
      </p:sp>
      <p:sp>
        <p:nvSpPr>
          <p:cNvPr id="34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신청서관리 </a:t>
            </a:r>
            <a:r>
              <a:rPr lang="en-US" altLang="ko-KR"/>
              <a:t>-</a:t>
            </a:r>
            <a:r>
              <a:rPr lang="ko-KR" altLang="en-US"/>
              <a:t>처리</a:t>
            </a:r>
            <a:endParaRPr lang="en-US" altLang="ko-KR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5C8F977-7E2C-4148-8312-FB2991C6468E}"/>
              </a:ext>
            </a:extLst>
          </p:cNvPr>
          <p:cNvCxnSpPr>
            <a:cxnSpLocks/>
          </p:cNvCxnSpPr>
          <p:nvPr/>
        </p:nvCxnSpPr>
        <p:spPr>
          <a:xfrm flipH="1">
            <a:off x="511175" y="1759783"/>
            <a:ext cx="73914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C063AD60-F26A-4B45-85B3-BDF2A1235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445452"/>
              </p:ext>
            </p:extLst>
          </p:nvPr>
        </p:nvGraphicFramePr>
        <p:xfrm>
          <a:off x="2688116" y="1873326"/>
          <a:ext cx="5233509" cy="1611125"/>
        </p:xfrm>
        <a:graphic>
          <a:graphicData uri="http://schemas.openxmlformats.org/drawingml/2006/table">
            <a:tbl>
              <a:tblPr firstRow="1" bandRow="1"/>
              <a:tblGrid>
                <a:gridCol w="985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5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2225">
                <a:tc>
                  <a:txBody>
                    <a:bodyPr/>
                    <a:lstStyle/>
                    <a:p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항목명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r>
                        <a:rPr lang="en-US" altLang="ko-KR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Alias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항목유형타입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필수여부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altLang="ko-KR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41856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기간계여부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err="1"/>
                        <a:t>기간계인덱스</a:t>
                      </a:r>
                      <a:endParaRPr lang="ko-KR" altLang="en-US" sz="900"/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916426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r>
                        <a:rPr 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readOnly</a:t>
                      </a:r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여부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Visible </a:t>
                      </a:r>
                      <a:r>
                        <a:rPr lang="ko-KR" altLang="en-US" sz="900"/>
                        <a:t>여부</a:t>
                      </a:r>
                      <a:r>
                        <a:rPr lang="en-US" altLang="ko-KR" sz="9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ko-KR" altLang="en-US" sz="900"/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02196"/>
                  </a:ext>
                </a:extLst>
              </a:tr>
              <a:tr h="322225">
                <a:tc>
                  <a:txBody>
                    <a:bodyPr/>
                    <a:lstStyle/>
                    <a:p>
                      <a:r>
                        <a:rPr lang="ko-KR" altLang="en-US" sz="900" b="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항목설명</a:t>
                      </a:r>
                      <a:endParaRPr lang="en-US" sz="900" b="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9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0" marR="91430" marT="45732" marB="4573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1457849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5DE76648-EB64-4FBB-968D-26DB2A1B0455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472278" y="2149682"/>
            <a:ext cx="2144347" cy="3501816"/>
          </a:xfrm>
          <a:prstGeom prst="rect">
            <a:avLst/>
          </a:prstGeom>
        </p:spPr>
      </p:pic>
      <p:grpSp>
        <p:nvGrpSpPr>
          <p:cNvPr id="9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321D52A6-0125-40F4-A1F8-8FCA67BB09CD}"/>
              </a:ext>
            </a:extLst>
          </p:cNvPr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243633" y="2261782"/>
            <a:ext cx="381100" cy="212366"/>
            <a:chOff x="593892" y="1585342"/>
            <a:chExt cx="396880" cy="212008"/>
          </a:xfrm>
        </p:grpSpPr>
        <p:sp>
          <p:nvSpPr>
            <p:cNvPr id="96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6465C47D-B841-4C49-90A9-3A998650E781}"/>
                </a:ext>
              </a:extLst>
            </p:cNvPr>
            <p:cNvSpPr/>
            <p:nvPr/>
          </p:nvSpPr>
          <p:spPr>
            <a:xfrm>
              <a:off x="593892" y="1624783"/>
              <a:ext cx="133543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97" name="Check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FCF7E717-D2D8-4517-B8BD-CD05FE95C7D2}"/>
                </a:ext>
              </a:extLst>
            </p:cNvPr>
            <p:cNvSpPr/>
            <p:nvPr/>
          </p:nvSpPr>
          <p:spPr>
            <a:xfrm>
              <a:off x="630458" y="1661234"/>
              <a:ext cx="58822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98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A14C72FC-9248-49EA-AAD0-FD1CDEC57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242" y="1585342"/>
              <a:ext cx="263530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예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99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1E12A3F2-7E64-4DF9-89CF-735A8F7F688A}"/>
              </a:ext>
            </a:extLst>
          </p:cNvPr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6792906" y="2260194"/>
            <a:ext cx="603021" cy="212366"/>
            <a:chOff x="593892" y="1585342"/>
            <a:chExt cx="628255" cy="212008"/>
          </a:xfrm>
        </p:grpSpPr>
        <p:sp>
          <p:nvSpPr>
            <p:cNvPr id="100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46DD6417-5D84-45D6-B026-41D88BDDD905}"/>
                </a:ext>
              </a:extLst>
            </p:cNvPr>
            <p:cNvSpPr/>
            <p:nvPr/>
          </p:nvSpPr>
          <p:spPr>
            <a:xfrm>
              <a:off x="593892" y="1624784"/>
              <a:ext cx="133599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01" name="Check" descr="&lt;SmartSettings&gt;&lt;SmartResize anchorLeft=&quot;Absolute&quot; anchorTop=&quot;None&quot; anchorRight=&quot;None&quot; anchorBottom=&quot;None&quot; /&gt;&lt;/SmartSettings&gt;" hidden="1">
              <a:extLst>
                <a:ext uri="{FF2B5EF4-FFF2-40B4-BE49-F238E27FC236}">
                  <a16:creationId xmlns:a16="http://schemas.microsoft.com/office/drawing/2014/main" id="{FD143BB0-3D75-4240-A40C-9BA9C9269E7F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630473" y="1661234"/>
              <a:ext cx="58847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02" name="Lab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B859EC7-27CA-4E84-B61F-69DAB06E3AFA}"/>
                </a:ext>
              </a:extLst>
            </p:cNvPr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727242" y="1585342"/>
              <a:ext cx="494905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아니요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04" name="Drop-Down Box">
            <a:extLst>
              <a:ext uri="{FF2B5EF4-FFF2-40B4-BE49-F238E27FC236}">
                <a16:creationId xmlns:a16="http://schemas.microsoft.com/office/drawing/2014/main" id="{CC068EEF-3717-4B41-AB77-4A23A9DA00CA}"/>
              </a:ext>
            </a:extLst>
          </p:cNvPr>
          <p:cNvGrpSpPr>
            <a:grpSpLocks/>
          </p:cNvGrpSpPr>
          <p:nvPr/>
        </p:nvGrpSpPr>
        <p:grpSpPr bwMode="auto">
          <a:xfrm>
            <a:off x="3705824" y="2220487"/>
            <a:ext cx="1345486" cy="264968"/>
            <a:chOff x="595686" y="1124365"/>
            <a:chExt cx="1368150" cy="514598"/>
          </a:xfrm>
        </p:grpSpPr>
        <p:sp>
          <p:nvSpPr>
            <p:cNvPr id="105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CA17796-0639-4912-BB81-A5E4494C062D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595686" y="1124365"/>
              <a:ext cx="1368150" cy="5145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0800" rIns="256032" bIns="5080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주민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/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법인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/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사업자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06" name="Arrow Dow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CA8CF378-76CE-4F2F-A2C3-C4A6FDF14DCB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32166 w 197"/>
                <a:gd name="T3" fmla="*/ 36177 h 115"/>
                <a:gd name="T4" fmla="*/ 64008 w 197"/>
                <a:gd name="T5" fmla="*/ 0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7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F24E5F5E-B266-4437-A84C-EC12215800E3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747764" y="1913947"/>
            <a:ext cx="1160117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주민번호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8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93CACB35-DD01-42B2-AAFE-D1110326DF72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6010594" y="1909556"/>
            <a:ext cx="1228278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err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JuminNumber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133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1BA13997-1039-4199-9CD6-B239F1618228}"/>
              </a:ext>
            </a:extLst>
          </p:cNvPr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3750689" y="2596652"/>
            <a:ext cx="381100" cy="212366"/>
            <a:chOff x="593892" y="1585342"/>
            <a:chExt cx="396880" cy="212008"/>
          </a:xfrm>
        </p:grpSpPr>
        <p:sp>
          <p:nvSpPr>
            <p:cNvPr id="134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B7FAAC6F-A7FC-407B-AB00-44F930D3C83E}"/>
                </a:ext>
              </a:extLst>
            </p:cNvPr>
            <p:cNvSpPr/>
            <p:nvPr/>
          </p:nvSpPr>
          <p:spPr>
            <a:xfrm>
              <a:off x="593892" y="1624783"/>
              <a:ext cx="133543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35" name="Check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A5B43129-E198-4061-8D05-108392B51E22}"/>
                </a:ext>
              </a:extLst>
            </p:cNvPr>
            <p:cNvSpPr/>
            <p:nvPr/>
          </p:nvSpPr>
          <p:spPr>
            <a:xfrm>
              <a:off x="630458" y="1661234"/>
              <a:ext cx="58822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36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192FE97B-B442-47D8-A055-3D276FD0B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242" y="1585342"/>
              <a:ext cx="263530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예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37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879504BD-EDD0-4649-9E1D-93F7395C14A0}"/>
              </a:ext>
            </a:extLst>
          </p:cNvPr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4299962" y="2595064"/>
            <a:ext cx="603021" cy="212366"/>
            <a:chOff x="593892" y="1585342"/>
            <a:chExt cx="628255" cy="212008"/>
          </a:xfrm>
        </p:grpSpPr>
        <p:sp>
          <p:nvSpPr>
            <p:cNvPr id="138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A6B9064C-595E-41AD-84A9-6EDC6FB47B80}"/>
                </a:ext>
              </a:extLst>
            </p:cNvPr>
            <p:cNvSpPr/>
            <p:nvPr/>
          </p:nvSpPr>
          <p:spPr>
            <a:xfrm>
              <a:off x="593892" y="1624784"/>
              <a:ext cx="133599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39" name="Check" descr="&lt;SmartSettings&gt;&lt;SmartResize anchorLeft=&quot;Absolute&quot; anchorTop=&quot;None&quot; anchorRight=&quot;None&quot; anchorBottom=&quot;None&quot; /&gt;&lt;/SmartSettings&gt;" hidden="1">
              <a:extLst>
                <a:ext uri="{FF2B5EF4-FFF2-40B4-BE49-F238E27FC236}">
                  <a16:creationId xmlns:a16="http://schemas.microsoft.com/office/drawing/2014/main" id="{84B59A65-ECE5-426F-96A6-4AE8A426A1DC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630473" y="1661234"/>
              <a:ext cx="58847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40" name="Lab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D94B2EF-160A-433F-9A89-16050D042A72}"/>
                </a:ext>
              </a:extLst>
            </p:cNvPr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727242" y="1585342"/>
              <a:ext cx="494905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아니요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41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A4946CF4-9880-41FE-A12B-424674C022A1}"/>
              </a:ext>
            </a:extLst>
          </p:cNvPr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3714580" y="2920134"/>
            <a:ext cx="381100" cy="212366"/>
            <a:chOff x="593892" y="1585342"/>
            <a:chExt cx="396880" cy="212008"/>
          </a:xfrm>
        </p:grpSpPr>
        <p:sp>
          <p:nvSpPr>
            <p:cNvPr id="142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1028BDF2-3108-47A3-A758-717EDC86DEB0}"/>
                </a:ext>
              </a:extLst>
            </p:cNvPr>
            <p:cNvSpPr/>
            <p:nvPr/>
          </p:nvSpPr>
          <p:spPr>
            <a:xfrm>
              <a:off x="593892" y="1624783"/>
              <a:ext cx="133543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43" name="Check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2E9AA817-60BF-45D9-B2F3-46D515CFF73C}"/>
                </a:ext>
              </a:extLst>
            </p:cNvPr>
            <p:cNvSpPr/>
            <p:nvPr/>
          </p:nvSpPr>
          <p:spPr>
            <a:xfrm>
              <a:off x="630458" y="1661234"/>
              <a:ext cx="58822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44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50FA8FE1-8205-420C-93DD-F1D0F1697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242" y="1585342"/>
              <a:ext cx="263530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예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4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EBD68CD3-1D53-484C-8763-984367A2E8EF}"/>
              </a:ext>
            </a:extLst>
          </p:cNvPr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4263853" y="2918546"/>
            <a:ext cx="603021" cy="212366"/>
            <a:chOff x="593892" y="1585342"/>
            <a:chExt cx="628255" cy="212008"/>
          </a:xfrm>
        </p:grpSpPr>
        <p:sp>
          <p:nvSpPr>
            <p:cNvPr id="146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EF6DF7C4-E6ED-4315-97E0-1AA8680D738D}"/>
                </a:ext>
              </a:extLst>
            </p:cNvPr>
            <p:cNvSpPr/>
            <p:nvPr/>
          </p:nvSpPr>
          <p:spPr>
            <a:xfrm>
              <a:off x="593892" y="1624784"/>
              <a:ext cx="133599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47" name="Check" descr="&lt;SmartSettings&gt;&lt;SmartResize anchorLeft=&quot;Absolute&quot; anchorTop=&quot;None&quot; anchorRight=&quot;None&quot; anchorBottom=&quot;None&quot; /&gt;&lt;/SmartSettings&gt;" hidden="1">
              <a:extLst>
                <a:ext uri="{FF2B5EF4-FFF2-40B4-BE49-F238E27FC236}">
                  <a16:creationId xmlns:a16="http://schemas.microsoft.com/office/drawing/2014/main" id="{A7330452-1864-4CA0-8354-EE05BF538121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630473" y="1661234"/>
              <a:ext cx="58847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48" name="Lab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A678E6A-A3C6-47C2-B2A8-6B86512AB7AF}"/>
                </a:ext>
              </a:extLst>
            </p:cNvPr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727242" y="1585342"/>
              <a:ext cx="494905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아니요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49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74B17584-C195-4EE1-AABE-E2C1292952D3}"/>
              </a:ext>
            </a:extLst>
          </p:cNvPr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6187555" y="2926944"/>
            <a:ext cx="381100" cy="212366"/>
            <a:chOff x="593892" y="1585342"/>
            <a:chExt cx="396880" cy="212008"/>
          </a:xfrm>
        </p:grpSpPr>
        <p:sp>
          <p:nvSpPr>
            <p:cNvPr id="150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933E9440-2832-4F8B-A1B9-87135A555AEC}"/>
                </a:ext>
              </a:extLst>
            </p:cNvPr>
            <p:cNvSpPr/>
            <p:nvPr/>
          </p:nvSpPr>
          <p:spPr>
            <a:xfrm>
              <a:off x="593892" y="1624783"/>
              <a:ext cx="133543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1" name="Check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CC2A5057-6F6A-4367-A2D4-DC88417D1172}"/>
                </a:ext>
              </a:extLst>
            </p:cNvPr>
            <p:cNvSpPr/>
            <p:nvPr/>
          </p:nvSpPr>
          <p:spPr>
            <a:xfrm>
              <a:off x="630458" y="1661234"/>
              <a:ext cx="58822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2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39579775-F27B-4689-AACD-8C8C4B7B8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242" y="1585342"/>
              <a:ext cx="263530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예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53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99DECF2C-38F0-4BC3-9F69-DAC96B88ECF7}"/>
              </a:ext>
            </a:extLst>
          </p:cNvPr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6736828" y="2925356"/>
            <a:ext cx="603021" cy="212366"/>
            <a:chOff x="593892" y="1585342"/>
            <a:chExt cx="628255" cy="212008"/>
          </a:xfrm>
        </p:grpSpPr>
        <p:sp>
          <p:nvSpPr>
            <p:cNvPr id="154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819DD5E3-5241-4A45-9DF7-24E141C65478}"/>
                </a:ext>
              </a:extLst>
            </p:cNvPr>
            <p:cNvSpPr/>
            <p:nvPr/>
          </p:nvSpPr>
          <p:spPr>
            <a:xfrm>
              <a:off x="593892" y="1624784"/>
              <a:ext cx="133599" cy="13312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5" name="Check" descr="&lt;SmartSettings&gt;&lt;SmartResize anchorLeft=&quot;Absolute&quot; anchorTop=&quot;None&quot; anchorRight=&quot;None&quot; anchorBottom=&quot;None&quot; /&gt;&lt;/SmartSettings&gt;" hidden="1">
              <a:extLst>
                <a:ext uri="{FF2B5EF4-FFF2-40B4-BE49-F238E27FC236}">
                  <a16:creationId xmlns:a16="http://schemas.microsoft.com/office/drawing/2014/main" id="{6B268367-BBBF-4878-BCF3-8648E6A008C7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630473" y="1661234"/>
              <a:ext cx="58847" cy="60223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6" name="Lab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623045C-A492-4C76-8D06-1436C38D4063}"/>
                </a:ext>
              </a:extLst>
            </p:cNvPr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727242" y="1585342"/>
              <a:ext cx="494905" cy="21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73152" bIns="36576" anchor="ctr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아니요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57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484CED5B-0BF4-4452-B240-A1849E60C93D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6058878" y="2575113"/>
            <a:ext cx="734028" cy="24706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8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B9613723-DCA6-4B56-8474-C49F007E17D6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3729303" y="3188105"/>
            <a:ext cx="398067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9" name="Button">
            <a:extLst>
              <a:ext uri="{FF2B5EF4-FFF2-40B4-BE49-F238E27FC236}">
                <a16:creationId xmlns:a16="http://schemas.microsoft.com/office/drawing/2014/main" id="{1DFD3377-A79E-4994-9D4F-F051372B1C0E}"/>
              </a:ext>
            </a:extLst>
          </p:cNvPr>
          <p:cNvSpPr>
            <a:spLocks/>
          </p:cNvSpPr>
          <p:nvPr/>
        </p:nvSpPr>
        <p:spPr bwMode="auto">
          <a:xfrm>
            <a:off x="6944636" y="3516809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저장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0" name="Button">
            <a:extLst>
              <a:ext uri="{FF2B5EF4-FFF2-40B4-BE49-F238E27FC236}">
                <a16:creationId xmlns:a16="http://schemas.microsoft.com/office/drawing/2014/main" id="{A4DCBDDC-66D7-40ED-AC39-16AB766C0B7D}"/>
              </a:ext>
            </a:extLst>
          </p:cNvPr>
          <p:cNvSpPr>
            <a:spLocks/>
          </p:cNvSpPr>
          <p:nvPr/>
        </p:nvSpPr>
        <p:spPr bwMode="auto">
          <a:xfrm>
            <a:off x="7445424" y="3512640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목록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1" name="Button">
            <a:extLst>
              <a:ext uri="{FF2B5EF4-FFF2-40B4-BE49-F238E27FC236}">
                <a16:creationId xmlns:a16="http://schemas.microsoft.com/office/drawing/2014/main" id="{DF3990B4-26F4-4123-B670-EAC866C340EA}"/>
              </a:ext>
            </a:extLst>
          </p:cNvPr>
          <p:cNvSpPr>
            <a:spLocks/>
          </p:cNvSpPr>
          <p:nvPr/>
        </p:nvSpPr>
        <p:spPr bwMode="auto">
          <a:xfrm>
            <a:off x="1563545" y="5713011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추가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2" name="Button">
            <a:extLst>
              <a:ext uri="{FF2B5EF4-FFF2-40B4-BE49-F238E27FC236}">
                <a16:creationId xmlns:a16="http://schemas.microsoft.com/office/drawing/2014/main" id="{0D4513FB-22A9-4DEA-AB0E-780A5B7E88EC}"/>
              </a:ext>
            </a:extLst>
          </p:cNvPr>
          <p:cNvSpPr>
            <a:spLocks/>
          </p:cNvSpPr>
          <p:nvPr/>
        </p:nvSpPr>
        <p:spPr bwMode="auto">
          <a:xfrm>
            <a:off x="2124543" y="5713012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삭제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7555DF5B-E0ED-4B54-A669-D0BE445DBFDE}"/>
              </a:ext>
            </a:extLst>
          </p:cNvPr>
          <p:cNvSpPr/>
          <p:nvPr/>
        </p:nvSpPr>
        <p:spPr>
          <a:xfrm>
            <a:off x="3540952" y="2149682"/>
            <a:ext cx="129760" cy="138112"/>
          </a:xfrm>
          <a:prstGeom prst="ellipse">
            <a:avLst/>
          </a:prstGeom>
          <a:solidFill>
            <a:srgbClr val="D60C0C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Text Box">
            <a:extLst>
              <a:ext uri="{FF2B5EF4-FFF2-40B4-BE49-F238E27FC236}">
                <a16:creationId xmlns:a16="http://schemas.microsoft.com/office/drawing/2014/main" id="{9FE9ADF7-E1AA-43A4-9842-2CFC90395EFE}"/>
              </a:ext>
            </a:extLst>
          </p:cNvPr>
          <p:cNvSpPr/>
          <p:nvPr/>
        </p:nvSpPr>
        <p:spPr>
          <a:xfrm>
            <a:off x="511176" y="1938351"/>
            <a:ext cx="289709" cy="22570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16" name="Text Box">
            <a:extLst>
              <a:ext uri="{FF2B5EF4-FFF2-40B4-BE49-F238E27FC236}">
                <a16:creationId xmlns:a16="http://schemas.microsoft.com/office/drawing/2014/main" id="{A8654E98-1664-4662-902D-5C3C9E4B7129}"/>
              </a:ext>
            </a:extLst>
          </p:cNvPr>
          <p:cNvSpPr/>
          <p:nvPr/>
        </p:nvSpPr>
        <p:spPr>
          <a:xfrm>
            <a:off x="807344" y="1938350"/>
            <a:ext cx="289709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2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4" name="Text Box">
            <a:extLst>
              <a:ext uri="{FF2B5EF4-FFF2-40B4-BE49-F238E27FC236}">
                <a16:creationId xmlns:a16="http://schemas.microsoft.com/office/drawing/2014/main" id="{357480A6-7865-46A8-9EEA-AB76D354A04A}"/>
              </a:ext>
            </a:extLst>
          </p:cNvPr>
          <p:cNvSpPr/>
          <p:nvPr/>
        </p:nvSpPr>
        <p:spPr>
          <a:xfrm>
            <a:off x="627635" y="2263788"/>
            <a:ext cx="1010731" cy="22570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Page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9" name="Text Box">
            <a:extLst>
              <a:ext uri="{FF2B5EF4-FFF2-40B4-BE49-F238E27FC236}">
                <a16:creationId xmlns:a16="http://schemas.microsoft.com/office/drawing/2014/main" id="{8C8D47C2-E080-4564-B239-D11B85C48253}"/>
              </a:ext>
            </a:extLst>
          </p:cNvPr>
          <p:cNvSpPr/>
          <p:nvPr/>
        </p:nvSpPr>
        <p:spPr>
          <a:xfrm>
            <a:off x="1110063" y="1931165"/>
            <a:ext cx="289709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3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71" name="Text Box">
            <a:extLst>
              <a:ext uri="{FF2B5EF4-FFF2-40B4-BE49-F238E27FC236}">
                <a16:creationId xmlns:a16="http://schemas.microsoft.com/office/drawing/2014/main" id="{10154C68-48A6-44C8-8A80-BB88B4850B02}"/>
              </a:ext>
            </a:extLst>
          </p:cNvPr>
          <p:cNvSpPr/>
          <p:nvPr/>
        </p:nvSpPr>
        <p:spPr>
          <a:xfrm>
            <a:off x="1426478" y="1933512"/>
            <a:ext cx="289709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4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72" name="Text Box">
            <a:extLst>
              <a:ext uri="{FF2B5EF4-FFF2-40B4-BE49-F238E27FC236}">
                <a16:creationId xmlns:a16="http://schemas.microsoft.com/office/drawing/2014/main" id="{52253CA9-8B1E-4977-8766-44AAB190A6FF}"/>
              </a:ext>
            </a:extLst>
          </p:cNvPr>
          <p:cNvSpPr/>
          <p:nvPr/>
        </p:nvSpPr>
        <p:spPr>
          <a:xfrm>
            <a:off x="1738610" y="1929557"/>
            <a:ext cx="289709" cy="2257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bIns="508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110" name="Label" descr="&lt;Tags&gt;&lt;SMARTRESIZEANCHORS&gt;Absolute,Absolute,Absolute,Absolute&lt;/SMARTRESIZEANCHORS&gt;&lt;/Tags&gt;">
            <a:extLst>
              <a:ext uri="{FF2B5EF4-FFF2-40B4-BE49-F238E27FC236}">
                <a16:creationId xmlns:a16="http://schemas.microsoft.com/office/drawing/2014/main" id="{A7972203-2F01-4F9F-BAD1-017C3125E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6953" y="3740472"/>
            <a:ext cx="1045414" cy="21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36576" rIns="73152" bIns="36576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컨트롤 생성 예시</a:t>
            </a:r>
            <a:endParaRPr kumimoji="0" lang="en-US" altLang="ko-KR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1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2CF12F09-BC61-4E34-8C5C-55D04E32EC2A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2853948" y="4003251"/>
            <a:ext cx="1160117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주민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법인번호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12" name="Label" descr="&lt;Tags&gt;&lt;SMARTRESIZEANCHORS&gt;Absolute,Absolute,Absolute,Absolute&lt;/SMARTRESIZEANCHORS&gt;&lt;/Tags&gt;">
            <a:extLst>
              <a:ext uri="{FF2B5EF4-FFF2-40B4-BE49-F238E27FC236}">
                <a16:creationId xmlns:a16="http://schemas.microsoft.com/office/drawing/2014/main" id="{1FE4DD8B-F7BA-417D-B94B-4C06160A9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263" y="4017639"/>
            <a:ext cx="194220" cy="21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36576" rIns="73152" bIns="36576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-</a:t>
            </a:r>
          </a:p>
        </p:txBody>
      </p:sp>
      <p:sp>
        <p:nvSpPr>
          <p:cNvPr id="113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7F0A5276-3912-409F-8DAD-B0FCB63506B6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4219686" y="4003251"/>
            <a:ext cx="1160117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14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E8BD8088-9754-490C-994D-8E93E2E9D6DD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2862192" y="4282988"/>
            <a:ext cx="808519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사업자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15" name="Label" descr="&lt;Tags&gt;&lt;SMARTRESIZEANCHORS&gt;Absolute,Absolute,Absolute,Absolute&lt;/SMARTRESIZEANCHORS&gt;&lt;/Tags&gt;">
            <a:extLst>
              <a:ext uri="{FF2B5EF4-FFF2-40B4-BE49-F238E27FC236}">
                <a16:creationId xmlns:a16="http://schemas.microsoft.com/office/drawing/2014/main" id="{376CD999-B31A-4746-B171-C3811B9F9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8691" y="4297351"/>
            <a:ext cx="194220" cy="21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36576" rIns="73152" bIns="36576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-</a:t>
            </a:r>
          </a:p>
        </p:txBody>
      </p:sp>
      <p:sp>
        <p:nvSpPr>
          <p:cNvPr id="117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5453039C-6881-432B-A6A3-872A7F89709D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3895703" y="4282988"/>
            <a:ext cx="53225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18" name="Label" descr="&lt;Tags&gt;&lt;SMARTRESIZEANCHORS&gt;Absolute,Absolute,Absolute,Absolute&lt;/SMARTRESIZEANCHORS&gt;&lt;/Tags&gt;">
            <a:extLst>
              <a:ext uri="{FF2B5EF4-FFF2-40B4-BE49-F238E27FC236}">
                <a16:creationId xmlns:a16="http://schemas.microsoft.com/office/drawing/2014/main" id="{B7749035-BAAC-46CE-B95C-119AA9117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249" y="4309542"/>
            <a:ext cx="194220" cy="21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36576" rIns="73152" bIns="36576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-</a:t>
            </a:r>
          </a:p>
        </p:txBody>
      </p:sp>
      <p:sp>
        <p:nvSpPr>
          <p:cNvPr id="119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8DB64D0E-602F-49F1-B08D-ACAE4ADA10BF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4665469" y="4282988"/>
            <a:ext cx="53225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5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A6819300-5402-44A3-BBFD-5E3E961EBB5D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2862193" y="4607144"/>
            <a:ext cx="678760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전화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31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0150A244-30D7-416B-8131-0D4F17E6D8A0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3760654" y="4607144"/>
            <a:ext cx="678760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4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06B5F64F-7EFC-40DB-B403-FC7D66DEDB8E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4610496" y="4606254"/>
            <a:ext cx="678760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5" name="Label" descr="&lt;Tags&gt;&lt;SMARTRESIZEANCHORS&gt;Absolute,Absolute,Absolute,Absolute&lt;/SMARTRESIZEANCHORS&gt;&lt;/Tags&gt;">
            <a:extLst>
              <a:ext uri="{FF2B5EF4-FFF2-40B4-BE49-F238E27FC236}">
                <a16:creationId xmlns:a16="http://schemas.microsoft.com/office/drawing/2014/main" id="{0A0C4D40-BE9F-4D40-9C36-A2E8D4539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3693" y="4634412"/>
            <a:ext cx="194220" cy="21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36576" rIns="73152" bIns="36576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-</a:t>
            </a:r>
          </a:p>
        </p:txBody>
      </p:sp>
      <p:sp>
        <p:nvSpPr>
          <p:cNvPr id="166" name="Label" descr="&lt;Tags&gt;&lt;SMARTRESIZEANCHORS&gt;Absolute,Absolute,Absolute,Absolute&lt;/SMARTRESIZEANCHORS&gt;&lt;/Tags&gt;">
            <a:extLst>
              <a:ext uri="{FF2B5EF4-FFF2-40B4-BE49-F238E27FC236}">
                <a16:creationId xmlns:a16="http://schemas.microsoft.com/office/drawing/2014/main" id="{8978D945-79A2-4E0B-999A-577EF7A0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5140" y="4604082"/>
            <a:ext cx="194220" cy="21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36576" rIns="73152" bIns="36576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-</a:t>
            </a:r>
          </a:p>
        </p:txBody>
      </p:sp>
      <p:sp>
        <p:nvSpPr>
          <p:cNvPr id="167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B57DEFA7-12A2-434B-921B-F6E9F9D6F9F8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2853947" y="5088246"/>
            <a:ext cx="808519" cy="24109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우편번호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8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5A401BBE-1310-4F64-919A-44B899CABFEF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2854262" y="5379490"/>
            <a:ext cx="4739828" cy="24109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주소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73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670AD490-A4FC-4B86-AEB9-5B0158CBF1F4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2862192" y="5670734"/>
            <a:ext cx="4739828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주소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75" name="Button">
            <a:extLst>
              <a:ext uri="{FF2B5EF4-FFF2-40B4-BE49-F238E27FC236}">
                <a16:creationId xmlns:a16="http://schemas.microsoft.com/office/drawing/2014/main" id="{3E643F9E-DD91-4C36-8EE3-E17B9F3144C0}"/>
              </a:ext>
            </a:extLst>
          </p:cNvPr>
          <p:cNvSpPr>
            <a:spLocks/>
          </p:cNvSpPr>
          <p:nvPr/>
        </p:nvSpPr>
        <p:spPr bwMode="auto">
          <a:xfrm>
            <a:off x="3727728" y="5090121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검색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76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0C225F93-E020-4A76-901F-7E4A98F28A77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>
            <a:off x="5754613" y="4003251"/>
            <a:ext cx="870120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0800" rIns="256032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이메일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77" name="Label" descr="&lt;Tags&gt;&lt;SMARTRESIZEANCHORS&gt;Absolute,Absolute,Absolute,Absolute&lt;/SMARTRESIZEANCHORS&gt;&lt;/Tags&gt;">
            <a:extLst>
              <a:ext uri="{FF2B5EF4-FFF2-40B4-BE49-F238E27FC236}">
                <a16:creationId xmlns:a16="http://schemas.microsoft.com/office/drawing/2014/main" id="{13AB4734-847A-4B45-B5A4-8539C382F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346" y="4025664"/>
            <a:ext cx="258340" cy="21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36576" rIns="73152" bIns="36576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@</a:t>
            </a:r>
          </a:p>
        </p:txBody>
      </p:sp>
      <p:grpSp>
        <p:nvGrpSpPr>
          <p:cNvPr id="178" name="Drop-Down Box">
            <a:extLst>
              <a:ext uri="{FF2B5EF4-FFF2-40B4-BE49-F238E27FC236}">
                <a16:creationId xmlns:a16="http://schemas.microsoft.com/office/drawing/2014/main" id="{B1A652A3-9832-4A1F-91CB-34323F5D7473}"/>
              </a:ext>
            </a:extLst>
          </p:cNvPr>
          <p:cNvGrpSpPr>
            <a:grpSpLocks/>
          </p:cNvGrpSpPr>
          <p:nvPr/>
        </p:nvGrpSpPr>
        <p:grpSpPr bwMode="auto">
          <a:xfrm>
            <a:off x="6891954" y="4003251"/>
            <a:ext cx="870120" cy="241092"/>
            <a:chOff x="595686" y="1147550"/>
            <a:chExt cx="1368150" cy="468228"/>
          </a:xfrm>
        </p:grpSpPr>
        <p:sp>
          <p:nvSpPr>
            <p:cNvPr id="179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126ADFD-8637-4097-AD61-53C88C01FAC4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595686" y="1147550"/>
              <a:ext cx="1368150" cy="46822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0800" rIns="256032" bIns="5080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선택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80" name="Arrow Dow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F4CF17D1-E35C-48EE-BF0C-4C1C09EA1D9A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32166 w 197"/>
                <a:gd name="T3" fmla="*/ 36177 h 115"/>
                <a:gd name="T4" fmla="*/ 64008 w 197"/>
                <a:gd name="T5" fmla="*/ 0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04E24714-7850-4236-8893-F603151CD0D6}"/>
              </a:ext>
            </a:extLst>
          </p:cNvPr>
          <p:cNvGrpSpPr/>
          <p:nvPr/>
        </p:nvGrpSpPr>
        <p:grpSpPr>
          <a:xfrm>
            <a:off x="5755986" y="4297679"/>
            <a:ext cx="868748" cy="241092"/>
            <a:chOff x="3572165" y="4585432"/>
            <a:chExt cx="1164915" cy="241092"/>
          </a:xfrm>
        </p:grpSpPr>
        <p:sp>
          <p:nvSpPr>
            <p:cNvPr id="182" name="Text Box">
              <a:extLst>
                <a:ext uri="{FF2B5EF4-FFF2-40B4-BE49-F238E27FC236}">
                  <a16:creationId xmlns:a16="http://schemas.microsoft.com/office/drawing/2014/main" id="{48A561A9-A941-420E-9678-6B2A2ACE7671}"/>
                </a:ext>
              </a:extLst>
            </p:cNvPr>
            <p:cNvSpPr/>
            <p:nvPr/>
          </p:nvSpPr>
          <p:spPr>
            <a:xfrm>
              <a:off x="3572165" y="4585432"/>
              <a:ext cx="1164915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50800" bIns="5080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일자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83" name="Calendar">
              <a:extLst>
                <a:ext uri="{FF2B5EF4-FFF2-40B4-BE49-F238E27FC236}">
                  <a16:creationId xmlns:a16="http://schemas.microsoft.com/office/drawing/2014/main" id="{71F50595-3B57-4872-819E-9DF102EF27A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531943" y="4628777"/>
              <a:ext cx="161925" cy="161925"/>
            </a:xfrm>
            <a:custGeom>
              <a:avLst/>
              <a:gdLst>
                <a:gd name="T0" fmla="*/ 29132 w 667"/>
                <a:gd name="T1" fmla="*/ 6555 h 667"/>
                <a:gd name="T2" fmla="*/ 1942 w 667"/>
                <a:gd name="T3" fmla="*/ 14809 h 667"/>
                <a:gd name="T4" fmla="*/ 1942 w 667"/>
                <a:gd name="T5" fmla="*/ 159983 h 667"/>
                <a:gd name="T6" fmla="*/ 159983 w 667"/>
                <a:gd name="T7" fmla="*/ 159983 h 667"/>
                <a:gd name="T8" fmla="*/ 159983 w 667"/>
                <a:gd name="T9" fmla="*/ 14809 h 667"/>
                <a:gd name="T10" fmla="*/ 132793 w 667"/>
                <a:gd name="T11" fmla="*/ 6555 h 667"/>
                <a:gd name="T12" fmla="*/ 119684 w 667"/>
                <a:gd name="T13" fmla="*/ 0 h 667"/>
                <a:gd name="T14" fmla="*/ 113372 w 667"/>
                <a:gd name="T15" fmla="*/ 13109 h 667"/>
                <a:gd name="T16" fmla="*/ 46611 w 667"/>
                <a:gd name="T17" fmla="*/ 1942 h 667"/>
                <a:gd name="T18" fmla="*/ 35687 w 667"/>
                <a:gd name="T19" fmla="*/ 6555 h 667"/>
                <a:gd name="T20" fmla="*/ 35687 w 667"/>
                <a:gd name="T21" fmla="*/ 25976 h 667"/>
                <a:gd name="T22" fmla="*/ 126238 w 667"/>
                <a:gd name="T23" fmla="*/ 6555 h 667"/>
                <a:gd name="T24" fmla="*/ 119684 w 667"/>
                <a:gd name="T25" fmla="*/ 6555 h 667"/>
                <a:gd name="T26" fmla="*/ 29132 w 667"/>
                <a:gd name="T27" fmla="*/ 25976 h 667"/>
                <a:gd name="T28" fmla="*/ 41999 w 667"/>
                <a:gd name="T29" fmla="*/ 32531 h 667"/>
                <a:gd name="T30" fmla="*/ 48553 w 667"/>
                <a:gd name="T31" fmla="*/ 19421 h 667"/>
                <a:gd name="T32" fmla="*/ 115071 w 667"/>
                <a:gd name="T33" fmla="*/ 30589 h 667"/>
                <a:gd name="T34" fmla="*/ 130851 w 667"/>
                <a:gd name="T35" fmla="*/ 30589 h 667"/>
                <a:gd name="T36" fmla="*/ 155370 w 667"/>
                <a:gd name="T37" fmla="*/ 19421 h 667"/>
                <a:gd name="T38" fmla="*/ 6555 w 667"/>
                <a:gd name="T39" fmla="*/ 19421 h 667"/>
                <a:gd name="T40" fmla="*/ 155370 w 667"/>
                <a:gd name="T41" fmla="*/ 155370 h 667"/>
                <a:gd name="T42" fmla="*/ 22577 w 667"/>
                <a:gd name="T43" fmla="*/ 67975 h 667"/>
                <a:gd name="T44" fmla="*/ 22577 w 667"/>
                <a:gd name="T45" fmla="*/ 142504 h 667"/>
                <a:gd name="T46" fmla="*/ 142504 w 667"/>
                <a:gd name="T47" fmla="*/ 139348 h 667"/>
                <a:gd name="T48" fmla="*/ 22577 w 667"/>
                <a:gd name="T49" fmla="*/ 67975 h 667"/>
                <a:gd name="T50" fmla="*/ 48553 w 667"/>
                <a:gd name="T51" fmla="*/ 90795 h 667"/>
                <a:gd name="T52" fmla="*/ 55108 w 667"/>
                <a:gd name="T53" fmla="*/ 74529 h 667"/>
                <a:gd name="T54" fmla="*/ 55108 w 667"/>
                <a:gd name="T55" fmla="*/ 90795 h 667"/>
                <a:gd name="T56" fmla="*/ 106817 w 667"/>
                <a:gd name="T57" fmla="*/ 74529 h 667"/>
                <a:gd name="T58" fmla="*/ 84240 w 667"/>
                <a:gd name="T59" fmla="*/ 74529 h 667"/>
                <a:gd name="T60" fmla="*/ 135949 w 667"/>
                <a:gd name="T61" fmla="*/ 90795 h 667"/>
                <a:gd name="T62" fmla="*/ 25976 w 667"/>
                <a:gd name="T63" fmla="*/ 97106 h 667"/>
                <a:gd name="T64" fmla="*/ 25976 w 667"/>
                <a:gd name="T65" fmla="*/ 113372 h 667"/>
                <a:gd name="T66" fmla="*/ 77685 w 667"/>
                <a:gd name="T67" fmla="*/ 97106 h 667"/>
                <a:gd name="T68" fmla="*/ 55108 w 667"/>
                <a:gd name="T69" fmla="*/ 97106 h 667"/>
                <a:gd name="T70" fmla="*/ 106817 w 667"/>
                <a:gd name="T71" fmla="*/ 113372 h 667"/>
                <a:gd name="T72" fmla="*/ 113372 w 667"/>
                <a:gd name="T73" fmla="*/ 97106 h 667"/>
                <a:gd name="T74" fmla="*/ 113372 w 667"/>
                <a:gd name="T75" fmla="*/ 113372 h 667"/>
                <a:gd name="T76" fmla="*/ 48553 w 667"/>
                <a:gd name="T77" fmla="*/ 119926 h 667"/>
                <a:gd name="T78" fmla="*/ 25976 w 667"/>
                <a:gd name="T79" fmla="*/ 119926 h 667"/>
                <a:gd name="T80" fmla="*/ 77685 w 667"/>
                <a:gd name="T81" fmla="*/ 135949 h 667"/>
                <a:gd name="T82" fmla="*/ 84240 w 667"/>
                <a:gd name="T83" fmla="*/ 119926 h 667"/>
                <a:gd name="T84" fmla="*/ 97106 w 667"/>
                <a:gd name="T85" fmla="*/ 135949 h 667"/>
                <a:gd name="T86" fmla="*/ 113372 w 667"/>
                <a:gd name="T87" fmla="*/ 119926 h 667"/>
                <a:gd name="T88" fmla="*/ 113372 w 667"/>
                <a:gd name="T89" fmla="*/ 135949 h 66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0BFA8F2A-7B64-4D74-8273-5FAA4AB3BDE0}"/>
              </a:ext>
            </a:extLst>
          </p:cNvPr>
          <p:cNvGrpSpPr/>
          <p:nvPr/>
        </p:nvGrpSpPr>
        <p:grpSpPr>
          <a:xfrm>
            <a:off x="5755985" y="4594092"/>
            <a:ext cx="868748" cy="241092"/>
            <a:chOff x="3572165" y="4585432"/>
            <a:chExt cx="1164915" cy="241092"/>
          </a:xfrm>
        </p:grpSpPr>
        <p:sp>
          <p:nvSpPr>
            <p:cNvPr id="188" name="Text Box">
              <a:extLst>
                <a:ext uri="{FF2B5EF4-FFF2-40B4-BE49-F238E27FC236}">
                  <a16:creationId xmlns:a16="http://schemas.microsoft.com/office/drawing/2014/main" id="{D911FC7A-4E11-4EC3-A4BE-BCF07B058B84}"/>
                </a:ext>
              </a:extLst>
            </p:cNvPr>
            <p:cNvSpPr/>
            <p:nvPr/>
          </p:nvSpPr>
          <p:spPr>
            <a:xfrm>
              <a:off x="3572165" y="4585432"/>
              <a:ext cx="1164915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50800" bIns="5080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기간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89" name="Calendar">
              <a:extLst>
                <a:ext uri="{FF2B5EF4-FFF2-40B4-BE49-F238E27FC236}">
                  <a16:creationId xmlns:a16="http://schemas.microsoft.com/office/drawing/2014/main" id="{A58FEB88-560A-40A2-8A46-2309DEA1429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531943" y="4628777"/>
              <a:ext cx="161925" cy="161925"/>
            </a:xfrm>
            <a:custGeom>
              <a:avLst/>
              <a:gdLst>
                <a:gd name="T0" fmla="*/ 29132 w 667"/>
                <a:gd name="T1" fmla="*/ 6555 h 667"/>
                <a:gd name="T2" fmla="*/ 1942 w 667"/>
                <a:gd name="T3" fmla="*/ 14809 h 667"/>
                <a:gd name="T4" fmla="*/ 1942 w 667"/>
                <a:gd name="T5" fmla="*/ 159983 h 667"/>
                <a:gd name="T6" fmla="*/ 159983 w 667"/>
                <a:gd name="T7" fmla="*/ 159983 h 667"/>
                <a:gd name="T8" fmla="*/ 159983 w 667"/>
                <a:gd name="T9" fmla="*/ 14809 h 667"/>
                <a:gd name="T10" fmla="*/ 132793 w 667"/>
                <a:gd name="T11" fmla="*/ 6555 h 667"/>
                <a:gd name="T12" fmla="*/ 119684 w 667"/>
                <a:gd name="T13" fmla="*/ 0 h 667"/>
                <a:gd name="T14" fmla="*/ 113372 w 667"/>
                <a:gd name="T15" fmla="*/ 13109 h 667"/>
                <a:gd name="T16" fmla="*/ 46611 w 667"/>
                <a:gd name="T17" fmla="*/ 1942 h 667"/>
                <a:gd name="T18" fmla="*/ 35687 w 667"/>
                <a:gd name="T19" fmla="*/ 6555 h 667"/>
                <a:gd name="T20" fmla="*/ 35687 w 667"/>
                <a:gd name="T21" fmla="*/ 25976 h 667"/>
                <a:gd name="T22" fmla="*/ 126238 w 667"/>
                <a:gd name="T23" fmla="*/ 6555 h 667"/>
                <a:gd name="T24" fmla="*/ 119684 w 667"/>
                <a:gd name="T25" fmla="*/ 6555 h 667"/>
                <a:gd name="T26" fmla="*/ 29132 w 667"/>
                <a:gd name="T27" fmla="*/ 25976 h 667"/>
                <a:gd name="T28" fmla="*/ 41999 w 667"/>
                <a:gd name="T29" fmla="*/ 32531 h 667"/>
                <a:gd name="T30" fmla="*/ 48553 w 667"/>
                <a:gd name="T31" fmla="*/ 19421 h 667"/>
                <a:gd name="T32" fmla="*/ 115071 w 667"/>
                <a:gd name="T33" fmla="*/ 30589 h 667"/>
                <a:gd name="T34" fmla="*/ 130851 w 667"/>
                <a:gd name="T35" fmla="*/ 30589 h 667"/>
                <a:gd name="T36" fmla="*/ 155370 w 667"/>
                <a:gd name="T37" fmla="*/ 19421 h 667"/>
                <a:gd name="T38" fmla="*/ 6555 w 667"/>
                <a:gd name="T39" fmla="*/ 19421 h 667"/>
                <a:gd name="T40" fmla="*/ 155370 w 667"/>
                <a:gd name="T41" fmla="*/ 155370 h 667"/>
                <a:gd name="T42" fmla="*/ 22577 w 667"/>
                <a:gd name="T43" fmla="*/ 67975 h 667"/>
                <a:gd name="T44" fmla="*/ 22577 w 667"/>
                <a:gd name="T45" fmla="*/ 142504 h 667"/>
                <a:gd name="T46" fmla="*/ 142504 w 667"/>
                <a:gd name="T47" fmla="*/ 139348 h 667"/>
                <a:gd name="T48" fmla="*/ 22577 w 667"/>
                <a:gd name="T49" fmla="*/ 67975 h 667"/>
                <a:gd name="T50" fmla="*/ 48553 w 667"/>
                <a:gd name="T51" fmla="*/ 90795 h 667"/>
                <a:gd name="T52" fmla="*/ 55108 w 667"/>
                <a:gd name="T53" fmla="*/ 74529 h 667"/>
                <a:gd name="T54" fmla="*/ 55108 w 667"/>
                <a:gd name="T55" fmla="*/ 90795 h 667"/>
                <a:gd name="T56" fmla="*/ 106817 w 667"/>
                <a:gd name="T57" fmla="*/ 74529 h 667"/>
                <a:gd name="T58" fmla="*/ 84240 w 667"/>
                <a:gd name="T59" fmla="*/ 74529 h 667"/>
                <a:gd name="T60" fmla="*/ 135949 w 667"/>
                <a:gd name="T61" fmla="*/ 90795 h 667"/>
                <a:gd name="T62" fmla="*/ 25976 w 667"/>
                <a:gd name="T63" fmla="*/ 97106 h 667"/>
                <a:gd name="T64" fmla="*/ 25976 w 667"/>
                <a:gd name="T65" fmla="*/ 113372 h 667"/>
                <a:gd name="T66" fmla="*/ 77685 w 667"/>
                <a:gd name="T67" fmla="*/ 97106 h 667"/>
                <a:gd name="T68" fmla="*/ 55108 w 667"/>
                <a:gd name="T69" fmla="*/ 97106 h 667"/>
                <a:gd name="T70" fmla="*/ 106817 w 667"/>
                <a:gd name="T71" fmla="*/ 113372 h 667"/>
                <a:gd name="T72" fmla="*/ 113372 w 667"/>
                <a:gd name="T73" fmla="*/ 97106 h 667"/>
                <a:gd name="T74" fmla="*/ 113372 w 667"/>
                <a:gd name="T75" fmla="*/ 113372 h 667"/>
                <a:gd name="T76" fmla="*/ 48553 w 667"/>
                <a:gd name="T77" fmla="*/ 119926 h 667"/>
                <a:gd name="T78" fmla="*/ 25976 w 667"/>
                <a:gd name="T79" fmla="*/ 119926 h 667"/>
                <a:gd name="T80" fmla="*/ 77685 w 667"/>
                <a:gd name="T81" fmla="*/ 135949 h 667"/>
                <a:gd name="T82" fmla="*/ 84240 w 667"/>
                <a:gd name="T83" fmla="*/ 119926 h 667"/>
                <a:gd name="T84" fmla="*/ 97106 w 667"/>
                <a:gd name="T85" fmla="*/ 135949 h 667"/>
                <a:gd name="T86" fmla="*/ 113372 w 667"/>
                <a:gd name="T87" fmla="*/ 119926 h 667"/>
                <a:gd name="T88" fmla="*/ 113372 w 667"/>
                <a:gd name="T89" fmla="*/ 135949 h 66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93" name="Label" descr="&lt;Tags&gt;&lt;SMARTRESIZEANCHORS&gt;Absolute,Absolute,Absolute,Absolute&lt;/SMARTRESIZEANCHORS&gt;&lt;/Tags&gt;">
            <a:extLst>
              <a:ext uri="{FF2B5EF4-FFF2-40B4-BE49-F238E27FC236}">
                <a16:creationId xmlns:a16="http://schemas.microsoft.com/office/drawing/2014/main" id="{8BBD54D4-7D33-4CE7-A9D6-40C6780DF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232" y="4611644"/>
            <a:ext cx="226280" cy="21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36576" rIns="73152" bIns="36576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~</a:t>
            </a:r>
          </a:p>
        </p:txBody>
      </p: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929859A3-D7FE-4046-A0EF-0211215EDD9E}"/>
              </a:ext>
            </a:extLst>
          </p:cNvPr>
          <p:cNvGrpSpPr/>
          <p:nvPr/>
        </p:nvGrpSpPr>
        <p:grpSpPr>
          <a:xfrm>
            <a:off x="6820808" y="4602857"/>
            <a:ext cx="868748" cy="241092"/>
            <a:chOff x="3572165" y="4585432"/>
            <a:chExt cx="1164915" cy="241092"/>
          </a:xfrm>
        </p:grpSpPr>
        <p:sp>
          <p:nvSpPr>
            <p:cNvPr id="195" name="Text Box">
              <a:extLst>
                <a:ext uri="{FF2B5EF4-FFF2-40B4-BE49-F238E27FC236}">
                  <a16:creationId xmlns:a16="http://schemas.microsoft.com/office/drawing/2014/main" id="{52CFB91B-F65F-43A8-83E2-65CB116A9066}"/>
                </a:ext>
              </a:extLst>
            </p:cNvPr>
            <p:cNvSpPr/>
            <p:nvPr/>
          </p:nvSpPr>
          <p:spPr>
            <a:xfrm>
              <a:off x="3572165" y="4585432"/>
              <a:ext cx="1164915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50800" bIns="5080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기간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96" name="Calendar">
              <a:extLst>
                <a:ext uri="{FF2B5EF4-FFF2-40B4-BE49-F238E27FC236}">
                  <a16:creationId xmlns:a16="http://schemas.microsoft.com/office/drawing/2014/main" id="{FE5A0F00-F0FB-4AB1-9121-CF0D7A4AD89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531943" y="4628777"/>
              <a:ext cx="161925" cy="161925"/>
            </a:xfrm>
            <a:custGeom>
              <a:avLst/>
              <a:gdLst>
                <a:gd name="T0" fmla="*/ 29132 w 667"/>
                <a:gd name="T1" fmla="*/ 6555 h 667"/>
                <a:gd name="T2" fmla="*/ 1942 w 667"/>
                <a:gd name="T3" fmla="*/ 14809 h 667"/>
                <a:gd name="T4" fmla="*/ 1942 w 667"/>
                <a:gd name="T5" fmla="*/ 159983 h 667"/>
                <a:gd name="T6" fmla="*/ 159983 w 667"/>
                <a:gd name="T7" fmla="*/ 159983 h 667"/>
                <a:gd name="T8" fmla="*/ 159983 w 667"/>
                <a:gd name="T9" fmla="*/ 14809 h 667"/>
                <a:gd name="T10" fmla="*/ 132793 w 667"/>
                <a:gd name="T11" fmla="*/ 6555 h 667"/>
                <a:gd name="T12" fmla="*/ 119684 w 667"/>
                <a:gd name="T13" fmla="*/ 0 h 667"/>
                <a:gd name="T14" fmla="*/ 113372 w 667"/>
                <a:gd name="T15" fmla="*/ 13109 h 667"/>
                <a:gd name="T16" fmla="*/ 46611 w 667"/>
                <a:gd name="T17" fmla="*/ 1942 h 667"/>
                <a:gd name="T18" fmla="*/ 35687 w 667"/>
                <a:gd name="T19" fmla="*/ 6555 h 667"/>
                <a:gd name="T20" fmla="*/ 35687 w 667"/>
                <a:gd name="T21" fmla="*/ 25976 h 667"/>
                <a:gd name="T22" fmla="*/ 126238 w 667"/>
                <a:gd name="T23" fmla="*/ 6555 h 667"/>
                <a:gd name="T24" fmla="*/ 119684 w 667"/>
                <a:gd name="T25" fmla="*/ 6555 h 667"/>
                <a:gd name="T26" fmla="*/ 29132 w 667"/>
                <a:gd name="T27" fmla="*/ 25976 h 667"/>
                <a:gd name="T28" fmla="*/ 41999 w 667"/>
                <a:gd name="T29" fmla="*/ 32531 h 667"/>
                <a:gd name="T30" fmla="*/ 48553 w 667"/>
                <a:gd name="T31" fmla="*/ 19421 h 667"/>
                <a:gd name="T32" fmla="*/ 115071 w 667"/>
                <a:gd name="T33" fmla="*/ 30589 h 667"/>
                <a:gd name="T34" fmla="*/ 130851 w 667"/>
                <a:gd name="T35" fmla="*/ 30589 h 667"/>
                <a:gd name="T36" fmla="*/ 155370 w 667"/>
                <a:gd name="T37" fmla="*/ 19421 h 667"/>
                <a:gd name="T38" fmla="*/ 6555 w 667"/>
                <a:gd name="T39" fmla="*/ 19421 h 667"/>
                <a:gd name="T40" fmla="*/ 155370 w 667"/>
                <a:gd name="T41" fmla="*/ 155370 h 667"/>
                <a:gd name="T42" fmla="*/ 22577 w 667"/>
                <a:gd name="T43" fmla="*/ 67975 h 667"/>
                <a:gd name="T44" fmla="*/ 22577 w 667"/>
                <a:gd name="T45" fmla="*/ 142504 h 667"/>
                <a:gd name="T46" fmla="*/ 142504 w 667"/>
                <a:gd name="T47" fmla="*/ 139348 h 667"/>
                <a:gd name="T48" fmla="*/ 22577 w 667"/>
                <a:gd name="T49" fmla="*/ 67975 h 667"/>
                <a:gd name="T50" fmla="*/ 48553 w 667"/>
                <a:gd name="T51" fmla="*/ 90795 h 667"/>
                <a:gd name="T52" fmla="*/ 55108 w 667"/>
                <a:gd name="T53" fmla="*/ 74529 h 667"/>
                <a:gd name="T54" fmla="*/ 55108 w 667"/>
                <a:gd name="T55" fmla="*/ 90795 h 667"/>
                <a:gd name="T56" fmla="*/ 106817 w 667"/>
                <a:gd name="T57" fmla="*/ 74529 h 667"/>
                <a:gd name="T58" fmla="*/ 84240 w 667"/>
                <a:gd name="T59" fmla="*/ 74529 h 667"/>
                <a:gd name="T60" fmla="*/ 135949 w 667"/>
                <a:gd name="T61" fmla="*/ 90795 h 667"/>
                <a:gd name="T62" fmla="*/ 25976 w 667"/>
                <a:gd name="T63" fmla="*/ 97106 h 667"/>
                <a:gd name="T64" fmla="*/ 25976 w 667"/>
                <a:gd name="T65" fmla="*/ 113372 h 667"/>
                <a:gd name="T66" fmla="*/ 77685 w 667"/>
                <a:gd name="T67" fmla="*/ 97106 h 667"/>
                <a:gd name="T68" fmla="*/ 55108 w 667"/>
                <a:gd name="T69" fmla="*/ 97106 h 667"/>
                <a:gd name="T70" fmla="*/ 106817 w 667"/>
                <a:gd name="T71" fmla="*/ 113372 h 667"/>
                <a:gd name="T72" fmla="*/ 113372 w 667"/>
                <a:gd name="T73" fmla="*/ 97106 h 667"/>
                <a:gd name="T74" fmla="*/ 113372 w 667"/>
                <a:gd name="T75" fmla="*/ 113372 h 667"/>
                <a:gd name="T76" fmla="*/ 48553 w 667"/>
                <a:gd name="T77" fmla="*/ 119926 h 667"/>
                <a:gd name="T78" fmla="*/ 25976 w 667"/>
                <a:gd name="T79" fmla="*/ 119926 h 667"/>
                <a:gd name="T80" fmla="*/ 77685 w 667"/>
                <a:gd name="T81" fmla="*/ 135949 h 667"/>
                <a:gd name="T82" fmla="*/ 84240 w 667"/>
                <a:gd name="T83" fmla="*/ 119926 h 667"/>
                <a:gd name="T84" fmla="*/ 97106 w 667"/>
                <a:gd name="T85" fmla="*/ 135949 h 667"/>
                <a:gd name="T86" fmla="*/ 113372 w 667"/>
                <a:gd name="T87" fmla="*/ 119926 h 667"/>
                <a:gd name="T88" fmla="*/ 113372 w 667"/>
                <a:gd name="T89" fmla="*/ 135949 h 66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28910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화면정의서_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52CA7997D9787408D707D1BA85AF63C" ma:contentTypeVersion="8" ma:contentTypeDescription="새 문서를 만듭니다." ma:contentTypeScope="" ma:versionID="32212bb438ab880763cb0b65f41616d5">
  <xsd:schema xmlns:xsd="http://www.w3.org/2001/XMLSchema" xmlns:xs="http://www.w3.org/2001/XMLSchema" xmlns:p="http://schemas.microsoft.com/office/2006/metadata/properties" xmlns:ns2="33e2fe05-db15-4e39-8b35-7689cc124370" targetNamespace="http://schemas.microsoft.com/office/2006/metadata/properties" ma:root="true" ma:fieldsID="095822ebd38cad2f491effdf24e93c45" ns2:_="">
    <xsd:import namespace="33e2fe05-db15-4e39-8b35-7689cc1243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e2fe05-db15-4e39-8b35-7689cc1243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704C60-78E9-4003-B44A-DE584CF0A05D}"/>
</file>

<file path=customXml/itemProps2.xml><?xml version="1.0" encoding="utf-8"?>
<ds:datastoreItem xmlns:ds="http://schemas.openxmlformats.org/officeDocument/2006/customXml" ds:itemID="{D70F3D3A-45E0-404B-8D16-52E3EF21D697}">
  <ds:schemaRefs>
    <ds:schemaRef ds:uri="bd5c06d0-0d80-408b-869c-235a7549c7d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9ECA832-369A-4C78-A4F5-E580777BB0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2303</Words>
  <Application>Microsoft Office PowerPoint</Application>
  <PresentationFormat>A4 용지(210x297mm)</PresentationFormat>
  <Paragraphs>947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굴림체</vt:lpstr>
      <vt:lpstr>맑은 고딕</vt:lpstr>
      <vt:lpstr>Arial</vt:lpstr>
      <vt:lpstr>Segoe UI</vt:lpstr>
      <vt:lpstr>Wingdings</vt:lpstr>
      <vt:lpstr>디자인 사용자 지정</vt:lpstr>
      <vt:lpstr>1_화면정의서_기본</vt:lpstr>
      <vt:lpstr>PowerPoint 프레젠테이션</vt:lpstr>
      <vt:lpstr>PowerPoint 프레젠테이션</vt:lpstr>
      <vt:lpstr>PowerPoint 프레젠테이션</vt:lpstr>
      <vt:lpstr>홈&gt;관리페이지&gt;신청서관리</vt:lpstr>
      <vt:lpstr>홈&gt;관리페이지&gt;신청서관리</vt:lpstr>
      <vt:lpstr>홈&gt;관리페이지&gt;신청서관리</vt:lpstr>
      <vt:lpstr>홈&gt;관리페이지&gt;신청서관리</vt:lpstr>
      <vt:lpstr>홈&gt;관리페이지&gt;신청서관리</vt:lpstr>
      <vt:lpstr>홈&gt;관리페이지&gt;신청서관리</vt:lpstr>
      <vt:lpstr>홈&gt;관리페이지&gt;신청서관리</vt:lpstr>
      <vt:lpstr>홈&gt;관리페이지&gt;신청서관리</vt:lpstr>
      <vt:lpstr>홈&gt;관리페이지&gt;신청서관리</vt:lpstr>
      <vt:lpstr>홈&gt;관리페이지&gt;신청서관리</vt:lpstr>
      <vt:lpstr>홈&gt;관리페이지&gt;신청서관리</vt:lpstr>
      <vt:lpstr>홈&gt;관리페이지&gt;신청서 코드관리</vt:lpstr>
      <vt:lpstr>홈&gt;관리페이지&gt;코드관리</vt:lpstr>
      <vt:lpstr>홈&gt;관리페이지 &gt; 약관관리</vt:lpstr>
      <vt:lpstr>홈&gt;관리페이지 &gt; 약관관리</vt:lpstr>
      <vt:lpstr>홈&gt;관리페이지 &gt; 접수마감관리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NCS홈페이지고도화사업_NCS통합사용자</dc:title>
  <dc:creator>swwon</dc:creator>
  <cp:lastModifiedBy>최원석</cp:lastModifiedBy>
  <cp:revision>3</cp:revision>
  <cp:lastPrinted>2019-07-03T00:28:02Z</cp:lastPrinted>
  <dcterms:created xsi:type="dcterms:W3CDTF">2016-10-10T06:46:00Z</dcterms:created>
  <dcterms:modified xsi:type="dcterms:W3CDTF">2021-04-29T05:12:12Z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0x010100F52CA7997D9787408D707D1BA85AF63C</vt:lpwstr>
  </property>
</Properties>
</file>