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906000" cy="6858000" type="A4"/>
  <p:notesSz cx="6797675" cy="9926638"/>
  <p:embeddedFontLst>
    <p:embeddedFont>
      <p:font typeface="Tahoma" panose="020B0604030504040204" pitchFamily="34" charset="0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Noto Sans Symbols" panose="020B0600000101010101" charset="-127"/>
      <p:regular r:id="rId20"/>
    </p:embeddedFont>
    <p:embeddedFont>
      <p:font typeface="Gulimche" panose="020B0609000101010101" pitchFamily="49" charset="-127"/>
      <p:regular r:id="rId21"/>
    </p:embeddedFont>
    <p:embeddedFont>
      <p:font typeface="Dotumche" panose="020B0609000101010101" pitchFamily="49" charset="-127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1">
          <p15:clr>
            <a:srgbClr val="A4A3A4"/>
          </p15:clr>
        </p15:guide>
        <p15:guide id="2" pos="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C6435-CF2B-83C4-F19A-D68246438B19}" v="287" dt="2021-05-07T00:25:20.776"/>
  </p1510:revLst>
</p1510:revInfo>
</file>

<file path=ppt/tableStyles.xml><?xml version="1.0" encoding="utf-8"?>
<a:tblStyleLst xmlns:a="http://schemas.openxmlformats.org/drawingml/2006/main" def="{7D9A4733-84BB-4ABB-9A3F-5E4F31BAF7E8}">
  <a:tblStyle styleId="{7D9A4733-84BB-4ABB-9A3F-5E4F31BAF7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972C58-3FD9-4657-89CA-8B3BE0EA6C8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-1776" y="-84"/>
      </p:cViewPr>
      <p:guideLst>
        <p:guide orient="horz" pos="51"/>
        <p:guide pos="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규태" userId="S::gtlee@idino.co.kr::1a73e528-11b4-4ae5-8012-e2f6ac72d46e" providerId="AD" clId="Web-{53FC6435-CF2B-83C4-F19A-D68246438B19}"/>
    <pc:docChg chg="addSld delSld modSld sldOrd">
      <pc:chgData name="이규태" userId="S::gtlee@idino.co.kr::1a73e528-11b4-4ae5-8012-e2f6ac72d46e" providerId="AD" clId="Web-{53FC6435-CF2B-83C4-F19A-D68246438B19}" dt="2021-05-07T00:25:20.776" v="236"/>
      <pc:docMkLst>
        <pc:docMk/>
      </pc:docMkLst>
      <pc:sldChg chg="modSp">
        <pc:chgData name="이규태" userId="S::gtlee@idino.co.kr::1a73e528-11b4-4ae5-8012-e2f6ac72d46e" providerId="AD" clId="Web-{53FC6435-CF2B-83C4-F19A-D68246438B19}" dt="2021-05-07T00:20:04.284" v="58"/>
        <pc:sldMkLst>
          <pc:docMk/>
          <pc:sldMk cId="0" sldId="256"/>
        </pc:sldMkLst>
        <pc:spChg chg="mod">
          <ac:chgData name="이규태" userId="S::gtlee@idino.co.kr::1a73e528-11b4-4ae5-8012-e2f6ac72d46e" providerId="AD" clId="Web-{53FC6435-CF2B-83C4-F19A-D68246438B19}" dt="2021-05-07T00:19:32.955" v="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이규태" userId="S::gtlee@idino.co.kr::1a73e528-11b4-4ae5-8012-e2f6ac72d46e" providerId="AD" clId="Web-{53FC6435-CF2B-83C4-F19A-D68246438B19}" dt="2021-05-07T00:19:44.284" v="4" actId="20577"/>
          <ac:spMkLst>
            <pc:docMk/>
            <pc:sldMk cId="0" sldId="256"/>
            <ac:spMk id="55" creationId="{00000000-0000-0000-0000-000000000000}"/>
          </ac:spMkLst>
        </pc:spChg>
        <pc:graphicFrameChg chg="mod modGraphic">
          <ac:chgData name="이규태" userId="S::gtlee@idino.co.kr::1a73e528-11b4-4ae5-8012-e2f6ac72d46e" providerId="AD" clId="Web-{53FC6435-CF2B-83C4-F19A-D68246438B19}" dt="2021-05-07T00:20:04.284" v="58"/>
          <ac:graphicFrameMkLst>
            <pc:docMk/>
            <pc:sldMk cId="0" sldId="256"/>
            <ac:graphicFrameMk id="51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0:56.504" v="188"/>
        <pc:sldMkLst>
          <pc:docMk/>
          <pc:sldMk cId="0" sldId="258"/>
        </pc:sldMkLst>
        <pc:graphicFrameChg chg="mod modGraphic">
          <ac:chgData name="이규태" userId="S::gtlee@idino.co.kr::1a73e528-11b4-4ae5-8012-e2f6ac72d46e" providerId="AD" clId="Web-{53FC6435-CF2B-83C4-F19A-D68246438B19}" dt="2021-05-07T00:20:56.504" v="188"/>
          <ac:graphicFrameMkLst>
            <pc:docMk/>
            <pc:sldMk cId="0" sldId="258"/>
            <ac:graphicFrameMk id="70" creationId="{00000000-0000-0000-0000-000000000000}"/>
          </ac:graphicFrameMkLst>
        </pc:graphicFrameChg>
      </pc:sldChg>
      <pc:sldChg chg="modSp">
        <pc:chgData name="이규태" userId="S::gtlee@idino.co.kr::1a73e528-11b4-4ae5-8012-e2f6ac72d46e" providerId="AD" clId="Web-{53FC6435-CF2B-83C4-F19A-D68246438B19}" dt="2021-05-07T00:24:34.759" v="213" actId="20577"/>
        <pc:sldMkLst>
          <pc:docMk/>
          <pc:sldMk cId="0" sldId="260"/>
        </pc:sldMkLst>
        <pc:spChg chg="mod">
          <ac:chgData name="이규태" userId="S::gtlee@idino.co.kr::1a73e528-11b4-4ae5-8012-e2f6ac72d46e" providerId="AD" clId="Web-{53FC6435-CF2B-83C4-F19A-D68246438B19}" dt="2021-05-07T00:24:34.759" v="213" actId="20577"/>
          <ac:spMkLst>
            <pc:docMk/>
            <pc:sldMk cId="0" sldId="260"/>
            <ac:spMk id="105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4:59.978" v="226"/>
        <pc:sldMkLst>
          <pc:docMk/>
          <pc:sldMk cId="0" sldId="261"/>
        </pc:sldMkLst>
        <pc:spChg chg="add">
          <ac:chgData name="이규태" userId="S::gtlee@idino.co.kr::1a73e528-11b4-4ae5-8012-e2f6ac72d46e" providerId="AD" clId="Web-{53FC6435-CF2B-83C4-F19A-D68246438B19}" dt="2021-05-07T00:24:59.978" v="226"/>
          <ac:spMkLst>
            <pc:docMk/>
            <pc:sldMk cId="0" sldId="261"/>
            <ac:spMk id="2" creationId="{AC3496A4-B40C-4307-B7BD-271FF2D69994}"/>
          </ac:spMkLst>
        </pc:spChg>
        <pc:spChg chg="del mod">
          <ac:chgData name="이규태" userId="S::gtlee@idino.co.kr::1a73e528-11b4-4ae5-8012-e2f6ac72d46e" providerId="AD" clId="Web-{53FC6435-CF2B-83C4-F19A-D68246438B19}" dt="2021-05-07T00:24:59.588" v="225"/>
          <ac:spMkLst>
            <pc:docMk/>
            <pc:sldMk cId="0" sldId="261"/>
            <ac:spMk id="127" creationId="{00000000-0000-0000-0000-000000000000}"/>
          </ac:spMkLst>
        </pc:spChg>
      </pc:sldChg>
      <pc:sldChg chg="addSp delSp modSp">
        <pc:chgData name="이규태" userId="S::gtlee@idino.co.kr::1a73e528-11b4-4ae5-8012-e2f6ac72d46e" providerId="AD" clId="Web-{53FC6435-CF2B-83C4-F19A-D68246438B19}" dt="2021-05-07T00:25:17.479" v="234" actId="20577"/>
        <pc:sldMkLst>
          <pc:docMk/>
          <pc:sldMk cId="0" sldId="262"/>
        </pc:sldMkLst>
        <pc:spChg chg="add mod">
          <ac:chgData name="이규태" userId="S::gtlee@idino.co.kr::1a73e528-11b4-4ae5-8012-e2f6ac72d46e" providerId="AD" clId="Web-{53FC6435-CF2B-83C4-F19A-D68246438B19}" dt="2021-05-07T00:25:17.479" v="234" actId="20577"/>
          <ac:spMkLst>
            <pc:docMk/>
            <pc:sldMk cId="0" sldId="262"/>
            <ac:spMk id="2" creationId="{BB9304BC-4C91-431D-AD37-715FD5EFD408}"/>
          </ac:spMkLst>
        </pc:spChg>
        <pc:spChg chg="del">
          <ac:chgData name="이규태" userId="S::gtlee@idino.co.kr::1a73e528-11b4-4ae5-8012-e2f6ac72d46e" providerId="AD" clId="Web-{53FC6435-CF2B-83C4-F19A-D68246438B19}" dt="2021-05-07T00:25:08.869" v="227"/>
          <ac:spMkLst>
            <pc:docMk/>
            <pc:sldMk cId="0" sldId="262"/>
            <ac:spMk id="148" creationId="{00000000-0000-0000-0000-000000000000}"/>
          </ac:spMkLst>
        </pc:spChg>
      </pc:sldChg>
      <pc:sldChg chg="addSp delSp">
        <pc:chgData name="이규태" userId="S::gtlee@idino.co.kr::1a73e528-11b4-4ae5-8012-e2f6ac72d46e" providerId="AD" clId="Web-{53FC6435-CF2B-83C4-F19A-D68246438B19}" dt="2021-05-07T00:25:20.776" v="236"/>
        <pc:sldMkLst>
          <pc:docMk/>
          <pc:sldMk cId="3565639595" sldId="263"/>
        </pc:sldMkLst>
        <pc:spChg chg="add">
          <ac:chgData name="이규태" userId="S::gtlee@idino.co.kr::1a73e528-11b4-4ae5-8012-e2f6ac72d46e" providerId="AD" clId="Web-{53FC6435-CF2B-83C4-F19A-D68246438B19}" dt="2021-05-07T00:25:20.776" v="236"/>
          <ac:spMkLst>
            <pc:docMk/>
            <pc:sldMk cId="3565639595" sldId="263"/>
            <ac:spMk id="2" creationId="{56CB637B-DA97-4874-9CD5-055D6F13BD41}"/>
          </ac:spMkLst>
        </pc:spChg>
        <pc:spChg chg="del">
          <ac:chgData name="이규태" userId="S::gtlee@idino.co.kr::1a73e528-11b4-4ae5-8012-e2f6ac72d46e" providerId="AD" clId="Web-{53FC6435-CF2B-83C4-F19A-D68246438B19}" dt="2021-05-07T00:25:20.385" v="235"/>
          <ac:spMkLst>
            <pc:docMk/>
            <pc:sldMk cId="3565639595" sldId="263"/>
            <ac:spMk id="148" creationId="{00000000-0000-0000-0000-000000000000}"/>
          </ac:spMkLst>
        </pc:spChg>
      </pc:sldChg>
      <pc:sldChg chg="modSp add del ord replId">
        <pc:chgData name="이규태" userId="S::gtlee@idino.co.kr::1a73e528-11b4-4ae5-8012-e2f6ac72d46e" providerId="AD" clId="Web-{53FC6435-CF2B-83C4-F19A-D68246438B19}" dt="2021-05-07T00:23:13.242" v="197"/>
        <pc:sldMkLst>
          <pc:docMk/>
          <pc:sldMk cId="2098074113" sldId="264"/>
        </pc:sldMkLst>
        <pc:spChg chg="mod">
          <ac:chgData name="이규태" userId="S::gtlee@idino.co.kr::1a73e528-11b4-4ae5-8012-e2f6ac72d46e" providerId="AD" clId="Web-{53FC6435-CF2B-83C4-F19A-D68246438B19}" dt="2021-05-07T00:21:16.067" v="196" actId="20577"/>
          <ac:spMkLst>
            <pc:docMk/>
            <pc:sldMk cId="2098074113" sldId="264"/>
            <ac:spMk id="1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5668903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930275"/>
            <a:ext cx="3627438" cy="2513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3dd9ed49a_0_0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3dd9ed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dd9ed49a_0_26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d3dd9ed49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61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DINO_logo_kor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개정이력">
  <p:cSld name="개정이력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" name="Google Shape;15;p3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3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4575175" y="614363"/>
            <a:ext cx="755650" cy="25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25" rIns="69850" bIns="349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개정이력</a:t>
            </a:r>
            <a:endParaRPr sz="31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" name="Google Shape;19;p3"/>
          <p:cNvCxnSpPr/>
          <p:nvPr/>
        </p:nvCxnSpPr>
        <p:spPr>
          <a:xfrm>
            <a:off x="344488" y="1077913"/>
            <a:ext cx="921702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269875" y="352425"/>
            <a:ext cx="939165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 차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27;p4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목차">
  <p:cSld name="1_목차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271463" y="357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5"/>
          <p:cNvCxnSpPr/>
          <p:nvPr/>
        </p:nvCxnSpPr>
        <p:spPr>
          <a:xfrm>
            <a:off x="271463" y="6453188"/>
            <a:ext cx="9402762" cy="0"/>
          </a:xfrm>
          <a:prstGeom prst="straightConnector1">
            <a:avLst/>
          </a:prstGeom>
          <a:noFill/>
          <a:ln w="12700" cap="flat" cmpd="thinThick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" name="Google Shape;33;p5"/>
          <p:cNvSpPr txBox="1"/>
          <p:nvPr/>
        </p:nvSpPr>
        <p:spPr>
          <a:xfrm>
            <a:off x="7685088" y="142875"/>
            <a:ext cx="2084387" cy="20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프로세스정의서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182563" y="112713"/>
            <a:ext cx="3208337" cy="24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전자약정 및 웹서비스 통합플랫폼 구축</a:t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269875" y="352425"/>
            <a:ext cx="9391650" cy="43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5413" marR="0" lvl="0" indent="0" algn="ct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5"/>
          <p:cNvCxnSpPr/>
          <p:nvPr/>
        </p:nvCxnSpPr>
        <p:spPr>
          <a:xfrm>
            <a:off x="338138" y="6243638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>
            <a:off x="338138" y="835025"/>
            <a:ext cx="92297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>
  <p:cSld name="기본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21500" algn="l" rtl="0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Char char="•"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IDINO_logo_kor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4365625" y="6486525"/>
            <a:ext cx="1169988" cy="287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75"/>
              <a:buFont typeface="Noto Sans Symbols"/>
              <a:buNone/>
            </a:pPr>
            <a:fld id="{00000000-1234-1234-1234-123412341234}" type="slidenum">
              <a:rPr lang="ko-KR"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75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41;p6"/>
          <p:cNvGraphicFramePr/>
          <p:nvPr/>
        </p:nvGraphicFramePr>
        <p:xfrm>
          <a:off x="269875" y="233363"/>
          <a:ext cx="9412300" cy="5991292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208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289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944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6550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명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25">
                <a:tc>
                  <a:txBody>
                    <a:bodyPr/>
                    <a:lstStyle/>
                    <a:p>
                      <a:pPr marL="635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 ID</a:t>
                      </a: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OWNER</a:t>
                      </a:r>
                      <a:endParaRPr/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18150">
                <a:tc gridSpan="4">
                  <a:txBody>
                    <a:bodyPr/>
                    <a:lstStyle/>
                    <a:p>
                      <a:pPr marL="635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2" name="Google Shape;42;p6" descr="IDINO_logo_kor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2055" y="6508865"/>
            <a:ext cx="812528" cy="2059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oogle Shape;51;p8"/>
          <p:cNvGraphicFramePr/>
          <p:nvPr>
            <p:extLst>
              <p:ext uri="{D42A27DB-BD31-4B8C-83A1-F6EECF244321}">
                <p14:modId xmlns:p14="http://schemas.microsoft.com/office/powerpoint/2010/main" val="4011312831"/>
              </p:ext>
            </p:extLst>
          </p:nvPr>
        </p:nvGraphicFramePr>
        <p:xfrm>
          <a:off x="541338" y="4221163"/>
          <a:ext cx="8737600" cy="1395701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315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28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2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2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3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91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프로젝트명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</a:rPr>
                        <a:t>모바일 출석체크 시스템</a:t>
                      </a: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 서 번 호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CHECK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</a:t>
                      </a:r>
                      <a:r>
                        <a:rPr lang="en-US" alt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</a:rPr>
                        <a:t>ATTEND</a:t>
                      </a:r>
                      <a:r>
                        <a:rPr lang="ko-KR" sz="1000" b="1" i="0" u="none" strike="noStrike" cap="none" noProof="0" dirty="0">
                          <a:solidFill>
                            <a:schemeClr val="dk1"/>
                          </a:solidFill>
                          <a:latin typeface="Calibri"/>
                          <a:ea typeface="Malgun Gothic"/>
                          <a:sym typeface="Malgun Gothic"/>
                        </a:rPr>
                        <a:t>_DS01</a:t>
                      </a:r>
                      <a:endParaRPr i="0" noProof="0" dirty="0">
                        <a:solidFill>
                          <a:schemeClr val="dk1"/>
                        </a:solidFill>
                        <a:latin typeface="Calibri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 일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DS01_프로세스정의서_v00.pptx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프로세스정의서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이규태</a:t>
                      </a:r>
                      <a:endParaRPr sz="1000" b="0" i="0" u="none" strike="noStrike" cap="none" dirty="0" err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        </a:t>
                      </a: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자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 인 일</a:t>
                      </a:r>
                      <a:endParaRPr dirty="0"/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7500" marR="97500" marT="46800" marB="46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pSp>
        <p:nvGrpSpPr>
          <p:cNvPr id="52" name="Google Shape;52;p8"/>
          <p:cNvGrpSpPr/>
          <p:nvPr/>
        </p:nvGrpSpPr>
        <p:grpSpPr>
          <a:xfrm>
            <a:off x="387350" y="1455738"/>
            <a:ext cx="9047163" cy="1438275"/>
            <a:chOff x="535" y="856"/>
            <a:chExt cx="5261" cy="906"/>
          </a:xfrm>
        </p:grpSpPr>
        <p:cxnSp>
          <p:nvCxnSpPr>
            <p:cNvPr id="53" name="Google Shape;53;p8"/>
            <p:cNvCxnSpPr/>
            <p:nvPr/>
          </p:nvCxnSpPr>
          <p:spPr>
            <a:xfrm>
              <a:off x="535" y="1389"/>
              <a:ext cx="526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8"/>
            <p:cNvSpPr txBox="1"/>
            <p:nvPr/>
          </p:nvSpPr>
          <p:spPr>
            <a:xfrm>
              <a:off x="1264" y="856"/>
              <a:ext cx="4440" cy="4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모바일 출석체크 </a:t>
              </a:r>
              <a:r>
                <a:rPr lang="ko-KR" sz="2000" b="1" i="0" u="none" strike="noStrike" cap="none" dirty="0">
                  <a:solidFill>
                    <a:schemeClr val="dk1"/>
                  </a:solidFill>
                  <a:highlight>
                    <a:srgbClr val="FFFFFF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시스템</a:t>
              </a:r>
              <a:endParaRPr lang="ko-KR" altLang="en-US" sz="2000" dirty="0">
                <a:solidFill>
                  <a:schemeClr val="dk1"/>
                </a:solidFill>
                <a:highlight>
                  <a:srgbClr val="FFFFFF"/>
                </a:highlight>
                <a:ea typeface="Malgun Gothic"/>
                <a:sym typeface="Malgun Gothic"/>
              </a:endParaRPr>
            </a:p>
            <a:p>
              <a:pPr marL="0" marR="0" lvl="0" indent="0" algn="r">
                <a:spcBef>
                  <a:spcPts val="0"/>
                </a:spcBef>
                <a:spcAft>
                  <a:spcPts val="0"/>
                </a:spcAft>
                <a:buNone/>
              </a:pPr>
              <a:endParaRPr lang="ko-KR" altLang="en-US" sz="2000" b="1" dirty="0">
                <a:solidFill>
                  <a:schemeClr val="dk1"/>
                </a:solidFill>
                <a:latin typeface="Malgun Gothic"/>
                <a:ea typeface="Malgun Gothic"/>
              </a:endParaRPr>
            </a:p>
          </p:txBody>
        </p:sp>
        <p:sp>
          <p:nvSpPr>
            <p:cNvPr id="55" name="Google Shape;55;p8"/>
            <p:cNvSpPr txBox="1"/>
            <p:nvPr/>
          </p:nvSpPr>
          <p:spPr>
            <a:xfrm>
              <a:off x="605" y="1471"/>
              <a:ext cx="508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문서번호 : 	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CHECK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</a:t>
              </a:r>
              <a:r>
                <a:rPr lang="en-US" altLang="ko-KR" sz="1200" b="1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ATTEND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Calibri"/>
                  <a:ea typeface="Malgun Gothic"/>
                  <a:cs typeface="Calibri"/>
                  <a:sym typeface="Malgun Gothic"/>
                </a:rPr>
                <a:t>_DS01</a:t>
              </a:r>
              <a:endParaRPr sz="1200" b="1" i="0" u="none" strike="noStrike" cap="none" dirty="0">
                <a:solidFill>
                  <a:schemeClr val="dk1"/>
                </a:solidFill>
                <a:latin typeface="Calibri"/>
                <a:ea typeface="Malgun Gothic"/>
                <a:cs typeface="Calibri"/>
                <a:sym typeface="Malgun Gothic"/>
              </a:endParaRPr>
            </a:p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Version</a:t>
              </a:r>
              <a:r>
                <a:rPr lang="ko-KR" sz="12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: 1.0</a:t>
              </a:r>
              <a:endParaRPr sz="12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625" y="1132"/>
              <a:ext cx="5080" cy="2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 b="1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프로세스정의서</a:t>
              </a:r>
              <a:endParaRPr sz="2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4484688" y="6475413"/>
            <a:ext cx="93662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 b="0" i="0" u="none" strike="noStrike" cap="none">
                <a:solidFill>
                  <a:srgbClr val="898989"/>
                </a:solidFill>
                <a:latin typeface="Gulimche"/>
                <a:ea typeface="Gulimche"/>
                <a:cs typeface="Gulimche"/>
                <a:sym typeface="Gulimche"/>
              </a:rPr>
              <a:t>2</a:t>
            </a:fld>
            <a:endParaRPr sz="1000" b="0" i="0" u="none" strike="noStrike" cap="none">
              <a:solidFill>
                <a:srgbClr val="898989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graphicFrame>
        <p:nvGraphicFramePr>
          <p:cNvPr id="62" name="Google Shape;62;p9"/>
          <p:cNvGraphicFramePr/>
          <p:nvPr/>
        </p:nvGraphicFramePr>
        <p:xfrm>
          <a:off x="415925" y="1412875"/>
          <a:ext cx="8929725" cy="4032225"/>
        </p:xfrm>
        <a:graphic>
          <a:graphicData uri="http://schemas.openxmlformats.org/drawingml/2006/table">
            <a:tbl>
              <a:tblPr firstRow="1" bandRow="1">
                <a:noFill/>
                <a:tableStyleId>{81972C58-3FD9-4657-89CA-8B3BE0EA6C8D}</a:tableStyleId>
              </a:tblPr>
              <a:tblGrid>
                <a:gridCol w="864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0409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8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승인자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/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2021.05.03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최초작성</a:t>
                      </a:r>
                      <a:endParaRPr/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이규태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6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9875" marR="69875" marT="27500" marB="275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0"/>
          <p:cNvCxnSpPr/>
          <p:nvPr/>
        </p:nvCxnSpPr>
        <p:spPr>
          <a:xfrm>
            <a:off x="2062163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0"/>
          <p:cNvCxnSpPr/>
          <p:nvPr/>
        </p:nvCxnSpPr>
        <p:spPr>
          <a:xfrm>
            <a:off x="7832725" y="936625"/>
            <a:ext cx="0" cy="160338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70" name="Google Shape;70;p10"/>
          <p:cNvGraphicFramePr/>
          <p:nvPr>
            <p:extLst>
              <p:ext uri="{D42A27DB-BD31-4B8C-83A1-F6EECF244321}">
                <p14:modId xmlns:p14="http://schemas.microsoft.com/office/powerpoint/2010/main" val="2681244886"/>
              </p:ext>
            </p:extLst>
          </p:nvPr>
        </p:nvGraphicFramePr>
        <p:xfrm>
          <a:off x="344488" y="877888"/>
          <a:ext cx="9212250" cy="5315040"/>
        </p:xfrm>
        <a:graphic>
          <a:graphicData uri="http://schemas.openxmlformats.org/drawingml/2006/table">
            <a:tbl>
              <a:tblPr firstRow="1" firstCol="1">
                <a:noFill/>
                <a:tableStyleId>{81972C58-3FD9-4657-89CA-8B3BE0EA6C8D}</a:tableStyleId>
              </a:tblPr>
              <a:tblGrid>
                <a:gridCol w="7522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706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9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r>
                        <a:rPr lang="ko-KR" sz="11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프로세스명</a:t>
                      </a:r>
                      <a:endParaRPr sz="11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endParaRPr dirty="0" err="1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E7F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40404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공통화면 &gt; 회원가입</a:t>
                      </a:r>
                      <a:endParaRPr dirty="0"/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공통화면 &gt; 로그인</a:t>
                      </a: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출석체크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학생화면 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&gt; 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</a:rPr>
                        <a:t>낙제처리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40404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32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0" u="none" strike="noStrike" cap="none" dirty="0">
                          <a:solidFill>
                            <a:srgbClr val="5F5F5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r>
                      <a:endParaRPr dirty="0"/>
                    </a:p>
                  </a:txBody>
                  <a:tcPr marL="82300" marR="82300" marT="82275" marB="822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42900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287039" y="1074802"/>
            <a:ext cx="8893175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0" marR="0" lvl="1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업무흐름도(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Process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Map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)는 시스템 관점이 아닌 업무관점에서 업무흐름이 표현되어야 하므로 업무를 수행하는 최소의 단위까지 모두 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도식화함을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원칙으로 한다.</a:t>
            </a:r>
            <a:endParaRPr dirty="0"/>
          </a:p>
        </p:txBody>
      </p:sp>
      <p:sp>
        <p:nvSpPr>
          <p:cNvPr id="76" name="Google Shape;76;p11"/>
          <p:cNvSpPr/>
          <p:nvPr/>
        </p:nvSpPr>
        <p:spPr>
          <a:xfrm>
            <a:off x="717770" y="2056976"/>
            <a:ext cx="827088" cy="36036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17770" y="2507826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</a:t>
            </a:r>
            <a:endParaRPr dirty="0"/>
          </a:p>
        </p:txBody>
      </p:sp>
      <p:sp>
        <p:nvSpPr>
          <p:cNvPr id="78" name="Google Shape;78;p11"/>
          <p:cNvSpPr/>
          <p:nvPr/>
        </p:nvSpPr>
        <p:spPr>
          <a:xfrm>
            <a:off x="717770" y="2944388"/>
            <a:ext cx="827088" cy="373063"/>
          </a:xfrm>
          <a:prstGeom prst="flowChartMultidocumen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Report</a:t>
            </a:r>
            <a:endParaRPr sz="900" b="1" i="0" u="none" strike="noStrike" cap="non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730470" y="3393651"/>
            <a:ext cx="827088" cy="481012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rPr>
              <a:t>조건</a:t>
            </a:r>
            <a:endParaRPr sz="900" b="1" i="0" u="none" strike="noStrike" cap="none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892395" y="3963563"/>
            <a:ext cx="468300" cy="468300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연계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프로세스</a:t>
            </a:r>
            <a:endParaRPr/>
          </a:p>
        </p:txBody>
      </p:sp>
      <p:graphicFrame>
        <p:nvGraphicFramePr>
          <p:cNvPr id="81" name="Google Shape;81;p11"/>
          <p:cNvGraphicFramePr/>
          <p:nvPr/>
        </p:nvGraphicFramePr>
        <p:xfrm>
          <a:off x="717770" y="4495376"/>
          <a:ext cx="865200" cy="36035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865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프로그램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2" name="Google Shape;82;p11"/>
          <p:cNvSpPr txBox="1"/>
          <p:nvPr/>
        </p:nvSpPr>
        <p:spPr>
          <a:xfrm>
            <a:off x="1722658" y="2104601"/>
            <a:ext cx="3581400" cy="24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최소단위(단위업무)를 의미한다.</a:t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1719483" y="2553863"/>
            <a:ext cx="44100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수행하는 업무의 최소단위 중 On-Line(정보화)대상을 의미한다.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740120" y="2982488"/>
            <a:ext cx="31432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 dirty="0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업무수행 시 발생하는 출력물을 의미한다.</a:t>
            </a:r>
            <a:endParaRPr dirty="0"/>
          </a:p>
        </p:txBody>
      </p:sp>
      <p:sp>
        <p:nvSpPr>
          <p:cNvPr id="85" name="Google Shape;85;p11"/>
          <p:cNvSpPr txBox="1"/>
          <p:nvPr/>
        </p:nvSpPr>
        <p:spPr>
          <a:xfrm>
            <a:off x="1730595" y="3504776"/>
            <a:ext cx="3443288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부서에서 업무흐름이 분기가 되는 경우 조건을 의미한다.</a:t>
            </a:r>
            <a:endParaRPr/>
          </a:p>
        </p:txBody>
      </p:sp>
      <p:sp>
        <p:nvSpPr>
          <p:cNvPr id="86" name="Google Shape;86;p11"/>
          <p:cNvSpPr txBox="1"/>
          <p:nvPr/>
        </p:nvSpPr>
        <p:spPr>
          <a:xfrm>
            <a:off x="1741708" y="4063576"/>
            <a:ext cx="326072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정보를 공유하는 외부프로세스를 의미한다.</a:t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1786158" y="4557288"/>
            <a:ext cx="2576512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연계되는 프로그램을 의미한다.</a:t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719358" y="5116088"/>
            <a:ext cx="827087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719358" y="5405013"/>
            <a:ext cx="7921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0" name="Google Shape;90;p11"/>
          <p:cNvSpPr txBox="1"/>
          <p:nvPr/>
        </p:nvSpPr>
        <p:spPr>
          <a:xfrm>
            <a:off x="1746470" y="4976388"/>
            <a:ext cx="3719513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Activity 또는 연계프로세스간 업무흐름을 의미한다.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746470" y="5281188"/>
            <a:ext cx="2876550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none" strike="noStrike" cap="none">
                <a:solidFill>
                  <a:srgbClr val="000000"/>
                </a:solidFill>
                <a:latin typeface="Dotum"/>
                <a:ea typeface="Dotum"/>
                <a:cs typeface="Dotum"/>
                <a:sym typeface="Dotum"/>
              </a:rPr>
              <a:t>Activity와 프로그램을 연결하는 경우 사용한다.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7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>
                <a:latin typeface="+mj-ea"/>
                <a:ea typeface="+mj-ea"/>
              </a:rPr>
              <a:t>사용자</a:t>
            </a:r>
            <a:endParaRPr>
              <a:latin typeface="+mj-ea"/>
              <a:ea typeface="+mj-ea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777" cy="2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신규 </a:t>
            </a:r>
            <a:r>
              <a:rPr lang="ko-KR" dirty="0" smtClean="0">
                <a:latin typeface="+mj-ea"/>
                <a:ea typeface="+mj-ea"/>
              </a:rPr>
              <a:t>회원가</a:t>
            </a:r>
            <a:r>
              <a:rPr lang="ko-KR" altLang="en-US" dirty="0" smtClean="0">
                <a:latin typeface="+mj-ea"/>
                <a:ea typeface="+mj-ea"/>
              </a:rPr>
              <a:t>입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264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>
                <a:latin typeface="+mj-ea"/>
                <a:ea typeface="+mj-ea"/>
              </a:rPr>
              <a:t>PRC-COM-001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1477729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회원가입</a:t>
            </a:r>
            <a:endParaRPr>
              <a:latin typeface="+mj-ea"/>
              <a:ea typeface="+mj-ea"/>
            </a:endParaRPr>
          </a:p>
        </p:txBody>
      </p:sp>
      <p:cxnSp>
        <p:nvCxnSpPr>
          <p:cNvPr id="101" name="Google Shape;101;p12"/>
          <p:cNvCxnSpPr>
            <a:cxnSpLocks/>
            <a:stCxn id="99" idx="3"/>
            <a:endCxn id="103" idx="1"/>
          </p:cNvCxnSpPr>
          <p:nvPr/>
        </p:nvCxnSpPr>
        <p:spPr>
          <a:xfrm>
            <a:off x="2377729" y="2664771"/>
            <a:ext cx="613119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3" name="Google Shape;103;p12"/>
          <p:cNvSpPr/>
          <p:nvPr/>
        </p:nvSpPr>
        <p:spPr>
          <a:xfrm>
            <a:off x="2990848" y="2493021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endParaRPr sz="9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04" name="Google Shape;104;p12"/>
          <p:cNvGraphicFramePr/>
          <p:nvPr>
            <p:extLst>
              <p:ext uri="{D42A27DB-BD31-4B8C-83A1-F6EECF244321}">
                <p14:modId xmlns:p14="http://schemas.microsoft.com/office/powerpoint/2010/main" val="3082461986"/>
              </p:ext>
            </p:extLst>
          </p:nvPr>
        </p:nvGraphicFramePr>
        <p:xfrm>
          <a:off x="6932368" y="2562475"/>
          <a:ext cx="1044450" cy="204910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44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0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5" name="Google Shape;105;p12"/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4154138" y="2432730"/>
            <a:ext cx="12582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latin typeface="+mj-ea"/>
                <a:ea typeface="+mj-ea"/>
                <a:sym typeface="Batang"/>
              </a:rPr>
              <a:t>ID </a:t>
            </a:r>
            <a:r>
              <a:rPr lang="ko-KR" altLang="en-US" sz="900" dirty="0">
                <a:latin typeface="+mj-ea"/>
                <a:ea typeface="+mj-ea"/>
                <a:sym typeface="Batang"/>
              </a:rPr>
              <a:t>중복</a:t>
            </a:r>
            <a:endParaRPr sz="900" dirty="0">
              <a:latin typeface="+mj-ea"/>
              <a:ea typeface="+mj-ea"/>
              <a:sym typeface="Dotumche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5355713" y="24327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N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08" name="Google Shape;108;p12"/>
          <p:cNvCxnSpPr>
            <a:stCxn id="103" idx="3"/>
            <a:endCxn id="106" idx="1"/>
          </p:cNvCxnSpPr>
          <p:nvPr/>
        </p:nvCxnSpPr>
        <p:spPr>
          <a:xfrm>
            <a:off x="3890848" y="2673171"/>
            <a:ext cx="2634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9" name="Google Shape;109;p12"/>
          <p:cNvSpPr txBox="1"/>
          <p:nvPr/>
        </p:nvSpPr>
        <p:spPr>
          <a:xfrm>
            <a:off x="4154138" y="32158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+mj-ea"/>
                <a:ea typeface="+mj-ea"/>
              </a:rPr>
              <a:t>Y</a:t>
            </a:r>
            <a:endParaRPr sz="900">
              <a:latin typeface="+mj-ea"/>
              <a:ea typeface="+mj-ea"/>
            </a:endParaRPr>
          </a:p>
        </p:txBody>
      </p:sp>
      <p:cxnSp>
        <p:nvCxnSpPr>
          <p:cNvPr id="110" name="Google Shape;110;p12"/>
          <p:cNvCxnSpPr>
            <a:stCxn id="106" idx="2"/>
            <a:endCxn id="103" idx="2"/>
          </p:cNvCxnSpPr>
          <p:nvPr/>
        </p:nvCxnSpPr>
        <p:spPr>
          <a:xfrm rot="5400000" flipH="1">
            <a:off x="4081838" y="2212230"/>
            <a:ext cx="60300" cy="1342500"/>
          </a:xfrm>
          <a:prstGeom prst="bentConnector3">
            <a:avLst>
              <a:gd name="adj1" fmla="val -3949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2"/>
          <p:cNvCxnSpPr>
            <a:stCxn id="112" idx="3"/>
          </p:cNvCxnSpPr>
          <p:nvPr/>
        </p:nvCxnSpPr>
        <p:spPr>
          <a:xfrm>
            <a:off x="6622351" y="2664929"/>
            <a:ext cx="3216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2" name="Google Shape;112;p12"/>
          <p:cNvSpPr/>
          <p:nvPr/>
        </p:nvSpPr>
        <p:spPr>
          <a:xfrm>
            <a:off x="5722351" y="2394329"/>
            <a:ext cx="900000" cy="5412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추가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회원정보</a:t>
            </a:r>
            <a:r>
              <a:rPr lang="ko-KR" sz="900" dirty="0">
                <a:latin typeface="+mj-ea"/>
                <a:ea typeface="+mj-ea"/>
                <a:cs typeface="Dotumche"/>
                <a:sym typeface="Dotumche"/>
              </a:rPr>
              <a:t> </a:t>
            </a:r>
            <a:r>
              <a:rPr lang="ko-KR" sz="9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입력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13" name="Google Shape;113;p12"/>
          <p:cNvCxnSpPr>
            <a:stCxn id="106" idx="3"/>
            <a:endCxn id="112" idx="1"/>
          </p:cNvCxnSpPr>
          <p:nvPr/>
        </p:nvCxnSpPr>
        <p:spPr>
          <a:xfrm rot="10800000" flipH="1">
            <a:off x="5412338" y="2664780"/>
            <a:ext cx="309900" cy="84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사용자</a:t>
            </a: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smtClean="0"/>
              <a:t>로그인</a:t>
            </a:r>
            <a:endParaRPr dirty="0"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1461154" y="2484621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123" name="Google Shape;123;p13"/>
          <p:cNvCxnSpPr>
            <a:cxnSpLocks/>
            <a:stCxn id="121" idx="3"/>
            <a:endCxn id="125" idx="1"/>
          </p:cNvCxnSpPr>
          <p:nvPr/>
        </p:nvCxnSpPr>
        <p:spPr>
          <a:xfrm>
            <a:off x="2361154" y="2664771"/>
            <a:ext cx="933300" cy="500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13"/>
          <p:cNvSpPr/>
          <p:nvPr/>
        </p:nvSpPr>
        <p:spPr>
          <a:xfrm>
            <a:off x="3294454" y="2396972"/>
            <a:ext cx="900000" cy="545604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학번</a:t>
            </a:r>
            <a:r>
              <a:rPr lang="en-US" altLang="ko-KR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&amp; </a:t>
            </a:r>
            <a:r>
              <a:rPr lang="ko-KR" altLang="en-US" sz="900" b="0" i="0" u="none" strike="noStrike" cap="none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비밀번호 입력</a:t>
            </a:r>
            <a:endParaRPr dirty="0"/>
          </a:p>
        </p:txBody>
      </p:sp>
      <p:graphicFrame>
        <p:nvGraphicFramePr>
          <p:cNvPr id="126" name="Google Shape;126;p13"/>
          <p:cNvGraphicFramePr/>
          <p:nvPr>
            <p:extLst>
              <p:ext uri="{D42A27DB-BD31-4B8C-83A1-F6EECF244321}">
                <p14:modId xmlns:p14="http://schemas.microsoft.com/office/powerpoint/2010/main" val="1674607861"/>
              </p:ext>
            </p:extLst>
          </p:nvPr>
        </p:nvGraphicFramePr>
        <p:xfrm>
          <a:off x="6343411" y="2558962"/>
          <a:ext cx="1086175" cy="212275"/>
        </p:xfrm>
        <a:graphic>
          <a:graphicData uri="http://schemas.openxmlformats.org/drawingml/2006/table">
            <a:tbl>
              <a:tblPr>
                <a:noFill/>
                <a:tableStyleId>{7D9A4733-84BB-4ABB-9A3F-5E4F31BAF7E8}</a:tableStyleId>
              </a:tblPr>
              <a:tblGrid>
                <a:gridCol w="10861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Dotumche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Dotumche"/>
                          <a:ea typeface="Dotumche"/>
                          <a:cs typeface="Dotumche"/>
                          <a:sym typeface="Dotumche"/>
                        </a:rPr>
                        <a:t>출결관리시스템</a:t>
                      </a:r>
                      <a:endParaRPr sz="900">
                        <a:solidFill>
                          <a:schemeClr val="dk1"/>
                        </a:solidFill>
                        <a:latin typeface="Dotumche"/>
                        <a:ea typeface="Dotumche"/>
                        <a:cs typeface="Dotumche"/>
                        <a:sym typeface="Dotumche"/>
                      </a:endParaRPr>
                    </a:p>
                  </a:txBody>
                  <a:tcPr marL="68500" marR="68500" marT="33875" marB="338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8" name="Google Shape;128;p13"/>
          <p:cNvSpPr/>
          <p:nvPr/>
        </p:nvSpPr>
        <p:spPr>
          <a:xfrm>
            <a:off x="4677707" y="2430955"/>
            <a:ext cx="900000" cy="4809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확인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29" name="Google Shape;129;p13"/>
          <p:cNvCxnSpPr>
            <a:cxnSpLocks/>
            <a:stCxn id="125" idx="3"/>
            <a:endCxn id="128" idx="1"/>
          </p:cNvCxnSpPr>
          <p:nvPr/>
        </p:nvCxnSpPr>
        <p:spPr>
          <a:xfrm>
            <a:off x="4194454" y="2669774"/>
            <a:ext cx="483253" cy="1631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13"/>
          <p:cNvSpPr txBox="1"/>
          <p:nvPr/>
        </p:nvSpPr>
        <p:spPr>
          <a:xfrm>
            <a:off x="5825406" y="24309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cxnSp>
        <p:nvCxnSpPr>
          <p:cNvPr id="132" name="Google Shape;132;p13"/>
          <p:cNvCxnSpPr>
            <a:stCxn id="128" idx="3"/>
          </p:cNvCxnSpPr>
          <p:nvPr/>
        </p:nvCxnSpPr>
        <p:spPr>
          <a:xfrm rot="10800000" flipH="1">
            <a:off x="5577707" y="2663305"/>
            <a:ext cx="7527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3" name="Google Shape;133;p13"/>
          <p:cNvCxnSpPr>
            <a:stCxn id="128" idx="2"/>
            <a:endCxn id="121" idx="2"/>
          </p:cNvCxnSpPr>
          <p:nvPr/>
        </p:nvCxnSpPr>
        <p:spPr>
          <a:xfrm rot="5400000" flipH="1">
            <a:off x="3485964" y="1270112"/>
            <a:ext cx="66934" cy="3216553"/>
          </a:xfrm>
          <a:prstGeom prst="bentConnector3">
            <a:avLst>
              <a:gd name="adj1" fmla="val -34153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4" name="Google Shape;134;p13"/>
          <p:cNvSpPr txBox="1"/>
          <p:nvPr/>
        </p:nvSpPr>
        <p:spPr>
          <a:xfrm>
            <a:off x="4066175" y="315822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xmlns="" id="{AC3496A4-B40C-4307-B7BD-271FF2D69994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공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통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039805" y="2484474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수강과목 확인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44" name="Google Shape;144;p14"/>
          <p:cNvCxnSpPr>
            <a:cxnSpLocks/>
            <a:stCxn id="31" idx="3"/>
            <a:endCxn id="143" idx="1"/>
          </p:cNvCxnSpPr>
          <p:nvPr/>
        </p:nvCxnSpPr>
        <p:spPr>
          <a:xfrm>
            <a:off x="2578737" y="2660730"/>
            <a:ext cx="461068" cy="3894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" name="Google Shape;145;p14"/>
          <p:cNvCxnSpPr>
            <a:cxnSpLocks/>
            <a:stCxn id="146" idx="3"/>
            <a:endCxn id="147" idx="1"/>
          </p:cNvCxnSpPr>
          <p:nvPr/>
        </p:nvCxnSpPr>
        <p:spPr>
          <a:xfrm flipV="1">
            <a:off x="5383534" y="2664619"/>
            <a:ext cx="543698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5927232" y="2484469"/>
            <a:ext cx="75688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latin typeface="Dotumche"/>
                <a:ea typeface="Dotumche"/>
                <a:cs typeface="Dotumche"/>
                <a:sym typeface="Dotumche"/>
              </a:rPr>
              <a:t>QR코드</a:t>
            </a: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 생성</a:t>
            </a:r>
            <a:endParaRPr dirty="0"/>
          </a:p>
        </p:txBody>
      </p:sp>
      <p:sp>
        <p:nvSpPr>
          <p:cNvPr id="146" name="Google Shape;146;p14"/>
          <p:cNvSpPr/>
          <p:nvPr/>
        </p:nvSpPr>
        <p:spPr>
          <a:xfrm>
            <a:off x="4483534" y="2337628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수강과목 </a:t>
            </a:r>
            <a:endParaRPr sz="900" dirty="0">
              <a:latin typeface="Dotumche"/>
              <a:ea typeface="Dotumche"/>
              <a:sym typeface="Batang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49" name="Google Shape;149;p14"/>
          <p:cNvCxnSpPr>
            <a:stCxn id="143" idx="3"/>
            <a:endCxn id="146" idx="1"/>
          </p:cNvCxnSpPr>
          <p:nvPr/>
        </p:nvCxnSpPr>
        <p:spPr>
          <a:xfrm>
            <a:off x="3939805" y="2664624"/>
            <a:ext cx="5436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0" name="Google Shape;150;p14"/>
          <p:cNvSpPr txBox="1"/>
          <p:nvPr/>
        </p:nvSpPr>
        <p:spPr>
          <a:xfrm>
            <a:off x="5444034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151" name="Google Shape;151;p14"/>
          <p:cNvSpPr txBox="1"/>
          <p:nvPr/>
        </p:nvSpPr>
        <p:spPr>
          <a:xfrm>
            <a:off x="4116809" y="3229753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152" name="Google Shape;152;p14"/>
          <p:cNvCxnSpPr>
            <a:cxnSpLocks/>
            <a:stCxn id="146" idx="2"/>
            <a:endCxn id="143" idx="2"/>
          </p:cNvCxnSpPr>
          <p:nvPr/>
        </p:nvCxnSpPr>
        <p:spPr>
          <a:xfrm rot="5400000" flipH="1">
            <a:off x="4138234" y="2196328"/>
            <a:ext cx="147000" cy="1443600"/>
          </a:xfrm>
          <a:prstGeom prst="bentConnector3">
            <a:avLst>
              <a:gd name="adj1" fmla="val -16199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14"/>
          <p:cNvSpPr/>
          <p:nvPr/>
        </p:nvSpPr>
        <p:spPr>
          <a:xfrm>
            <a:off x="8414180" y="2484474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latin typeface="Dotumche"/>
                <a:ea typeface="Dotumche"/>
                <a:cs typeface="Dotumche"/>
                <a:sym typeface="Dotumche"/>
              </a:rPr>
              <a:t>출석하기 버튼 클릭</a:t>
            </a:r>
            <a:endParaRPr sz="900" dirty="0">
              <a:latin typeface="Dotumche"/>
              <a:ea typeface="Dotumche"/>
              <a:cs typeface="Dotumche"/>
              <a:sym typeface="Dotumche"/>
            </a:endParaRPr>
          </a:p>
        </p:txBody>
      </p:sp>
      <p:cxnSp>
        <p:nvCxnSpPr>
          <p:cNvPr id="154" name="Google Shape;154;p14"/>
          <p:cNvCxnSpPr>
            <a:cxnSpLocks/>
            <a:stCxn id="147" idx="3"/>
            <a:endCxn id="155" idx="1"/>
          </p:cNvCxnSpPr>
          <p:nvPr/>
        </p:nvCxnSpPr>
        <p:spPr>
          <a:xfrm>
            <a:off x="6684112" y="2664619"/>
            <a:ext cx="415034" cy="9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14"/>
          <p:cNvSpPr/>
          <p:nvPr/>
        </p:nvSpPr>
        <p:spPr>
          <a:xfrm>
            <a:off x="7099146" y="2337628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시간초과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156" name="Google Shape;156;p14"/>
          <p:cNvCxnSpPr>
            <a:stCxn id="155" idx="3"/>
            <a:endCxn id="153" idx="1"/>
          </p:cNvCxnSpPr>
          <p:nvPr/>
        </p:nvCxnSpPr>
        <p:spPr>
          <a:xfrm>
            <a:off x="7999146" y="2664628"/>
            <a:ext cx="414900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" name="Google Shape;157;p14"/>
          <p:cNvCxnSpPr>
            <a:cxnSpLocks/>
            <a:stCxn id="155" idx="2"/>
            <a:endCxn id="147" idx="2"/>
          </p:cNvCxnSpPr>
          <p:nvPr/>
        </p:nvCxnSpPr>
        <p:spPr>
          <a:xfrm rot="5400000" flipH="1">
            <a:off x="6853979" y="2296462"/>
            <a:ext cx="146859" cy="1243474"/>
          </a:xfrm>
          <a:prstGeom prst="bentConnector3">
            <a:avLst>
              <a:gd name="adj1" fmla="val -15566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7999884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159" name="Google Shape;159;p14"/>
          <p:cNvSpPr txBox="1"/>
          <p:nvPr/>
        </p:nvSpPr>
        <p:spPr>
          <a:xfrm>
            <a:off x="6893134" y="3267303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160" name="Google Shape;160;p14"/>
          <p:cNvSpPr txBox="1"/>
          <p:nvPr/>
        </p:nvSpPr>
        <p:spPr>
          <a:xfrm>
            <a:off x="6893134" y="3229755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Y</a:t>
            </a:r>
            <a:endParaRPr sz="900"/>
          </a:p>
        </p:txBody>
      </p:sp>
      <p:sp>
        <p:nvSpPr>
          <p:cNvPr id="2" name="Google Shape;105;p12">
            <a:extLst>
              <a:ext uri="{FF2B5EF4-FFF2-40B4-BE49-F238E27FC236}">
                <a16:creationId xmlns:a16="http://schemas.microsoft.com/office/drawing/2014/main" xmlns="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26" name="Google Shape;121;p13">
            <a:extLst>
              <a:ext uri="{FF2B5EF4-FFF2-40B4-BE49-F238E27FC236}">
                <a16:creationId xmlns:a16="http://schemas.microsoft.com/office/drawing/2014/main" xmlns="" id="{2FD54A72-C5F5-4BDA-A574-CE91D9FFDEAB}"/>
              </a:ext>
            </a:extLst>
          </p:cNvPr>
          <p:cNvSpPr/>
          <p:nvPr/>
        </p:nvSpPr>
        <p:spPr>
          <a:xfrm>
            <a:off x="1682956" y="1380823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28" name="Google Shape;144;p14">
            <a:extLst>
              <a:ext uri="{FF2B5EF4-FFF2-40B4-BE49-F238E27FC236}">
                <a16:creationId xmlns:a16="http://schemas.microsoft.com/office/drawing/2014/main" xmlns="" id="{B54D99A5-87F5-4749-B9B8-D7D3E170D7CB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2128737" y="1741123"/>
            <a:ext cx="4219" cy="59260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146;p14">
            <a:extLst>
              <a:ext uri="{FF2B5EF4-FFF2-40B4-BE49-F238E27FC236}">
                <a16:creationId xmlns:a16="http://schemas.microsoft.com/office/drawing/2014/main" xmlns="" id="{32D3DEA2-E9DA-47FE-B38B-43B61B3EEF24}"/>
              </a:ext>
            </a:extLst>
          </p:cNvPr>
          <p:cNvSpPr/>
          <p:nvPr/>
        </p:nvSpPr>
        <p:spPr>
          <a:xfrm>
            <a:off x="1678737" y="233373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출석체크 선택</a:t>
            </a:r>
            <a:endParaRPr lang="en-US" altLang="ko-KR" sz="900" dirty="0">
              <a:latin typeface="Dotumche"/>
              <a:ea typeface="Dotumche"/>
              <a:sym typeface="Batang"/>
            </a:endParaRPr>
          </a:p>
        </p:txBody>
      </p:sp>
      <p:sp>
        <p:nvSpPr>
          <p:cNvPr id="34" name="Google Shape;150;p14">
            <a:extLst>
              <a:ext uri="{FF2B5EF4-FFF2-40B4-BE49-F238E27FC236}">
                <a16:creationId xmlns:a16="http://schemas.microsoft.com/office/drawing/2014/main" xmlns="" id="{A40BA43B-D7EA-4333-9E03-02D4DE967305}"/>
              </a:ext>
            </a:extLst>
          </p:cNvPr>
          <p:cNvSpPr txBox="1"/>
          <p:nvPr/>
        </p:nvSpPr>
        <p:spPr>
          <a:xfrm>
            <a:off x="2613982" y="2337630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39" name="Google Shape;152;p14">
            <a:extLst>
              <a:ext uri="{FF2B5EF4-FFF2-40B4-BE49-F238E27FC236}">
                <a16:creationId xmlns:a16="http://schemas.microsoft.com/office/drawing/2014/main" xmlns="" id="{18AE0021-8B15-4391-813E-E3856D749A38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V="1">
            <a:off x="1192469" y="2051460"/>
            <a:ext cx="1426758" cy="445783"/>
          </a:xfrm>
          <a:prstGeom prst="bentConnector4">
            <a:avLst>
              <a:gd name="adj1" fmla="val -45914"/>
              <a:gd name="adj2" fmla="val 15128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151;p14">
            <a:extLst>
              <a:ext uri="{FF2B5EF4-FFF2-40B4-BE49-F238E27FC236}">
                <a16:creationId xmlns:a16="http://schemas.microsoft.com/office/drawing/2014/main" xmlns="" id="{6437ACC0-3C73-43B3-A299-C4411683D1F6}"/>
              </a:ext>
            </a:extLst>
          </p:cNvPr>
          <p:cNvSpPr txBox="1"/>
          <p:nvPr/>
        </p:nvSpPr>
        <p:spPr>
          <a:xfrm>
            <a:off x="1678737" y="3598938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cxnSp>
        <p:nvCxnSpPr>
          <p:cNvPr id="33" name="Google Shape;152;p14"/>
          <p:cNvCxnSpPr>
            <a:cxnSpLocks/>
            <a:stCxn id="153" idx="0"/>
            <a:endCxn id="143" idx="0"/>
          </p:cNvCxnSpPr>
          <p:nvPr/>
        </p:nvCxnSpPr>
        <p:spPr>
          <a:xfrm rot="16200000" flipV="1">
            <a:off x="6176993" y="-202714"/>
            <a:ext cx="12700" cy="5374375"/>
          </a:xfrm>
          <a:prstGeom prst="bentConnector3">
            <a:avLst>
              <a:gd name="adj1" fmla="val 761719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2"/>
          </p:nvPr>
        </p:nvSpPr>
        <p:spPr>
          <a:xfrm>
            <a:off x="5731932" y="486728"/>
            <a:ext cx="3934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 dirty="0"/>
              <a:t>사용자</a:t>
            </a:r>
            <a:endParaRPr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477736" y="244928"/>
            <a:ext cx="8188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36000" bIns="36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출석관리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77736" y="486728"/>
            <a:ext cx="32214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ko-KR"/>
              <a:t>PRC-COM-001</a:t>
            </a:r>
            <a:endParaRPr/>
          </a:p>
        </p:txBody>
      </p:sp>
      <p:cxnSp>
        <p:nvCxnSpPr>
          <p:cNvPr id="144" name="Google Shape;144;p14"/>
          <p:cNvCxnSpPr>
            <a:cxnSpLocks/>
            <a:stCxn id="31" idx="3"/>
            <a:endCxn id="36" idx="1"/>
          </p:cNvCxnSpPr>
          <p:nvPr/>
        </p:nvCxnSpPr>
        <p:spPr>
          <a:xfrm>
            <a:off x="2578737" y="2660730"/>
            <a:ext cx="973435" cy="5098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05;p12">
            <a:extLst>
              <a:ext uri="{FF2B5EF4-FFF2-40B4-BE49-F238E27FC236}">
                <a16:creationId xmlns:a16="http://schemas.microsoft.com/office/drawing/2014/main" xmlns="" id="{BB9304BC-4C91-431D-AD37-715FD5EFD408}"/>
              </a:ext>
            </a:extLst>
          </p:cNvPr>
          <p:cNvSpPr/>
          <p:nvPr/>
        </p:nvSpPr>
        <p:spPr>
          <a:xfrm>
            <a:off x="324079" y="853322"/>
            <a:ext cx="654000" cy="5239800"/>
          </a:xfrm>
          <a:prstGeom prst="roundRect">
            <a:avLst>
              <a:gd name="adj" fmla="val 15806"/>
            </a:avLst>
          </a:prstGeom>
          <a:solidFill>
            <a:srgbClr val="B2B2B2"/>
          </a:solidFill>
          <a:ln w="126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5921" dir="2700000" algn="ctr" rotWithShape="0">
              <a:schemeClr val="dk1"/>
            </a:outerShdw>
          </a:effectLst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사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용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+mj-ea"/>
                <a:ea typeface="+mj-ea"/>
                <a:cs typeface="Dotumche"/>
                <a:sym typeface="Dotumche"/>
              </a:rPr>
              <a:t>자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Dotumche"/>
              <a:sym typeface="Dotumch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latin typeface="+mj-ea"/>
                <a:ea typeface="+mj-ea"/>
                <a:cs typeface="Dotumche"/>
                <a:sym typeface="Dotumche"/>
              </a:rPr>
              <a:t>-</a:t>
            </a:r>
            <a:endParaRPr sz="1000" dirty="0">
              <a:latin typeface="+mj-ea"/>
              <a:ea typeface="+mj-ea"/>
              <a:cs typeface="Dotumche"/>
              <a:sym typeface="Dotumche"/>
            </a:endParaRPr>
          </a:p>
          <a:p>
            <a:pPr algn="ctr"/>
            <a:r>
              <a:rPr lang="ko-KR" altLang="en-US" sz="1000" dirty="0">
                <a:latin typeface="맑은 고딕"/>
                <a:ea typeface="맑은 고딕"/>
                <a:cs typeface="Dotumche"/>
              </a:rPr>
              <a:t>학</a:t>
            </a:r>
          </a:p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맑은 고딕"/>
                <a:ea typeface="맑은 고딕"/>
                <a:cs typeface="Dotumche"/>
              </a:rPr>
              <a:t>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+mj-ea"/>
              <a:ea typeface="+mj-ea"/>
              <a:cs typeface="Dotumche"/>
              <a:sym typeface="Dotumche"/>
            </a:endParaRPr>
          </a:p>
        </p:txBody>
      </p:sp>
      <p:sp>
        <p:nvSpPr>
          <p:cNvPr id="26" name="Google Shape;121;p13">
            <a:extLst>
              <a:ext uri="{FF2B5EF4-FFF2-40B4-BE49-F238E27FC236}">
                <a16:creationId xmlns:a16="http://schemas.microsoft.com/office/drawing/2014/main" xmlns="" id="{2FD54A72-C5F5-4BDA-A574-CE91D9FFDEAB}"/>
              </a:ext>
            </a:extLst>
          </p:cNvPr>
          <p:cNvSpPr/>
          <p:nvPr/>
        </p:nvSpPr>
        <p:spPr>
          <a:xfrm>
            <a:off x="1682956" y="1380823"/>
            <a:ext cx="900000" cy="36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latin typeface="Dotumche"/>
                <a:ea typeface="Dotumche"/>
                <a:cs typeface="Dotumche"/>
                <a:sym typeface="Dotumche"/>
              </a:rPr>
              <a:t>로그인</a:t>
            </a:r>
            <a:endParaRPr/>
          </a:p>
        </p:txBody>
      </p:sp>
      <p:cxnSp>
        <p:nvCxnSpPr>
          <p:cNvPr id="28" name="Google Shape;144;p14">
            <a:extLst>
              <a:ext uri="{FF2B5EF4-FFF2-40B4-BE49-F238E27FC236}">
                <a16:creationId xmlns:a16="http://schemas.microsoft.com/office/drawing/2014/main" xmlns="" id="{B54D99A5-87F5-4749-B9B8-D7D3E170D7CB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flipH="1">
            <a:off x="2128737" y="1741123"/>
            <a:ext cx="4219" cy="592607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146;p14">
            <a:extLst>
              <a:ext uri="{FF2B5EF4-FFF2-40B4-BE49-F238E27FC236}">
                <a16:creationId xmlns:a16="http://schemas.microsoft.com/office/drawing/2014/main" xmlns="" id="{32D3DEA2-E9DA-47FE-B38B-43B61B3EEF24}"/>
              </a:ext>
            </a:extLst>
          </p:cNvPr>
          <p:cNvSpPr/>
          <p:nvPr/>
        </p:nvSpPr>
        <p:spPr>
          <a:xfrm>
            <a:off x="1678737" y="233373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smtClean="0">
                <a:latin typeface="Dotumche"/>
                <a:ea typeface="Dotumche"/>
                <a:sym typeface="Batang"/>
              </a:rPr>
              <a:t>출석확인 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선택</a:t>
            </a:r>
            <a:endParaRPr lang="en-US" altLang="ko-KR" sz="900" dirty="0">
              <a:latin typeface="Dotumche"/>
              <a:ea typeface="Dotumche"/>
              <a:sym typeface="Batang"/>
            </a:endParaRPr>
          </a:p>
        </p:txBody>
      </p:sp>
      <p:sp>
        <p:nvSpPr>
          <p:cNvPr id="34" name="Google Shape;150;p14">
            <a:extLst>
              <a:ext uri="{FF2B5EF4-FFF2-40B4-BE49-F238E27FC236}">
                <a16:creationId xmlns:a16="http://schemas.microsoft.com/office/drawing/2014/main" xmlns="" id="{A40BA43B-D7EA-4333-9E03-02D4DE967305}"/>
              </a:ext>
            </a:extLst>
          </p:cNvPr>
          <p:cNvSpPr txBox="1"/>
          <p:nvPr/>
        </p:nvSpPr>
        <p:spPr>
          <a:xfrm>
            <a:off x="2724653" y="2344477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39" name="Google Shape;152;p14">
            <a:extLst>
              <a:ext uri="{FF2B5EF4-FFF2-40B4-BE49-F238E27FC236}">
                <a16:creationId xmlns:a16="http://schemas.microsoft.com/office/drawing/2014/main" xmlns="" id="{18AE0021-8B15-4391-813E-E3856D749A38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V="1">
            <a:off x="1192469" y="2051460"/>
            <a:ext cx="1426758" cy="445783"/>
          </a:xfrm>
          <a:prstGeom prst="bentConnector4">
            <a:avLst>
              <a:gd name="adj1" fmla="val -45914"/>
              <a:gd name="adj2" fmla="val 15128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151;p14">
            <a:extLst>
              <a:ext uri="{FF2B5EF4-FFF2-40B4-BE49-F238E27FC236}">
                <a16:creationId xmlns:a16="http://schemas.microsoft.com/office/drawing/2014/main" xmlns="" id="{6437ACC0-3C73-43B3-A299-C4411683D1F6}"/>
              </a:ext>
            </a:extLst>
          </p:cNvPr>
          <p:cNvSpPr txBox="1"/>
          <p:nvPr/>
        </p:nvSpPr>
        <p:spPr>
          <a:xfrm>
            <a:off x="1678737" y="3598938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N</a:t>
            </a:r>
            <a:endParaRPr sz="900"/>
          </a:p>
        </p:txBody>
      </p:sp>
      <p:sp>
        <p:nvSpPr>
          <p:cNvPr id="36" name="Google Shape;147;p14">
            <a:extLst>
              <a:ext uri="{FF2B5EF4-FFF2-40B4-BE49-F238E27FC236}">
                <a16:creationId xmlns:a16="http://schemas.microsoft.com/office/drawing/2014/main" xmlns="" id="{2AAD5B72-ACC6-40AE-9782-84AEA4EC9D75}"/>
              </a:ext>
            </a:extLst>
          </p:cNvPr>
          <p:cNvSpPr/>
          <p:nvPr/>
        </p:nvSpPr>
        <p:spPr>
          <a:xfrm>
            <a:off x="3552172" y="2485678"/>
            <a:ext cx="900000" cy="3603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</a:rPr>
              <a:t>과목별 출석 현황 확인</a:t>
            </a:r>
            <a:endParaRPr lang="en-US" altLang="ko-KR" sz="900" dirty="0">
              <a:latin typeface="Dotumche"/>
              <a:ea typeface="Dotumche"/>
            </a:endParaRPr>
          </a:p>
        </p:txBody>
      </p:sp>
      <p:cxnSp>
        <p:nvCxnSpPr>
          <p:cNvPr id="37" name="Google Shape;154;p14">
            <a:extLst>
              <a:ext uri="{FF2B5EF4-FFF2-40B4-BE49-F238E27FC236}">
                <a16:creationId xmlns:a16="http://schemas.microsoft.com/office/drawing/2014/main" xmlns="" id="{1A708665-D34C-4C59-8E9C-1ED94102D43B}"/>
              </a:ext>
            </a:extLst>
          </p:cNvPr>
          <p:cNvCxnSpPr>
            <a:stCxn id="36" idx="3"/>
            <a:endCxn id="38" idx="1"/>
          </p:cNvCxnSpPr>
          <p:nvPr/>
        </p:nvCxnSpPr>
        <p:spPr>
          <a:xfrm flipV="1">
            <a:off x="4452172" y="2660730"/>
            <a:ext cx="623719" cy="5098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Google Shape;155;p14">
            <a:extLst>
              <a:ext uri="{FF2B5EF4-FFF2-40B4-BE49-F238E27FC236}">
                <a16:creationId xmlns:a16="http://schemas.microsoft.com/office/drawing/2014/main" xmlns="" id="{276C8D88-B2A7-4538-B454-7388D020EAAA}"/>
              </a:ext>
            </a:extLst>
          </p:cNvPr>
          <p:cNvSpPr/>
          <p:nvPr/>
        </p:nvSpPr>
        <p:spPr>
          <a:xfrm>
            <a:off x="5075891" y="2333730"/>
            <a:ext cx="900000" cy="654000"/>
          </a:xfrm>
          <a:prstGeom prst="diamond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Batang"/>
              </a:rPr>
              <a:t>결석 </a:t>
            </a:r>
            <a:r>
              <a:rPr lang="en-US" altLang="ko-KR" sz="900" dirty="0">
                <a:latin typeface="Dotumche"/>
                <a:ea typeface="Dotumche"/>
                <a:sym typeface="Batang"/>
              </a:rPr>
              <a:t>4</a:t>
            </a:r>
            <a:r>
              <a:rPr lang="ko-KR" altLang="en-US" sz="900" dirty="0">
                <a:latin typeface="Dotumche"/>
                <a:ea typeface="Dotumche"/>
                <a:sym typeface="Batang"/>
              </a:rPr>
              <a:t>회 이상</a:t>
            </a:r>
            <a:endParaRPr sz="900" dirty="0">
              <a:latin typeface="Dotumche"/>
              <a:ea typeface="Dotumche"/>
              <a:sym typeface="Batang"/>
            </a:endParaRPr>
          </a:p>
        </p:txBody>
      </p:sp>
      <p:cxnSp>
        <p:nvCxnSpPr>
          <p:cNvPr id="40" name="Google Shape;156;p14">
            <a:extLst>
              <a:ext uri="{FF2B5EF4-FFF2-40B4-BE49-F238E27FC236}">
                <a16:creationId xmlns:a16="http://schemas.microsoft.com/office/drawing/2014/main" xmlns="" id="{7A08FB91-EF8B-4243-8828-280694E50CB9}"/>
              </a:ext>
            </a:extLst>
          </p:cNvPr>
          <p:cNvCxnSpPr>
            <a:cxnSpLocks/>
            <a:stCxn id="38" idx="3"/>
            <a:endCxn id="36" idx="0"/>
          </p:cNvCxnSpPr>
          <p:nvPr/>
        </p:nvCxnSpPr>
        <p:spPr>
          <a:xfrm flipH="1" flipV="1">
            <a:off x="4002172" y="2485678"/>
            <a:ext cx="1973719" cy="175052"/>
          </a:xfrm>
          <a:prstGeom prst="bentConnector4">
            <a:avLst>
              <a:gd name="adj1" fmla="val -11582"/>
              <a:gd name="adj2" fmla="val 31739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Google Shape;158;p14">
            <a:extLst>
              <a:ext uri="{FF2B5EF4-FFF2-40B4-BE49-F238E27FC236}">
                <a16:creationId xmlns:a16="http://schemas.microsoft.com/office/drawing/2014/main" xmlns="" id="{C795A96F-378B-44F6-AC25-B7548D5760DD}"/>
              </a:ext>
            </a:extLst>
          </p:cNvPr>
          <p:cNvSpPr txBox="1"/>
          <p:nvPr/>
        </p:nvSpPr>
        <p:spPr>
          <a:xfrm>
            <a:off x="5893147" y="233373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N</a:t>
            </a:r>
            <a:endParaRPr sz="900" dirty="0"/>
          </a:p>
        </p:txBody>
      </p:sp>
      <p:sp>
        <p:nvSpPr>
          <p:cNvPr id="43" name="Google Shape;159;p14">
            <a:extLst>
              <a:ext uri="{FF2B5EF4-FFF2-40B4-BE49-F238E27FC236}">
                <a16:creationId xmlns:a16="http://schemas.microsoft.com/office/drawing/2014/main" xmlns="" id="{92F22587-155F-4BEC-9CAF-DAA5EF15B84D}"/>
              </a:ext>
            </a:extLst>
          </p:cNvPr>
          <p:cNvSpPr txBox="1"/>
          <p:nvPr/>
        </p:nvSpPr>
        <p:spPr>
          <a:xfrm>
            <a:off x="5874535" y="3268512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/>
              <a:t> </a:t>
            </a:r>
            <a:endParaRPr sz="900"/>
          </a:p>
        </p:txBody>
      </p:sp>
      <p:sp>
        <p:nvSpPr>
          <p:cNvPr id="44" name="Google Shape;160;p14">
            <a:extLst>
              <a:ext uri="{FF2B5EF4-FFF2-40B4-BE49-F238E27FC236}">
                <a16:creationId xmlns:a16="http://schemas.microsoft.com/office/drawing/2014/main" xmlns="" id="{250D8F70-1B1D-4850-B7AF-C21C9F3A8A42}"/>
              </a:ext>
            </a:extLst>
          </p:cNvPr>
          <p:cNvSpPr txBox="1"/>
          <p:nvPr/>
        </p:nvSpPr>
        <p:spPr>
          <a:xfrm>
            <a:off x="5549381" y="3225851"/>
            <a:ext cx="270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/>
              <a:t>Y</a:t>
            </a:r>
            <a:endParaRPr sz="900" dirty="0"/>
          </a:p>
        </p:txBody>
      </p:sp>
      <p:cxnSp>
        <p:nvCxnSpPr>
          <p:cNvPr id="45" name="Google Shape;161;p14">
            <a:extLst>
              <a:ext uri="{FF2B5EF4-FFF2-40B4-BE49-F238E27FC236}">
                <a16:creationId xmlns:a16="http://schemas.microsoft.com/office/drawing/2014/main" xmlns="" id="{D2725B6D-A4C8-447A-BF78-93F0D77B9708}"/>
              </a:ext>
            </a:extLst>
          </p:cNvPr>
          <p:cNvCxnSpPr>
            <a:cxnSpLocks/>
            <a:stCxn id="38" idx="2"/>
            <a:endCxn id="46" idx="0"/>
          </p:cNvCxnSpPr>
          <p:nvPr/>
        </p:nvCxnSpPr>
        <p:spPr>
          <a:xfrm>
            <a:off x="5525891" y="2987730"/>
            <a:ext cx="0" cy="809432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Google Shape;77;p11">
            <a:extLst>
              <a:ext uri="{FF2B5EF4-FFF2-40B4-BE49-F238E27FC236}">
                <a16:creationId xmlns:a16="http://schemas.microsoft.com/office/drawing/2014/main" xmlns="" id="{4C29B035-6514-440E-BD9C-34DE5D6ED8B9}"/>
              </a:ext>
            </a:extLst>
          </p:cNvPr>
          <p:cNvSpPr/>
          <p:nvPr/>
        </p:nvSpPr>
        <p:spPr>
          <a:xfrm>
            <a:off x="5112347" y="3797162"/>
            <a:ext cx="827088" cy="36036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2550" tIns="41275" rIns="82550" bIns="41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latin typeface="Dotumche"/>
                <a:ea typeface="Dotumche"/>
                <a:sym typeface="Tahoma"/>
              </a:rPr>
              <a:t>낙제</a:t>
            </a:r>
            <a:endParaRPr sz="900" dirty="0">
              <a:latin typeface="Dotumche"/>
              <a:ea typeface="Dotumche"/>
            </a:endParaRPr>
          </a:p>
        </p:txBody>
      </p:sp>
    </p:spTree>
    <p:extLst>
      <p:ext uri="{BB962C8B-B14F-4D97-AF65-F5344CB8AC3E}">
        <p14:creationId xmlns:p14="http://schemas.microsoft.com/office/powerpoint/2010/main" val="208418124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화면정의서_기본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275</Words>
  <Application>Microsoft Office PowerPoint</Application>
  <PresentationFormat>A4 용지(210x297mm)</PresentationFormat>
  <Paragraphs>152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굴림</vt:lpstr>
      <vt:lpstr>Arial</vt:lpstr>
      <vt:lpstr>Tahoma</vt:lpstr>
      <vt:lpstr>Batang</vt:lpstr>
      <vt:lpstr>Calibri</vt:lpstr>
      <vt:lpstr>맑은 고딕</vt:lpstr>
      <vt:lpstr>Noto Sans Symbols</vt:lpstr>
      <vt:lpstr>Dotum</vt:lpstr>
      <vt:lpstr>Gulimche</vt:lpstr>
      <vt:lpstr>Dotumche</vt:lpstr>
      <vt:lpstr>디자인 사용자 지정</vt:lpstr>
      <vt:lpstr>1_화면정의서_기본</vt:lpstr>
      <vt:lpstr>PowerPoint 프레젠테이션</vt:lpstr>
      <vt:lpstr>PowerPoint 프레젠테이션</vt:lpstr>
      <vt:lpstr>PowerPoint 프레젠테이션</vt:lpstr>
      <vt:lpstr>PowerPoint 프레젠테이션</vt:lpstr>
      <vt:lpstr>신규 회원가입</vt:lpstr>
      <vt:lpstr>로그인</vt:lpstr>
      <vt:lpstr>출석관리</vt:lpstr>
      <vt:lpstr>출석관리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fsc210105</cp:lastModifiedBy>
  <cp:revision>36</cp:revision>
  <dcterms:modified xsi:type="dcterms:W3CDTF">2021-05-23T13:41:47Z</dcterms:modified>
</cp:coreProperties>
</file>