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87" r:id="rId6"/>
    <p:sldId id="288" r:id="rId7"/>
    <p:sldId id="295" r:id="rId8"/>
    <p:sldId id="293" r:id="rId9"/>
    <p:sldId id="294" r:id="rId10"/>
  </p:sldIdLst>
  <p:sldSz cx="9906000" cy="6858000" type="A4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Noto Sans Symbols" panose="020B0600000101010101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18" y="-7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5630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22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화면 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xmlns="" id="{8DB8B214-B2C0-4F60-8ABB-05BD425FF6FD}"/>
              </a:ext>
            </a:extLst>
          </p:cNvPr>
          <p:cNvSpPr/>
          <p:nvPr/>
        </p:nvSpPr>
        <p:spPr>
          <a:xfrm>
            <a:off x="4549215" y="285196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xmlns="" id="{527B2B31-5479-4CAE-AB89-C5ECF52AABE4}"/>
              </a:ext>
            </a:extLst>
          </p:cNvPr>
          <p:cNvSpPr/>
          <p:nvPr/>
        </p:nvSpPr>
        <p:spPr>
          <a:xfrm>
            <a:off x="3569540" y="2856312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xmlns="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1" name="Google Shape;199;p16">
            <a:extLst>
              <a:ext uri="{FF2B5EF4-FFF2-40B4-BE49-F238E27FC236}">
                <a16:creationId xmlns:a16="http://schemas.microsoft.com/office/drawing/2014/main" xmlns="" id="{D17BCE7D-BCB5-4303-A7EB-B82699ED36B5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12" name="Google Shape;200;p16">
            <a:extLst>
              <a:ext uri="{FF2B5EF4-FFF2-40B4-BE49-F238E27FC236}">
                <a16:creationId xmlns:a16="http://schemas.microsoft.com/office/drawing/2014/main" xmlns="" id="{22CB6A53-4FDE-40F5-A9FB-B62B2D2ECE3E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99;p16">
            <a:extLst>
              <a:ext uri="{FF2B5EF4-FFF2-40B4-BE49-F238E27FC236}">
                <a16:creationId xmlns:a16="http://schemas.microsoft.com/office/drawing/2014/main" xmlns="" id="{2849AAD5-3226-49D6-9227-100CDF9C4330}"/>
              </a:ext>
            </a:extLst>
          </p:cNvPr>
          <p:cNvSpPr txBox="1"/>
          <p:nvPr/>
        </p:nvSpPr>
        <p:spPr>
          <a:xfrm>
            <a:off x="1590394" y="2295694"/>
            <a:ext cx="6844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dirty="0"/>
          </a:p>
        </p:txBody>
      </p:sp>
      <p:sp>
        <p:nvSpPr>
          <p:cNvPr id="14" name="Google Shape;200;p16">
            <a:extLst>
              <a:ext uri="{FF2B5EF4-FFF2-40B4-BE49-F238E27FC236}">
                <a16:creationId xmlns:a16="http://schemas.microsoft.com/office/drawing/2014/main" xmlns="" id="{BDDE5A0A-ADA9-4EA9-8E68-E1CC10DBA880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746" y="119353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로그</a:t>
            </a:r>
            <a:r>
              <a:rPr lang="ko-KR" altLang="en-US" sz="2400" b="1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xmlns="" id="{8DB8B214-B2C0-4F60-8ABB-05BD425FF6FD}"/>
              </a:ext>
            </a:extLst>
          </p:cNvPr>
          <p:cNvSpPr/>
          <p:nvPr/>
        </p:nvSpPr>
        <p:spPr>
          <a:xfrm>
            <a:off x="3367048" y="4205227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xmlns="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5" name="Google Shape;199;p16">
            <a:extLst>
              <a:ext uri="{FF2B5EF4-FFF2-40B4-BE49-F238E27FC236}">
                <a16:creationId xmlns:a16="http://schemas.microsoft.com/office/drawing/2014/main" xmlns="" id="{9A075475-D4CA-4339-954A-82015C03B710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6" name="Google Shape;200;p16">
            <a:extLst>
              <a:ext uri="{FF2B5EF4-FFF2-40B4-BE49-F238E27FC236}">
                <a16:creationId xmlns:a16="http://schemas.microsoft.com/office/drawing/2014/main" xmlns="" id="{2EE5FF0B-E0A3-4A4C-82A5-3A5E82341C3F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99;p16">
            <a:extLst>
              <a:ext uri="{FF2B5EF4-FFF2-40B4-BE49-F238E27FC236}">
                <a16:creationId xmlns:a16="http://schemas.microsoft.com/office/drawing/2014/main" xmlns="" id="{C91B3B3C-F097-4426-A9A7-77BD218C412E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16" name="Google Shape;200;p16">
            <a:extLst>
              <a:ext uri="{FF2B5EF4-FFF2-40B4-BE49-F238E27FC236}">
                <a16:creationId xmlns:a16="http://schemas.microsoft.com/office/drawing/2014/main" xmlns="" id="{65D5855F-E71F-4065-8066-6E56B57E1ACA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99;p16">
            <a:extLst>
              <a:ext uri="{FF2B5EF4-FFF2-40B4-BE49-F238E27FC236}">
                <a16:creationId xmlns:a16="http://schemas.microsoft.com/office/drawing/2014/main" xmlns="" id="{41360B6E-EE97-4C97-995B-6B6C26C232DE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:a16="http://schemas.microsoft.com/office/drawing/2014/main" xmlns="" id="{A05E228A-6D41-4AC7-91DB-0B47C6C45BFC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:a16="http://schemas.microsoft.com/office/drawing/2014/main" xmlns="" id="{A8FBA655-0B1D-4AFB-8AAC-359705081269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20" name="Google Shape;200;p16">
            <a:extLst>
              <a:ext uri="{FF2B5EF4-FFF2-40B4-BE49-F238E27FC236}">
                <a16:creationId xmlns:a16="http://schemas.microsoft.com/office/drawing/2014/main" xmlns="" id="{6E372918-6249-44A0-8954-B48BF3DFF04B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111;p13">
            <a:extLst>
              <a:ext uri="{FF2B5EF4-FFF2-40B4-BE49-F238E27FC236}">
                <a16:creationId xmlns:a16="http://schemas.microsoft.com/office/drawing/2014/main" xmlns="" id="{A64CC343-D4B4-410A-88A3-E1F901C43CBB}"/>
              </a:ext>
            </a:extLst>
          </p:cNvPr>
          <p:cNvSpPr/>
          <p:nvPr/>
        </p:nvSpPr>
        <p:spPr>
          <a:xfrm>
            <a:off x="4461783" y="4196349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2" name="Google Shape;199;p16">
            <a:extLst>
              <a:ext uri="{FF2B5EF4-FFF2-40B4-BE49-F238E27FC236}">
                <a16:creationId xmlns:a16="http://schemas.microsoft.com/office/drawing/2014/main" xmlns="" id="{4895A410-3223-4AFE-94A6-1B8E944BE36E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33" name="Google Shape;200;p16">
            <a:extLst>
              <a:ext uri="{FF2B5EF4-FFF2-40B4-BE49-F238E27FC236}">
                <a16:creationId xmlns:a16="http://schemas.microsoft.com/office/drawing/2014/main" xmlns="" id="{C520B065-93E1-4E5A-AF4D-720DE19C050C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199;p16">
            <a:extLst>
              <a:ext uri="{FF2B5EF4-FFF2-40B4-BE49-F238E27FC236}">
                <a16:creationId xmlns:a16="http://schemas.microsoft.com/office/drawing/2014/main" xmlns="" id="{12143EAA-253D-4BBE-97EC-4CF450145060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35" name="Google Shape;200;p16">
            <a:extLst>
              <a:ext uri="{FF2B5EF4-FFF2-40B4-BE49-F238E27FC236}">
                <a16:creationId xmlns:a16="http://schemas.microsoft.com/office/drawing/2014/main" xmlns="" id="{947AFBA7-3BF1-40A3-AEFC-5E609099B544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535;p24">
            <a:extLst>
              <a:ext uri="{FF2B5EF4-FFF2-40B4-BE49-F238E27FC236}">
                <a16:creationId xmlns:a16="http://schemas.microsoft.com/office/drawing/2014/main" xmlns="" id="{99CA0DCD-96B2-4680-87F4-BCE7E1CC6C3A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</a:rPr>
              <a:t>메뉴 선택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메뉴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</a:rPr>
              <a:t>선택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xmlns="" id="{8DB8B214-B2C0-4F60-8ABB-05BD425FF6FD}"/>
              </a:ext>
            </a:extLst>
          </p:cNvPr>
          <p:cNvSpPr/>
          <p:nvPr/>
        </p:nvSpPr>
        <p:spPr>
          <a:xfrm>
            <a:off x="4645815" y="277303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xmlns="" id="{527B2B31-5479-4CAE-AB89-C5ECF52AABE4}"/>
              </a:ext>
            </a:extLst>
          </p:cNvPr>
          <p:cNvSpPr/>
          <p:nvPr/>
        </p:nvSpPr>
        <p:spPr>
          <a:xfrm>
            <a:off x="4048932" y="2402513"/>
            <a:ext cx="652581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xmlns="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5" name="Google Shape;111;p13">
            <a:extLst>
              <a:ext uri="{FF2B5EF4-FFF2-40B4-BE49-F238E27FC236}">
                <a16:creationId xmlns:a16="http://schemas.microsoft.com/office/drawing/2014/main" xmlns="" id="{BE00AD8F-7606-418B-BFFA-8F29D7DF354D}"/>
              </a:ext>
            </a:extLst>
          </p:cNvPr>
          <p:cNvSpPr/>
          <p:nvPr/>
        </p:nvSpPr>
        <p:spPr>
          <a:xfrm>
            <a:off x="4093323" y="3128188"/>
            <a:ext cx="545006" cy="20586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6" name="Google Shape;114;p13">
            <a:extLst>
              <a:ext uri="{FF2B5EF4-FFF2-40B4-BE49-F238E27FC236}">
                <a16:creationId xmlns:a16="http://schemas.microsoft.com/office/drawing/2014/main" xmlns="" id="{2F8FE5C4-8B74-44E9-BCE8-E48E43B66B32}"/>
              </a:ext>
            </a:extLst>
          </p:cNvPr>
          <p:cNvSpPr/>
          <p:nvPr/>
        </p:nvSpPr>
        <p:spPr>
          <a:xfrm>
            <a:off x="3981463" y="233345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4;p13">
            <a:extLst>
              <a:ext uri="{FF2B5EF4-FFF2-40B4-BE49-F238E27FC236}">
                <a16:creationId xmlns:a16="http://schemas.microsoft.com/office/drawing/2014/main" xmlns="" id="{F7D56FF0-423C-4C0B-A6E4-FBB0B3B6598B}"/>
              </a:ext>
            </a:extLst>
          </p:cNvPr>
          <p:cNvSpPr/>
          <p:nvPr/>
        </p:nvSpPr>
        <p:spPr>
          <a:xfrm>
            <a:off x="4587743" y="27135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</p:txBody>
      </p:sp>
      <p:sp>
        <p:nvSpPr>
          <p:cNvPr id="18" name="Google Shape;114;p13">
            <a:extLst>
              <a:ext uri="{FF2B5EF4-FFF2-40B4-BE49-F238E27FC236}">
                <a16:creationId xmlns:a16="http://schemas.microsoft.com/office/drawing/2014/main" xmlns="" id="{8CE0EA5F-0D6A-4042-974E-E7FF1EFD722E}"/>
              </a:ext>
            </a:extLst>
          </p:cNvPr>
          <p:cNvSpPr/>
          <p:nvPr/>
        </p:nvSpPr>
        <p:spPr>
          <a:xfrm>
            <a:off x="3981463" y="307450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77;p12">
            <a:extLst>
              <a:ext uri="{FF2B5EF4-FFF2-40B4-BE49-F238E27FC236}">
                <a16:creationId xmlns:a16="http://schemas.microsoft.com/office/drawing/2014/main" xmlns="" id="{D4D5CCA4-9004-4922-ADD5-EF2526198216}"/>
              </a:ext>
            </a:extLst>
          </p:cNvPr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현재 과목별 출석체크 화면과 전체과목을 출결 상태 및 재적상태를 확인하기 위해 선택하는 화면이다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요구사항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체크 화면 이동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수강중인 과목 중 선택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과목의 출결상태를 확인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후 로그인 페이지 이동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6102" y="1463039"/>
            <a:ext cx="229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출석체크 시스템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안녕하세요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308191" y="2700118"/>
            <a:ext cx="1181620" cy="314910"/>
            <a:chOff x="3079591" y="2700118"/>
            <a:chExt cx="1181620" cy="314910"/>
          </a:xfrm>
        </p:grpSpPr>
        <p:sp>
          <p:nvSpPr>
            <p:cNvPr id="6" name="직사각형 5"/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19" name="Google Shape;114;p13">
              <a:extLst>
                <a:ext uri="{FF2B5EF4-FFF2-40B4-BE49-F238E27FC236}">
                  <a16:creationId xmlns:a16="http://schemas.microsoft.com/office/drawing/2014/main" xmlns="" id="{F7D56FF0-423C-4C0B-A6E4-FBB0B3B6598B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확인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체크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수강중인 과목을 확인할 수 있으며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과목별 출석 여부와 출석상태를 확인 할 수 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과목명 부분을 클릭할 시 해당 과목의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생성 </a:t>
            </a:r>
            <a:endParaRPr lang="ko-KR" alt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출석확인 상태를 의미하며 메인 화면의 출석상태의 데이터가 변경된다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코드의 재생성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Popup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QR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Timer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과목의 출결상태 확인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메뉴선택화면 이동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후 로그인 화면 이동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61097" y="724879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xmlns="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:a16="http://schemas.microsoft.com/office/drawing/2014/main" xmlns="" id="{37961933-F613-454D-AC81-401659B6391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7642"/>
              </p:ext>
            </p:extLst>
          </p:nvPr>
        </p:nvGraphicFramePr>
        <p:xfrm>
          <a:off x="763231" y="1518481"/>
          <a:ext cx="7004728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7932"/>
                <a:gridCol w="1477932">
                  <a:extLst>
                    <a:ext uri="{9D8B030D-6E8A-4147-A177-3AD203B41FA5}">
                      <a16:colId xmlns:a16="http://schemas.microsoft.com/office/drawing/2014/main" xmlns="" val="1917094988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xmlns="" val="2101375769"/>
                    </a:ext>
                  </a:extLst>
                </a:gridCol>
                <a:gridCol w="952313"/>
                <a:gridCol w="815340">
                  <a:extLst>
                    <a:ext uri="{9D8B030D-6E8A-4147-A177-3AD203B41FA5}">
                      <a16:colId xmlns:a16="http://schemas.microsoft.com/office/drawing/2014/main" xmlns="" val="1455795655"/>
                    </a:ext>
                  </a:extLst>
                </a:gridCol>
                <a:gridCol w="803279">
                  <a:extLst>
                    <a:ext uri="{9D8B030D-6E8A-4147-A177-3AD203B41FA5}">
                      <a16:colId xmlns:a16="http://schemas.microsoft.com/office/drawing/2014/main" xmlns="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과목코드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화요일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수요일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목요일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01061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1B5F2F2F-5796-4719-B041-2E1B079D3B93}"/>
              </a:ext>
            </a:extLst>
          </p:cNvPr>
          <p:cNvGrpSpPr/>
          <p:nvPr/>
        </p:nvGrpSpPr>
        <p:grpSpPr>
          <a:xfrm>
            <a:off x="3868944" y="2923683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:a16="http://schemas.microsoft.com/office/drawing/2014/main" xmlns="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:a16="http://schemas.microsoft.com/office/drawing/2014/main" xmlns="" id="{B98AC18D-9A2C-4E43-BF44-91BB37F8E5D6}"/>
                </a:ext>
              </a:extLst>
            </p:cNvPr>
            <p:cNvSpPr/>
            <p:nvPr/>
          </p:nvSpPr>
          <p:spPr>
            <a:xfrm>
              <a:off x="4207754" y="4856603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:a16="http://schemas.microsoft.com/office/drawing/2014/main" xmlns="" id="{10E435AE-20B8-4838-940E-A6DC9EDAACF9}"/>
                </a:ext>
              </a:extLst>
            </p:cNvPr>
            <p:cNvSpPr/>
            <p:nvPr/>
          </p:nvSpPr>
          <p:spPr>
            <a:xfrm>
              <a:off x="4810272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:a16="http://schemas.microsoft.com/office/drawing/2014/main" xmlns="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:a16="http://schemas.microsoft.com/office/drawing/2014/main" xmlns="" id="{DF2E3C1E-F739-41A4-BE36-42AFD929364B}"/>
                </a:ext>
              </a:extLst>
            </p:cNvPr>
            <p:cNvSpPr/>
            <p:nvPr/>
          </p:nvSpPr>
          <p:spPr>
            <a:xfrm>
              <a:off x="3674760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Google Shape;111;p13">
            <a:extLst>
              <a:ext uri="{FF2B5EF4-FFF2-40B4-BE49-F238E27FC236}">
                <a16:creationId xmlns:a16="http://schemas.microsoft.com/office/drawing/2014/main" xmlns="" id="{4019644E-BF79-4879-82A7-EADE4A39CF04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1;p13">
            <a:extLst>
              <a:ext uri="{FF2B5EF4-FFF2-40B4-BE49-F238E27FC236}">
                <a16:creationId xmlns:a16="http://schemas.microsoft.com/office/drawing/2014/main" xmlns="" id="{411B65FD-B39A-4F42-8962-B91DBA3AF411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9" name="Google Shape;111;p13">
            <a:extLst>
              <a:ext uri="{FF2B5EF4-FFF2-40B4-BE49-F238E27FC236}">
                <a16:creationId xmlns:a16="http://schemas.microsoft.com/office/drawing/2014/main" xmlns="" id="{DABF1690-6102-44C1-B06D-8CC992E1B3D5}"/>
              </a:ext>
            </a:extLst>
          </p:cNvPr>
          <p:cNvSpPr/>
          <p:nvPr/>
        </p:nvSpPr>
        <p:spPr>
          <a:xfrm>
            <a:off x="6311709" y="2237053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2" name="Google Shape;111;p13">
            <a:extLst>
              <a:ext uri="{FF2B5EF4-FFF2-40B4-BE49-F238E27FC236}">
                <a16:creationId xmlns:a16="http://schemas.microsoft.com/office/drawing/2014/main" xmlns="" id="{5ED4DB5C-DDF0-4AA2-9919-5039A683A1BB}"/>
              </a:ext>
            </a:extLst>
          </p:cNvPr>
          <p:cNvSpPr/>
          <p:nvPr/>
        </p:nvSpPr>
        <p:spPr>
          <a:xfrm>
            <a:off x="6311709" y="317088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5" name="Google Shape;111;p13">
            <a:extLst>
              <a:ext uri="{FF2B5EF4-FFF2-40B4-BE49-F238E27FC236}">
                <a16:creationId xmlns:a16="http://schemas.microsoft.com/office/drawing/2014/main" xmlns="" id="{047773F3-196A-4D7C-9F6C-DA14BC014D3D}"/>
              </a:ext>
            </a:extLst>
          </p:cNvPr>
          <p:cNvSpPr/>
          <p:nvPr/>
        </p:nvSpPr>
        <p:spPr>
          <a:xfrm>
            <a:off x="6320587" y="4043619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6" name="Google Shape;111;p13">
            <a:extLst>
              <a:ext uri="{FF2B5EF4-FFF2-40B4-BE49-F238E27FC236}">
                <a16:creationId xmlns:a16="http://schemas.microsoft.com/office/drawing/2014/main" xmlns="" id="{343E9C1A-0042-4E06-B542-1499464C097E}"/>
              </a:ext>
            </a:extLst>
          </p:cNvPr>
          <p:cNvSpPr/>
          <p:nvPr/>
        </p:nvSpPr>
        <p:spPr>
          <a:xfrm>
            <a:off x="6329465" y="495969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9" name="Google Shape;113;p13">
            <a:extLst>
              <a:ext uri="{FF2B5EF4-FFF2-40B4-BE49-F238E27FC236}">
                <a16:creationId xmlns:a16="http://schemas.microsoft.com/office/drawing/2014/main" xmlns="" id="{6F26D73A-3D51-4E81-8D74-BE73B3D14D9B}"/>
              </a:ext>
            </a:extLst>
          </p:cNvPr>
          <p:cNvSpPr/>
          <p:nvPr/>
        </p:nvSpPr>
        <p:spPr>
          <a:xfrm>
            <a:off x="4013920" y="51600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출석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274;p17">
            <a:extLst>
              <a:ext uri="{FF2B5EF4-FFF2-40B4-BE49-F238E27FC236}">
                <a16:creationId xmlns:a16="http://schemas.microsoft.com/office/drawing/2014/main" xmlns="" id="{2EFAE25A-316B-4DCD-92D6-B59F4FFDA122}"/>
              </a:ext>
            </a:extLst>
          </p:cNvPr>
          <p:cNvSpPr/>
          <p:nvPr/>
        </p:nvSpPr>
        <p:spPr>
          <a:xfrm>
            <a:off x="4435147" y="50189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74;p17">
            <a:extLst>
              <a:ext uri="{FF2B5EF4-FFF2-40B4-BE49-F238E27FC236}">
                <a16:creationId xmlns:a16="http://schemas.microsoft.com/office/drawing/2014/main" xmlns="" id="{132F7AA5-0820-430B-843F-14A4FE9F8787}"/>
              </a:ext>
            </a:extLst>
          </p:cNvPr>
          <p:cNvSpPr/>
          <p:nvPr/>
        </p:nvSpPr>
        <p:spPr>
          <a:xfrm>
            <a:off x="5084957" y="502057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14;p13">
            <a:extLst>
              <a:ext uri="{FF2B5EF4-FFF2-40B4-BE49-F238E27FC236}">
                <a16:creationId xmlns:a16="http://schemas.microsoft.com/office/drawing/2014/main" xmlns="" id="{C033F66E-722A-4E2E-912C-7AA64E26242C}"/>
              </a:ext>
            </a:extLst>
          </p:cNvPr>
          <p:cNvSpPr/>
          <p:nvPr/>
        </p:nvSpPr>
        <p:spPr>
          <a:xfrm>
            <a:off x="6436407" y="220402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131;p13">
            <a:extLst>
              <a:ext uri="{FF2B5EF4-FFF2-40B4-BE49-F238E27FC236}">
                <a16:creationId xmlns:a16="http://schemas.microsoft.com/office/drawing/2014/main" xmlns="" id="{5FBEF929-4F0E-4255-83DB-C9434F01F3EF}"/>
              </a:ext>
            </a:extLst>
          </p:cNvPr>
          <p:cNvCxnSpPr>
            <a:cxnSpLocks/>
            <a:stCxn id="39" idx="1"/>
            <a:endCxn id="63" idx="0"/>
          </p:cNvCxnSpPr>
          <p:nvPr/>
        </p:nvCxnSpPr>
        <p:spPr>
          <a:xfrm rot="10800000" flipV="1">
            <a:off x="4781233" y="2437389"/>
            <a:ext cx="1530476" cy="48629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274;p17">
            <a:extLst>
              <a:ext uri="{FF2B5EF4-FFF2-40B4-BE49-F238E27FC236}">
                <a16:creationId xmlns:a16="http://schemas.microsoft.com/office/drawing/2014/main" xmlns="" id="{132F7AA5-0820-430B-843F-14A4FE9F8787}"/>
              </a:ext>
            </a:extLst>
          </p:cNvPr>
          <p:cNvSpPr/>
          <p:nvPr/>
        </p:nvSpPr>
        <p:spPr>
          <a:xfrm>
            <a:off x="3969452" y="467895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14;p13">
            <a:extLst>
              <a:ext uri="{FF2B5EF4-FFF2-40B4-BE49-F238E27FC236}">
                <a16:creationId xmlns:a16="http://schemas.microsoft.com/office/drawing/2014/main" xmlns="" id="{325C4334-1260-488A-848D-DCA360CA392E}"/>
              </a:ext>
            </a:extLst>
          </p:cNvPr>
          <p:cNvSpPr/>
          <p:nvPr/>
        </p:nvSpPr>
        <p:spPr>
          <a:xfrm>
            <a:off x="7155378" y="22089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14;p13">
            <a:extLst>
              <a:ext uri="{FF2B5EF4-FFF2-40B4-BE49-F238E27FC236}">
                <a16:creationId xmlns:a16="http://schemas.microsoft.com/office/drawing/2014/main" xmlns="" id="{81C6508A-8563-413C-9CD6-28EC55ED1E1D}"/>
              </a:ext>
            </a:extLst>
          </p:cNvPr>
          <p:cNvSpPr/>
          <p:nvPr/>
        </p:nvSpPr>
        <p:spPr>
          <a:xfrm>
            <a:off x="7228675" y="138290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14;p13">
            <a:extLst>
              <a:ext uri="{FF2B5EF4-FFF2-40B4-BE49-F238E27FC236}">
                <a16:creationId xmlns:a16="http://schemas.microsoft.com/office/drawing/2014/main" xmlns="" id="{81C6508A-8563-413C-9CD6-28EC55ED1E1D}"/>
              </a:ext>
            </a:extLst>
          </p:cNvPr>
          <p:cNvSpPr/>
          <p:nvPr/>
        </p:nvSpPr>
        <p:spPr>
          <a:xfrm>
            <a:off x="6503875" y="138290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</a:t>
            </a: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과목들의 출결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후 로그인 화면 이동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xmlns="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B992A8A8-D9F7-45B3-BB78-62151C11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50449"/>
              </p:ext>
            </p:extLst>
          </p:nvPr>
        </p:nvGraphicFramePr>
        <p:xfrm>
          <a:off x="763231" y="1518481"/>
          <a:ext cx="7004729" cy="414781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26927">
                  <a:extLst>
                    <a:ext uri="{9D8B030D-6E8A-4147-A177-3AD203B41FA5}">
                      <a16:colId xmlns:a16="http://schemas.microsoft.com/office/drawing/2014/main" xmlns="" val="1917094988"/>
                    </a:ext>
                  </a:extLst>
                </a:gridCol>
                <a:gridCol w="1293805">
                  <a:extLst>
                    <a:ext uri="{9D8B030D-6E8A-4147-A177-3AD203B41FA5}">
                      <a16:colId xmlns:a16="http://schemas.microsoft.com/office/drawing/2014/main" xmlns="" val="2101375769"/>
                    </a:ext>
                  </a:extLst>
                </a:gridCol>
                <a:gridCol w="711935">
                  <a:extLst>
                    <a:ext uri="{9D8B030D-6E8A-4147-A177-3AD203B41FA5}">
                      <a16:colId xmlns:a16="http://schemas.microsoft.com/office/drawing/2014/main" xmlns="" val="1455795655"/>
                    </a:ext>
                  </a:extLst>
                </a:gridCol>
                <a:gridCol w="1794362"/>
                <a:gridCol w="1877700">
                  <a:extLst>
                    <a:ext uri="{9D8B030D-6E8A-4147-A177-3AD203B41FA5}">
                      <a16:colId xmlns:a16="http://schemas.microsoft.com/office/drawing/2014/main" xmlns="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과목명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강의시간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출석체크 시간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재적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6003395"/>
                  </a:ext>
                </a:extLst>
              </a:tr>
              <a:tr h="950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화요일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수요일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목요일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:a16="http://schemas.microsoft.com/office/drawing/2014/main" xmlns="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xmlns="" id="{F59D1251-EDE6-467C-85B7-D69A471BB44A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7" name="Google Shape;111;p13">
            <a:extLst>
              <a:ext uri="{FF2B5EF4-FFF2-40B4-BE49-F238E27FC236}">
                <a16:creationId xmlns:a16="http://schemas.microsoft.com/office/drawing/2014/main" xmlns="" id="{B53B4D85-4D2F-45AD-B72C-F1128064E2E9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4;p13">
            <a:extLst>
              <a:ext uri="{FF2B5EF4-FFF2-40B4-BE49-F238E27FC236}">
                <a16:creationId xmlns:a16="http://schemas.microsoft.com/office/drawing/2014/main" xmlns="" id="{478926E4-FBCC-4E24-851C-B6798F799F32}"/>
              </a:ext>
            </a:extLst>
          </p:cNvPr>
          <p:cNvSpPr/>
          <p:nvPr/>
        </p:nvSpPr>
        <p:spPr>
          <a:xfrm>
            <a:off x="6149072" y="126190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xmlns="" id="{478926E4-FBCC-4E24-851C-B6798F799F32}"/>
              </a:ext>
            </a:extLst>
          </p:cNvPr>
          <p:cNvSpPr/>
          <p:nvPr/>
        </p:nvSpPr>
        <p:spPr>
          <a:xfrm>
            <a:off x="6936626" y="127619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2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416</Words>
  <Application>Microsoft Office PowerPoint</Application>
  <PresentationFormat>A4 용지(210x297mm)</PresentationFormat>
  <Paragraphs>174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Calibri</vt:lpstr>
      <vt:lpstr>Quattrocento Sans</vt:lpstr>
      <vt:lpstr>맑은 고딕</vt:lpstr>
      <vt:lpstr>Noto Sans Symbols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fsc210105</cp:lastModifiedBy>
  <cp:revision>134</cp:revision>
  <dcterms:modified xsi:type="dcterms:W3CDTF">2021-05-23T15:19:11Z</dcterms:modified>
</cp:coreProperties>
</file>