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0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2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3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4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7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2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9200-AA40-4554-A8BC-5914DDA2D4C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72D7-7329-4A4D-AE5C-77E92C67C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9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512" y="1839856"/>
            <a:ext cx="1728192" cy="2808312"/>
            <a:chOff x="323528" y="1052736"/>
            <a:chExt cx="2232248" cy="417646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3528" y="1052736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Student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Sid(pk)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name(pk)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password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email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phone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Create_dt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23528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43571" y="162788"/>
            <a:ext cx="2160240" cy="3158416"/>
            <a:chOff x="270379" y="1004073"/>
            <a:chExt cx="2232248" cy="417646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70379" y="1004073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TakingClass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s_sid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ts_code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ts_name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tsS_time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tsE_time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ts_yoil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ts_Check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ts_checkingTime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0379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861701" y="172662"/>
            <a:ext cx="1728192" cy="2240939"/>
            <a:chOff x="323528" y="1052736"/>
            <a:chExt cx="2232248" cy="417646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23528" y="1052736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Subject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s_code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s_name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e_time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s_yoil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23528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2843808" y="3886900"/>
            <a:ext cx="2460898" cy="2808312"/>
            <a:chOff x="-201707" y="992815"/>
            <a:chExt cx="2243760" cy="417646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-201707" y="992815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Checking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c_sid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c_subjectName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cS_time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cE_time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c_yoil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c_checkingTime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c_state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-190195" y="164181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꺾인 연결선 2"/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1622264" y="4069512"/>
            <a:ext cx="642888" cy="180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cxnSpLocks/>
            <a:stCxn id="4" idx="0"/>
          </p:cNvCxnSpPr>
          <p:nvPr/>
        </p:nvCxnSpPr>
        <p:spPr>
          <a:xfrm rot="5400000" flipH="1" flipV="1">
            <a:off x="1226243" y="862453"/>
            <a:ext cx="794769" cy="1160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312" y="1593236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30981" y="4674568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8378" y="782206"/>
            <a:ext cx="284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0313" y="5044835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9" idx="3"/>
            <a:endCxn id="12" idx="1"/>
          </p:cNvCxnSpPr>
          <p:nvPr/>
        </p:nvCxnSpPr>
        <p:spPr>
          <a:xfrm flipV="1">
            <a:off x="4403811" y="1293132"/>
            <a:ext cx="457890" cy="448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67770" y="1053639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4724" y="1718455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F2602BA-D57F-4FE4-9400-48C849F3B620}"/>
              </a:ext>
            </a:extLst>
          </p:cNvPr>
          <p:cNvGrpSpPr/>
          <p:nvPr/>
        </p:nvGrpSpPr>
        <p:grpSpPr>
          <a:xfrm>
            <a:off x="6012160" y="3850295"/>
            <a:ext cx="2808312" cy="2808312"/>
            <a:chOff x="2548132" y="711731"/>
            <a:chExt cx="2232248" cy="4176464"/>
          </a:xfrm>
        </p:grpSpPr>
        <p:sp>
          <p:nvSpPr>
            <p:cNvPr id="25" name="모서리가 둥근 직사각형 14">
              <a:extLst>
                <a:ext uri="{FF2B5EF4-FFF2-40B4-BE49-F238E27FC236}">
                  <a16:creationId xmlns:a16="http://schemas.microsoft.com/office/drawing/2014/main" id="{1363E99F-CE67-4794-BE80-6E42C4D65CFB}"/>
                </a:ext>
              </a:extLst>
            </p:cNvPr>
            <p:cNvSpPr/>
            <p:nvPr/>
          </p:nvSpPr>
          <p:spPr>
            <a:xfrm>
              <a:off x="2548132" y="711731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m_sid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m_subName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m_checkingTime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m_state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m_attendance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m_lateness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m_absence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6EB4AF-F455-4867-BA34-4B988A77F446}"/>
                </a:ext>
              </a:extLst>
            </p:cNvPr>
            <p:cNvCxnSpPr/>
            <p:nvPr/>
          </p:nvCxnSpPr>
          <p:spPr>
            <a:xfrm>
              <a:off x="2548132" y="1377559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꺾인 연결선 2">
            <a:extLst>
              <a:ext uri="{FF2B5EF4-FFF2-40B4-BE49-F238E27FC236}">
                <a16:creationId xmlns:a16="http://schemas.microsoft.com/office/drawing/2014/main" id="{6AB6C4CE-63B0-4197-968D-AD5705A160C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919225" y="3548668"/>
            <a:ext cx="4092935" cy="1705783"/>
          </a:xfrm>
          <a:prstGeom prst="bentConnector3">
            <a:avLst>
              <a:gd name="adj1" fmla="val 906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6A296D-7C20-45EB-BAE6-449DAE85E820}"/>
              </a:ext>
            </a:extLst>
          </p:cNvPr>
          <p:cNvGrpSpPr/>
          <p:nvPr/>
        </p:nvGrpSpPr>
        <p:grpSpPr>
          <a:xfrm>
            <a:off x="7236296" y="337840"/>
            <a:ext cx="1728192" cy="2808312"/>
            <a:chOff x="323528" y="1052736"/>
            <a:chExt cx="2232248" cy="4176464"/>
          </a:xfrm>
        </p:grpSpPr>
        <p:sp>
          <p:nvSpPr>
            <p:cNvPr id="33" name="모서리가 둥근 직사각형 3">
              <a:extLst>
                <a:ext uri="{FF2B5EF4-FFF2-40B4-BE49-F238E27FC236}">
                  <a16:creationId xmlns:a16="http://schemas.microsoft.com/office/drawing/2014/main" id="{71A06F07-21AC-48F4-881D-76AFFA570CCC}"/>
                </a:ext>
              </a:extLst>
            </p:cNvPr>
            <p:cNvSpPr/>
            <p:nvPr/>
          </p:nvSpPr>
          <p:spPr>
            <a:xfrm>
              <a:off x="323528" y="1052736"/>
              <a:ext cx="2232248" cy="4176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Manager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Sid(pk)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name(pk)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password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email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phone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Create_dt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796F39-5847-48F0-B577-EFA8F0DE2331}"/>
                </a:ext>
              </a:extLst>
            </p:cNvPr>
            <p:cNvCxnSpPr/>
            <p:nvPr/>
          </p:nvCxnSpPr>
          <p:spPr>
            <a:xfrm>
              <a:off x="323528" y="1628800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8307C4-46B7-47EE-AE7E-B4BF2CBECD0F}"/>
              </a:ext>
            </a:extLst>
          </p:cNvPr>
          <p:cNvSpPr txBox="1"/>
          <p:nvPr/>
        </p:nvSpPr>
        <p:spPr>
          <a:xfrm>
            <a:off x="5759806" y="4939886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F45EB-1B09-4E07-AB7C-501B864F2CB8}"/>
              </a:ext>
            </a:extLst>
          </p:cNvPr>
          <p:cNvSpPr txBox="1"/>
          <p:nvPr/>
        </p:nvSpPr>
        <p:spPr>
          <a:xfrm>
            <a:off x="1895280" y="3548667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FB05989-628A-427B-9A3A-EB4F38FF87B6}"/>
              </a:ext>
            </a:extLst>
          </p:cNvPr>
          <p:cNvCxnSpPr>
            <a:stCxn id="33" idx="2"/>
            <a:endCxn id="25" idx="0"/>
          </p:cNvCxnSpPr>
          <p:nvPr/>
        </p:nvCxnSpPr>
        <p:spPr>
          <a:xfrm rot="5400000">
            <a:off x="7406283" y="3156185"/>
            <a:ext cx="704143" cy="6840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8D3B1F-55CF-4DD8-87C4-DA14D9208F66}"/>
              </a:ext>
            </a:extLst>
          </p:cNvPr>
          <p:cNvSpPr txBox="1"/>
          <p:nvPr/>
        </p:nvSpPr>
        <p:spPr>
          <a:xfrm>
            <a:off x="8068343" y="3120901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5CF6F3-989A-4A44-8DF9-02D99C96B253}"/>
              </a:ext>
            </a:extLst>
          </p:cNvPr>
          <p:cNvSpPr txBox="1"/>
          <p:nvPr/>
        </p:nvSpPr>
        <p:spPr>
          <a:xfrm>
            <a:off x="7204246" y="3592715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3709D68-0943-4492-92A4-234D28F8EE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70796" y="5877274"/>
            <a:ext cx="728738" cy="351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767C9C-2A95-4D20-8819-6ACC314559ED}"/>
              </a:ext>
            </a:extLst>
          </p:cNvPr>
          <p:cNvSpPr txBox="1"/>
          <p:nvPr/>
        </p:nvSpPr>
        <p:spPr>
          <a:xfrm>
            <a:off x="5793777" y="5669280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01505-A4CA-4E99-9CD9-09232FA1D25D}"/>
              </a:ext>
            </a:extLst>
          </p:cNvPr>
          <p:cNvSpPr txBox="1"/>
          <p:nvPr/>
        </p:nvSpPr>
        <p:spPr>
          <a:xfrm>
            <a:off x="5258169" y="6228483"/>
            <a:ext cx="21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241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163</Words>
  <Application>Microsoft Office PowerPoint</Application>
  <PresentationFormat>화면 슬라이드 쇼(4:3)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ERD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fsc210105</dc:creator>
  <cp:lastModifiedBy>이규태</cp:lastModifiedBy>
  <cp:revision>15</cp:revision>
  <dcterms:created xsi:type="dcterms:W3CDTF">2021-05-25T13:21:20Z</dcterms:created>
  <dcterms:modified xsi:type="dcterms:W3CDTF">2021-05-28T02:09:18Z</dcterms:modified>
</cp:coreProperties>
</file>