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notesSlides/notesSlide5.xml" ContentType="application/vnd.openxmlformats-officedocument.presentationml.notesSlide+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sldIdLst>
    <p:sldId id="456" r:id="rId5"/>
    <p:sldId id="464" r:id="rId6"/>
    <p:sldId id="465" r:id="rId7"/>
    <p:sldId id="466" r:id="rId8"/>
    <p:sldId id="467" r:id="rId9"/>
    <p:sldId id="449" r:id="rId10"/>
    <p:sldId id="450" r:id="rId11"/>
    <p:sldId id="451" r:id="rId12"/>
    <p:sldId id="452" r:id="rId13"/>
    <p:sldId id="455" r:id="rId14"/>
    <p:sldId id="474" r:id="rId15"/>
    <p:sldId id="404" r:id="rId16"/>
    <p:sldId id="475" r:id="rId17"/>
    <p:sldId id="476" r:id="rId18"/>
    <p:sldId id="494" r:id="rId19"/>
    <p:sldId id="493" r:id="rId20"/>
    <p:sldId id="479" r:id="rId21"/>
    <p:sldId id="480" r:id="rId22"/>
    <p:sldId id="486" r:id="rId23"/>
    <p:sldId id="487" r:id="rId24"/>
    <p:sldId id="488" r:id="rId25"/>
    <p:sldId id="489" r:id="rId26"/>
    <p:sldId id="481" r:id="rId27"/>
    <p:sldId id="483" r:id="rId28"/>
    <p:sldId id="490" r:id="rId29"/>
    <p:sldId id="484" r:id="rId30"/>
    <p:sldId id="507" r:id="rId31"/>
    <p:sldId id="508" r:id="rId32"/>
    <p:sldId id="429" r:id="rId33"/>
    <p:sldId id="462" r:id="rId3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E2E2"/>
    <a:srgbClr val="000000"/>
    <a:srgbClr val="B2B062"/>
    <a:srgbClr val="2E75B6"/>
    <a:srgbClr val="FF0066"/>
    <a:srgbClr val="0000FF"/>
    <a:srgbClr val="FFE393"/>
    <a:srgbClr val="669900"/>
    <a:srgbClr val="9F7705"/>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65491" autoAdjust="0"/>
  </p:normalViewPr>
  <p:slideViewPr>
    <p:cSldViewPr>
      <p:cViewPr varScale="1">
        <p:scale>
          <a:sx n="118" d="100"/>
          <a:sy n="118" d="100"/>
        </p:scale>
        <p:origin x="294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0:35.907"/>
    </inkml:context>
    <inkml:brush xml:id="br0">
      <inkml:brushProperty name="width" value="0.1" units="cm"/>
      <inkml:brushProperty name="height" value="0.1" units="cm"/>
      <inkml:brushProperty name="color" value="#BB5B18"/>
      <inkml:brushProperty name="inkEffects" value="bronze"/>
      <inkml:brushProperty name="anchorX" value="0"/>
      <inkml:brushProperty name="anchorY" value="0"/>
      <inkml:brushProperty name="scaleFactor" value="0.5"/>
    </inkml:brush>
  </inkml:definitions>
  <inkml:trace contextRef="#ctx0" brushRef="#br0">167 0 24575,'0'0'0,"0"4"0,-9 2 0,-2 4 0,2 4 0,0 9 0,3 3 0,3 3 0,1-1 0,1 0 0,1 0 0,0-2 0,0 0 0,1-1 0,-1 0 0,0 5 0,-9 4 0,-1 1 0,0 3 0,-4-6 0,3-2 0,-3-9 0,-2-5 0,2-3 0,2 2 0,4 1 0,8-2 0,3 2 0,1 2 0,0 2 0,5-3 0,-2 1 0,5-4 0,-2 1 0,-1 2 0,-3 2 0,3 2 0,-2 2 0,4-5 0,-2 2 0,-1 0 0,-2 1 0,-2 1 0,-2 1 0,-2 1 0,1 0 0,-2 1 0,6-5 0,-1 0 0,6 0 0,4 0 0,3-3 0,-1 1 0,-2 0 0,0 2 0,-3 2 0,2-4 0,-12-19 0,-3-5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16.763"/>
    </inkml:context>
    <inkml:brush xml:id="br0">
      <inkml:brushProperty name="width" value="0.1" units="cm"/>
      <inkml:brushProperty name="height" value="0.1" units="cm"/>
      <inkml:brushProperty name="color" value="#DA0C07"/>
      <inkml:brushProperty name="inkEffects" value="lava"/>
      <inkml:brushProperty name="anchorX" value="-15277.42676"/>
      <inkml:brushProperty name="anchorY" value="-14470.55078"/>
      <inkml:brushProperty name="scaleFactor" value="0.5"/>
    </inkml:brush>
  </inkml:definitions>
  <inkml:trace contextRef="#ctx0" brushRef="#br0">1 883 24575,'0'0'0,"0"-4"0,0-7 0,0-4 0,0-5 0,0-2 0,0-7 0,0-1 0,0-5 0,0 0 0,0 1 0,0 3 0,0-3 0,0-4 0,0 2 0,5-3 0,0 3 0,0 1 0,-1 4 0,0 2 0,-2 2 0,3 7 0,1 0 0,-1 1 0,4 4 0,-2-1 0,5-1 0,-2-2 0,-1-2 0,1 3 0,4 4 0,-1 0 0,2 3 0,2-2 0,3 3 0,-4-2 0,3-4 0,0-2 0,2 2 0,1 3 0,1 4 0,1 8 0,5 13 0,1 8 0,0 4 0,4 3 0,-6 1 0,-1 0 0,-2-1 0,-1-5 0,0-2 0,-1 0 0,-4 6 0,0-4 0,-5 0 0,6-4 0,-3 0 0,-3 0 0,-5 2 0,2-4 0,-2 7 0,-3 0 0,4 3 0,-3-1 0,-1 1 0,-1 0 0,-3 0 0,0-1 0,-1 0 0,-1 0 0,-1 0 0,1-1 0,0 1 0,0-1 0,-1 1 0,1 0 0,-14-6 0,-7-9 0,-9-10 0,-7-15 0,4-2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18.140"/>
    </inkml:context>
    <inkml:brush xml:id="br0">
      <inkml:brushProperty name="width" value="0.1" units="cm"/>
      <inkml:brushProperty name="height" value="0.1" units="cm"/>
      <inkml:brushProperty name="color" value="#DA0C07"/>
      <inkml:brushProperty name="inkEffects" value="lava"/>
      <inkml:brushProperty name="anchorX" value="-17176.16211"/>
      <inkml:brushProperty name="anchorY" value="-15640.79785"/>
      <inkml:brushProperty name="scaleFactor" value="0.5"/>
    </inkml:brush>
  </inkml:definitions>
  <inkml:trace contextRef="#ctx0" brushRef="#br0">1 84 24575,'0'0'0,"8"0"0,9 0 0,3-5 0,4 0 0,1 0 0,6-4 0,0 1 0,0 2 0,-1 0 0,-1 3 0,-3 1 0,0 1 0,-1-4 0,0 0 0,0 0 0,-1 1 0,1 1 0,-1 2 0,1 0 0,-1 0 0,1 1 0,-1-4 0,-4-1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20.740"/>
    </inkml:context>
    <inkml:brush xml:id="br0">
      <inkml:brushProperty name="width" value="0.1" units="cm"/>
      <inkml:brushProperty name="height" value="0.1" units="cm"/>
      <inkml:brushProperty name="color" value="#DA0C07"/>
      <inkml:brushProperty name="inkEffects" value="lava"/>
      <inkml:brushProperty name="anchorX" value="-19010.04102"/>
      <inkml:brushProperty name="anchorY" value="-16826.74219"/>
      <inkml:brushProperty name="scaleFactor" value="0.5"/>
    </inkml:brush>
  </inkml:definitions>
  <inkml:trace contextRef="#ctx0" brushRef="#br0">766 1 24575,'0'0'0,"-4"4"0,-12 11 0,-4 0 0,-14 5 0,-7 6 0,-7-3 0,-7 1 0,-2 5 0,5-5 0,1 0 0,7-1 0,5 0 0,11 1 0,4-5 0,3-5 0,1 5 0,-6-3 0,4 1 0,0-3 0,-1-4 0,6 2 0,-2-2 0,0 2 0,4 2 0,-1-1 0,-2-2 0,4-4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22.003"/>
    </inkml:context>
    <inkml:brush xml:id="br0">
      <inkml:brushProperty name="width" value="0.1" units="cm"/>
      <inkml:brushProperty name="height" value="0.1" units="cm"/>
      <inkml:brushProperty name="color" value="#DA0C07"/>
      <inkml:brushProperty name="inkEffects" value="lava"/>
      <inkml:brushProperty name="anchorX" value="-16975.00195"/>
      <inkml:brushProperty name="anchorY" value="-16019.66211"/>
      <inkml:brushProperty name="scaleFactor" value="0.5"/>
    </inkml:brush>
  </inkml:definitions>
  <inkml:trace contextRef="#ctx0" brushRef="#br0">1 0 24575,'0'0'0,"0"4"0,0 7 0,0 14 0,0 14 0,5 9 0,5 9 0,5 3 0,-1 0 0,-2-2 0,-3 2 0,-3-6 0,2-8 0,-1-6 0,-1-7 0,-2-4 0,3-8 0,-1-2 0,0-1 0,-2 1 0,-1 2 0,3-4 0,0 0 0,-1 2 0,0 2 0,-5-25 0,0 4 0,0 0 0,0 0 0,0 0 0,0 0 0,0 0 0,0 0 0,0 0 0,0 0 0,0 0 0,0 0 0,0 0 0,0 0 0,1 0 0,-1 0 0,0 0 0,0 0 0,0 0 0,0 0 0,0 0 0,0 0 0,0 0 0,0 0 0,0 0 0,0 0 0,0 0 0,0 0 0,1 0 0,-1 0 0,0 0 0,0 0 0,0 0 0,0 0 0,0 0 0,0 0 0,0 0 0,0 0 0,0 0 0,0 0 0,0 0 0,0 0 0,0 0 0,0 0 0,0 1 0,0-1 0,0 0 0,2-18 0,-1-3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23.668"/>
    </inkml:context>
    <inkml:brush xml:id="br0">
      <inkml:brushProperty name="width" value="0.1" units="cm"/>
      <inkml:brushProperty name="height" value="0.1" units="cm"/>
      <inkml:brushProperty name="color" value="#DA0C07"/>
      <inkml:brushProperty name="inkEffects" value="lava"/>
      <inkml:brushProperty name="anchorX" value="-18394.08594"/>
      <inkml:brushProperty name="anchorY" value="-18043.28711"/>
      <inkml:brushProperty name="scaleFactor" value="0.5"/>
    </inkml:brush>
  </inkml:definitions>
  <inkml:trace contextRef="#ctx0" brushRef="#br0">0 1 24575,'0'0'0,"0"4"0,5 7 0,5 9 0,10 14 0,5-2 0,2 6 0,-3 4 0,4-3 0,-6-2 0,-4-4 0,-6-2 0,0-9 0,2-1 0,2 3 0,3-3 0,-3 4 0,2-3 0,1 0 0,-3 0 0,1-5 0,1-4 0,2-4 0,2-5 0,-4 4 0,-4-3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24.987"/>
    </inkml:context>
    <inkml:brush xml:id="br0">
      <inkml:brushProperty name="width" value="0.1" units="cm"/>
      <inkml:brushProperty name="height" value="0.1" units="cm"/>
      <inkml:brushProperty name="color" value="#DA0C07"/>
      <inkml:brushProperty name="inkEffects" value="lava"/>
      <inkml:brushProperty name="anchorX" value="-20093.7168"/>
      <inkml:brushProperty name="anchorY" value="-19870.00586"/>
      <inkml:brushProperty name="scaleFactor" value="0.5"/>
    </inkml:brush>
  </inkml:definitions>
  <inkml:trace contextRef="#ctx0" brushRef="#br0">438 0 24575,'0'0'0,"0"4"0,0 7 0,0 4 0,0 9 0,0 8 0,0 3 0,0-1 0,-5 4 0,-5-3 0,0 4 0,1 2 0,-8-3 0,2-2 0,2-3 0,3 1 0,-2-6 0,-1 2 0,-4-1 0,2-1 0,3 4 0,3 0 0,-1-2 0,-3 4 0,-8-1 0,-3 3 0,-8 4 0,0-2 0,-1 3 0,2-4 0,7-2 0,1-8 0,7-4 0,4-6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27.428"/>
    </inkml:context>
    <inkml:brush xml:id="br0">
      <inkml:brushProperty name="width" value="0.1" units="cm"/>
      <inkml:brushProperty name="height" value="0.1" units="cm"/>
      <inkml:brushProperty name="color" value="#DA0C07"/>
      <inkml:brushProperty name="inkEffects" value="lava"/>
      <inkml:brushProperty name="anchorX" value="-18385.76953"/>
      <inkml:brushProperty name="anchorY" value="-19618.94922"/>
      <inkml:brushProperty name="scaleFactor" value="0.5"/>
    </inkml:brush>
  </inkml:definitions>
  <inkml:trace contextRef="#ctx0" brushRef="#br0">78 150 24575,'0'0'0,"0"4"0,0 16 0,0 5 0,0 14 0,5 7 0,0 9 0,0 12 0,-1 11 0,-1 9 0,-1 6 0,-1 10 0,-1 2 0,0-5 0,0-10 0,0-11 0,0-16 0,-1-14 0,1-26 0,0-17 0,-10-35 0,0-11 0,0-11 0,-3-4 0,2-1 0,-3 5 0,3 7 0,2 6 0,2 6 0,4 4 0,1 2 0,1 2 0,1 1 0,0-5 0,1-11 0,-1-5 0,1-9 0,4-8 0,5 0 0,1 0 0,-2 7 0,3 3 0,3 8 0,-2 6 0,-2 5 0,1 4 0,-2 2 0,7 2 0,4 0 0,7 1 0,2 4 0,-4 0 0,-1 5 0,-2 4 0,1 3 0,-6-1 0,1 2 0,0 1 0,0 1 0,3 2 0,5 1 0,2 5 0,0 11 0,0 5 0,4 15 0,-1 1 0,-6 2 0,-2-3 0,-6-2 0,-1-3 0,-4-2 0,-4-2 0,-4-1 0,-2-1 0,-2 1 0,-1-1 0,0 0 0,-1 0 0,-5 6 0,-9-1 0,-6 6 0,-8-2 0,-8-5 0,0-2 0,1-2 0,2-6 0,3-5 0,2-5 0,-2-4 0,-5-2 0,2-2 0,0-1 0,3 0 0,33 0 0,-2 0 0,-1 1 0,0 0 0,1 0 0,-1 0 0,1 0 0,-1-1 0,1 1 0,-1 0 0,1 0 0,-1-1 0,1 1 0,-1 0 0,1-1 0,-1 1 0,1-1 0,-1 1 0,1-1 0,0 1 0,-1-1 0,1 1 0,0-1 0,-1 1 0,1-2 0,12-19 0,8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28.708"/>
    </inkml:context>
    <inkml:brush xml:id="br0">
      <inkml:brushProperty name="width" value="0.1" units="cm"/>
      <inkml:brushProperty name="height" value="0.1" units="cm"/>
      <inkml:brushProperty name="color" value="#DA0C07"/>
      <inkml:brushProperty name="inkEffects" value="lava"/>
      <inkml:brushProperty name="anchorX" value="-19856.05664"/>
      <inkml:brushProperty name="anchorY" value="-21381.67578"/>
      <inkml:brushProperty name="scaleFactor" value="0.5"/>
    </inkml:brush>
  </inkml:definitions>
  <inkml:trace contextRef="#ctx0" brushRef="#br0">35 1 24575,'0'0'0,"0"4"0,0 7 0,0 4 0,0 9 0,0 8 0,0 2 0,0 1 0,0 2 0,0-1 0,0-2 0,0-4 0,0 4 0,0-2 0,0 3 0,0-1 0,0 3 0,0 9 0,0 7 0,0 3 0,0 6 0,-5 4 0,-1-2 0,1-2 0,1-8 0,-4-14 0,1-12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30.076"/>
    </inkml:context>
    <inkml:brush xml:id="br0">
      <inkml:brushProperty name="width" value="0.1" units="cm"/>
      <inkml:brushProperty name="height" value="0.1" units="cm"/>
      <inkml:brushProperty name="color" value="#DA0C07"/>
      <inkml:brushProperty name="inkEffects" value="lava"/>
      <inkml:brushProperty name="anchorX" value="-18551.60547"/>
      <inkml:brushProperty name="anchorY" value="-21106.35742"/>
      <inkml:brushProperty name="scaleFactor" value="0.5"/>
    </inkml:brush>
  </inkml:definitions>
  <inkml:trace contextRef="#ctx0" brushRef="#br0">0 258 24575,'0'0'0,"0"-4"0,10-12 0,5-4 0,10-4 0,-1-2 0,6-7 0,0 1 0,0 0 0,-5 2 0,-3 6 0,-5 7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30.972"/>
    </inkml:context>
    <inkml:brush xml:id="br0">
      <inkml:brushProperty name="width" value="0.1" units="cm"/>
      <inkml:brushProperty name="height" value="0.1" units="cm"/>
      <inkml:brushProperty name="color" value="#DA0C07"/>
      <inkml:brushProperty name="inkEffects" value="lava"/>
      <inkml:brushProperty name="anchorX" value="-20049.4082"/>
      <inkml:brushProperty name="anchorY" value="-22118.74414"/>
      <inkml:brushProperty name="scaleFactor" value="0.5"/>
    </inkml:brush>
  </inkml:definitions>
  <inkml:trace contextRef="#ctx0" brushRef="#br0">1 456 24575,'0'0'0,"4"-8"0,11-14 0,10-18 0,14-8 0,8-7 0,9-7 0,3 1 0,-5 6 0,-12 7 0,-7 13 0,-11 17 0,-9 14 0,-7 8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0:39.003"/>
    </inkml:context>
    <inkml:brush xml:id="br0">
      <inkml:brushProperty name="width" value="0.1" units="cm"/>
      <inkml:brushProperty name="height" value="0.1" units="cm"/>
      <inkml:brushProperty name="color" value="#BB5B18"/>
      <inkml:brushProperty name="inkEffects" value="bronze"/>
      <inkml:brushProperty name="anchorX" value="-1340.04419"/>
      <inkml:brushProperty name="anchorY" value="-2442.92432"/>
      <inkml:brushProperty name="scaleFactor" value="0.5"/>
    </inkml:brush>
  </inkml:definitions>
  <inkml:trace contextRef="#ctx0" brushRef="#br0">0 124 24575,'0'0'0,"0"4"0,5 7 0,5 9 0,0 4 0,9 13 0,-1 2 0,2-1 0,-4 3 0,6-3 0,-3-3 0,-4 1 0,1-7 0,-4-2 0,1-3 0,3 5 0,2-1 0,-3 5 0,3-5 0,-5 3 0,-2 0 0,-4-2 0,-3-1 0,2-6 0,0-1 0,4-6 0,3-14 0,5-15 0,2-8 0,3-10 0,-3-2 0,-5-6 0,0 6 0,-4 4 0,2 7 0,-2 2 0,-4 1 0,4 5 0,-3 0 0,-2-2 0,-1-2 0,2 3 0,0-1 0,-1-2 0,-2-1 0,-1-2 0,-2-1 0,5 4 0,-1 0 0,5 4 0,-1-1 0,-1-1 0,-3-2 0,-1-2 0,3 4 0,0-2 0,3 5 0,-1-2 0,-1-1 0,-3-2 0,4 3 0,3-1 0,-1-2 0,-1-1 0,1 3 0,-1-1 0,-2-1 0,-3 4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31.996"/>
    </inkml:context>
    <inkml:brush xml:id="br0">
      <inkml:brushProperty name="width" value="0.1" units="cm"/>
      <inkml:brushProperty name="height" value="0.1" units="cm"/>
      <inkml:brushProperty name="color" value="#DA0C07"/>
      <inkml:brushProperty name="inkEffects" value="lava"/>
      <inkml:brushProperty name="anchorX" value="-21742.95703"/>
      <inkml:brushProperty name="anchorY" value="-22936.51953"/>
      <inkml:brushProperty name="scaleFactor" value="0.5"/>
    </inkml:brush>
  </inkml:definitions>
  <inkml:trace contextRef="#ctx0" brushRef="#br0">0 694 24575,'0'0'0,"5"0"0,10-9 0,10-11 0,15-11 0,16-12 0,10-6 0,18-14 0,-2-2 0,6-4 0,-6 2 0,-12-1 0,-14 9 0,-6 8 0,-15 10 0,-6 7 0,-11 9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03.407"/>
    </inkml:context>
    <inkml:brush xml:id="br0">
      <inkml:brushProperty name="width" value="0.1" units="cm"/>
      <inkml:brushProperty name="height" value="0.1" units="cm"/>
      <inkml:brushProperty name="color" value="#FFC114"/>
    </inkml:brush>
  </inkml:definitions>
  <inkml:trace contextRef="#ctx0" brushRef="#br0">1 436 24575,'-1'-18'0,"1"0"0,1 0 0,0 0 0,2 0 0,0 0 0,1 0 0,0 1 0,13-31 0,44-81 0,-58 123 0,0 0 0,1 0 0,-1 0 0,1 0 0,0 1 0,1 0 0,8-9 0,-8 9 0,0 1 0,-1-1 0,0 0 0,0-1 0,0 1 0,-1-1 0,5-9 0,-8 15 0,0-1 0,0 1 0,0-1 0,0 1 0,0-1 0,0 1 0,1 0 0,-1-1 0,0 1 0,0-1 0,0 1 0,1-1 0,-1 1 0,0 0 0,0-1 0,1 1 0,-1 0 0,0-1 0,1 1 0,-1 0 0,0-1 0,1 1 0,-1 0 0,1 0 0,-1-1 0,0 1 0,1 0 0,-1 0 0,1 0 0,-1-1 0,1 1 0,8 13 0,3 40 0,-8-39 0,26 65 0,-23-66 0,-1 1 0,0 0 0,-1 0 0,-1 0 0,0 1 0,-1 0 0,1 16 0,-2-14-321,0 0 0,8 27-1,-9-39-79,4 12-6425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24.419"/>
    </inkml:context>
    <inkml:brush xml:id="br0">
      <inkml:brushProperty name="width" value="0.1" units="cm"/>
      <inkml:brushProperty name="height" value="0.1" units="cm"/>
      <inkml:brushProperty name="color" value="#FFC114"/>
    </inkml:brush>
  </inkml:definitions>
  <inkml:trace contextRef="#ctx0" brushRef="#br0">1 617 24575,'5'-8'0,"0"0"0,-1 0 0,1-1 0,-2 0 0,1 0 0,-1 0 0,0 0 0,-1 0 0,0-1 0,0-10 0,5-11 0,46-127 0,-46 128 0,-1 8 0,-2 0 0,0 0 0,1-30 0,-4 38 0,1 0 0,0 1 0,1-1 0,1 0 0,0 1 0,10-20 0,0-5 0,-14 37 0,0 1 0,0-1 0,0 0 0,1 0 0,-1 0 0,0 0 0,1 0 0,-1 1 0,1-1 0,-1 0 0,1 0 0,-1 0 0,1 1 0,-1-1 0,1 0 0,0 1 0,-1-1 0,1 1 0,0-1 0,-1 1 0,1-1 0,0 1 0,0-1 0,0 1 0,0 0 0,-1-1 0,1 1 0,0 0 0,1-1 0,0 2 0,0-1 0,-1 1 0,1 0 0,-1 0 0,1-1 0,-1 1 0,1 0 0,-1 0 0,0 0 0,1 0 0,-1 1 0,0-1 0,0 0 0,2 3 0,35 61 0,-33-56 0,9 18 0,-8-13 0,0 0 0,1-1 0,1 0 0,0 0 0,1-1 0,1 0 0,-1 0 0,2-1 0,19 16 0,-24-23-54,0 1-1,0-1 0,0 1 1,-1 0-1,0 1 1,0-1-1,0 1 0,-1 0 1,0 0-1,0 0 1,-1 1-1,1-1 0,-1 1 1,-1 0-1,1 0 0,-1 0 1,0 0-1,-1 1 1,0-1-1,0 0 0,0 1 1,-1-1-1,0 0 1,-3 14-1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37.519"/>
    </inkml:context>
    <inkml:brush xml:id="br0">
      <inkml:brushProperty name="width" value="0.1" units="cm"/>
      <inkml:brushProperty name="height" value="0.1" units="cm"/>
      <inkml:brushProperty name="color" value="#FFC114"/>
    </inkml:brush>
  </inkml:definitions>
  <inkml:trace contextRef="#ctx0" brushRef="#br0">379 1 24575,'-92'-1'0,"-100"3"0,188-2 0,0 0 0,0 1 0,0-1 0,0 1 0,1 0 0,-1 0 0,0 0 0,1 1 0,-1-1 0,1 1 0,-1 0 0,1 0 0,0 0 0,0 0 0,0 1 0,0-1 0,0 1 0,0 0 0,1 0 0,-1 0 0,1 0 0,0 0 0,0 0 0,0 1 0,0-1 0,1 1 0,-1-1 0,1 1 0,0 0 0,-1 6 0,-1 10 0,1 1 0,1-1 0,1 1 0,4 37 0,0-2 0,-3-39 0,0 0 0,1 0 0,1 0 0,1 0 0,0 0 0,1-1 0,1 1 0,1-1 0,0-1 0,1 1 0,11 16 0,-15-26 0,0 0 0,1 0 0,-1 0 0,1-1 0,0 0 0,1 0 0,-1 0 0,1-1 0,0 1 0,0-1 0,1-1 0,-1 1 0,1-1 0,-1 0 0,1-1 0,0 0 0,0 0 0,0 0 0,0-1 0,1 0 0,-1 0 0,0-1 0,0 0 0,1 0 0,-1-1 0,0 0 0,0 0 0,12-4 0,10-3 0,-10 4 0,-1-1 0,0-1 0,0-1 0,19-10 0,-34 15 0,0 1 0,0-1 0,-1 1 0,1-1 0,0 0 0,-1 0 0,1 0 0,-1 0 0,0-1 0,0 1 0,0-1 0,0 1 0,0-1 0,-1 0 0,1 1 0,-1-1 0,0 0 0,1 0 0,-1 0 0,-1 0 0,1 0 0,0-1 0,-1 1 0,1 0 0,-1 0 0,0 0 0,0 0 0,-1-1 0,1 1 0,0 0 0,-2-4 0,0 2 0,-1 0 0,0 0 0,1 0 0,-2 1 0,1 0 0,0-1 0,-1 1 0,0 0 0,0 0 0,0 1 0,0-1 0,-6-2 0,5 2 0,0 1 0,1 0 0,0-1 0,-1 0 0,1 0 0,1-1 0,-1 1 0,0-1 0,1 1 0,0-1 0,-3-7 0,6 11 0,0 1 0,0-1 0,0 1 0,0-1 0,0 1 0,0-1 0,0 0 0,0 1 0,0-1 0,0 1 0,0-1 0,1 1 0,-1-1 0,0 1 0,0-1 0,0 1 0,1-1 0,-1 1 0,0-1 0,1 1 0,-1-1 0,1 1 0,-1-1 0,0 1 0,1 0 0,-1-1 0,1 1 0,-1 0 0,1-1 0,-1 1 0,1 0 0,-1 0 0,1-1 0,-1 1 0,1 0 0,0 0 0,-1 0 0,1 0 0,-1 0 0,1 0 0,-1 0 0,1 0 0,0 0 0,-1 0 0,1 0 0,0 0 0,29 3 0,27 16-1,-49-15-113,0-1 0,-1 0 1,1 0-1,0-1 0,1 0 1,-1 0-1,0-1 1,1 0-1,-1 0 0,0-1 1,16-2-1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41.608"/>
    </inkml:context>
    <inkml:brush xml:id="br0">
      <inkml:brushProperty name="width" value="0.1" units="cm"/>
      <inkml:brushProperty name="height" value="0.1" units="cm"/>
      <inkml:brushProperty name="color" value="#FFC114"/>
    </inkml:brush>
  </inkml:definitions>
  <inkml:trace contextRef="#ctx0" brushRef="#br0">1 28 24575,'1'0'0,"0"1"0,0-1 0,-1 0 0,1 1 0,0-1 0,0 1 0,0-1 0,0 1 0,-1-1 0,1 1 0,0-1 0,0 1 0,-1 0 0,1 0 0,0-1 0,-1 1 0,1 0 0,-1 0 0,1 0 0,-1-1 0,0 1 0,1 0 0,-1 0 0,0 0 0,1 1 0,7 31 0,-4-17 0,15 30 0,-14-37 0,-1-1 0,0 1 0,-1 1 0,0-1 0,0 0 0,-1 1 0,1 12 0,-3 217 0,-1-188 0,-1-168 0,5-134 0,-2 242 0,0-1 0,0 1 0,1-1 0,1 1 0,0 0 0,0 0 0,0 0 0,1 0 0,1 0 0,7-10 0,-10 16 0,1-1 0,-1 2 0,1-1 0,0 0 0,0 0 0,1 1 0,-1 0 0,0 0 0,1 0 0,-1 0 0,1 0 0,0 0 0,0 1 0,-1 0 0,1 0 0,0 0 0,0 0 0,0 1 0,0 0 0,0-1 0,0 1 0,0 1 0,0-1 0,0 1 0,0-1 0,7 3 0,-6-1 0,0-1 0,0 1 0,0 1 0,0-1 0,-1 1 0,1 0 0,-1 0 0,1 0 0,-1 1 0,0-1 0,0 1 0,-1 0 0,1 0 0,-1 0 0,0 1 0,0-1 0,3 6 0,2 8 0,0 0 0,0 0 0,5 24 0,-13-41 0,1 0 0,-1 0 0,0 0 0,0 0 0,1 1 0,-1-1 0,0 0 0,0 0 0,0 0 0,0 0 0,0 0 0,-1 0 0,1 0 0,0 0 0,0 0 0,-1 0 0,1 0 0,-1 0 0,1 0 0,-1 0 0,1 0 0,-1 0 0,1 0 0,-1 0 0,-1 1 0,0-1 0,0 1 0,0-1 0,0 0 0,0 0 0,-1 0 0,1 0 0,0 0 0,-1 0 0,1 0 0,-1-1 0,-2 1 0,-10 0 0,-1 0 0,1-1 0,-17-2 0,16 1 0,13 1 0,0 0 0,0 0 0,0 0 0,0 0 0,0 0 0,0 1 0,0 0 0,0-1 0,0 1 0,0 0 0,0 1 0,0-1 0,0 0 0,1 1 0,-1 0 0,-3 2 0,5-3 0,0 1 0,0-1 0,1 0 0,-1 1 0,0-1 0,1 1 0,-1-1 0,1 1 0,-1 0 0,1-1 0,0 1 0,0-1 0,0 1 0,0 0 0,0-1 0,0 1 0,0 0 0,0-1 0,1 1 0,-1-1 0,0 1 0,1 0 0,0-1 0,-1 1 0,1-1 0,0 0 0,0 1 0,0-1 0,0 1 0,0-1 0,0 0 0,1 2 0,17 22 0,0 1 0,2-2 0,36 33 0,-52-52 0,1 0 0,-1-1 0,1 0 0,0 0 0,0 0 0,0-1 0,0 1 0,1-2 0,-1 1 0,1-1 0,0 0 0,0 0 0,0 0 0,0-1 0,0-1 0,0 1 0,0-1 0,0 0 0,0 0 0,0-1 0,0 0 0,12-4 0,4-7-1365,-4-5-5461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43.114"/>
    </inkml:context>
    <inkml:brush xml:id="br0">
      <inkml:brushProperty name="width" value="0.1" units="cm"/>
      <inkml:brushProperty name="height" value="0.1" units="cm"/>
      <inkml:brushProperty name="color" value="#FFC114"/>
    </inkml:brush>
  </inkml:definitions>
  <inkml:trace contextRef="#ctx0" brushRef="#br0">1 0 24575,'-1'23'0,"2"0"0,1-1 0,1 1 0,0-1 0,2 0 0,1 0 0,0 0 0,2-1 0,1 0 0,0 0 0,19 29 0,-24-41 0,-1 0 0,0 0 0,0 0 0,-1 0 0,0 0 0,0 0 0,-1 1 0,0-1 0,-1 11 0,0-16 0,-1-63-1365,1 20-5461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48.359"/>
    </inkml:context>
    <inkml:brush xml:id="br0">
      <inkml:brushProperty name="width" value="0.1" units="cm"/>
      <inkml:brushProperty name="height" value="0.1" units="cm"/>
      <inkml:brushProperty name="color" value="#FFC114"/>
    </inkml:brush>
  </inkml:definitions>
  <inkml:trace contextRef="#ctx0" brushRef="#br0">1 103 24575,'1'25'0,"2"0"0,1 0 0,13 45 0,-10-43 0,0 1 0,3 46 0,-9-58 0,1 0 0,0-1 0,1 1 0,0-1 0,2 0 0,-1 0 0,2 0 0,0 0 0,11 17 0,-17-32 0,0 1 0,0-1 0,0 0 0,0 1 0,0-1 0,0 0 0,1 1 0,-1-1 0,0 0 0,0 1 0,1-1 0,-1 0 0,0 0 0,0 1 0,1-1 0,-1 0 0,0 0 0,1 0 0,-1 1 0,0-1 0,1 0 0,-1 0 0,0 0 0,1 0 0,-1 0 0,0 0 0,1 1 0,-1-1 0,1 0 0,-1 0 0,0 0 0,1 0 0,-1 0 0,0-1 0,1 1 0,-1 0 0,1 0 0,-1 0 0,0 0 0,1 0 0,-1 0 0,0-1 0,1 1 0,-1 0 0,1-1 0,7-21 0,-4-28 0,-7-115 0,5-96 0,-2 259 0,0-1 0,1 1 0,-1 0 0,0 0 0,1-1 0,0 1 0,-1 0 0,1 0 0,0 0 0,0 0 0,0 0 0,0 0 0,0 0 0,1 0 0,-1 0 0,1 0 0,-1 1 0,1-1 0,-1 1 0,1-1 0,0 1 0,0 0 0,0-1 0,0 1 0,0 0 0,0 0 0,0 0 0,0 1 0,0-1 0,1 0 0,-1 1 0,0 0 0,0-1 0,1 1 0,-1 0 0,0 0 0,0 0 0,1 0 0,-1 1 0,2 0 0,1-1 0,-1 1 0,0 0 0,0 1 0,0-1 0,0 1 0,0 0 0,0-1 0,0 2 0,-1-1 0,1 0 0,-1 1 0,0 0 0,1 0 0,-1 0 0,0 0 0,-1 0 0,1 0 0,-1 1 0,1-1 0,-1 1 0,2 4 0,9 57 0,-13-55 0,2 1 0,0-1 0,0 1 0,1-1 0,6 17 0,-1-12 0,0-1 0,-2 1 0,0 1 0,0-1 0,-2 1 0,0 0 0,0 0 0,1 32 0,-3-11 0,-1 48 0,-1-79 0,0 1 0,-1-1 0,0 0 0,0 0 0,-1 0 0,0 0 0,0 0 0,0 0 0,0-1 0,-4 7 0,2-9 0,1 0 0,0 0 0,-1 0 0,1 0 0,-1-1 0,0 1 0,0-1 0,0 0 0,0 0 0,-1 0 0,1-1 0,0 1 0,-1-1 0,1 0 0,-1-1 0,1 1 0,-7-1 0,8 1 0,0-1 0,0 0 0,-1 0 0,1 0 0,0 0 0,0 0 0,0-1 0,-1 0 0,1 1 0,0-1 0,0 0 0,0-1 0,0 1 0,1 0 0,-1-1 0,0 0 0,0 0 0,1 1 0,-1-2 0,1 1 0,0 0 0,0 0 0,0-1 0,0 1 0,-2-4 0,-2-9-227,0 0-1,1 0 1,1-1-1,1 0 1,-3-28-1,5 24-6598</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7:48.704"/>
    </inkml:context>
    <inkml:brush xml:id="br0">
      <inkml:brushProperty name="width" value="0.1" units="cm"/>
      <inkml:brushProperty name="height" value="0.1" units="cm"/>
      <inkml:brushProperty name="color" value="#FFC114"/>
    </inkml:brush>
  </inkml:definitions>
  <inkml:trace contextRef="#ctx0" brushRef="#br0">0 287 24575,'2'-5'0,"0"1"0,0 0 0,0 1 0,0-1 0,0 0 0,1 1 0,0-1 0,0 1 0,5-5 0,-1 1 0,11-10 0,1 1 0,1 1 0,0 0 0,1 2 0,1 1 0,23-11 0,18-10 0,79-51-1365,-126 75-5461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7:50.492"/>
    </inkml:context>
    <inkml:brush xml:id="br0">
      <inkml:brushProperty name="width" value="0.1" units="cm"/>
      <inkml:brushProperty name="height" value="0.1" units="cm"/>
      <inkml:brushProperty name="color" value="#FFC114"/>
    </inkml:brush>
  </inkml:definitions>
  <inkml:trace contextRef="#ctx0" brushRef="#br0">0 1 24575,'5'1'0,"-1"0"0,0 0 0,1 0 0,-1 1 0,0-1 0,0 1 0,0 0 0,0 0 0,0 1 0,0-1 0,0 1 0,-1 0 0,1 0 0,2 4 0,45 50 0,-48-53 0,103 121 0,-100-119 0,1 0 0,0 0 0,1-1 0,-1 0 0,15 7 0,26 19 0,-20-13-1365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7:52.588"/>
    </inkml:context>
    <inkml:brush xml:id="br0">
      <inkml:brushProperty name="width" value="0.1" units="cm"/>
      <inkml:brushProperty name="height" value="0.1" units="cm"/>
      <inkml:brushProperty name="color" value="#FFC114"/>
    </inkml:brush>
  </inkml:definitions>
  <inkml:trace contextRef="#ctx0" brushRef="#br0">1 0 24575,'0'23'0,"2"0"0,1 0 0,1 0 0,1-1 0,9 27 0,48 105 0,-35-93 0,5 7 0,4-3 0,74 105 0,-83-118-50,-23-43 79,0-1 0,1 1 1,0-1-1,11 15 0,-13-20-120,-1-1 0,1 1-1,1-1 1,-1 1 0,0-1-1,0 0 1,1 0 0,-1 0-1,1-1 1,0 1 0,0-1-1,-1 0 1,1 0 0,0 0-1,7 0 1,9 0-6735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0:49.948"/>
    </inkml:context>
    <inkml:brush xml:id="br0">
      <inkml:brushProperty name="width" value="0.1" units="cm"/>
      <inkml:brushProperty name="height" value="0.1" units="cm"/>
      <inkml:brushProperty name="color" value="#FF4E00"/>
      <inkml:brushProperty name="inkEffects" value="rainbow"/>
      <inkml:brushProperty name="anchorX" value="-3321.51563"/>
      <inkml:brushProperty name="anchorY" value="-3589.67285"/>
      <inkml:brushProperty name="scaleFactor" value="0.5"/>
    </inkml:brush>
  </inkml:definitions>
  <inkml:trace contextRef="#ctx0" brushRef="#br0">101 1 24575,'0'0'0,"-4"0"0,-7 5 0,-3 5 0,-1 5 0,3 4 0,-2-2 0,3 2 0,3 1 0,2 2 0,3 0 0,1 2 0,2 0 0,0 1 0,0 0 0,6-5 0,-1 0 0,1-1 0,-2 2 0,-1 1 0,-1 1 0,-1 0 0,5-4 0,4-4 0,4-5 0,0 0 0,3-2 0,-3 3 0,2-2 0,2-2 0,1-2 0,3-2 0,1-1 0,1-1 0,0-1 0,-4-1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55.246"/>
    </inkml:context>
    <inkml:brush xml:id="br0">
      <inkml:brushProperty name="width" value="0.1" units="cm"/>
      <inkml:brushProperty name="height" value="0.1" units="cm"/>
      <inkml:brushProperty name="color" value="#FFC114"/>
    </inkml:brush>
  </inkml:definitions>
  <inkml:trace contextRef="#ctx0" brushRef="#br0">1 0 24575,'4'2'0,"1"0"0,0 0 0,-1 0 0,1 0 0,-1 1 0,1-1 0,-1 1 0,0 0 0,0 1 0,-1-1 0,1 1 0,-1-1 0,1 1 0,2 5 0,6 4 0,7 8 0,2 0 0,0-2 0,0-1 0,2 0 0,27 15 0,-47-31 0,0-1 0,0 1 0,0 1 0,0-1 0,-1 0 0,1 1 0,-1 0 0,1-1 0,-1 1 0,0 0 0,0 0 0,0 0 0,-1 0 0,1 1 0,-1-1 0,0 0 0,0 1 0,0-1 0,0 1 0,0-1 0,-1 1 0,1 4 0,-1-6 0,0 1 0,-1-1 0,1 1 0,0-1 0,-1 1 0,1-1 0,-1 1 0,0-1 0,0 0 0,0 1 0,0-1 0,0 0 0,-1 0 0,1 0 0,-1 0 0,1 0 0,-1 0 0,0 0 0,0 0 0,0-1 0,0 1 0,0-1 0,0 1 0,0-1 0,0 0 0,-1 0 0,1 0 0,0 0 0,-1 0 0,1 0 0,-4 0 0,-7 1 0,0-1 0,0 0 0,-18-2 0,25 0 0,-1 1 0,0-1 0,0 1 0,0 1 0,0-1 0,0 1 0,1 0 0,-1 1 0,0-1 0,1 2 0,-1-1 0,1 0 0,0 1 0,0 0 0,-7 5 0,12-7-27,1 0 1,-1-1-1,0 1 0,1 0 0,-1-1 1,0 1-1,0-1 0,1 1 0,-1-1 1,0 1-1,0-1 0,0 0 0,0 1 0,0-1 1,1 0-1,-1 0 0,0 1 0,0-1 1,0 0-1,0 0 0,0 0 0,0 0 1,0 0-1,0 0 0,0-1 0,1 1 0,-1 0 1,0 0-1,0-1 0,0 1 0,0-1 1,0 1-1,1 0 0,-1-1 0,0 1 1,0-1-1,1 0 0,-1 1 0,0-1 0,1 0 1,-1 1-1,1-1 0,-1 0 0,1 0 1,-1 1-1,1-1 0,-1 0 0,1 0 0,0 0 1,-1-1-1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57.263"/>
    </inkml:context>
    <inkml:brush xml:id="br0">
      <inkml:brushProperty name="width" value="0.1" units="cm"/>
      <inkml:brushProperty name="height" value="0.1" units="cm"/>
      <inkml:brushProperty name="color" value="#FFC114"/>
    </inkml:brush>
  </inkml:definitions>
  <inkml:trace contextRef="#ctx0" brushRef="#br0">1 0 24575,'0'0'0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58.739"/>
    </inkml:context>
    <inkml:brush xml:id="br0">
      <inkml:brushProperty name="width" value="0.1" units="cm"/>
      <inkml:brushProperty name="height" value="0.1" units="cm"/>
      <inkml:brushProperty name="color" value="#FFC114"/>
    </inkml:brush>
  </inkml:definitions>
  <inkml:trace contextRef="#ctx0" brushRef="#br0">352 1 24575,'-21'1'0,"1"1"0,-32 7 0,30-5 0,0 0 0,-23 0 0,-6-5 0,36 0 0,0 0 0,0 1 0,0 1 0,0 0 0,-19 5 0,25 0-56,20 0 196,22-1-1589,-5-2-5377</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00.214"/>
    </inkml:context>
    <inkml:brush xml:id="br0">
      <inkml:brushProperty name="width" value="0.1" units="cm"/>
      <inkml:brushProperty name="height" value="0.1" units="cm"/>
      <inkml:brushProperty name="color" value="#FFC114"/>
    </inkml:brush>
  </inkml:definitions>
  <inkml:trace contextRef="#ctx0" brushRef="#br0">0 0 24575,'1'15'0,"1"0"0,0-1 0,6 20 0,4 34 0,1 23 0,-8-64 0,-1 0 0,0 28 0,-5 69-1365,1-108-5461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01.879"/>
    </inkml:context>
    <inkml:brush xml:id="br0">
      <inkml:brushProperty name="width" value="0.1" units="cm"/>
      <inkml:brushProperty name="height" value="0.1" units="cm"/>
      <inkml:brushProperty name="color" value="#FFC114"/>
    </inkml:brush>
  </inkml:definitions>
  <inkml:trace contextRef="#ctx0" brushRef="#br0">210 0 24575,'1'11'0,"0"-1"0,1 1 0,0-1 0,4 11 0,6 38 0,-10 18 0,-3-47 0,2-1 0,2 1 0,7 39 0,-9-64 0,1 0 0,-1 0 0,-1 0 0,1 0 0,-1 0 0,0 0 0,0 0 0,-1 7 0,1-11 0,0 0 0,-1 0 0,1-1 0,0 1 0,-1 0 0,1 0 0,-1-1 0,1 1 0,0 0 0,-1-1 0,0 1 0,1 0 0,-1-1 0,1 1 0,-1-1 0,0 1 0,1-1 0,-1 1 0,0-1 0,1 0 0,-3 1 0,1 0 0,0-1 0,1 0 0,-1 0 0,0 0 0,0 0 0,0 0 0,0 0 0,0-1 0,0 1 0,0-1 0,0 1 0,0-1 0,-2-1 0,-53-31 0,51 28 0,-1 0 0,0 0 0,0 1 0,0 0 0,-1 0 0,1 1 0,-1 0 0,0 0 0,0 1 0,-13-2 0,-22-2-1365,27 1-5461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03.551"/>
    </inkml:context>
    <inkml:brush xml:id="br0">
      <inkml:brushProperty name="width" value="0.1" units="cm"/>
      <inkml:brushProperty name="height" value="0.1" units="cm"/>
      <inkml:brushProperty name="color" value="#FFC114"/>
    </inkml:brush>
  </inkml:definitions>
  <inkml:trace contextRef="#ctx0" brushRef="#br0">1 1 24575,'0'8'0,"0"8"0,0 4 0,0 4 0,0 1 0,0 1 0,0 1 0,0-1 0,0-17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04.533"/>
    </inkml:context>
    <inkml:brush xml:id="br0">
      <inkml:brushProperty name="width" value="0.1" units="cm"/>
      <inkml:brushProperty name="height" value="0.1" units="cm"/>
      <inkml:brushProperty name="color" value="#FFC114"/>
    </inkml:brush>
  </inkml:definitions>
  <inkml:trace contextRef="#ctx0" brushRef="#br0">0 0 24575,'0'4'0,"0"6"0,0 5 0,5 0 0,0 2 0,0 2 0,-1 2 0,-1 2 0,-1 1 0,-1 0 0,0 1 0,-1 0 0,0 0 0,-1 0 0,1 0 0,0-4-8191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06.359"/>
    </inkml:context>
    <inkml:brush xml:id="br0">
      <inkml:brushProperty name="width" value="0.1" units="cm"/>
      <inkml:brushProperty name="height" value="0.1" units="cm"/>
      <inkml:brushProperty name="color" value="#FFC114"/>
    </inkml:brush>
  </inkml:definitions>
  <inkml:trace contextRef="#ctx0" brushRef="#br0">1 539 24575,'3'-4'0,"0"0"0,-1 0 0,1 0 0,-1-1 0,0 1 0,0-1 0,0 1 0,0-1 0,-1 1 0,0-1 0,0 0 0,0-9 0,1-66 0,-3 55 0,-1-55 0,0 48 0,1-1 0,1 1 0,2-1 0,1 1 0,11-48 0,-13 77 0,-1 1 0,1 0 0,0 0 0,-1-1 0,1 1 0,0 0 0,0 0 0,0 0 0,1 0 0,-1 0 0,0 0 0,1 0 0,0 0 0,-1 1 0,1-1 0,0 1 0,0-1 0,0 1 0,0-1 0,0 1 0,0 0 0,0 0 0,4-1 0,-3 2 0,0 0 0,0 0 0,0 0 0,1 0 0,-1 1 0,0-1 0,0 1 0,0 0 0,0 0 0,0 0 0,0 0 0,0 1 0,0-1 0,-1 1 0,4 2 0,6 5 0,-1 0 0,0 1 0,0 1 0,-1 0 0,0 0 0,10 17 0,-10-13 0,-1 0 0,-1 1 0,0 0 0,-2 1 0,1 0 0,5 27 0,-7-24 0,2-1 0,0 0 0,12 23 0,10 28 0,-21-46 0,-1 0 0,-2 0 0,0 1 0,-2-1 0,-1 1 0,0 0 0,-2 0 0,-3 26 0,3-51 4,0 1-1,0 0 0,0-1 1,0 1-1,0 0 1,0-1-1,0 1 0,0 0 1,0-1-1,0 1 0,0 0 1,0-1-1,-1 1 1,1 0-1,0-1 0,0 1 1,-1 0-1,1-1 0,-1 1 1,1-1-1,0 1 1,-1-1-1,1 1 0,-1-1 1,1 1-1,-1-1 0,1 1 1,-1-1-1,0 0 0,0 1 1,0-1-78,0-1 1,0 0-1,1 0 1,-1 0-1,0 1 1,1-1-1,-1 0 1,0 0-1,1 0 1,-1 0-1,1 0 1,0 0-1,-1 0 1,1 0-1,0 0 1,-1 0-1,1 0 1,0 0-1,0-1 1,-3-19-6753</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07.294"/>
    </inkml:context>
    <inkml:brush xml:id="br0">
      <inkml:brushProperty name="width" value="0.1" units="cm"/>
      <inkml:brushProperty name="height" value="0.1" units="cm"/>
      <inkml:brushProperty name="color" value="#FFC114"/>
    </inkml:brush>
  </inkml:definitions>
  <inkml:trace contextRef="#ctx0" brushRef="#br0">1 0 24575,'4'0'0,"6"0"0,1 5 0,7 0 0,4 5 0,4 0 0,0-2 0,1-2 0,0-2 0,-5 3 0,-2-1 0,-4 4 0,-1 0 0,1-2 0,-6 2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10.815"/>
    </inkml:context>
    <inkml:brush xml:id="br0">
      <inkml:brushProperty name="width" value="0.1" units="cm"/>
      <inkml:brushProperty name="height" value="0.1" units="cm"/>
      <inkml:brushProperty name="color" value="#FFC114"/>
    </inkml:brush>
  </inkml:definitions>
  <inkml:trace contextRef="#ctx0" brushRef="#br0">130 0 24575,'-2'45'0,"-8"48"0,-3 42 0,14 111 0,-3-356 0,5-128 0,-2 235 0,-1-1 0,2 0 0,-1 0 0,0 0 0,1 1 0,0-1 0,-1 0 0,1 1 0,1 0 0,-1-1 0,0 1 0,1 0 0,0 0 0,0 0 0,0 1 0,0-1 0,0 1 0,0 0 0,1-1 0,-1 2 0,1-1 0,-1 0 0,1 1 0,0-1 0,0 1 0,0 0 0,0 0 0,0 1 0,7-1 0,-2 0 0,-1 0 0,1 0 0,-1 1 0,0 1 0,1-1 0,-1 1 0,1 1 0,-1-1 0,0 1 0,0 1 0,0 0 0,0 0 0,12 7 0,-17-7 0,0 0 0,0 1 0,0-1 0,0 1 0,0-1 0,-1 1 0,0 0 0,1 0 0,-2 1 0,1-1 0,0 0 0,-1 1 0,0-1 0,0 1 0,0-1 0,0 1 0,-1-1 0,0 7 0,1 11 0,-2-1 0,-4 31 0,4-47 0,0-1 0,0 0 0,0 1 0,-1-1 0,0 0 0,1 0 0,-1 0 0,-1 0 0,1 0 0,-1 0 0,1 0 0,-1-1 0,0 1 0,0-1 0,-1 0 0,1 0 0,-1 0 0,1 0 0,-1-1 0,0 0 0,0 1 0,0-1 0,0-1 0,-9 3 0,-2 1 0,0-2 0,-1 0 0,0-1 0,1 0 0,-29-1 0,-27 8 0,60-6 0,1-1 0,-2 0 0,1-1 0,-21 0 0,31-1 0,1 0 0,0 0 0,-1 0 0,1 0 0,0 0 0,-1 0 0,1 0 0,0 0 0,0 0 0,-1 0 0,1 0 0,0 0 0,-1 0 0,1-1 0,0 1 0,0 0 0,-1 0 0,1 0 0,0 0 0,0-1 0,-1 1 0,1 0 0,0 0 0,0 0 0,0-1 0,-1 1 0,1 0 0,0-1 0,0 1 0,0 0 0,0 0 0,0-1 0,-1 1 0,1 0 0,0-1 0,0 1 0,0-1 0,7-11 0,15-9 0,-22 21 0,64-43-1365,-31 25-5461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0:54.980"/>
    </inkml:context>
    <inkml:brush xml:id="br0">
      <inkml:brushProperty name="width" value="0.1" units="cm"/>
      <inkml:brushProperty name="height" value="0.1" units="cm"/>
      <inkml:brushProperty name="color" value="#FF4E00"/>
      <inkml:brushProperty name="inkEffects" value="rainbow"/>
      <inkml:brushProperty name="anchorX" value="-4759.61768"/>
      <inkml:brushProperty name="anchorY" value="-5354.24072"/>
      <inkml:brushProperty name="scaleFactor" value="0.5"/>
    </inkml:brush>
  </inkml:definitions>
  <inkml:trace contextRef="#ctx0" brushRef="#br0">0 301 24575,'0'0'0,"5"0"0,0 5 0,0 5 0,-1 10 0,-1 4 0,-1 3 0,4 7 0,0 4 0,-1 0 0,-1-3 0,4-2 0,-2-2 0,0-3 0,-1-2 0,-2-1 0,-2-1 0,0 0 0,4 0 0,0 1 0,0-1 0,-1 0 0,-1-14 0,-1-10 0,-1-16 0,-1-7 0,0-5 0,0-1 0,0-6 0,0 1 0,-1-4 0,1 2 0,0 3 0,0 1 0,0 4 0,0 1 0,0 1 0,0 1 0,5 6 0,0 0 0,0 0 0,-1-6 0,4-2 0,4 0 0,-1-1 0,-1 1 0,2 5 0,-2 2 0,3 4 0,-3 1 0,-2-2 0,3 3 0,3-1 0,-2-2 0,2 2 0,8-6 0,3 3 0,2 3 0,0 4 0,1 4 0,-2 4 0,1 1 0,-2 2 0,0 5 0,0 1 0,-5 5 0,-1 4 0,1-1 0,-5 2 0,2-2 0,-5 1 0,3-3 0,-4 3 0,-3 1 0,-2 3 0,-3 2 0,-1 1 0,-2 2 0,-5-4 0,-5-5 0,-6-5 0,-3-4 0,-4-3 0,-1-2 0,-2-1 0,1-1 0,-1 5 0,1 0 0,-1 0 0,1 0 0,0-2 0,1 0 0,-1-1 0,0 0 0,0-1 0,1 0 0,9 4 0,10 6 0,11 0 0,3 4 0,5-2 0,0 3 0,2 2 0,-2 3 0,2-3 0,-4 1 0,2 1 0,3 1 0,2-2 0,-3 0 0,1-4 0,2 1 0,2-3 0,-4 2 0,1-3 0,-4 2 0,1-2 0,-3 2 0,2-2 0,2 2 0,2-2 0,-2 3 0,2-3 0,-5 2 0,3-1 0,1 1 0,2-2 0,2-2 0,2-3 0,1-2 0,-5 2 0,1 0 0,-5-1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13.593"/>
    </inkml:context>
    <inkml:brush xml:id="br0">
      <inkml:brushProperty name="width" value="0.1" units="cm"/>
      <inkml:brushProperty name="height" value="0.1" units="cm"/>
      <inkml:brushProperty name="color" value="#FFC114"/>
    </inkml:brush>
  </inkml:definitions>
  <inkml:trace contextRef="#ctx0" brushRef="#br0">315 0 24575,'41'8'0,"-28"2"0,-13-9 0,-1 0 0,1 0 0,0-1 0,0 1 0,0 0 0,-1 0 0,1 0 0,0-1 0,-1 1 0,1 0 0,-1-1 0,1 1 0,-1 0 0,1-1 0,-1 1 0,1 0 0,-1-1 0,1 1 0,-1-1 0,0 1 0,0-1 0,1 1 0,-2 0 0,-7 2 0,0 1 0,0-1 0,0 0 0,0-1 0,0 0 0,0 0 0,-1-1 0,1 0 0,-16-1 0,-33 5 0,31 1 0,-51 16 0,72-20 0,1 0 0,-1 0 0,1 1 0,-1-1 0,1 1 0,0 0 0,0 1 0,0 0 0,1-1 0,-1 1 0,1 1 0,0-1 0,0 1 0,0-1 0,-4 9 0,7-9 0,-1 1 0,2-1 0,-1 0 0,0 1 0,1-1 0,0 0 0,0 1 0,0-1 0,0 0 0,1 1 0,0-1 0,0 0 0,0 0 0,0 1 0,1-1 0,0 0 0,3 6 0,6 10 0,0-1 0,19 22 0,-11-16 0,-12-15 0,-1 0 0,1 1 0,-1-1 0,-1 1 0,0 0 0,-1 1 0,0-1 0,0 1 0,-2-1 0,1 1 0,-1 0 0,-1 0 0,0 1 0,-1-1 0,0 0 0,-3 20 0,3-32 0,1 1 0,-1-1 0,1 1 0,-1-1 0,1 1 0,0-1 0,-1 0 0,1 0 0,-1 1 0,1-1 0,0 0 0,-1 0 0,1 0 0,0 1 0,0-1 0,-1 0 0,1 0 0,0 0 0,-1 0 0,1 0 0,0-1 0,-1 1 0,1 0 0,0 0 0,-1 0 0,1-1 0,0 1 0,-1 0 0,1 0 0,-1-1 0,1 1 0,0-1 0,-1 1 0,1-1 0,36-14 0,-33 13 0,68-18 0,-60 18 0,0-1 0,1 0 0,-1 0 0,0-2 0,14-6 0,-23 8-65,-1 1 0,1 0 0,-1-1 0,0 1 0,0-1 0,0 0 0,0 0 0,0 0 0,0 0 0,-1 0 0,0 0 0,1 0 0,-1-1 0,0 1 0,-1 0 0,1-1 0,-1 1 0,1 0 0,-1-1 0,0-4 0,1-12-6761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15.088"/>
    </inkml:context>
    <inkml:brush xml:id="br0">
      <inkml:brushProperty name="width" value="0.1" units="cm"/>
      <inkml:brushProperty name="height" value="0.1" units="cm"/>
      <inkml:brushProperty name="color" value="#FFC114"/>
    </inkml:brush>
  </inkml:definitions>
  <inkml:trace contextRef="#ctx0" brushRef="#br0">0 143 24575,'5'0'0,"4"0"0,6 0 0,5 0 0,2 0 0,2 0 0,2 0 0,-1-5 0,-3-4 0,-7-7 0,-4-3 0,-6-3 0,-2-3 0,-7 0 0,-2 4-8191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16.730"/>
    </inkml:context>
    <inkml:brush xml:id="br0">
      <inkml:brushProperty name="width" value="0.1" units="cm"/>
      <inkml:brushProperty name="height" value="0.1" units="cm"/>
      <inkml:brushProperty name="color" value="#FFC114"/>
    </inkml:brush>
  </inkml:definitions>
  <inkml:trace contextRef="#ctx0" brushRef="#br0">8 1 24575,'0'4'0,"0"6"0,0 5 0,0 8 0,0 6 0,0 0 0,0 1 0,0-1 0,0-2 0,0 0 0,-8-6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18.291"/>
    </inkml:context>
    <inkml:brush xml:id="br0">
      <inkml:brushProperty name="width" value="0.1" units="cm"/>
      <inkml:brushProperty name="height" value="0.1" units="cm"/>
      <inkml:brushProperty name="color" value="#FFC114"/>
    </inkml:brush>
  </inkml:definitions>
  <inkml:trace contextRef="#ctx0" brushRef="#br0">1 1 24575,'4'8'0,"10"12"0,10 10 0,23 17 0,25 13 0,16 1 0,5-6 0,1-9 0,-4-11 0,-13-12 0,-20-10-8191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22.069"/>
    </inkml:context>
    <inkml:brush xml:id="br0">
      <inkml:brushProperty name="width" value="0.1" units="cm"/>
      <inkml:brushProperty name="height" value="0.1" units="cm"/>
      <inkml:brushProperty name="color" value="#FFC114"/>
    </inkml:brush>
  </inkml:definitions>
  <inkml:trace contextRef="#ctx0" brushRef="#br0">53 2 24575,'70'-2'0,"81"4"0,-149-2 0,-1 0 0,1 0 0,0 0 0,0 1 0,0-1 0,0 0 0,0 1 0,0-1 0,0 1 0,-1 0 0,1-1 0,0 1 0,0 0 0,-1 0 0,1 0 0,-1 0 0,1 1 0,-1-1 0,1 0 0,-1 1 0,0-1 0,0 1 0,0-1 0,1 1 0,-1-1 0,-1 1 0,1 0 0,0 0 0,0 0 0,0 1 0,-1-1 0,0 0 0,-1 0 0,1-1 0,-1 1 0,1 0 0,-1-1 0,1 1 0,-1 0 0,0-1 0,0 1 0,0-1 0,0 1 0,0-1 0,0 1 0,0-1 0,0 0 0,-1 0 0,1 0 0,0 1 0,-1-1 0,1 0 0,-1-1 0,1 1 0,-1 0 0,0 0 0,1-1 0,-1 1 0,0-1 0,1 1 0,-1-1 0,0 0 0,-2 1 0,-25 5 0,1 1 0,0 2 0,0 1 0,-28 14 0,44-18 0,0-2 0,0 0 0,0 0 0,0-1 0,-1-1 0,-16 2 0,29-4 0,0 0 0,-1 0 0,1 1 0,0-1 0,0 0 0,0 0 0,-1 0 0,1 0 0,0 0 0,0 0 0,-1 0 0,1 0 0,0 0 0,0 0 0,0 0 0,-1 0 0,1 0 0,0 0 0,0 0 0,-1 0 0,1 0 0,0 0 0,0 0 0,0 0 0,-1 0 0,1 0 0,0 0 0,0-1 0,0 1 0,-1 0 0,1 0 0,0 0 0,0 0 0,0-1 0,0 1 0,-1 0 0,1 0 0,0 0 0,0 0 0,0-1 0,0 1 0,0 0 0,0 0 0,0-1 0,-1 1 0,1 0 0,0 0 0,0 0 0,0-1 0,0 1 0,0 0 0,0-1 0,12-11 0,22-11 0,17 12 0,5-1 0,-53 11 0,0 0 0,-1 0 0,1 0 0,0 0 0,-1 0 0,0-1 0,1 1 0,-1-1 0,0 0 0,0 1 0,0-1 0,0 0 0,0 0 0,0-1 0,2-3 0,-1-7-1365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23.918"/>
    </inkml:context>
    <inkml:brush xml:id="br0">
      <inkml:brushProperty name="width" value="0.1" units="cm"/>
      <inkml:brushProperty name="height" value="0.1" units="cm"/>
      <inkml:brushProperty name="color" value="#FFC114"/>
    </inkml:brush>
  </inkml:definitions>
  <inkml:trace contextRef="#ctx0" brushRef="#br0">1 0 24575,'0'41'0,"2"0"0,9 51 0,-7-73 0,0 1 0,2-1 0,0 0 0,2-1 0,0 1 0,17 27 0,-16-29 0,0 1 0,-2 0 0,0 0 0,5 19 0,5 14 0,-1-26 120,-7-24-321,-1-15-1083,-5-4-5542</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25.073"/>
    </inkml:context>
    <inkml:brush xml:id="br0">
      <inkml:brushProperty name="width" value="0.1" units="cm"/>
      <inkml:brushProperty name="height" value="0.1" units="cm"/>
      <inkml:brushProperty name="color" value="#FFC114"/>
    </inkml:brush>
  </inkml:definitions>
  <inkml:trace contextRef="#ctx0" brushRef="#br0">0 1 24575,'1'13'0,"0"0"0,0 1 0,2-1 0,-1 0 0,2 0 0,8 23 0,42 70 0,-36-73 0,21 51 0,-36-78 0,1 1 0,0-1 0,0 0 0,0 0 0,0 0 0,1 0 0,0-1 0,0 0 0,10 8 0,-7-7 0,0 1 0,-1 0 0,0 1 0,7 10 0,-12-16 0,-1 1 0,1-1 0,0 0 0,-1 0 0,1 1 0,0-1 0,0 0 0,1-1 0,-1 1 0,3 2 0,5-8 0,-4-18 0,-5 10-273,0 0 0,-1-1 0,-1 1 0,-3-22 0,-2 11-6553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26.416"/>
    </inkml:context>
    <inkml:brush xml:id="br0">
      <inkml:brushProperty name="width" value="0.1" units="cm"/>
      <inkml:brushProperty name="height" value="0.1" units="cm"/>
      <inkml:brushProperty name="color" value="#FFC114"/>
    </inkml:brush>
  </inkml:definitions>
  <inkml:trace contextRef="#ctx0" brushRef="#br0">199 1 24575,'3'101'0,"0"-56"0,-3 1 0,-1 0 0,-14 86 0,3-90 0,-2-1 0,-37 77 0,-9 24 0,53-122 0,1 0 0,2 1 0,0 0 0,1 0 0,-1 32 0,6 39 0,-2 67 0,-5-131 0,-2-42 0,-3-43 0,7-28-1365,3 49-5461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30.804"/>
    </inkml:context>
    <inkml:brush xml:id="br0">
      <inkml:brushProperty name="width" value="0.1" units="cm"/>
      <inkml:brushProperty name="height" value="0.1" units="cm"/>
      <inkml:brushProperty name="color" value="#FFC114"/>
    </inkml:brush>
  </inkml:definitions>
  <inkml:trace contextRef="#ctx0" brushRef="#br0">3 1 24575,'0'491'0,"-2"-600"0,5-126 0,-2 232 0,0-1 0,0 0 0,1 1 0,-1-1 0,1 1 0,0 0 0,0 0 0,0 0 0,1 0 0,-1 0 0,1 0 0,0 0 0,-1 1 0,1-1 0,0 1 0,1 0 0,-1 0 0,0 0 0,0 0 0,1 1 0,-1-1 0,6-1 0,12-4 0,0 0 0,31-5 0,-49 12 0,28-6 0,-1 3 0,1 0 0,0 2 0,58 5 0,-85-2 0,0-1 0,0 1 0,0 0 0,0 0 0,0 0 0,0 0 0,-1 1 0,1 0 0,-1-1 0,0 1 0,0 0 0,0 1 0,0-1 0,0 0 0,-1 1 0,1 0 0,-1 0 0,0-1 0,0 1 0,-1 0 0,1 1 0,-1-1 0,0 0 0,0 0 0,1 9 0,-1-10 0,0 1 0,0 0 0,-1-1 0,1 1 0,-1 0 0,0-1 0,0 1 0,0 0 0,0 0 0,-1-1 0,0 1 0,1 0 0,-1-1 0,-1 1 0,1-1 0,0 1 0,-1-1 0,0 1 0,0-1 0,0 0 0,0 0 0,0 0 0,-1 0 0,1-1 0,-1 1 0,0 0 0,0-1 0,0 0 0,0 0 0,-5 3 0,-12 0 0,0-2 0,-1 0 0,1-1 0,0-1 0,-1-1 0,-37-5 0,-11 1 0,-1 4-1365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32.662"/>
    </inkml:context>
    <inkml:brush xml:id="br0">
      <inkml:brushProperty name="width" value="0.1" units="cm"/>
      <inkml:brushProperty name="height" value="0.1" units="cm"/>
      <inkml:brushProperty name="color" value="#FFC114"/>
    </inkml:brush>
  </inkml:definitions>
  <inkml:trace contextRef="#ctx0" brushRef="#br0">328 1 24575,'-10'1'0,"-1"0"0,1 1 0,0 0 0,-11 4 0,-30 5 0,9-9 0,29-2 0,0 1 0,0 0 0,1 0 0,-1 2 0,-17 4 0,26-5 0,0 0 0,0 0 0,0 0 0,0 1 0,0-1 0,0 1 0,1 0 0,-1 0 0,1 0 0,0 1 0,0-1 0,0 1 0,0 0 0,1 0 0,0 0 0,-1 0 0,1 0 0,1 0 0,-3 6 0,-1 12 0,1 1 0,1-1 0,1 0 0,1 1 0,1-1 0,4 35 0,0 16 0,-4 172 0,0-298-1365,0 20-5461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08.171"/>
    </inkml:context>
    <inkml:brush xml:id="br0">
      <inkml:brushProperty name="width" value="0.1" units="cm"/>
      <inkml:brushProperty name="height" value="0.1" units="cm"/>
      <inkml:brushProperty name="color" value="#DA0C07"/>
      <inkml:brushProperty name="inkEffects" value="lava"/>
      <inkml:brushProperty name="anchorX" value="-6848.14795"/>
      <inkml:brushProperty name="anchorY" value="-7085.50586"/>
      <inkml:brushProperty name="scaleFactor" value="0.5"/>
    </inkml:brush>
  </inkml:definitions>
  <inkml:trace contextRef="#ctx0" brushRef="#br0">1 159 24575,'0'0'0,"0"4"0,0 7 0,0 9 0,4 14 0,1 14 0,0 0 0,4 8 0,0 1 0,-2-5 0,-2-2 0,-2-6 0,-1-6 0,-1-6 0,0-3 0,-2-3 0,1-1 0,0-1 0,-1-1 0,1 1 0,0-1 0,0 1 0,5-4 0,0 4 0,0-9 0,-1-14 0,-1-20 0,-1-19 0,-1-15 0,-1-11 0,0-3 0,0 6 0,0 9 0,0 8 0,0 8 0,-1 6 0,1 4 0,0 2 0,0 1 0,0 0 0,0 0 0,0-1 0,5 1 0,0-2 0,5-4 0,0-1 0,-2 1 0,-2 0 0,3 6 0,-2 2 0,4 5 0,-1 0 0,2 4 0,-1-1 0,3 2 0,-3-2 0,3 3 0,2 7 0,-2 7 0,2 3 0,2 5 0,-3 5 0,2 3 0,1 2 0,2-2 0,-3 0 0,0-5 0,-3 2 0,-3 0 0,0-3 0,-1 2 0,1 1 0,4-2 0,-2 1 0,-3 2 0,-2 2 0,-3 6 0,-3 2 0,-1 1 0,-1 0 0,0-1 0,-1-1 0,1-1 0,-6-1 0,1 0 0,-5-5 0,0 0 0,2-1 0,-3-3 0,2 0 0,-3-3 0,-4 1 0,-2 2 0,-3-2 0,-2 1 0,4 3 0,-1-3 0,0-4 0,-1-3 0,-1-3 0,-1 2 0,-1-1 0,-1-1 0,6 3 0,-1 0 0,0-2 0,0-1 0,-2 3 0,18-1 0,31-11 0,19-12 0,1-1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34.129"/>
    </inkml:context>
    <inkml:brush xml:id="br0">
      <inkml:brushProperty name="width" value="0.1" units="cm"/>
      <inkml:brushProperty name="height" value="0.1" units="cm"/>
      <inkml:brushProperty name="color" value="#FFC114"/>
    </inkml:brush>
  </inkml:definitions>
  <inkml:trace contextRef="#ctx0" brushRef="#br0">1 437 24575,'7'-6'0,"0"1"0,0-1 0,0 0 0,-1 0 0,1-1 0,-1 0 0,8-13 0,8-8 0,-1 5 0,112-117 0,-121 128 0,-1-1 0,0 0 0,10-15 0,-14 16 0,0 2 0,1-1 0,1 1 0,0 1 0,0-1 0,15-10 0,27-14-1365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35.354"/>
    </inkml:context>
    <inkml:brush xml:id="br0">
      <inkml:brushProperty name="width" value="0.1" units="cm"/>
      <inkml:brushProperty name="height" value="0.1" units="cm"/>
      <inkml:brushProperty name="color" value="#FFC114"/>
    </inkml:brush>
  </inkml:definitions>
  <inkml:trace contextRef="#ctx0" brushRef="#br0">0 63 24575,'4'0'0,"6"0"0,5 0 0,1-4 0,1-1 0,2-5 0,2 1 0,-3-4 0,0 1 0,2 3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05.624"/>
    </inkml:context>
    <inkml:brush xml:id="br0">
      <inkml:brushProperty name="width" value="0.1" units="cm"/>
      <inkml:brushProperty name="height" value="0.1" units="cm"/>
      <inkml:brushProperty name="color" value="#FFC114"/>
    </inkml:brush>
  </inkml:definitions>
  <inkml:trace contextRef="#ctx0" brushRef="#br0">1 1 24575,'559'0'-1365</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06.884"/>
    </inkml:context>
    <inkml:brush xml:id="br0">
      <inkml:brushProperty name="width" value="0.1" units="cm"/>
      <inkml:brushProperty name="height" value="0.1" units="cm"/>
      <inkml:brushProperty name="color" value="#FFC114"/>
    </inkml:brush>
  </inkml:definitions>
  <inkml:trace contextRef="#ctx0" brushRef="#br0">2 1 24575,'0'420'0,"-1"-419"-4,1 1-1,0-1 1,0 0 0,0 0-1,0 1 1,0-1 0,0 0-1,0 0 1,1 0-1,-1 1 1,0-1 0,1 0-1,-1 0 1,1 0 0,-1 0-1,1 0 1,0 0-1,-1 0 1,1 0 0,1 2-1,-1-3 12,0 0 0,0 0 0,0 0 0,-1 0 0,1 0 0,0 0 0,0 0 0,0 0 0,-1 0 0,1 0 0,0 0 0,0 0-1,0-1 1,-1 1 0,1 0 0,0-1 0,0 1 0,-1-1 0,1 1 0,0-1 0,-1 1 0,2-2 0,43-46-554,-35 35-339,23-24-5940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09.067"/>
    </inkml:context>
    <inkml:brush xml:id="br0">
      <inkml:brushProperty name="width" value="0.1" units="cm"/>
      <inkml:brushProperty name="height" value="0.1" units="cm"/>
      <inkml:brushProperty name="color" value="#FFC114"/>
    </inkml:brush>
  </inkml:definitions>
  <inkml:trace contextRef="#ctx0" brushRef="#br0">1 1 24575,'1'57'0,"17"114"0,13 73-1365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11.917"/>
    </inkml:context>
    <inkml:brush xml:id="br0">
      <inkml:brushProperty name="width" value="0.1" units="cm"/>
      <inkml:brushProperty name="height" value="0.1" units="cm"/>
      <inkml:brushProperty name="color" value="#FFC114"/>
    </inkml:brush>
  </inkml:definitions>
  <inkml:trace contextRef="#ctx0" brushRef="#br0">361 2 24575,'-101'-2'0,"-107"5"0,206-4 0,0 1 0,0 0 0,0 0 0,0 1 0,0-1 0,0 0 0,0 1 0,0-1 0,0 1 0,0 0 0,0 0 0,0 0 0,0 0 0,0 0 0,1 0 0,-1 0 0,0 0 0,1 1 0,-1-1 0,1 1 0,-1-1 0,1 1 0,0-1 0,0 1 0,0 0 0,-1 0 0,2 0 0,-1 0 0,0-1 0,-1 5 0,2 2 0,-1 0 0,1 0 0,0 1 0,1-1 0,0 0 0,3 13 0,3 19 0,-5-11 0,-2-10 0,2-1 0,0 1 0,1-1 0,1 0 0,0 0 0,10 24 0,12 44 0,-7-21 0,-17-129-1365,-3 32-5461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13.244"/>
    </inkml:context>
    <inkml:brush xml:id="br0">
      <inkml:brushProperty name="width" value="0.1" units="cm"/>
      <inkml:brushProperty name="height" value="0.1" units="cm"/>
      <inkml:brushProperty name="color" value="#FFC114"/>
    </inkml:brush>
  </inkml:definitions>
  <inkml:trace contextRef="#ctx0" brushRef="#br0">160 30 24575,'-8'0'0,"-8"0"0,-4 0 0,-4 0 0,-1 0 0,-1 0 0,-1 0 0,14-12 0,12-5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16.221"/>
    </inkml:context>
    <inkml:brush xml:id="br0">
      <inkml:brushProperty name="width" value="0.1" units="cm"/>
      <inkml:brushProperty name="height" value="0.1" units="cm"/>
      <inkml:brushProperty name="color" value="#FFC114"/>
    </inkml:brush>
  </inkml:definitions>
  <inkml:trace contextRef="#ctx0" brushRef="#br0">278 1 24575,'-197'0'0,"193"0"0,1 0 0,0 1 0,0-1 0,-1 1 0,1 0 0,0 0 0,0 0 0,0 0 0,0 0 0,0 1 0,0-1 0,1 1 0,-1 0 0,0 0 0,1 0 0,-1 0 0,1 0 0,0 1 0,0-1 0,-1 1 0,2-1 0,-1 1 0,0 0 0,1 0 0,-1 0 0,1 0 0,0 0 0,0 0 0,0 0 0,0 0 0,0 1 0,1 4 0,-3 13 0,1 0 0,1 1 0,3 41 0,0-38 0,-2 32 0,-1-42 0,0 0 0,1 1 0,1-1 0,0 0 0,2 0 0,-1 1 0,2-1 0,8 23 0,-6-92-1365,-6 30-5461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17.878"/>
    </inkml:context>
    <inkml:brush xml:id="br0">
      <inkml:brushProperty name="width" value="0.1" units="cm"/>
      <inkml:brushProperty name="height" value="0.1" units="cm"/>
      <inkml:brushProperty name="color" value="#FFC114"/>
    </inkml:brush>
  </inkml:definitions>
  <inkml:trace contextRef="#ctx0" brushRef="#br0">0 1 24575,'5'4'0,"8"2"0,4 3 0,-2 5 0,1 0 0,1-2 0,3-4 0,2-2 0,1-3 0,1-2 0,1-1 0,-4-5 0,-6-5 0,-5-6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40.044"/>
    </inkml:context>
    <inkml:brush xml:id="br0">
      <inkml:brushProperty name="width" value="0.1" units="cm"/>
      <inkml:brushProperty name="height" value="0.1" units="cm"/>
      <inkml:brushProperty name="color" value="#FFC114"/>
    </inkml:brush>
  </inkml:definitions>
  <inkml:trace contextRef="#ctx0" brushRef="#br0">422 0 24575,'-15'1'0,"1"1"0,0 0 0,-21 6 0,-35 4 0,4-13 0,48 0 0,1 0 0,0 1 0,0 1 0,0 1 0,-18 4 0,30-4 0,0 0 0,1 1 0,-1 0 0,1 0 0,0 0 0,0 0 0,0 0 0,1 1 0,-1 0 0,1 0 0,0 0 0,0 0 0,0 0 0,0 1 0,1-1 0,0 1 0,0-1 0,0 1 0,0 0 0,-1 10 0,-2 6 0,1-1 0,1 1 0,-1 36 0,3-42 0,1 0 0,1 0 0,0 1 0,1-1 0,1 0 0,0 0 0,1-1 0,9 24 0,-7-24-227,-1-1-1,-1 1 1,0 0-1,-1 0 1,1 15-1,-3-8-6598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10.140"/>
    </inkml:context>
    <inkml:brush xml:id="br0">
      <inkml:brushProperty name="width" value="0.1" units="cm"/>
      <inkml:brushProperty name="height" value="0.1" units="cm"/>
      <inkml:brushProperty name="color" value="#DA0C07"/>
      <inkml:brushProperty name="inkEffects" value="lava"/>
      <inkml:brushProperty name="anchorX" value="-8304.73828"/>
      <inkml:brushProperty name="anchorY" value="-8970.11328"/>
      <inkml:brushProperty name="scaleFactor" value="0.5"/>
    </inkml:brush>
  </inkml:definitions>
  <inkml:trace contextRef="#ctx0" brushRef="#br0">1 816 24575,'0'0'0,"0"-4"0,5-12 0,0-9 0,0-4 0,4-2 0,-1-10 0,-1-4 0,8 1 0,4-2 0,-2 0 0,7 4 0,-3 4 0,-4 0 0,-5 3 0,0 7 0,-3 4 0,-2 2 0,-3 0 0,3 5 0,0 0 0,3 3 0,-1-5 0,3-2 0,-1-2 0,2-2 0,-1 0 0,1 4 0,4 5 0,2 6 0,-3-1 0,2 3 0,1 2 0,1 3 0,2 1 0,2 1 0,0 10 0,1 7 0,-1 4 0,1 4 0,0 7 0,-5 5 0,0 0 0,-5 0 0,-5-3 0,2-8 0,-4-2 0,-1-2 0,2 0 0,-1 6 0,-2 0 0,-2 1 0,-1 0 0,-2-1 0,0 0 0,-1-1 0,0 4 0,-1 0 0,1 0 0,0-2 0,0 0 0,-1-2 0,1 0 0,0-1 0,0-1 0,-4-4 0,-11-10 0,-5-11 0,-9-9 0,-3-7 0,5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41.429"/>
    </inkml:context>
    <inkml:brush xml:id="br0">
      <inkml:brushProperty name="width" value="0.1" units="cm"/>
      <inkml:brushProperty name="height" value="0.1" units="cm"/>
      <inkml:brushProperty name="color" value="#FFC114"/>
    </inkml:brush>
  </inkml:definitions>
  <inkml:trace contextRef="#ctx0" brushRef="#br0">0 60 24575,'9'0'0,"10"0"0,11 0 0,9-4 0,10-6 0,5-1 0,-2 2 0,-6 1 0,-6 3 0,-7 3 0,-3 0 0,-4 2 0,-1 0 0,-2 0 0,1 1 0,-1-5 0,-4-1-8191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43.339"/>
    </inkml:context>
    <inkml:brush xml:id="br0">
      <inkml:brushProperty name="width" value="0.1" units="cm"/>
      <inkml:brushProperty name="height" value="0.1" units="cm"/>
      <inkml:brushProperty name="color" value="#FFC114"/>
    </inkml:brush>
  </inkml:definitions>
  <inkml:trace contextRef="#ctx0" brushRef="#br0">204 22 24575,'-7'0'0,"0"0"0,0 0 0,0 0 0,0 1 0,0 0 0,0 1 0,1-1 0,-1 1 0,0 0 0,1 1 0,-1 0 0,1 0 0,0 0 0,0 1 0,0 0 0,1 0 0,-1 0 0,1 1 0,0 0 0,0 0 0,1 0 0,0 1 0,-1-1 0,2 1 0,-1 0 0,1 0 0,0 1 0,-4 9 0,-3 13 0,1 0 0,-6 41 0,13-57 0,0 0 0,1-1 0,1 1 0,0 0 0,1 0 0,0-1 0,1 1 0,5 18 0,-5-27 0,0 1 0,0-1 0,0 1 0,1-1 0,0 0 0,0 0 0,0 0 0,0-1 0,0 1 0,1-1 0,0 1 0,0-1 0,0 0 0,0-1 0,0 1 0,0-1 0,1 0 0,-1 0 0,1 0 0,0 0 0,-1-1 0,1 0 0,5 1 0,7 1 0,0-1 0,1-1 0,-1-1 0,0 0 0,23-4 0,-33 3 0,-1-1 0,1 0 0,-1 0 0,1 0 0,-1-1 0,0 0 0,0 0 0,0-1 0,-1 0 0,1 0 0,-1 0 0,0-1 0,0 1 0,0-1 0,-1-1 0,0 1 0,6-9 0,-4 5 0,0-1 0,-1 0 0,0 1 0,-1-2 0,0 1 0,-1 0 0,0-1 0,0 0 0,-1 1 0,0-14 0,0 3 0,-2 0 0,0 0 0,-1 0 0,-6-26 0,5 40 0,0-1 0,0 1 0,-1 0 0,0 0 0,-1 0 0,0 1 0,0-1 0,0 1 0,-1 0 0,0 0 0,0 0 0,0 1 0,-1 0 0,1 0 0,-8-5 0,-32-14-1365,24 16-5461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45.862"/>
    </inkml:context>
    <inkml:brush xml:id="br0">
      <inkml:brushProperty name="width" value="0.1" units="cm"/>
      <inkml:brushProperty name="height" value="0.1" units="cm"/>
      <inkml:brushProperty name="color" value="#FFC114"/>
    </inkml:brush>
  </inkml:definitions>
  <inkml:trace contextRef="#ctx0" brushRef="#br0">48 193 24575,'0'545'0,"0"-1045"0,0 486 0,1-1 0,1 0 0,0 0 0,0 1 0,2 0 0,0-1 0,0 1 0,10-18 0,-11 26 0,0 0 0,0 0 0,1 1 0,-1-1 0,2 1 0,-1 0 0,0 0 0,1 0 0,0 0 0,0 1 0,0 0 0,1 0 0,0 1 0,-1-1 0,1 1 0,0 0 0,0 1 0,1-1 0,-1 1 0,10-1 0,-12 3 0,0 0 0,1 1 0,-1 0 0,1 0 0,-1 0 0,0 0 0,0 1 0,0 0 0,0 0 0,0 0 0,0 0 0,0 0 0,0 1 0,-1 0 0,1 0 0,4 5 0,4 3 0,-1 1 0,-1 0 0,13 19 0,-15-19 0,-2 0 0,0 0 0,0 1 0,-1-1 0,-1 2 0,0-1 0,0 0 0,-2 1 0,0-1 0,0 1 0,-1 0 0,-1-1 0,0 1 0,-1 0 0,0 0 0,-5 16 0,3-24 0,1 0 0,-1-1 0,-1 1 0,1-1 0,-1 0 0,0 0 0,0 0 0,0-1 0,-1 1 0,1-1 0,-1 0 0,0-1 0,-1 1 0,1-1 0,0 0 0,-1 0 0,-7 3 0,-12 3 0,0-1 0,-43 9 0,67-17 0,-12 3 0,0-1 0,-1-1 0,1 0 0,-17 0 0,25-2 0,0 1 0,0-1 0,0 0 0,1 0 0,-1 0 0,0 0 0,0-1 0,1 0 0,-1 0 0,1 0 0,0-1 0,-1 1 0,1-1 0,-5-5 0,9 8 0,0 0 0,-1 0 0,1 0 0,0 0 0,0 0 0,0 0 0,0 0 0,-1 0 0,1 0 0,0 0 0,0 0 0,0 0 0,0-1 0,0 1 0,-1 0 0,1 0 0,0 0 0,0 0 0,0 0 0,0-1 0,0 1 0,0 0 0,0 0 0,0 0 0,-1 0 0,1-1 0,0 1 0,0 0 0,0 0 0,0 0 0,0 0 0,0-1 0,0 1 0,0 0 0,0 0 0,0 0 0,0-1 0,0 1 0,0 0 0,1 0 0,-1 0 0,0 0 0,0-1 0,0 1 0,0 0 0,0 0 0,0 0 0,0 0 0,0 0 0,0-1 0,1 1 0,-1 0 0,0 0 0,0 0 0,0 0 0,15 0 0,19 9 0,16 11 0,0 3 0,48 29 0,37 6 0,-133-57-35,0 0 0,0 0 0,0 0 0,1 0 0,-1 0 0,0 0 0,0-1 0,1 1 0,-1-1 0,0 0 0,1 1 0,-1-1 0,0 0 0,1-1 0,-1 1 0,0 0 0,1 0 0,-1-1 0,0 0 0,0 1 0,0-1 0,1 0 0,-1 0 0,0 0 0,0 0 0,0-1 0,0 1 0,0 0 0,-1-1 0,1 1 0,0-1 0,-1 0 0,1 0 0,-1 0 0,1 1 0,-1-1 0,0-1 0,1-1 0,10-14-6791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49.294"/>
    </inkml:context>
    <inkml:brush xml:id="br0">
      <inkml:brushProperty name="width" value="0.1" units="cm"/>
      <inkml:brushProperty name="height" value="0.1" units="cm"/>
      <inkml:brushProperty name="color" value="#FFC114"/>
    </inkml:brush>
  </inkml:definitions>
  <inkml:trace contextRef="#ctx0" brushRef="#br0">26 745 24575,'-1'-1'0,"0"1"0,0 0 0,0-1 0,0 0 0,0 1 0,0-1 0,0 0 0,1 1 0,-1-1 0,0 0 0,0 0 0,1 0 0,-1 0 0,0 0 0,1 0 0,-1 0 0,1 0 0,-1 0 0,1 0 0,-1 0 0,1 0 0,0 0 0,-1 0 0,1 0 0,0 0 0,0-3 0,-4-37 0,4 35 0,-5-354 0,7 200 0,-2 157 0,0 0 0,-1 0 0,1 0 0,1 0 0,-1 0 0,0 0 0,1 1 0,-1-1 0,1 0 0,0 0 0,0 0 0,0 1 0,0-1 0,1 1 0,-1-1 0,1 1 0,0-1 0,-1 1 0,1 0 0,3-4 0,-2 6 0,-1-1 0,0 1 0,0-1 0,1 1 0,-1 0 0,0 0 0,1 0 0,-1 0 0,0 0 0,1 0 0,-1 1 0,0-1 0,0 1 0,1-1 0,-1 1 0,0 0 0,0 0 0,0 0 0,0 0 0,0 0 0,0 1 0,0-1 0,0 1 0,-1-1 0,1 1 0,1 2 0,4 2 0,-1 0 0,1 0 0,-2 1 0,1 0 0,-1 0 0,0 1 0,-1-1 0,1 1 0,-1 0 0,-1 0 0,0 0 0,0 1 0,-1-1 0,1 1 0,0 10 0,0 13 0,-2 0 0,-5 63 0,2-58 0,2 51 0,0-87 0,0 1 0,0-1 0,0 0 0,0 1 0,0-1 0,0 0 0,1 1 0,-1-1 0,0 0 0,1 1 0,-1-1 0,1 0 0,-1 0 0,1 1 0,0-1 0,0 0 0,0 0 0,-1 0 0,3 2 0,-2-4 0,0 1 0,-1-1 0,1 1 0,0-1 0,-1 1 0,1-1 0,0 0 0,-1 1 0,1-1 0,0 0 0,-1 0 0,1 1 0,-1-1 0,0 0 0,1 0 0,-1 0 0,1 1 0,-1-1 0,0 0 0,0 0 0,0 0 0,1 0 0,-1 0 0,0 0 0,0 0 0,0 1 0,0-1 0,-1-2 0,8-128 0,-8 99 0,2 0 0,1 1 0,2-1 0,13-51 0,-12 67 0,2 0 0,0 0 0,1 1 0,0 0 0,2 0 0,10-13 0,-7 3 0,-12 21 0,1 1 0,-1-1 0,1 1 0,0 0 0,0-1 0,0 1 0,0 0 0,1 0 0,-1 1 0,6-6 0,-7 8 0,-1 0 0,1 0 0,-1 0 0,0 0 0,1 0 0,-1 0 0,1 0 0,-1 0 0,1 0 0,-1 0 0,1 0 0,-1 0 0,1 0 0,-1 1 0,0-1 0,1 0 0,-1 0 0,1 0 0,-1 1 0,0-1 0,1 0 0,-1 1 0,0-1 0,1 0 0,-1 1 0,0-1 0,1 0 0,-1 1 0,0-1 0,0 1 0,0-1 0,1 0 0,-1 1 0,0-1 0,0 1 0,0-1 0,0 1 0,0-1 0,0 1 0,0-1 0,0 0 0,0 1 0,0 0 0,4 28 0,-3-23 0,8 42 0,2 0 0,25 69 0,-6-25 0,-21-60 0,-1 0 0,-1 1 0,-2 0 0,2 46 0,-9-110-113,1 11 194,0 1-1,3-33 0,-2 48-163,1-1 0,0 0 0,0 1 0,0-1 0,0 1 0,1-1 0,0 1 1,0 0-1,0 0 0,0 0 0,0 0 0,1 0 0,0 0 0,0 1 0,0-1 0,0 1 0,4-4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52.062"/>
    </inkml:context>
    <inkml:brush xml:id="br0">
      <inkml:brushProperty name="width" value="0.1" units="cm"/>
      <inkml:brushProperty name="height" value="0.1" units="cm"/>
      <inkml:brushProperty name="color" value="#FFC114"/>
    </inkml:brush>
  </inkml:definitions>
  <inkml:trace contextRef="#ctx0" brushRef="#br0">2 710 24575,'-1'-88'0,"3"-97"0,1 169 0,0-1 0,1 1 0,1-1 0,1 2 0,9-22 0,-8 23 0,-1-1 0,0 0 0,-1 0 0,-1 0 0,0 0 0,2-24 0,-8-37 0,0 54 0,2 0 0,0 0 0,4-24 0,1 43 0,3 11 0,7 11 0,-2 6 0,0 1 0,15 49 0,-17-43 0,20 40 0,7-11 0,-28-46 0,0 1 0,-1 0 0,14 34 0,61 145 0,-83-195 2,-1 0-1,0 1 1,1-1-1,-1 1 1,0-1 0,1 1-1,-1-1 1,0 1-1,0-1 1,1 1-1,-1 0 1,0-1-1,0 1 1,0-1-1,0 1 1,0-1-1,0 1 1,0 0 0,0-1-1,0 1 1,0-1-1,0 1 1,0 0-1,0-1 1,-1 1-1,1-1 1,0 1-1,0-1 1,-1 1 0,1-1-1,0 1 1,-1-1-1,1 1 1,0-1-1,-1 1 1,1-1-1,-1 0 1,1 1-1,-1-1 1,1 0 0,-1 1-1,1-1 1,-1 0-1,1 0 1,-1 1-1,1-1 1,-1 0-1,1 0 1,-1 0-1,1 0 1,-1 0-1,0 0 1,1 0 0,-1 0-1,1 0 1,-1 0-1,0 0 1,1 0-1,-1 0 1,1 0-1,-1 0 1,1-1-1,-1 1 1,1 0 0,-1 0-1,1-1 1,-2 1-1,-37-19-1349,38 18 1226,-24-14-6704</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53.057"/>
    </inkml:context>
    <inkml:brush xml:id="br0">
      <inkml:brushProperty name="width" value="0.1" units="cm"/>
      <inkml:brushProperty name="height" value="0.1" units="cm"/>
      <inkml:brushProperty name="color" value="#FFC114"/>
    </inkml:brush>
  </inkml:definitions>
  <inkml:trace contextRef="#ctx0" brushRef="#br0">0 82 24575,'4'0'0,"6"0"0,5 0 0,5 0 0,2 0 0,3 0 0,0 0 0,0 0 0,1 0 0,4-4 0,1-6 0,4-9 0,3-6 0,-3 1-8191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55.149"/>
    </inkml:context>
    <inkml:brush xml:id="br0">
      <inkml:brushProperty name="width" value="0.1" units="cm"/>
      <inkml:brushProperty name="height" value="0.1" units="cm"/>
      <inkml:brushProperty name="color" value="#FFC114"/>
    </inkml:brush>
  </inkml:definitions>
  <inkml:trace contextRef="#ctx0" brushRef="#br0">330 1 24575,'-4'0'0,"-6"0"0,-5 0 0,-4 0 0,-4 0 0,-1 0 0,-2 0 0,1 0 0,-1 0 0,0 4 0,1 1 0,0 1 0,4 2 0,6 5 0,1 4 0,-1 3 0,-2-1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56.478"/>
    </inkml:context>
    <inkml:brush xml:id="br0">
      <inkml:brushProperty name="width" value="0.1" units="cm"/>
      <inkml:brushProperty name="height" value="0.1" units="cm"/>
      <inkml:brushProperty name="color" value="#FFC114"/>
    </inkml:brush>
  </inkml:definitions>
  <inkml:trace contextRef="#ctx0" brushRef="#br0">0 0 24575,'2'54'0,"3"-1"0,2 0 0,2-1 0,20 64 0,-20-92 0,1 0 0,1 0 0,28 42 0,-1 1 0,-30-57 83,-7-21-1531,-5-5-5378</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57.914"/>
    </inkml:context>
    <inkml:brush xml:id="br0">
      <inkml:brushProperty name="width" value="0.1" units="cm"/>
      <inkml:brushProperty name="height" value="0.1" units="cm"/>
      <inkml:brushProperty name="color" value="#FFC114"/>
    </inkml:brush>
  </inkml:definitions>
  <inkml:trace contextRef="#ctx0" brushRef="#br0">0 1 24575,'0'4'0,"4"1"0,6 1 0,5-2 0,4-1 0,4-1 0,1-1 0,1-1 0,-3 4 0,-2 2 0,0-1 0,1-1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11.276"/>
    </inkml:context>
    <inkml:brush xml:id="br0">
      <inkml:brushProperty name="width" value="0.1" units="cm"/>
      <inkml:brushProperty name="height" value="0.1" units="cm"/>
      <inkml:brushProperty name="color" value="#DA0C07"/>
      <inkml:brushProperty name="inkEffects" value="lava"/>
      <inkml:brushProperty name="anchorX" value="-10137.81348"/>
      <inkml:brushProperty name="anchorY" value="-10178.33203"/>
      <inkml:brushProperty name="scaleFactor" value="0.5"/>
    </inkml:brush>
  </inkml:definitions>
  <inkml:trace contextRef="#ctx0" brushRef="#br0">1 91 24575,'0'0'0,"4"0"0,12 0 0,9 0 0,10 0 0,1-5 0,0-5 0,4-1 0,-4 2 0,-2 2 0,-2 2 0,-4 2 0,-1 2 0,-2 0 0,0 1 0,-1-9 0,-5-6 0,-5 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13.197"/>
    </inkml:context>
    <inkml:brush xml:id="br0">
      <inkml:brushProperty name="width" value="0.1" units="cm"/>
      <inkml:brushProperty name="height" value="0.1" units="cm"/>
      <inkml:brushProperty name="color" value="#DA0C07"/>
      <inkml:brushProperty name="inkEffects" value="lava"/>
      <inkml:brushProperty name="anchorX" value="-11864.16504"/>
      <inkml:brushProperty name="anchorY" value="-11358.30273"/>
      <inkml:brushProperty name="scaleFactor" value="0.5"/>
    </inkml:brush>
  </inkml:definitions>
  <inkml:trace contextRef="#ctx0" brushRef="#br0">0 95 24575,'0'0'0,"5"0"0,5 0 0,5 0 0,4 0 0,4 0 0,6 0 0,1 0 0,1 0 0,-2 0 0,0 0 0,-2 0 0,-1 0 0,0 0 0,-2 0 0,1 0 0,-1 0 0,1 0 0,-1 0 0,1-5 0,-1 0 0,1 0 0,-1 1 0,-4-4 0,0 1 0,-1 1 0,2 1 0,1 2 0,-5-3 0,2 0 0,0 0 0,2 2 0,-4-3 0,1 0 0,0 1 0,-2 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14.300"/>
    </inkml:context>
    <inkml:brush xml:id="br0">
      <inkml:brushProperty name="width" value="0.1" units="cm"/>
      <inkml:brushProperty name="height" value="0.1" units="cm"/>
      <inkml:brushProperty name="color" value="#DA0C07"/>
      <inkml:brushProperty name="inkEffects" value="lava"/>
      <inkml:brushProperty name="anchorX" value="-13899.59277"/>
      <inkml:brushProperty name="anchorY" value="-12533.69434"/>
      <inkml:brushProperty name="scaleFactor" value="0.5"/>
    </inkml:brush>
  </inkml:definitions>
  <inkml:trace contextRef="#ctx0" brushRef="#br0">0 0 24575,'0'0'0,"0"4"0,0 7 0,0 9 0,0 4 0,0 8 0,0 2 0,5 4 0,0-1 0,0 3 0,-1-3 0,-1 7 0,4-7 0,-1-4 0,-1-2 0,4-4 0,-1-2 0,-1 0 0,-2-1 0,-1-1 0,-3 1 0,0 0 0,-1 0 0,0 1 0,0-1 0,0 1 0,4-10 0,-3-17 0,-1 2 0,0 0 0,0 0 0,1 1 0,-1-1 0,0 0 0,1 0 0,-1 0 0,0 0 0,0 0 0,1 0 0,-1 0 0,0 0 0,1 0 0,-1 0 0,0 0 0,0 0 0,1-1 0,-1 1 0,0 0 0,1 0 0,-1 0 0,0 0 0,0 0 0,1 0 0,-1-1 0,0 1 0,0 0 0,0 0 0,1 0 0,-1-1 0,0 1 0,0 0 0,0 0 0,1-1 0,-1 1 0,10-16 0,-1-3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1026">
            <a:extLst>
              <a:ext uri="{FF2B5EF4-FFF2-40B4-BE49-F238E27FC236}">
                <a16:creationId xmlns:a16="http://schemas.microsoft.com/office/drawing/2014/main" id="{ED383281-CF80-3D8F-214F-9B091EFAF634}"/>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mn-ea"/>
              </a:defRPr>
            </a:lvl1pPr>
          </a:lstStyle>
          <a:p>
            <a:pPr>
              <a:defRPr/>
            </a:pPr>
            <a:endParaRPr lang="en-US"/>
          </a:p>
        </p:txBody>
      </p:sp>
      <p:sp>
        <p:nvSpPr>
          <p:cNvPr id="111619" name="Rectangle 1027">
            <a:extLst>
              <a:ext uri="{FF2B5EF4-FFF2-40B4-BE49-F238E27FC236}">
                <a16:creationId xmlns:a16="http://schemas.microsoft.com/office/drawing/2014/main" id="{9F37C175-ACAE-10CB-9C1F-F90E92C0D78E}"/>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defRPr>
            </a:lvl1pPr>
          </a:lstStyle>
          <a:p>
            <a:pPr>
              <a:defRPr/>
            </a:pPr>
            <a:endParaRPr lang="en-US"/>
          </a:p>
        </p:txBody>
      </p:sp>
      <p:sp>
        <p:nvSpPr>
          <p:cNvPr id="39940" name="Rectangle 1028">
            <a:extLst>
              <a:ext uri="{FF2B5EF4-FFF2-40B4-BE49-F238E27FC236}">
                <a16:creationId xmlns:a16="http://schemas.microsoft.com/office/drawing/2014/main" id="{77648DB2-2F53-C9E8-F849-849F6FE1F99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1621" name="Rectangle 1029">
            <a:extLst>
              <a:ext uri="{FF2B5EF4-FFF2-40B4-BE49-F238E27FC236}">
                <a16:creationId xmlns:a16="http://schemas.microsoft.com/office/drawing/2014/main" id="{73392FD0-A588-0CAF-5545-023B0516C66A}"/>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1622" name="Rectangle 1030">
            <a:extLst>
              <a:ext uri="{FF2B5EF4-FFF2-40B4-BE49-F238E27FC236}">
                <a16:creationId xmlns:a16="http://schemas.microsoft.com/office/drawing/2014/main" id="{9BCAE3A6-5E4F-A906-7BE8-7595975C5119}"/>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defRPr>
            </a:lvl1pPr>
          </a:lstStyle>
          <a:p>
            <a:pPr>
              <a:defRPr/>
            </a:pPr>
            <a:endParaRPr lang="en-US"/>
          </a:p>
        </p:txBody>
      </p:sp>
      <p:sp>
        <p:nvSpPr>
          <p:cNvPr id="111623" name="Rectangle 1031">
            <a:extLst>
              <a:ext uri="{FF2B5EF4-FFF2-40B4-BE49-F238E27FC236}">
                <a16:creationId xmlns:a16="http://schemas.microsoft.com/office/drawing/2014/main" id="{D8D934C8-8E4D-A26A-2D35-8136921593E1}"/>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69B26CFF-B6E6-49F8-BBAD-C4B4D46A8D2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E37700-9F91-49F8-3F1C-32D8B95CAC2C}"/>
              </a:ext>
            </a:extLst>
          </p:cNvPr>
          <p:cNvSpPr>
            <a:spLocks noGrp="1" noRot="1" noChangeAspect="1"/>
          </p:cNvSpPr>
          <p:nvPr>
            <p:ph type="sldImg"/>
          </p:nvPr>
        </p:nvSpPr>
        <p:spPr/>
      </p:sp>
      <p:sp>
        <p:nvSpPr>
          <p:cNvPr id="41987" name="Notes Placeholder 2">
            <a:extLst>
              <a:ext uri="{FF2B5EF4-FFF2-40B4-BE49-F238E27FC236}">
                <a16:creationId xmlns:a16="http://schemas.microsoft.com/office/drawing/2014/main" id="{FA5FBEFB-F7FB-540B-6E31-D603E4358DA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Arial" panose="020B0604020202020204" pitchFamily="34" charset="0"/>
            </a:endParaRPr>
          </a:p>
        </p:txBody>
      </p:sp>
      <p:sp>
        <p:nvSpPr>
          <p:cNvPr id="41988" name="Slide Number Placeholder 3">
            <a:extLst>
              <a:ext uri="{FF2B5EF4-FFF2-40B4-BE49-F238E27FC236}">
                <a16:creationId xmlns:a16="http://schemas.microsoft.com/office/drawing/2014/main" id="{6F47ECAE-A494-10F3-B307-CD5D89458C01}"/>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39E66C9-B6AB-40CC-BCF8-BF830E80227A}" type="slidenum">
              <a:rPr lang="en-US" altLang="en-US"/>
              <a:pPr/>
              <a:t>9</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other hand, if the data type is </a:t>
            </a:r>
            <a:r>
              <a:rPr lang="en-US" b="1" dirty="0"/>
              <a:t>raster</a:t>
            </a:r>
            <a:r>
              <a:rPr lang="en-US" dirty="0"/>
              <a:t> (instead of feature class or shapefile), </a:t>
            </a:r>
          </a:p>
          <a:p>
            <a:r>
              <a:rPr lang="en-US" dirty="0"/>
              <a:t>the workflow would get the dataset's </a:t>
            </a:r>
            <a:r>
              <a:rPr lang="en-US" b="1" dirty="0"/>
              <a:t>format</a:t>
            </a:r>
            <a:r>
              <a:rPr lang="en-US" dirty="0"/>
              <a:t>.  Examples of raster formats include GIF, PNG, PDF, TIFF, ESRI GRID and many others.</a:t>
            </a:r>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21</a:t>
            </a:fld>
            <a:endParaRPr lang="en-US" altLang="en-US"/>
          </a:p>
        </p:txBody>
      </p:sp>
    </p:spTree>
    <p:extLst>
      <p:ext uri="{BB962C8B-B14F-4D97-AF65-F5344CB8AC3E}">
        <p14:creationId xmlns:p14="http://schemas.microsoft.com/office/powerpoint/2010/main" val="3729737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wait...Why can't we get the shape type of a raster?</a:t>
            </a:r>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22</a:t>
            </a:fld>
            <a:endParaRPr lang="en-US" altLang="en-US"/>
          </a:p>
        </p:txBody>
      </p:sp>
    </p:spTree>
    <p:extLst>
      <p:ext uri="{BB962C8B-B14F-4D97-AF65-F5344CB8AC3E}">
        <p14:creationId xmlns:p14="http://schemas.microsoft.com/office/powerpoint/2010/main" val="3794288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answer is, that </a:t>
            </a:r>
            <a:r>
              <a:rPr lang="en-US" dirty="0" err="1"/>
              <a:t>rasters</a:t>
            </a:r>
            <a:r>
              <a:rPr lang="en-US" dirty="0"/>
              <a:t>, unlike feature classes, are not made of vector geometries.  </a:t>
            </a:r>
            <a:r>
              <a:rPr lang="en-US" dirty="0" err="1"/>
              <a:t>Rasters</a:t>
            </a:r>
            <a:r>
              <a:rPr lang="en-US" dirty="0"/>
              <a:t> are stored as a grid of cells, so instead of storing polygons, points, and lines, they store a grid of values.  In other words, they don't have a shape type because that's not how they store data.</a:t>
            </a:r>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23</a:t>
            </a:fld>
            <a:endParaRPr lang="en-US" altLang="en-US"/>
          </a:p>
        </p:txBody>
      </p:sp>
    </p:spTree>
    <p:extLst>
      <p:ext uri="{BB962C8B-B14F-4D97-AF65-F5344CB8AC3E}">
        <p14:creationId xmlns:p14="http://schemas.microsoft.com/office/powerpoint/2010/main" val="1143155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Coming back to our workflow, if the raster format is TIFF,  the workflow resamples the raster to create a consistent cell size across </a:t>
            </a:r>
            <a:r>
              <a:rPr lang="en-US" dirty="0" err="1"/>
              <a:t>rasters</a:t>
            </a:r>
            <a:r>
              <a:rPr lang="en-US" dirty="0"/>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Finally, if the raster is an ESRI GRID raster, the workflow calls the slope tool to locate steep areas.  Steep slopes tend to make fire spreads more quickly.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Note that this is a simplified workflow.  For example, just because a raster is an ESRI GRID, doesn't necessarily mean it's a DEM.   But we are making assumptions like this for illustration purposes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algn="l"/>
            <a:endParaRPr lang="en-US" b="1" i="0" dirty="0">
              <a:solidFill>
                <a:srgbClr val="0D0D0D"/>
              </a:solidFill>
              <a:effectLst/>
              <a:highlight>
                <a:srgbClr val="FFFFFF"/>
              </a:highlight>
              <a:latin typeface="Arial" panose="020B0604020202020204" pitchFamily="34" charset="0"/>
              <a:cs typeface="Arial" panose="020B0604020202020204" pitchFamily="34" charset="0"/>
            </a:endParaRPr>
          </a:p>
          <a:p>
            <a:pPr algn="l"/>
            <a:endParaRPr lang="en-US" b="1" i="0" dirty="0">
              <a:solidFill>
                <a:srgbClr val="0D0D0D"/>
              </a:solidFill>
              <a:effectLst/>
              <a:highlight>
                <a:srgbClr val="FFFFFF"/>
              </a:highlight>
              <a:latin typeface="Arial" panose="020B0604020202020204" pitchFamily="34" charset="0"/>
              <a:cs typeface="Arial" panose="020B0604020202020204" pitchFamily="34" charset="0"/>
            </a:endParaRPr>
          </a:p>
          <a:p>
            <a:pPr algn="l"/>
            <a:endParaRPr lang="en-US" b="1" i="0" dirty="0">
              <a:solidFill>
                <a:srgbClr val="0D0D0D"/>
              </a:solidFill>
              <a:effectLst/>
              <a:highlight>
                <a:srgbClr val="FFFFFF"/>
              </a:highlight>
              <a:latin typeface="Arial" panose="020B0604020202020204" pitchFamily="34" charset="0"/>
              <a:cs typeface="Arial" panose="020B0604020202020204" pitchFamily="34" charset="0"/>
            </a:endParaRPr>
          </a:p>
          <a:p>
            <a:pPr algn="l"/>
            <a:endParaRPr lang="en-US" b="1" i="0" dirty="0">
              <a:solidFill>
                <a:srgbClr val="0D0D0D"/>
              </a:solidFill>
              <a:effectLst/>
              <a:highlight>
                <a:srgbClr val="FFFFFF"/>
              </a:highlight>
              <a:latin typeface="Arial" panose="020B0604020202020204" pitchFamily="34" charset="0"/>
              <a:cs typeface="Arial" panose="020B0604020202020204" pitchFamily="34" charset="0"/>
            </a:endParaRPr>
          </a:p>
          <a:p>
            <a:pPr algn="l"/>
            <a:r>
              <a:rPr lang="en-US" b="1" i="0" dirty="0">
                <a:solidFill>
                  <a:srgbClr val="0D0D0D"/>
                </a:solidFill>
                <a:effectLst/>
                <a:highlight>
                  <a:srgbClr val="FFFFFF"/>
                </a:highlight>
                <a:latin typeface="Arial" panose="020B0604020202020204" pitchFamily="34" charset="0"/>
                <a:cs typeface="Arial" panose="020B0604020202020204" pitchFamily="34" charset="0"/>
              </a:rPr>
              <a:t>In this scenario, </a:t>
            </a:r>
          </a:p>
          <a:p>
            <a:pPr algn="l"/>
            <a:endParaRPr lang="en-US" b="1" i="0" dirty="0">
              <a:solidFill>
                <a:srgbClr val="0D0D0D"/>
              </a:solidFill>
              <a:effectLst/>
              <a:highlight>
                <a:srgbClr val="FFFFFF"/>
              </a:highlight>
              <a:latin typeface="Arial" panose="020B0604020202020204" pitchFamily="34" charset="0"/>
              <a:cs typeface="Arial" panose="020B0604020202020204" pitchFamily="34" charset="0"/>
            </a:endParaRPr>
          </a:p>
          <a:p>
            <a:pPr algn="l"/>
            <a:r>
              <a:rPr lang="en-US" b="1" i="0" dirty="0">
                <a:solidFill>
                  <a:srgbClr val="0D0D0D"/>
                </a:solidFill>
                <a:effectLst/>
                <a:highlight>
                  <a:srgbClr val="FFFFFF"/>
                </a:highlight>
                <a:latin typeface="Arial" panose="020B0604020202020204" pitchFamily="34" charset="0"/>
                <a:cs typeface="Arial" panose="020B0604020202020204" pitchFamily="34" charset="0"/>
              </a:rPr>
              <a:t>Summary of overall workflow:</a:t>
            </a:r>
          </a:p>
          <a:p>
            <a:pPr algn="l">
              <a:buFont typeface="+mj-lt"/>
              <a:buAutoNum type="arabicPeriod"/>
            </a:pPr>
            <a:r>
              <a:rPr lang="en-US" b="1" i="0" dirty="0">
                <a:solidFill>
                  <a:srgbClr val="0D0D0D"/>
                </a:solidFill>
                <a:effectLst/>
                <a:highlight>
                  <a:srgbClr val="FFFFFF"/>
                </a:highlight>
                <a:latin typeface="Arial" panose="020B0604020202020204" pitchFamily="34" charset="0"/>
                <a:cs typeface="Arial" panose="020B0604020202020204" pitchFamily="34" charset="0"/>
              </a:rPr>
              <a:t>Input Data Type Identification</a:t>
            </a:r>
            <a:r>
              <a:rPr lang="en-US" b="0" i="0" dirty="0">
                <a:solidFill>
                  <a:srgbClr val="0D0D0D"/>
                </a:solidFill>
                <a:effectLst/>
                <a:highlight>
                  <a:srgbClr val="FFFFFF"/>
                </a:highlight>
                <a:latin typeface="Arial" panose="020B0604020202020204" pitchFamily="34" charset="0"/>
                <a:cs typeface="Arial" panose="020B0604020202020204" pitchFamily="34" charset="0"/>
              </a:rPr>
              <a:t>: The script first determines the type of input data (feature class, shapefile, or raster) and processes it accordingly.</a:t>
            </a:r>
          </a:p>
          <a:p>
            <a:pPr algn="l">
              <a:buFont typeface="+mj-lt"/>
              <a:buAutoNum type="arabicPeriod"/>
            </a:pPr>
            <a:r>
              <a:rPr lang="en-US" b="1" i="0" dirty="0">
                <a:solidFill>
                  <a:srgbClr val="0D0D0D"/>
                </a:solidFill>
                <a:effectLst/>
                <a:highlight>
                  <a:srgbClr val="FFFFFF"/>
                </a:highlight>
                <a:latin typeface="Arial" panose="020B0604020202020204" pitchFamily="34" charset="0"/>
                <a:cs typeface="Arial" panose="020B0604020202020204" pitchFamily="34" charset="0"/>
              </a:rPr>
              <a:t> If the input data is Feature Class or Shapefile</a:t>
            </a:r>
            <a:r>
              <a:rPr lang="en-US" b="0" i="0" dirty="0">
                <a:solidFill>
                  <a:srgbClr val="0D0D0D"/>
                </a:solidFill>
                <a:effectLst/>
                <a:highlight>
                  <a:srgbClr val="FFFFFF"/>
                </a:highlight>
                <a:latin typeface="Arial" panose="020B0604020202020204" pitchFamily="34" charset="0"/>
                <a:cs typeface="Arial" panose="020B0604020202020204" pitchFamily="34" charset="0"/>
              </a:rPr>
              <a:t>:</a:t>
            </a:r>
          </a:p>
          <a:p>
            <a:pPr marL="742950" lvl="1" indent="-285750" algn="l">
              <a:buFont typeface="+mj-lt"/>
              <a:buAutoNum type="arabicPeriod"/>
            </a:pPr>
            <a:r>
              <a:rPr lang="en-US" b="1" i="0" dirty="0">
                <a:solidFill>
                  <a:srgbClr val="0D0D0D"/>
                </a:solidFill>
                <a:effectLst/>
                <a:highlight>
                  <a:srgbClr val="FFFFFF"/>
                </a:highlight>
                <a:latin typeface="Arial" panose="020B0604020202020204" pitchFamily="34" charset="0"/>
                <a:cs typeface="Arial" panose="020B0604020202020204" pitchFamily="34" charset="0"/>
              </a:rPr>
              <a:t>Point Data</a:t>
            </a:r>
            <a:r>
              <a:rPr lang="en-US" b="0" i="0" dirty="0">
                <a:solidFill>
                  <a:srgbClr val="0D0D0D"/>
                </a:solidFill>
                <a:effectLst/>
                <a:highlight>
                  <a:srgbClr val="FFFFFF"/>
                </a:highlight>
                <a:latin typeface="Arial" panose="020B0604020202020204" pitchFamily="34" charset="0"/>
                <a:cs typeface="Arial" panose="020B0604020202020204" pitchFamily="34" charset="0"/>
              </a:rPr>
              <a:t>: If the data is point-based (e.g., fire incidents), the script could call a tool like </a:t>
            </a:r>
            <a:r>
              <a:rPr lang="en-US" b="1" i="0" dirty="0">
                <a:solidFill>
                  <a:srgbClr val="0D0D0D"/>
                </a:solidFill>
                <a:effectLst/>
                <a:highlight>
                  <a:srgbClr val="FFFFFF"/>
                </a:highlight>
                <a:latin typeface="Arial" panose="020B0604020202020204" pitchFamily="34" charset="0"/>
                <a:cs typeface="Arial" panose="020B0604020202020204" pitchFamily="34" charset="0"/>
              </a:rPr>
              <a:t>Kernel Density</a:t>
            </a:r>
            <a:r>
              <a:rPr lang="en-US" b="0" i="0" dirty="0">
                <a:solidFill>
                  <a:srgbClr val="0D0D0D"/>
                </a:solidFill>
                <a:effectLst/>
                <a:highlight>
                  <a:srgbClr val="FFFFFF"/>
                </a:highlight>
                <a:latin typeface="Arial" panose="020B0604020202020204" pitchFamily="34" charset="0"/>
                <a:cs typeface="Arial" panose="020B0604020202020204" pitchFamily="34" charset="0"/>
              </a:rPr>
              <a:t> or </a:t>
            </a:r>
            <a:r>
              <a:rPr lang="en-US" b="1" i="0" dirty="0">
                <a:solidFill>
                  <a:srgbClr val="0D0D0D"/>
                </a:solidFill>
                <a:effectLst/>
                <a:highlight>
                  <a:srgbClr val="FFFFFF"/>
                </a:highlight>
                <a:latin typeface="Arial" panose="020B0604020202020204" pitchFamily="34" charset="0"/>
                <a:cs typeface="Arial" panose="020B0604020202020204" pitchFamily="34" charset="0"/>
              </a:rPr>
              <a:t>Point Density</a:t>
            </a:r>
            <a:r>
              <a:rPr lang="en-US" b="0" i="0" dirty="0">
                <a:solidFill>
                  <a:srgbClr val="0D0D0D"/>
                </a:solidFill>
                <a:effectLst/>
                <a:highlight>
                  <a:srgbClr val="FFFFFF"/>
                </a:highlight>
                <a:latin typeface="Arial" panose="020B0604020202020204" pitchFamily="34" charset="0"/>
                <a:cs typeface="Arial" panose="020B0604020202020204" pitchFamily="34" charset="0"/>
              </a:rPr>
              <a:t> to map areas with the highest density of fire incidents. This helps identify hotspots for further risk management.</a:t>
            </a:r>
          </a:p>
          <a:p>
            <a:pPr marL="742950" lvl="1" indent="-285750" algn="l">
              <a:buFont typeface="+mj-lt"/>
              <a:buAutoNum type="arabicPeriod"/>
            </a:pPr>
            <a:r>
              <a:rPr lang="en-US" b="1" i="0" dirty="0">
                <a:solidFill>
                  <a:srgbClr val="0D0D0D"/>
                </a:solidFill>
                <a:effectLst/>
                <a:highlight>
                  <a:srgbClr val="FFFFFF"/>
                </a:highlight>
                <a:latin typeface="Arial" panose="020B0604020202020204" pitchFamily="34" charset="0"/>
                <a:cs typeface="Arial" panose="020B0604020202020204" pitchFamily="34" charset="0"/>
              </a:rPr>
              <a:t>Line Data</a:t>
            </a:r>
            <a:r>
              <a:rPr lang="en-US" b="0" i="0" dirty="0">
                <a:solidFill>
                  <a:srgbClr val="0D0D0D"/>
                </a:solidFill>
                <a:effectLst/>
                <a:highlight>
                  <a:srgbClr val="FFFFFF"/>
                </a:highlight>
                <a:latin typeface="Arial" panose="020B0604020202020204" pitchFamily="34" charset="0"/>
                <a:cs typeface="Arial" panose="020B0604020202020204" pitchFamily="34" charset="0"/>
              </a:rPr>
              <a:t>: If the data contains utility lines or roads, a tool like </a:t>
            </a:r>
            <a:r>
              <a:rPr lang="en-US" b="1" i="0" dirty="0">
                <a:solidFill>
                  <a:srgbClr val="0D0D0D"/>
                </a:solidFill>
                <a:effectLst/>
                <a:highlight>
                  <a:srgbClr val="FFFFFF"/>
                </a:highlight>
                <a:latin typeface="Arial" panose="020B0604020202020204" pitchFamily="34" charset="0"/>
                <a:cs typeface="Arial" panose="020B0604020202020204" pitchFamily="34" charset="0"/>
              </a:rPr>
              <a:t>Buffer</a:t>
            </a:r>
            <a:r>
              <a:rPr lang="en-US" b="0" i="0" dirty="0">
                <a:solidFill>
                  <a:srgbClr val="0D0D0D"/>
                </a:solidFill>
                <a:effectLst/>
                <a:highlight>
                  <a:srgbClr val="FFFFFF"/>
                </a:highlight>
                <a:latin typeface="Arial" panose="020B0604020202020204" pitchFamily="34" charset="0"/>
                <a:cs typeface="Arial" panose="020B0604020202020204" pitchFamily="34" charset="0"/>
              </a:rPr>
              <a:t> can be applied to assess areas at risk of powerline-initiated wildfires (e.g., creating a buffer zone around power lines to map high-risk areas).</a:t>
            </a:r>
          </a:p>
          <a:p>
            <a:pPr marL="742950" lvl="1" indent="-285750" algn="l">
              <a:buFont typeface="+mj-lt"/>
              <a:buAutoNum type="arabicPeriod"/>
            </a:pPr>
            <a:r>
              <a:rPr lang="en-US" b="1" i="0" dirty="0">
                <a:solidFill>
                  <a:srgbClr val="0D0D0D"/>
                </a:solidFill>
                <a:effectLst/>
                <a:highlight>
                  <a:srgbClr val="FFFFFF"/>
                </a:highlight>
                <a:latin typeface="Arial" panose="020B0604020202020204" pitchFamily="34" charset="0"/>
                <a:cs typeface="Arial" panose="020B0604020202020204" pitchFamily="34" charset="0"/>
              </a:rPr>
              <a:t>Polygon Data</a:t>
            </a:r>
            <a:r>
              <a:rPr lang="en-US" b="0" i="0" dirty="0">
                <a:solidFill>
                  <a:srgbClr val="0D0D0D"/>
                </a:solidFill>
                <a:effectLst/>
                <a:highlight>
                  <a:srgbClr val="FFFFFF"/>
                </a:highlight>
                <a:latin typeface="Arial" panose="020B0604020202020204" pitchFamily="34" charset="0"/>
                <a:cs typeface="Arial" panose="020B0604020202020204" pitchFamily="34" charset="0"/>
              </a:rPr>
              <a:t>: For vegetation data, tools like </a:t>
            </a:r>
            <a:r>
              <a:rPr lang="en-US" b="1" i="0" dirty="0">
                <a:solidFill>
                  <a:srgbClr val="0D0D0D"/>
                </a:solidFill>
                <a:effectLst/>
                <a:highlight>
                  <a:srgbClr val="FFFFFF"/>
                </a:highlight>
                <a:latin typeface="Arial" panose="020B0604020202020204" pitchFamily="34" charset="0"/>
                <a:cs typeface="Arial" panose="020B0604020202020204" pitchFamily="34" charset="0"/>
              </a:rPr>
              <a:t>Dissolve</a:t>
            </a:r>
            <a:r>
              <a:rPr lang="en-US" b="0" i="0" dirty="0">
                <a:solidFill>
                  <a:srgbClr val="0D0D0D"/>
                </a:solidFill>
                <a:effectLst/>
                <a:highlight>
                  <a:srgbClr val="FFFFFF"/>
                </a:highlight>
                <a:latin typeface="Arial" panose="020B0604020202020204" pitchFamily="34" charset="0"/>
                <a:cs typeface="Arial" panose="020B0604020202020204" pitchFamily="34" charset="0"/>
              </a:rPr>
              <a:t> can aggregate different vegetation types into larger regions, or the </a:t>
            </a:r>
            <a:r>
              <a:rPr lang="en-US" b="1" i="0" dirty="0">
                <a:solidFill>
                  <a:srgbClr val="0D0D0D"/>
                </a:solidFill>
                <a:effectLst/>
                <a:highlight>
                  <a:srgbClr val="FFFFFF"/>
                </a:highlight>
                <a:latin typeface="Arial" panose="020B0604020202020204" pitchFamily="34" charset="0"/>
                <a:cs typeface="Arial" panose="020B0604020202020204" pitchFamily="34" charset="0"/>
              </a:rPr>
              <a:t>Intersect</a:t>
            </a:r>
            <a:r>
              <a:rPr lang="en-US" b="0" i="0" dirty="0">
                <a:solidFill>
                  <a:srgbClr val="0D0D0D"/>
                </a:solidFill>
                <a:effectLst/>
                <a:highlight>
                  <a:srgbClr val="FFFFFF"/>
                </a:highlight>
                <a:latin typeface="Arial" panose="020B0604020202020204" pitchFamily="34" charset="0"/>
                <a:cs typeface="Arial" panose="020B0604020202020204" pitchFamily="34" charset="0"/>
              </a:rPr>
              <a:t> tool can be used to combine vegetation data with known fire history polygons to identify specific vegetation types that have burned frequently.</a:t>
            </a:r>
          </a:p>
          <a:p>
            <a:pPr algn="l">
              <a:buFont typeface="+mj-lt"/>
              <a:buAutoNum type="arabicPeriod"/>
            </a:pPr>
            <a:r>
              <a:rPr lang="en-US" b="1" i="0" dirty="0">
                <a:solidFill>
                  <a:srgbClr val="0D0D0D"/>
                </a:solidFill>
                <a:effectLst/>
                <a:highlight>
                  <a:srgbClr val="FFFFFF"/>
                </a:highlight>
                <a:latin typeface="Arial" panose="020B0604020202020204" pitchFamily="34" charset="0"/>
                <a:cs typeface="Arial" panose="020B0604020202020204" pitchFamily="34" charset="0"/>
              </a:rPr>
              <a:t> If the input is Raster Data</a:t>
            </a:r>
            <a:r>
              <a:rPr lang="en-US" b="0" i="0" dirty="0">
                <a:solidFill>
                  <a:srgbClr val="0D0D0D"/>
                </a:solidFill>
                <a:effectLst/>
                <a:highlight>
                  <a:srgbClr val="FFFFFF"/>
                </a:highlight>
                <a:latin typeface="Arial" panose="020B0604020202020204" pitchFamily="34" charset="0"/>
                <a:cs typeface="Arial" panose="020B0604020202020204" pitchFamily="34" charset="0"/>
              </a:rPr>
              <a:t>:</a:t>
            </a:r>
          </a:p>
          <a:p>
            <a:pPr marL="742950" lvl="1" indent="-285750" algn="l">
              <a:buFont typeface="+mj-lt"/>
              <a:buAutoNum type="arabicPeriod"/>
            </a:pPr>
            <a:r>
              <a:rPr lang="en-US" b="1" i="0" dirty="0">
                <a:solidFill>
                  <a:srgbClr val="0D0D0D"/>
                </a:solidFill>
                <a:effectLst/>
                <a:highlight>
                  <a:srgbClr val="FFFFFF"/>
                </a:highlight>
                <a:latin typeface="Arial" panose="020B0604020202020204" pitchFamily="34" charset="0"/>
                <a:cs typeface="Arial" panose="020B0604020202020204" pitchFamily="34" charset="0"/>
              </a:rPr>
              <a:t>Satellite Imagery (TIFF)</a:t>
            </a:r>
            <a:r>
              <a:rPr lang="en-US" b="0" i="0" dirty="0">
                <a:solidFill>
                  <a:srgbClr val="0D0D0D"/>
                </a:solidFill>
                <a:effectLst/>
                <a:highlight>
                  <a:srgbClr val="FFFFFF"/>
                </a:highlight>
                <a:latin typeface="Arial" panose="020B0604020202020204" pitchFamily="34" charset="0"/>
                <a:cs typeface="Arial" panose="020B0604020202020204" pitchFamily="34" charset="0"/>
              </a:rPr>
              <a:t>: For satellite images, you could use </a:t>
            </a:r>
            <a:r>
              <a:rPr lang="en-US" b="1" i="0" dirty="0">
                <a:solidFill>
                  <a:srgbClr val="0D0D0D"/>
                </a:solidFill>
                <a:effectLst/>
                <a:highlight>
                  <a:srgbClr val="FFFFFF"/>
                </a:highlight>
                <a:latin typeface="Arial" panose="020B0604020202020204" pitchFamily="34" charset="0"/>
                <a:cs typeface="Arial" panose="020B0604020202020204" pitchFamily="34" charset="0"/>
              </a:rPr>
              <a:t>Resample</a:t>
            </a:r>
            <a:r>
              <a:rPr lang="en-US" b="0" i="0" dirty="0">
                <a:solidFill>
                  <a:srgbClr val="0D0D0D"/>
                </a:solidFill>
                <a:effectLst/>
                <a:highlight>
                  <a:srgbClr val="FFFFFF"/>
                </a:highlight>
                <a:latin typeface="Arial" panose="020B0604020202020204" pitchFamily="34" charset="0"/>
                <a:cs typeface="Arial" panose="020B0604020202020204" pitchFamily="34" charset="0"/>
              </a:rPr>
              <a:t> to standardize the resolution across datasets before running analyses like vegetation health monitoring (using NDVI). This is critical for assessing the amount of healthy vegetation, which in turn affects wildfire fuel levels.</a:t>
            </a:r>
          </a:p>
          <a:p>
            <a:pPr marL="742950" lvl="1" indent="-285750" algn="l">
              <a:buFont typeface="+mj-lt"/>
              <a:buAutoNum type="arabicPeriod"/>
            </a:pPr>
            <a:r>
              <a:rPr lang="en-US" b="1" i="0" dirty="0">
                <a:solidFill>
                  <a:srgbClr val="0D0D0D"/>
                </a:solidFill>
                <a:effectLst/>
                <a:highlight>
                  <a:srgbClr val="FFFFFF"/>
                </a:highlight>
                <a:latin typeface="Arial" panose="020B0604020202020204" pitchFamily="34" charset="0"/>
                <a:cs typeface="Arial" panose="020B0604020202020204" pitchFamily="34" charset="0"/>
              </a:rPr>
              <a:t>Digital Elevation Models (DEMs - GRID)</a:t>
            </a:r>
            <a:r>
              <a:rPr lang="en-US" b="0" i="0" dirty="0">
                <a:solidFill>
                  <a:srgbClr val="0D0D0D"/>
                </a:solidFill>
                <a:effectLst/>
                <a:highlight>
                  <a:srgbClr val="FFFFFF"/>
                </a:highlight>
                <a:latin typeface="Arial" panose="020B0604020202020204" pitchFamily="34" charset="0"/>
                <a:cs typeface="Arial" panose="020B0604020202020204" pitchFamily="34" charset="0"/>
              </a:rPr>
              <a:t>: Using the </a:t>
            </a:r>
            <a:r>
              <a:rPr lang="en-US" b="1" i="0" dirty="0">
                <a:solidFill>
                  <a:srgbClr val="0D0D0D"/>
                </a:solidFill>
                <a:effectLst/>
                <a:highlight>
                  <a:srgbClr val="FFFFFF"/>
                </a:highlight>
                <a:latin typeface="Arial" panose="020B0604020202020204" pitchFamily="34" charset="0"/>
                <a:cs typeface="Arial" panose="020B0604020202020204" pitchFamily="34" charset="0"/>
              </a:rPr>
              <a:t>Slope</a:t>
            </a:r>
            <a:r>
              <a:rPr lang="en-US" b="0" i="0" dirty="0">
                <a:solidFill>
                  <a:srgbClr val="0D0D0D"/>
                </a:solidFill>
                <a:effectLst/>
                <a:highlight>
                  <a:srgbClr val="FFFFFF"/>
                </a:highlight>
                <a:latin typeface="Arial" panose="020B0604020202020204" pitchFamily="34" charset="0"/>
                <a:cs typeface="Arial" panose="020B0604020202020204" pitchFamily="34" charset="0"/>
              </a:rPr>
              <a:t> tool, you can generate slope maps to assess terrain steepness. Steep slopes can contribute to the spread of wildfires, and these areas might require special management practices.</a:t>
            </a:r>
          </a:p>
          <a:p>
            <a:pPr algn="l">
              <a:buFont typeface="+mj-lt"/>
              <a:buAutoNum type="arabicPeriod"/>
            </a:pPr>
            <a:r>
              <a:rPr lang="en-US" b="1" i="0" dirty="0">
                <a:solidFill>
                  <a:srgbClr val="0D0D0D"/>
                </a:solidFill>
                <a:effectLst/>
                <a:highlight>
                  <a:srgbClr val="FFFFFF"/>
                </a:highlight>
                <a:latin typeface="Arial" panose="020B0604020202020204" pitchFamily="34" charset="0"/>
                <a:cs typeface="Arial" panose="020B0604020202020204" pitchFamily="34" charset="0"/>
              </a:rPr>
              <a:t>Combining Results</a:t>
            </a:r>
            <a:r>
              <a:rPr lang="en-US" b="0" i="0" dirty="0">
                <a:solidFill>
                  <a:srgbClr val="0D0D0D"/>
                </a:solidFill>
                <a:effectLst/>
                <a:highlight>
                  <a:srgbClr val="FFFFFF"/>
                </a:highlight>
                <a:latin typeface="Arial" panose="020B0604020202020204" pitchFamily="34" charset="0"/>
                <a:cs typeface="Arial" panose="020B0604020202020204" pitchFamily="34" charset="0"/>
              </a:rPr>
              <a:t>:</a:t>
            </a:r>
          </a:p>
          <a:p>
            <a:pPr marL="742950" lvl="1" indent="-285750" algn="l">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After running individual processes based on data type, the results can be combined (e.g., raster layers and vector layers can be overlaid) to create a comprehensive wildfire risk map.</a:t>
            </a:r>
          </a:p>
          <a:p>
            <a:pPr marL="742950" lvl="1" indent="-285750" algn="l">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The workflow could apply additional spatial analysis, such as </a:t>
            </a:r>
            <a:r>
              <a:rPr lang="en-US" b="1" i="0" dirty="0">
                <a:solidFill>
                  <a:srgbClr val="0D0D0D"/>
                </a:solidFill>
                <a:effectLst/>
                <a:highlight>
                  <a:srgbClr val="FFFFFF"/>
                </a:highlight>
                <a:latin typeface="Arial" panose="020B0604020202020204" pitchFamily="34" charset="0"/>
                <a:cs typeface="Arial" panose="020B0604020202020204" pitchFamily="34" charset="0"/>
              </a:rPr>
              <a:t>Weighted Overlay</a:t>
            </a:r>
            <a:r>
              <a:rPr lang="en-US" b="0" i="0" dirty="0">
                <a:solidFill>
                  <a:srgbClr val="0D0D0D"/>
                </a:solidFill>
                <a:effectLst/>
                <a:highlight>
                  <a:srgbClr val="FFFFFF"/>
                </a:highlight>
                <a:latin typeface="Arial" panose="020B0604020202020204" pitchFamily="34" charset="0"/>
                <a:cs typeface="Arial" panose="020B0604020202020204" pitchFamily="34" charset="0"/>
              </a:rPr>
              <a:t>, to combine factors like vegetation health, slope, proximity to power lines, and fire incident density to generate a final wildfire risk assessment map.</a:t>
            </a:r>
          </a:p>
          <a:p>
            <a:pPr algn="l"/>
            <a:r>
              <a:rPr lang="en-US" b="1" i="0" dirty="0">
                <a:solidFill>
                  <a:srgbClr val="0D0D0D"/>
                </a:solidFill>
                <a:effectLst/>
                <a:highlight>
                  <a:srgbClr val="FFFFFF"/>
                </a:highlight>
                <a:latin typeface="Arial" panose="020B0604020202020204" pitchFamily="34" charset="0"/>
                <a:cs typeface="Arial" panose="020B0604020202020204" pitchFamily="34" charset="0"/>
              </a:rPr>
              <a:t>Benefits of this Workflow:</a:t>
            </a:r>
          </a:p>
          <a:p>
            <a:pPr algn="l">
              <a:buFont typeface="Arial" panose="020B0604020202020204" pitchFamily="34" charset="0"/>
              <a:buChar char="•"/>
            </a:pPr>
            <a:r>
              <a:rPr lang="en-US" b="1" i="0" dirty="0">
                <a:solidFill>
                  <a:srgbClr val="0D0D0D"/>
                </a:solidFill>
                <a:effectLst/>
                <a:highlight>
                  <a:srgbClr val="FFFFFF"/>
                </a:highlight>
                <a:latin typeface="Arial" panose="020B0604020202020204" pitchFamily="34" charset="0"/>
                <a:cs typeface="Arial" panose="020B0604020202020204" pitchFamily="34" charset="0"/>
              </a:rPr>
              <a:t>Automated Processing</a:t>
            </a:r>
            <a:r>
              <a:rPr lang="en-US" b="0" i="0" dirty="0">
                <a:solidFill>
                  <a:srgbClr val="0D0D0D"/>
                </a:solidFill>
                <a:effectLst/>
                <a:highlight>
                  <a:srgbClr val="FFFFFF"/>
                </a:highlight>
                <a:latin typeface="Arial" panose="020B0604020202020204" pitchFamily="34" charset="0"/>
                <a:cs typeface="Arial" panose="020B0604020202020204" pitchFamily="34" charset="0"/>
              </a:rPr>
              <a:t>: Different datasets arrive in varied formats, and this workflow allows for seamless automation of the correct tool application based on data type. This reduces manual work and ensures consistency in the analysis.</a:t>
            </a:r>
          </a:p>
          <a:p>
            <a:pPr algn="l">
              <a:buFont typeface="Arial" panose="020B0604020202020204" pitchFamily="34" charset="0"/>
              <a:buChar char="•"/>
            </a:pPr>
            <a:r>
              <a:rPr lang="en-US" b="1" i="0" dirty="0">
                <a:solidFill>
                  <a:srgbClr val="0D0D0D"/>
                </a:solidFill>
                <a:effectLst/>
                <a:highlight>
                  <a:srgbClr val="FFFFFF"/>
                </a:highlight>
                <a:latin typeface="Arial" panose="020B0604020202020204" pitchFamily="34" charset="0"/>
                <a:cs typeface="Arial" panose="020B0604020202020204" pitchFamily="34" charset="0"/>
              </a:rPr>
              <a:t>Scalability</a:t>
            </a:r>
            <a:r>
              <a:rPr lang="en-US" b="0" i="0" dirty="0">
                <a:solidFill>
                  <a:srgbClr val="0D0D0D"/>
                </a:solidFill>
                <a:effectLst/>
                <a:highlight>
                  <a:srgbClr val="FFFFFF"/>
                </a:highlight>
                <a:latin typeface="Arial" panose="020B0604020202020204" pitchFamily="34" charset="0"/>
                <a:cs typeface="Arial" panose="020B0604020202020204" pitchFamily="34" charset="0"/>
              </a:rPr>
              <a:t>: The workflow can handle vast datasets and automate processes for different regions or time periods, which is crucial in environmental management where data arrives continuously.</a:t>
            </a:r>
          </a:p>
          <a:p>
            <a:pPr algn="l">
              <a:buFont typeface="Arial" panose="020B0604020202020204" pitchFamily="34" charset="0"/>
              <a:buChar char="•"/>
            </a:pPr>
            <a:r>
              <a:rPr lang="en-US" b="1" i="0" dirty="0">
                <a:solidFill>
                  <a:srgbClr val="0D0D0D"/>
                </a:solidFill>
                <a:effectLst/>
                <a:highlight>
                  <a:srgbClr val="FFFFFF"/>
                </a:highlight>
                <a:latin typeface="Arial" panose="020B0604020202020204" pitchFamily="34" charset="0"/>
                <a:cs typeface="Arial" panose="020B0604020202020204" pitchFamily="34" charset="0"/>
              </a:rPr>
              <a:t>Data Integrity</a:t>
            </a:r>
            <a:r>
              <a:rPr lang="en-US" b="0" i="0" dirty="0">
                <a:solidFill>
                  <a:srgbClr val="0D0D0D"/>
                </a:solidFill>
                <a:effectLst/>
                <a:highlight>
                  <a:srgbClr val="FFFFFF"/>
                </a:highlight>
                <a:latin typeface="Arial" panose="020B0604020202020204" pitchFamily="34" charset="0"/>
                <a:cs typeface="Arial" panose="020B0604020202020204" pitchFamily="34" charset="0"/>
              </a:rPr>
              <a:t>: By checking the format and characteristics of each dataset, the workflow ensures that the right tools are applied, reducing the risk of errors that might arise from processing the wrong data type.</a:t>
            </a:r>
          </a:p>
          <a:p>
            <a:pPr algn="l"/>
            <a:r>
              <a:rPr lang="en-US" b="0" i="0" dirty="0">
                <a:solidFill>
                  <a:srgbClr val="0D0D0D"/>
                </a:solidFill>
                <a:effectLst/>
                <a:highlight>
                  <a:srgbClr val="FFFFFF"/>
                </a:highlight>
                <a:latin typeface="Arial" panose="020B0604020202020204" pitchFamily="34" charset="0"/>
                <a:cs typeface="Arial" panose="020B0604020202020204" pitchFamily="34" charset="0"/>
              </a:rPr>
              <a:t>This kind of structured, automated workflow is particularly valuable in agencies that manage large, mixed datasets for disaster response, land management, or resource monitoring.</a:t>
            </a:r>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24</a:t>
            </a:fld>
            <a:endParaRPr lang="en-US" altLang="en-US"/>
          </a:p>
        </p:txBody>
      </p:sp>
    </p:spTree>
    <p:extLst>
      <p:ext uri="{BB962C8B-B14F-4D97-AF65-F5344CB8AC3E}">
        <p14:creationId xmlns:p14="http://schemas.microsoft.com/office/powerpoint/2010/main" val="3097663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a:solidFill>
                  <a:srgbClr val="0D0D0D"/>
                </a:solidFill>
                <a:effectLst/>
                <a:highlight>
                  <a:srgbClr val="FFFFFF"/>
                </a:highlight>
                <a:latin typeface="Arial" panose="020B0604020202020204" pitchFamily="34" charset="0"/>
                <a:cs typeface="Arial" panose="020B0604020202020204" pitchFamily="34" charset="0"/>
              </a:rPr>
              <a:t>Nevertheless, to build this workflow in Python, you would need to use conditions and branching.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algn="l"/>
            <a:r>
              <a:rPr lang="en-US" b="0" i="0" dirty="0">
                <a:solidFill>
                  <a:srgbClr val="0D0D0D"/>
                </a:solidFill>
                <a:effectLst/>
                <a:highlight>
                  <a:srgbClr val="FFFFFF"/>
                </a:highlight>
                <a:latin typeface="Arial" panose="020B0604020202020204" pitchFamily="34" charset="0"/>
                <a:cs typeface="Arial" panose="020B0604020202020204" pitchFamily="34" charset="0"/>
              </a:rPr>
              <a:t>And you'd need to use arcpy to call tools.</a:t>
            </a:r>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25</a:t>
            </a:fld>
            <a:endParaRPr lang="en-US" altLang="en-US"/>
          </a:p>
        </p:txBody>
      </p:sp>
    </p:spTree>
    <p:extLst>
      <p:ext uri="{BB962C8B-B14F-4D97-AF65-F5344CB8AC3E}">
        <p14:creationId xmlns:p14="http://schemas.microsoft.com/office/powerpoint/2010/main" val="3934127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Arial" panose="020B0604020202020204" pitchFamily="34" charset="0"/>
                <a:cs typeface="Arial" panose="020B0604020202020204" pitchFamily="34" charset="0"/>
              </a:rPr>
              <a:t>But how do you get information about a dataset's type using Python?</a:t>
            </a:r>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26</a:t>
            </a:fld>
            <a:endParaRPr lang="en-US" altLang="en-US"/>
          </a:p>
        </p:txBody>
      </p:sp>
    </p:spTree>
    <p:extLst>
      <p:ext uri="{BB962C8B-B14F-4D97-AF65-F5344CB8AC3E}">
        <p14:creationId xmlns:p14="http://schemas.microsoft.com/office/powerpoint/2010/main" val="1989243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arcpy Describe objects can </a:t>
            </a:r>
            <a:r>
              <a:rPr lang="en-US" b="1" i="0" dirty="0"/>
              <a:t>ALWAYS</a:t>
            </a:r>
            <a:r>
              <a:rPr lang="en-US" dirty="0"/>
              <a:t> provide the </a:t>
            </a:r>
            <a:r>
              <a:rPr lang="en-US" b="1" dirty="0"/>
              <a:t>data type.  </a:t>
            </a:r>
          </a:p>
          <a:p>
            <a:r>
              <a:rPr lang="en-US" b="1" dirty="0"/>
              <a:t>But other Describe object properties are DYNAMIC.  </a:t>
            </a:r>
            <a:endParaRPr lang="en-US" dirty="0"/>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27</a:t>
            </a:fld>
            <a:endParaRPr lang="en-US" altLang="en-US"/>
          </a:p>
        </p:txBody>
      </p:sp>
    </p:spTree>
    <p:extLst>
      <p:ext uri="{BB962C8B-B14F-4D97-AF65-F5344CB8AC3E}">
        <p14:creationId xmlns:p14="http://schemas.microsoft.com/office/powerpoint/2010/main" val="3876695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how </a:t>
            </a:r>
            <a:r>
              <a:rPr lang="en-US" dirty="0" err="1"/>
              <a:t>rasters</a:t>
            </a:r>
            <a:r>
              <a:rPr lang="en-US" dirty="0"/>
              <a:t> don't have a shape type?   Instead they have a format.  But shapefiles do not have a format property.</a:t>
            </a:r>
          </a:p>
          <a:p>
            <a:r>
              <a:rPr lang="en-US" dirty="0"/>
              <a:t>The properties that a describe object has depend on the data type!</a:t>
            </a:r>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28</a:t>
            </a:fld>
            <a:endParaRPr lang="en-US" altLang="en-US"/>
          </a:p>
        </p:txBody>
      </p:sp>
    </p:spTree>
    <p:extLst>
      <p:ext uri="{BB962C8B-B14F-4D97-AF65-F5344CB8AC3E}">
        <p14:creationId xmlns:p14="http://schemas.microsoft.com/office/powerpoint/2010/main" val="1623288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most GIS applications, multiple different types of GIS data are used in concert together to explore complex questions.</a:t>
            </a:r>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13</a:t>
            </a:fld>
            <a:endParaRPr lang="en-US" altLang="en-US"/>
          </a:p>
        </p:txBody>
      </p:sp>
    </p:spTree>
    <p:extLst>
      <p:ext uri="{BB962C8B-B14F-4D97-AF65-F5344CB8AC3E}">
        <p14:creationId xmlns:p14="http://schemas.microsoft.com/office/powerpoint/2010/main" val="2270382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to conduct wildfire risk assessment, a government agency may build a tool to process </a:t>
            </a:r>
          </a:p>
          <a:p>
            <a:r>
              <a:rPr lang="en-US" dirty="0"/>
              <a:t>point datasets of fire incidents, </a:t>
            </a:r>
          </a:p>
          <a:p>
            <a:r>
              <a:rPr lang="en-US" dirty="0"/>
              <a:t>polyline datasets of utility lines, </a:t>
            </a:r>
          </a:p>
          <a:p>
            <a:r>
              <a:rPr lang="en-US" dirty="0"/>
              <a:t>polygons datasets of vegetation, </a:t>
            </a:r>
          </a:p>
          <a:p>
            <a:r>
              <a:rPr lang="en-US" dirty="0"/>
              <a:t>tiffs of satellite imagery, </a:t>
            </a:r>
          </a:p>
          <a:p>
            <a:r>
              <a:rPr lang="en-US" dirty="0"/>
              <a:t>and </a:t>
            </a:r>
          </a:p>
          <a:p>
            <a:r>
              <a:rPr lang="en-US" dirty="0"/>
              <a:t>ESRI GRID files of elevation models.</a:t>
            </a:r>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14</a:t>
            </a:fld>
            <a:endParaRPr lang="en-US" altLang="en-US"/>
          </a:p>
        </p:txBody>
      </p:sp>
    </p:spTree>
    <p:extLst>
      <p:ext uri="{BB962C8B-B14F-4D97-AF65-F5344CB8AC3E}">
        <p14:creationId xmlns:p14="http://schemas.microsoft.com/office/powerpoint/2010/main" val="3554468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we're talking about 2 different types of data (vector and raster).  A dataset's datatype is something we can find out with Python.</a:t>
            </a:r>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15</a:t>
            </a:fld>
            <a:endParaRPr lang="en-US" altLang="en-US"/>
          </a:p>
        </p:txBody>
      </p:sp>
    </p:spTree>
    <p:extLst>
      <p:ext uri="{BB962C8B-B14F-4D97-AF65-F5344CB8AC3E}">
        <p14:creationId xmlns:p14="http://schemas.microsoft.com/office/powerpoint/2010/main" val="975617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within those two different data types, we're breaking it down further.   </a:t>
            </a:r>
          </a:p>
          <a:p>
            <a:r>
              <a:rPr lang="en-US" dirty="0"/>
              <a:t>We're distinguishing between the shape types for the vector data </a:t>
            </a:r>
          </a:p>
          <a:p>
            <a:r>
              <a:rPr lang="en-US" dirty="0"/>
              <a:t>And we're distinguishing between the formats for the </a:t>
            </a:r>
            <a:r>
              <a:rPr lang="en-US" dirty="0" err="1"/>
              <a:t>rasters</a:t>
            </a:r>
            <a:r>
              <a:rPr lang="en-US" dirty="0"/>
              <a:t>.</a:t>
            </a:r>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16</a:t>
            </a:fld>
            <a:endParaRPr lang="en-US" altLang="en-US"/>
          </a:p>
        </p:txBody>
      </p:sp>
    </p:spTree>
    <p:extLst>
      <p:ext uri="{BB962C8B-B14F-4D97-AF65-F5344CB8AC3E}">
        <p14:creationId xmlns:p14="http://schemas.microsoft.com/office/powerpoint/2010/main" val="2562091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able to allow the user to pass in ANY of these datasets as input, the workflow might start by getting the data type. </a:t>
            </a:r>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17</a:t>
            </a:fld>
            <a:endParaRPr lang="en-US" altLang="en-US"/>
          </a:p>
        </p:txBody>
      </p:sp>
    </p:spTree>
    <p:extLst>
      <p:ext uri="{BB962C8B-B14F-4D97-AF65-F5344CB8AC3E}">
        <p14:creationId xmlns:p14="http://schemas.microsoft.com/office/powerpoint/2010/main" val="1005786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if the datatype is "feature class" or "shapefile", it would need to find out what type of </a:t>
            </a:r>
            <a:r>
              <a:rPr lang="en-US" b="1" dirty="0"/>
              <a:t>geometry</a:t>
            </a:r>
            <a:r>
              <a:rPr lang="en-US" dirty="0"/>
              <a:t> the data is stored in.  That is, what type of </a:t>
            </a:r>
            <a:r>
              <a:rPr lang="en-US" b="0" dirty="0"/>
              <a:t>shapes does it have?</a:t>
            </a:r>
            <a:r>
              <a:rPr lang="en-US" dirty="0"/>
              <a:t>  </a:t>
            </a:r>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18</a:t>
            </a:fld>
            <a:endParaRPr lang="en-US" altLang="en-US"/>
          </a:p>
        </p:txBody>
      </p:sp>
    </p:spTree>
    <p:extLst>
      <p:ext uri="{BB962C8B-B14F-4D97-AF65-F5344CB8AC3E}">
        <p14:creationId xmlns:p14="http://schemas.microsoft.com/office/powerpoint/2010/main" val="1951869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it points? polylines? polygons?  For each shape type, we want to call a different tool.</a:t>
            </a:r>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19</a:t>
            </a:fld>
            <a:endParaRPr lang="en-US" altLang="en-US"/>
          </a:p>
        </p:txBody>
      </p:sp>
    </p:spTree>
    <p:extLst>
      <p:ext uri="{BB962C8B-B14F-4D97-AF65-F5344CB8AC3E}">
        <p14:creationId xmlns:p14="http://schemas.microsoft.com/office/powerpoint/2010/main" val="3519529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shapes are </a:t>
            </a:r>
            <a:r>
              <a:rPr lang="en-US" b="1" dirty="0"/>
              <a:t>points,</a:t>
            </a:r>
            <a:r>
              <a:rPr lang="en-US" dirty="0"/>
              <a:t> the workflow calls the kernel density tool to map dense areas of fire incidents.</a:t>
            </a:r>
          </a:p>
          <a:p>
            <a:endParaRPr lang="en-US" dirty="0"/>
          </a:p>
          <a:p>
            <a:r>
              <a:rPr lang="en-US" dirty="0"/>
              <a:t>If the shapes are lines, the workflow buffers these to map the increased risk of fires starting near the powerlines.</a:t>
            </a:r>
          </a:p>
          <a:p>
            <a:endParaRPr lang="en-US" dirty="0"/>
          </a:p>
          <a:p>
            <a:r>
              <a:rPr lang="en-US" dirty="0"/>
              <a:t>If the shapes are polygons, the workflow will call the dissolve tool to aggregate similar vegetative coverings to larger regions to help identify unhealthy areas that fuel the fire.</a:t>
            </a:r>
          </a:p>
          <a:p>
            <a:endParaRPr lang="en-US" dirty="0"/>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20</a:t>
            </a:fld>
            <a:endParaRPr lang="en-US" altLang="en-US"/>
          </a:p>
        </p:txBody>
      </p:sp>
    </p:spTree>
    <p:extLst>
      <p:ext uri="{BB962C8B-B14F-4D97-AF65-F5344CB8AC3E}">
        <p14:creationId xmlns:p14="http://schemas.microsoft.com/office/powerpoint/2010/main" val="1128767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1"/>
            <a:ext cx="3276600" cy="2838450"/>
          </a:xfrm>
        </p:spPr>
        <p:txBody>
          <a:bodyPr/>
          <a:lstStyle>
            <a:lvl1pPr>
              <a:defRPr>
                <a:solidFill>
                  <a:srgbClr val="2E75B6"/>
                </a:solidFill>
                <a:effectLst/>
                <a:latin typeface="+mn-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2783349D-6042-31CF-EBB8-3B0030B5D33A}"/>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167A38E-823F-EBA1-D11E-0B3FE54DA698}"/>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9236740-9D5F-5297-BF1A-93B1D29C388F}"/>
              </a:ext>
            </a:extLst>
          </p:cNvPr>
          <p:cNvSpPr>
            <a:spLocks noGrp="1" noChangeArrowheads="1"/>
          </p:cNvSpPr>
          <p:nvPr>
            <p:ph type="sldNum" sz="quarter" idx="12"/>
          </p:nvPr>
        </p:nvSpPr>
        <p:spPr/>
        <p:txBody>
          <a:bodyPr/>
          <a:lstStyle>
            <a:lvl1pPr>
              <a:defRPr smtClean="0"/>
            </a:lvl1pPr>
          </a:lstStyle>
          <a:p>
            <a:pPr>
              <a:defRPr/>
            </a:pPr>
            <a:fld id="{7A09D9E7-0568-47CE-AC44-00CAABA78DEE}" type="slidenum">
              <a:rPr lang="en-US" altLang="en-US"/>
              <a:pPr>
                <a:defRPr/>
              </a:pPr>
              <a:t>‹#›</a:t>
            </a:fld>
            <a:endParaRPr lang="en-US" altLang="en-US"/>
          </a:p>
        </p:txBody>
      </p:sp>
    </p:spTree>
    <p:extLst>
      <p:ext uri="{BB962C8B-B14F-4D97-AF65-F5344CB8AC3E}">
        <p14:creationId xmlns:p14="http://schemas.microsoft.com/office/powerpoint/2010/main" val="10757544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05753E3-10DA-A084-CC46-579A330FA7A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9AA219C-092C-A25C-3457-F28AAB2E498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801F5BC-8D24-3C2A-BF36-B77845485E24}"/>
              </a:ext>
            </a:extLst>
          </p:cNvPr>
          <p:cNvSpPr>
            <a:spLocks noGrp="1" noChangeArrowheads="1"/>
          </p:cNvSpPr>
          <p:nvPr>
            <p:ph type="sldNum" sz="quarter" idx="12"/>
          </p:nvPr>
        </p:nvSpPr>
        <p:spPr>
          <a:ln/>
        </p:spPr>
        <p:txBody>
          <a:bodyPr/>
          <a:lstStyle>
            <a:lvl1pPr>
              <a:defRPr/>
            </a:lvl1pPr>
          </a:lstStyle>
          <a:p>
            <a:pPr>
              <a:defRPr/>
            </a:pPr>
            <a:fld id="{D680C6DD-C9A4-476B-9FCF-F16003A48527}" type="slidenum">
              <a:rPr lang="en-US" altLang="en-US"/>
              <a:pPr>
                <a:defRPr/>
              </a:pPr>
              <a:t>‹#›</a:t>
            </a:fld>
            <a:endParaRPr lang="en-US" altLang="en-US"/>
          </a:p>
        </p:txBody>
      </p:sp>
    </p:spTree>
    <p:extLst>
      <p:ext uri="{BB962C8B-B14F-4D97-AF65-F5344CB8AC3E}">
        <p14:creationId xmlns:p14="http://schemas.microsoft.com/office/powerpoint/2010/main" val="1321514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152400"/>
            <a:ext cx="21717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152400"/>
            <a:ext cx="63627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131A028-E750-C266-B11C-A8A4C7F2E46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4D1DB88-EFE7-3FF1-8DA0-7C6020CB206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B461356-3D9B-FA0B-E790-077DADBBD60E}"/>
              </a:ext>
            </a:extLst>
          </p:cNvPr>
          <p:cNvSpPr>
            <a:spLocks noGrp="1" noChangeArrowheads="1"/>
          </p:cNvSpPr>
          <p:nvPr>
            <p:ph type="sldNum" sz="quarter" idx="12"/>
          </p:nvPr>
        </p:nvSpPr>
        <p:spPr>
          <a:ln/>
        </p:spPr>
        <p:txBody>
          <a:bodyPr/>
          <a:lstStyle>
            <a:lvl1pPr>
              <a:defRPr/>
            </a:lvl1pPr>
          </a:lstStyle>
          <a:p>
            <a:pPr>
              <a:defRPr/>
            </a:pPr>
            <a:fld id="{55C80E07-C59B-4AD8-9217-238299C1BACD}" type="slidenum">
              <a:rPr lang="en-US" altLang="en-US"/>
              <a:pPr>
                <a:defRPr/>
              </a:pPr>
              <a:t>‹#›</a:t>
            </a:fld>
            <a:endParaRPr lang="en-US" altLang="en-US"/>
          </a:p>
        </p:txBody>
      </p:sp>
    </p:spTree>
    <p:extLst>
      <p:ext uri="{BB962C8B-B14F-4D97-AF65-F5344CB8AC3E}">
        <p14:creationId xmlns:p14="http://schemas.microsoft.com/office/powerpoint/2010/main" val="2410633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solidFill>
                  <a:srgbClr val="2E75B6"/>
                </a:solidFill>
                <a:effectLst/>
                <a:latin typeface="+mn-lt"/>
              </a:defRPr>
            </a:lvl1pPr>
          </a:lstStyle>
          <a:p>
            <a:r>
              <a:rPr lang="en-US" noProof="0" dirty="0"/>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23F2FFD-86E9-F34F-B51F-8E7F1EDF8D63}"/>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A895C5B-FDEB-F870-833D-1D6BEE24F360}"/>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D325723-7649-D4A8-A885-B37A09523074}"/>
              </a:ext>
            </a:extLst>
          </p:cNvPr>
          <p:cNvSpPr>
            <a:spLocks noGrp="1" noChangeArrowheads="1"/>
          </p:cNvSpPr>
          <p:nvPr>
            <p:ph type="sldNum" sz="quarter" idx="12"/>
          </p:nvPr>
        </p:nvSpPr>
        <p:spPr/>
        <p:txBody>
          <a:bodyPr/>
          <a:lstStyle>
            <a:lvl1pPr>
              <a:defRPr smtClean="0"/>
            </a:lvl1pPr>
          </a:lstStyle>
          <a:p>
            <a:pPr>
              <a:defRPr/>
            </a:pPr>
            <a:fld id="{B9FCCD89-9BF2-4D79-9BE8-F03A349CD06A}" type="slidenum">
              <a:rPr lang="en-US" altLang="en-US"/>
              <a:pPr>
                <a:defRPr/>
              </a:pPr>
              <a:t>‹#›</a:t>
            </a:fld>
            <a:endParaRPr lang="en-US" altLang="en-US"/>
          </a:p>
        </p:txBody>
      </p:sp>
    </p:spTree>
    <p:extLst>
      <p:ext uri="{BB962C8B-B14F-4D97-AF65-F5344CB8AC3E}">
        <p14:creationId xmlns:p14="http://schemas.microsoft.com/office/powerpoint/2010/main" val="25718917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15F7CD85-5103-4515-8B3A-AAC1EA426A87}"/>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29550D6-FB6C-E426-DEAA-54055EE7E498}"/>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678DEAA-5EA6-D77B-DD8B-880D240B9B0A}"/>
              </a:ext>
            </a:extLst>
          </p:cNvPr>
          <p:cNvSpPr>
            <a:spLocks noGrp="1" noChangeArrowheads="1"/>
          </p:cNvSpPr>
          <p:nvPr>
            <p:ph type="sldNum" sz="quarter" idx="12"/>
          </p:nvPr>
        </p:nvSpPr>
        <p:spPr/>
        <p:txBody>
          <a:bodyPr/>
          <a:lstStyle>
            <a:lvl1pPr>
              <a:defRPr smtClean="0"/>
            </a:lvl1pPr>
          </a:lstStyle>
          <a:p>
            <a:pPr>
              <a:defRPr/>
            </a:pPr>
            <a:fld id="{37B61814-CB38-4EE8-A046-37657585283D}" type="slidenum">
              <a:rPr lang="en-US" altLang="en-US"/>
              <a:pPr>
                <a:defRPr/>
              </a:pPr>
              <a:t>‹#›</a:t>
            </a:fld>
            <a:endParaRPr lang="en-US" altLang="en-US"/>
          </a:p>
        </p:txBody>
      </p:sp>
    </p:spTree>
    <p:extLst>
      <p:ext uri="{BB962C8B-B14F-4D97-AF65-F5344CB8AC3E}">
        <p14:creationId xmlns:p14="http://schemas.microsoft.com/office/powerpoint/2010/main" val="216470277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9144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9144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7B35B500-F87B-06AE-C152-59202C9C1AD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BDF9AAC5-A68B-E9F9-F8F9-AA236505AE7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01A90CCE-C818-3794-EEE2-91EEAEF301DA}"/>
              </a:ext>
            </a:extLst>
          </p:cNvPr>
          <p:cNvSpPr>
            <a:spLocks noGrp="1" noChangeArrowheads="1"/>
          </p:cNvSpPr>
          <p:nvPr>
            <p:ph type="sldNum" sz="quarter" idx="12"/>
          </p:nvPr>
        </p:nvSpPr>
        <p:spPr>
          <a:ln/>
        </p:spPr>
        <p:txBody>
          <a:bodyPr/>
          <a:lstStyle>
            <a:lvl1pPr>
              <a:defRPr/>
            </a:lvl1pPr>
          </a:lstStyle>
          <a:p>
            <a:pPr>
              <a:defRPr/>
            </a:pPr>
            <a:fld id="{181D0205-FF25-4BF6-A98E-87FC57CCFD30}" type="slidenum">
              <a:rPr lang="en-US" altLang="en-US"/>
              <a:pPr>
                <a:defRPr/>
              </a:pPr>
              <a:t>‹#›</a:t>
            </a:fld>
            <a:endParaRPr lang="en-US" altLang="en-US"/>
          </a:p>
        </p:txBody>
      </p:sp>
    </p:spTree>
    <p:extLst>
      <p:ext uri="{BB962C8B-B14F-4D97-AF65-F5344CB8AC3E}">
        <p14:creationId xmlns:p14="http://schemas.microsoft.com/office/powerpoint/2010/main" val="4147926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C239B592-279B-E6FF-9510-1754B4F30047}"/>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E84F64E0-C112-7139-2FD7-EA50F4B95DA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D9DCE3C3-9C7D-8497-3269-1A613EEEFFCF}"/>
              </a:ext>
            </a:extLst>
          </p:cNvPr>
          <p:cNvSpPr>
            <a:spLocks noGrp="1" noChangeArrowheads="1"/>
          </p:cNvSpPr>
          <p:nvPr>
            <p:ph type="sldNum" sz="quarter" idx="12"/>
          </p:nvPr>
        </p:nvSpPr>
        <p:spPr>
          <a:ln/>
        </p:spPr>
        <p:txBody>
          <a:bodyPr/>
          <a:lstStyle>
            <a:lvl1pPr>
              <a:defRPr/>
            </a:lvl1pPr>
          </a:lstStyle>
          <a:p>
            <a:pPr>
              <a:defRPr/>
            </a:pPr>
            <a:fld id="{BF29389A-5254-41A4-A238-5EFC9D7ABA08}" type="slidenum">
              <a:rPr lang="en-US" altLang="en-US"/>
              <a:pPr>
                <a:defRPr/>
              </a:pPr>
              <a:t>‹#›</a:t>
            </a:fld>
            <a:endParaRPr lang="en-US" altLang="en-US"/>
          </a:p>
        </p:txBody>
      </p:sp>
    </p:spTree>
    <p:extLst>
      <p:ext uri="{BB962C8B-B14F-4D97-AF65-F5344CB8AC3E}">
        <p14:creationId xmlns:p14="http://schemas.microsoft.com/office/powerpoint/2010/main" val="721613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A5A26704-727E-7278-CC97-9B1BF2F22484}"/>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DCC1E229-9546-6002-7D22-F6DF0F42E11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598D3A06-72A9-BC59-F8B8-8E3258D5FCC9}"/>
              </a:ext>
            </a:extLst>
          </p:cNvPr>
          <p:cNvSpPr>
            <a:spLocks noGrp="1" noChangeArrowheads="1"/>
          </p:cNvSpPr>
          <p:nvPr>
            <p:ph type="sldNum" sz="quarter" idx="12"/>
          </p:nvPr>
        </p:nvSpPr>
        <p:spPr>
          <a:ln/>
        </p:spPr>
        <p:txBody>
          <a:bodyPr/>
          <a:lstStyle>
            <a:lvl1pPr>
              <a:defRPr/>
            </a:lvl1pPr>
          </a:lstStyle>
          <a:p>
            <a:pPr>
              <a:defRPr/>
            </a:pPr>
            <a:fld id="{18557C4D-3072-4B93-9E92-1D3D40878CE5}" type="slidenum">
              <a:rPr lang="en-US" altLang="en-US"/>
              <a:pPr>
                <a:defRPr/>
              </a:pPr>
              <a:t>‹#›</a:t>
            </a:fld>
            <a:endParaRPr lang="en-US" altLang="en-US"/>
          </a:p>
        </p:txBody>
      </p:sp>
    </p:spTree>
    <p:extLst>
      <p:ext uri="{BB962C8B-B14F-4D97-AF65-F5344CB8AC3E}">
        <p14:creationId xmlns:p14="http://schemas.microsoft.com/office/powerpoint/2010/main" val="3631239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29A3E49-9312-E89A-D6AE-9D93FFA3848D}"/>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B7CA960B-9439-33ED-3C6F-29033721362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82F40B8-B7E2-467F-CC4C-4D0C4D54E63B}"/>
              </a:ext>
            </a:extLst>
          </p:cNvPr>
          <p:cNvSpPr>
            <a:spLocks noGrp="1" noChangeArrowheads="1"/>
          </p:cNvSpPr>
          <p:nvPr>
            <p:ph type="sldNum" sz="quarter" idx="12"/>
          </p:nvPr>
        </p:nvSpPr>
        <p:spPr>
          <a:ln/>
        </p:spPr>
        <p:txBody>
          <a:bodyPr/>
          <a:lstStyle>
            <a:lvl1pPr>
              <a:defRPr/>
            </a:lvl1pPr>
          </a:lstStyle>
          <a:p>
            <a:pPr>
              <a:defRPr/>
            </a:pPr>
            <a:fld id="{60F00760-8BB2-4898-9C72-5298E472F5DA}" type="slidenum">
              <a:rPr lang="en-US" altLang="en-US"/>
              <a:pPr>
                <a:defRPr/>
              </a:pPr>
              <a:t>‹#›</a:t>
            </a:fld>
            <a:endParaRPr lang="en-US" altLang="en-US"/>
          </a:p>
        </p:txBody>
      </p:sp>
    </p:spTree>
    <p:extLst>
      <p:ext uri="{BB962C8B-B14F-4D97-AF65-F5344CB8AC3E}">
        <p14:creationId xmlns:p14="http://schemas.microsoft.com/office/powerpoint/2010/main" val="2790596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EE886D2-A0DC-2EAA-79ED-94278114A06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550569E-6BF9-41CF-20EC-94DEF7B7364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3672FFD-33D1-678B-F65E-FB5F64016F99}"/>
              </a:ext>
            </a:extLst>
          </p:cNvPr>
          <p:cNvSpPr>
            <a:spLocks noGrp="1" noChangeArrowheads="1"/>
          </p:cNvSpPr>
          <p:nvPr>
            <p:ph type="sldNum" sz="quarter" idx="12"/>
          </p:nvPr>
        </p:nvSpPr>
        <p:spPr>
          <a:ln/>
        </p:spPr>
        <p:txBody>
          <a:bodyPr/>
          <a:lstStyle>
            <a:lvl1pPr>
              <a:defRPr/>
            </a:lvl1pPr>
          </a:lstStyle>
          <a:p>
            <a:pPr>
              <a:defRPr/>
            </a:pPr>
            <a:fld id="{F6F4D047-1466-4984-A12E-4217532254FD}" type="slidenum">
              <a:rPr lang="en-US" altLang="en-US"/>
              <a:pPr>
                <a:defRPr/>
              </a:pPr>
              <a:t>‹#›</a:t>
            </a:fld>
            <a:endParaRPr lang="en-US" altLang="en-US"/>
          </a:p>
        </p:txBody>
      </p:sp>
    </p:spTree>
    <p:extLst>
      <p:ext uri="{BB962C8B-B14F-4D97-AF65-F5344CB8AC3E}">
        <p14:creationId xmlns:p14="http://schemas.microsoft.com/office/powerpoint/2010/main" val="1401209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230E4205-B900-8ED6-2A83-FAAC11C84C6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0929DE1-8DCB-8226-DF03-7C4BC2BDF74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0331C390-733A-9D12-1159-CC2C550BD53B}"/>
              </a:ext>
            </a:extLst>
          </p:cNvPr>
          <p:cNvSpPr>
            <a:spLocks noGrp="1" noChangeArrowheads="1"/>
          </p:cNvSpPr>
          <p:nvPr>
            <p:ph type="sldNum" sz="quarter" idx="12"/>
          </p:nvPr>
        </p:nvSpPr>
        <p:spPr>
          <a:ln/>
        </p:spPr>
        <p:txBody>
          <a:bodyPr/>
          <a:lstStyle>
            <a:lvl1pPr>
              <a:defRPr/>
            </a:lvl1pPr>
          </a:lstStyle>
          <a:p>
            <a:pPr>
              <a:defRPr/>
            </a:pPr>
            <a:fld id="{419C070E-1C6E-4959-AB00-A60E2EFDC6E7}" type="slidenum">
              <a:rPr lang="en-US" altLang="en-US"/>
              <a:pPr>
                <a:defRPr/>
              </a:pPr>
              <a:t>‹#›</a:t>
            </a:fld>
            <a:endParaRPr lang="en-US" altLang="en-US"/>
          </a:p>
        </p:txBody>
      </p:sp>
    </p:spTree>
    <p:extLst>
      <p:ext uri="{BB962C8B-B14F-4D97-AF65-F5344CB8AC3E}">
        <p14:creationId xmlns:p14="http://schemas.microsoft.com/office/powerpoint/2010/main" val="3825915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E6"/>
            </a:gs>
            <a:gs pos="100000">
              <a:srgbClr val="D7D6AE"/>
            </a:gs>
          </a:gsLst>
          <a:lin ang="27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6CA8E8F-E19A-0291-F194-674BE0BDAE91}"/>
              </a:ext>
            </a:extLst>
          </p:cNvPr>
          <p:cNvSpPr>
            <a:spLocks noGrp="1" noChangeArrowheads="1"/>
          </p:cNvSpPr>
          <p:nvPr>
            <p:ph type="title"/>
          </p:nvPr>
        </p:nvSpPr>
        <p:spPr bwMode="auto">
          <a:xfrm>
            <a:off x="152400" y="1905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5485603-1551-303D-1104-FDFB59941335}"/>
              </a:ext>
            </a:extLst>
          </p:cNvPr>
          <p:cNvSpPr>
            <a:spLocks noGrp="1" noChangeArrowheads="1"/>
          </p:cNvSpPr>
          <p:nvPr>
            <p:ph type="body" idx="1"/>
          </p:nvPr>
        </p:nvSpPr>
        <p:spPr bwMode="auto">
          <a:xfrm>
            <a:off x="152400" y="914400"/>
            <a:ext cx="8686800" cy="54102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a:extLst>
              <a:ext uri="{FF2B5EF4-FFF2-40B4-BE49-F238E27FC236}">
                <a16:creationId xmlns:a16="http://schemas.microsoft.com/office/drawing/2014/main" id="{C55E5219-98A6-9F0D-23BA-8F5278FE4E95}"/>
              </a:ext>
            </a:extLst>
          </p:cNvPr>
          <p:cNvSpPr>
            <a:spLocks noGrp="1" noChangeArrowheads="1"/>
          </p:cNvSpPr>
          <p:nvPr>
            <p:ph type="dt" sz="half" idx="2"/>
          </p:nvPr>
        </p:nvSpPr>
        <p:spPr bwMode="auto">
          <a:xfrm>
            <a:off x="152400" y="6400800"/>
            <a:ext cx="2438400" cy="320675"/>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solidFill>
                  <a:srgbClr val="008000"/>
                </a:solidFill>
                <a:latin typeface="Arial" charset="0"/>
                <a:ea typeface="+mn-ea"/>
              </a:defRPr>
            </a:lvl1pPr>
          </a:lstStyle>
          <a:p>
            <a:pPr>
              <a:defRPr/>
            </a:pPr>
            <a:endParaRPr lang="en-US"/>
          </a:p>
        </p:txBody>
      </p:sp>
      <p:sp>
        <p:nvSpPr>
          <p:cNvPr id="1029" name="Rectangle 5">
            <a:extLst>
              <a:ext uri="{FF2B5EF4-FFF2-40B4-BE49-F238E27FC236}">
                <a16:creationId xmlns:a16="http://schemas.microsoft.com/office/drawing/2014/main" id="{A77F44BB-C5A6-24A8-93E9-A37012311EB2}"/>
              </a:ext>
            </a:extLst>
          </p:cNvPr>
          <p:cNvSpPr>
            <a:spLocks noGrp="1" noChangeArrowheads="1"/>
          </p:cNvSpPr>
          <p:nvPr>
            <p:ph type="ftr" sz="quarter" idx="3"/>
          </p:nvPr>
        </p:nvSpPr>
        <p:spPr bwMode="auto">
          <a:xfrm>
            <a:off x="2667000" y="6400800"/>
            <a:ext cx="3810000" cy="320675"/>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solidFill>
                  <a:srgbClr val="008000"/>
                </a:solidFill>
                <a:latin typeface="Arial" charset="0"/>
                <a:ea typeface="+mn-ea"/>
              </a:defRPr>
            </a:lvl1pPr>
          </a:lstStyle>
          <a:p>
            <a:pPr>
              <a:defRPr/>
            </a:pPr>
            <a:endParaRPr lang="en-US"/>
          </a:p>
        </p:txBody>
      </p:sp>
      <p:sp>
        <p:nvSpPr>
          <p:cNvPr id="1030" name="Rectangle 6">
            <a:extLst>
              <a:ext uri="{FF2B5EF4-FFF2-40B4-BE49-F238E27FC236}">
                <a16:creationId xmlns:a16="http://schemas.microsoft.com/office/drawing/2014/main" id="{7EFBF3D4-254A-34A8-B5D9-483AF57610E1}"/>
              </a:ext>
            </a:extLst>
          </p:cNvPr>
          <p:cNvSpPr>
            <a:spLocks noGrp="1" noChangeArrowheads="1"/>
          </p:cNvSpPr>
          <p:nvPr>
            <p:ph type="sldNum" sz="quarter" idx="4"/>
          </p:nvPr>
        </p:nvSpPr>
        <p:spPr bwMode="auto">
          <a:xfrm>
            <a:off x="6553200" y="6400800"/>
            <a:ext cx="2286000" cy="320675"/>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smtClean="0">
                <a:solidFill>
                  <a:srgbClr val="008000"/>
                </a:solidFill>
              </a:defRPr>
            </a:lvl1pPr>
          </a:lstStyle>
          <a:p>
            <a:pPr>
              <a:defRPr/>
            </a:pPr>
            <a:fld id="{741707A2-2D42-485B-86FC-8AA57D30248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l" rtl="0" eaLnBrk="0" fontAlgn="base" hangingPunct="0">
        <a:spcBef>
          <a:spcPct val="0"/>
        </a:spcBef>
        <a:spcAft>
          <a:spcPct val="0"/>
        </a:spcAft>
        <a:defRPr sz="4000">
          <a:solidFill>
            <a:srgbClr val="0070C0"/>
          </a:solidFill>
          <a:latin typeface="Calibri Light" panose="020F0302020204030204" pitchFamily="34" charset="0"/>
          <a:ea typeface="MS PGothic" panose="020B0600070205080204" pitchFamily="34" charset="-128"/>
          <a:cs typeface="+mj-cs"/>
        </a:defRPr>
      </a:lvl1pPr>
      <a:lvl2pPr algn="l" rtl="0" eaLnBrk="0" fontAlgn="base" hangingPunct="0">
        <a:spcBef>
          <a:spcPct val="0"/>
        </a:spcBef>
        <a:spcAft>
          <a:spcPct val="0"/>
        </a:spcAft>
        <a:defRPr sz="4000">
          <a:solidFill>
            <a:srgbClr val="0070C0"/>
          </a:solidFill>
          <a:effectLst>
            <a:outerShdw blurRad="38100" dist="38100" dir="2700000" algn="tl">
              <a:srgbClr val="000000"/>
            </a:outerShdw>
          </a:effectLst>
          <a:latin typeface="Calibri Light" panose="020F0302020204030204" pitchFamily="34" charset="0"/>
          <a:ea typeface="MS PGothic" panose="020B0600070205080204" pitchFamily="34" charset="-128"/>
        </a:defRPr>
      </a:lvl2pPr>
      <a:lvl3pPr algn="l" rtl="0" eaLnBrk="0" fontAlgn="base" hangingPunct="0">
        <a:spcBef>
          <a:spcPct val="0"/>
        </a:spcBef>
        <a:spcAft>
          <a:spcPct val="0"/>
        </a:spcAft>
        <a:defRPr sz="4000">
          <a:solidFill>
            <a:srgbClr val="0070C0"/>
          </a:solidFill>
          <a:effectLst>
            <a:outerShdw blurRad="38100" dist="38100" dir="2700000" algn="tl">
              <a:srgbClr val="000000"/>
            </a:outerShdw>
          </a:effectLst>
          <a:latin typeface="Calibri Light" panose="020F0302020204030204" pitchFamily="34" charset="0"/>
          <a:ea typeface="MS PGothic" panose="020B0600070205080204" pitchFamily="34" charset="-128"/>
        </a:defRPr>
      </a:lvl3pPr>
      <a:lvl4pPr algn="l" rtl="0" eaLnBrk="0" fontAlgn="base" hangingPunct="0">
        <a:spcBef>
          <a:spcPct val="0"/>
        </a:spcBef>
        <a:spcAft>
          <a:spcPct val="0"/>
        </a:spcAft>
        <a:defRPr sz="4000">
          <a:solidFill>
            <a:srgbClr val="0070C0"/>
          </a:solidFill>
          <a:effectLst>
            <a:outerShdw blurRad="38100" dist="38100" dir="2700000" algn="tl">
              <a:srgbClr val="000000"/>
            </a:outerShdw>
          </a:effectLst>
          <a:latin typeface="Calibri Light" panose="020F0302020204030204" pitchFamily="34" charset="0"/>
          <a:ea typeface="MS PGothic" panose="020B0600070205080204" pitchFamily="34" charset="-128"/>
        </a:defRPr>
      </a:lvl4pPr>
      <a:lvl5pPr algn="l" rtl="0" eaLnBrk="0" fontAlgn="base" hangingPunct="0">
        <a:spcBef>
          <a:spcPct val="0"/>
        </a:spcBef>
        <a:spcAft>
          <a:spcPct val="0"/>
        </a:spcAft>
        <a:defRPr sz="4000">
          <a:solidFill>
            <a:srgbClr val="0070C0"/>
          </a:solidFill>
          <a:effectLst>
            <a:outerShdw blurRad="38100" dist="38100" dir="2700000" algn="tl">
              <a:srgbClr val="000000"/>
            </a:outerShdw>
          </a:effectLst>
          <a:latin typeface="Calibri Light" panose="020F0302020204030204" pitchFamily="34" charset="0"/>
          <a:ea typeface="MS PGothic" panose="020B0600070205080204" pitchFamily="34" charset="-128"/>
        </a:defRPr>
      </a:lvl5pPr>
      <a:lvl6pPr marL="4572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6pPr>
      <a:lvl7pPr marL="9144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7pPr>
      <a:lvl8pPr marL="13716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8pPr>
      <a:lvl9pPr marL="18288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3" Type="http://schemas.openxmlformats.org/officeDocument/2006/relationships/image" Target="../media/image810.png"/><Relationship Id="rId18" Type="http://schemas.openxmlformats.org/officeDocument/2006/relationships/customXml" Target="../ink/ink8.xml"/><Relationship Id="rId26" Type="http://schemas.openxmlformats.org/officeDocument/2006/relationships/customXml" Target="../ink/ink12.xml"/><Relationship Id="rId39" Type="http://schemas.openxmlformats.org/officeDocument/2006/relationships/image" Target="../media/image21.png"/><Relationship Id="rId21" Type="http://schemas.openxmlformats.org/officeDocument/2006/relationships/image" Target="../media/image12.png"/><Relationship Id="rId34" Type="http://schemas.openxmlformats.org/officeDocument/2006/relationships/customXml" Target="../ink/ink16.xml"/><Relationship Id="rId42" Type="http://schemas.openxmlformats.org/officeDocument/2006/relationships/customXml" Target="../ink/ink20.xml"/><Relationship Id="rId7" Type="http://schemas.openxmlformats.org/officeDocument/2006/relationships/image" Target="../media/image510.png"/><Relationship Id="rId2" Type="http://schemas.openxmlformats.org/officeDocument/2006/relationships/notesSlide" Target="../notesSlides/notesSlide4.xm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16.png"/><Relationship Id="rId41"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73.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20.png"/><Relationship Id="rId40" Type="http://schemas.openxmlformats.org/officeDocument/2006/relationships/customXml" Target="../ink/ink19.xml"/><Relationship Id="rId5" Type="http://schemas.openxmlformats.org/officeDocument/2006/relationships/image" Target="../media/image410.png"/><Relationship Id="rId15" Type="http://schemas.openxmlformats.org/officeDocument/2006/relationships/image" Target="../media/image910.png"/><Relationship Id="rId23" Type="http://schemas.openxmlformats.org/officeDocument/2006/relationships/image" Target="../media/image13.png"/><Relationship Id="rId28" Type="http://schemas.openxmlformats.org/officeDocument/2006/relationships/customXml" Target="../ink/ink13.xml"/><Relationship Id="rId36" Type="http://schemas.openxmlformats.org/officeDocument/2006/relationships/customXml" Target="../ink/ink17.xml"/><Relationship Id="rId10" Type="http://schemas.openxmlformats.org/officeDocument/2006/relationships/customXml" Target="../ink/ink4.xml"/><Relationship Id="rId19" Type="http://schemas.openxmlformats.org/officeDocument/2006/relationships/image" Target="../media/image11.png"/><Relationship Id="rId31" Type="http://schemas.openxmlformats.org/officeDocument/2006/relationships/image" Target="../media/image17.png"/><Relationship Id="rId4" Type="http://schemas.openxmlformats.org/officeDocument/2006/relationships/customXml" Target="../ink/ink1.xml"/><Relationship Id="rId9" Type="http://schemas.openxmlformats.org/officeDocument/2006/relationships/image" Target="../media/image610.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5.png"/><Relationship Id="rId30" Type="http://schemas.openxmlformats.org/officeDocument/2006/relationships/customXml" Target="../ink/ink14.xml"/><Relationship Id="rId35" Type="http://schemas.openxmlformats.org/officeDocument/2006/relationships/image" Target="../media/image19.png"/><Relationship Id="rId43" Type="http://schemas.openxmlformats.org/officeDocument/2006/relationships/image" Target="../media/image23.png"/><Relationship Id="rId8" Type="http://schemas.openxmlformats.org/officeDocument/2006/relationships/customXml" Target="../ink/ink3.xml"/><Relationship Id="rId3" Type="http://schemas.openxmlformats.org/officeDocument/2006/relationships/image" Target="../media/image10.jpeg"/><Relationship Id="rId12" Type="http://schemas.openxmlformats.org/officeDocument/2006/relationships/customXml" Target="../ink/ink5.xml"/><Relationship Id="rId17" Type="http://schemas.openxmlformats.org/officeDocument/2006/relationships/image" Target="../media/image1010.png"/><Relationship Id="rId25" Type="http://schemas.openxmlformats.org/officeDocument/2006/relationships/image" Target="../media/image14.png"/><Relationship Id="rId33" Type="http://schemas.openxmlformats.org/officeDocument/2006/relationships/image" Target="../media/image18.png"/><Relationship Id="rId38" Type="http://schemas.openxmlformats.org/officeDocument/2006/relationships/customXml" Target="../ink/ink18.xml"/></Relationships>
</file>

<file path=ppt/slides/_rels/slide16.xml.rels><?xml version="1.0" encoding="UTF-8" standalone="yes"?>
<Relationships xmlns="http://schemas.openxmlformats.org/package/2006/relationships"><Relationship Id="rId26" Type="http://schemas.openxmlformats.org/officeDocument/2006/relationships/customXml" Target="../ink/ink32.xml"/><Relationship Id="rId21" Type="http://schemas.openxmlformats.org/officeDocument/2006/relationships/image" Target="../media/image32.png"/><Relationship Id="rId42" Type="http://schemas.openxmlformats.org/officeDocument/2006/relationships/customXml" Target="../ink/ink40.xml"/><Relationship Id="rId47" Type="http://schemas.openxmlformats.org/officeDocument/2006/relationships/image" Target="../media/image45.png"/><Relationship Id="rId63" Type="http://schemas.openxmlformats.org/officeDocument/2006/relationships/image" Target="../media/image53.png"/><Relationship Id="rId68" Type="http://schemas.openxmlformats.org/officeDocument/2006/relationships/customXml" Target="../ink/ink53.xml"/><Relationship Id="rId84" Type="http://schemas.openxmlformats.org/officeDocument/2006/relationships/customXml" Target="../ink/ink61.xml"/><Relationship Id="rId89" Type="http://schemas.openxmlformats.org/officeDocument/2006/relationships/image" Target="../media/image66.png"/><Relationship Id="rId16" Type="http://schemas.openxmlformats.org/officeDocument/2006/relationships/customXml" Target="../ink/ink27.xml"/><Relationship Id="rId11" Type="http://schemas.openxmlformats.org/officeDocument/2006/relationships/image" Target="../media/image27.png"/><Relationship Id="rId32" Type="http://schemas.openxmlformats.org/officeDocument/2006/relationships/customXml" Target="../ink/ink35.xml"/><Relationship Id="rId37" Type="http://schemas.openxmlformats.org/officeDocument/2006/relationships/image" Target="../media/image40.png"/><Relationship Id="rId53" Type="http://schemas.openxmlformats.org/officeDocument/2006/relationships/image" Target="../media/image48.png"/><Relationship Id="rId58" Type="http://schemas.openxmlformats.org/officeDocument/2006/relationships/customXml" Target="../ink/ink48.xml"/><Relationship Id="rId74" Type="http://schemas.openxmlformats.org/officeDocument/2006/relationships/customXml" Target="../ink/ink56.xml"/><Relationship Id="rId79" Type="http://schemas.openxmlformats.org/officeDocument/2006/relationships/image" Target="../media/image61.png"/><Relationship Id="rId5" Type="http://schemas.openxmlformats.org/officeDocument/2006/relationships/image" Target="../media/image24.png"/><Relationship Id="rId90" Type="http://schemas.openxmlformats.org/officeDocument/2006/relationships/customXml" Target="../ink/ink64.xml"/><Relationship Id="rId95" Type="http://schemas.openxmlformats.org/officeDocument/2006/relationships/image" Target="../media/image69.png"/><Relationship Id="rId22" Type="http://schemas.openxmlformats.org/officeDocument/2006/relationships/customXml" Target="../ink/ink30.xml"/><Relationship Id="rId27" Type="http://schemas.openxmlformats.org/officeDocument/2006/relationships/image" Target="../media/image35.png"/><Relationship Id="rId43" Type="http://schemas.openxmlformats.org/officeDocument/2006/relationships/image" Target="../media/image43.png"/><Relationship Id="rId48" Type="http://schemas.openxmlformats.org/officeDocument/2006/relationships/customXml" Target="../ink/ink43.xml"/><Relationship Id="rId64" Type="http://schemas.openxmlformats.org/officeDocument/2006/relationships/customXml" Target="../ink/ink51.xml"/><Relationship Id="rId69" Type="http://schemas.openxmlformats.org/officeDocument/2006/relationships/image" Target="../media/image56.png"/><Relationship Id="rId80" Type="http://schemas.openxmlformats.org/officeDocument/2006/relationships/customXml" Target="../ink/ink59.xml"/><Relationship Id="rId85" Type="http://schemas.openxmlformats.org/officeDocument/2006/relationships/image" Target="../media/image64.png"/><Relationship Id="rId3" Type="http://schemas.openxmlformats.org/officeDocument/2006/relationships/image" Target="../media/image10.jpeg"/><Relationship Id="rId12" Type="http://schemas.openxmlformats.org/officeDocument/2006/relationships/customXml" Target="../ink/ink25.xml"/><Relationship Id="rId17" Type="http://schemas.openxmlformats.org/officeDocument/2006/relationships/image" Target="../media/image30.png"/><Relationship Id="rId25" Type="http://schemas.openxmlformats.org/officeDocument/2006/relationships/image" Target="../media/image34.png"/><Relationship Id="rId33" Type="http://schemas.openxmlformats.org/officeDocument/2006/relationships/image" Target="../media/image38.png"/><Relationship Id="rId38" Type="http://schemas.openxmlformats.org/officeDocument/2006/relationships/customXml" Target="../ink/ink38.xml"/><Relationship Id="rId46" Type="http://schemas.openxmlformats.org/officeDocument/2006/relationships/customXml" Target="../ink/ink42.xml"/><Relationship Id="rId59" Type="http://schemas.openxmlformats.org/officeDocument/2006/relationships/image" Target="../media/image51.png"/><Relationship Id="rId67" Type="http://schemas.openxmlformats.org/officeDocument/2006/relationships/image" Target="../media/image55.png"/><Relationship Id="rId20" Type="http://schemas.openxmlformats.org/officeDocument/2006/relationships/customXml" Target="../ink/ink29.xml"/><Relationship Id="rId41" Type="http://schemas.openxmlformats.org/officeDocument/2006/relationships/image" Target="../media/image42.png"/><Relationship Id="rId54" Type="http://schemas.openxmlformats.org/officeDocument/2006/relationships/customXml" Target="../ink/ink46.xml"/><Relationship Id="rId62" Type="http://schemas.openxmlformats.org/officeDocument/2006/relationships/customXml" Target="../ink/ink50.xml"/><Relationship Id="rId70" Type="http://schemas.openxmlformats.org/officeDocument/2006/relationships/customXml" Target="../ink/ink54.xml"/><Relationship Id="rId75" Type="http://schemas.openxmlformats.org/officeDocument/2006/relationships/image" Target="../media/image59.png"/><Relationship Id="rId83" Type="http://schemas.openxmlformats.org/officeDocument/2006/relationships/image" Target="../media/image63.png"/><Relationship Id="rId88" Type="http://schemas.openxmlformats.org/officeDocument/2006/relationships/customXml" Target="../ink/ink63.xml"/><Relationship Id="rId91" Type="http://schemas.openxmlformats.org/officeDocument/2006/relationships/image" Target="../media/image67.png"/><Relationship Id="rId96" Type="http://schemas.openxmlformats.org/officeDocument/2006/relationships/customXml" Target="../ink/ink67.xml"/><Relationship Id="rId1" Type="http://schemas.openxmlformats.org/officeDocument/2006/relationships/slideLayout" Target="../slideLayouts/slideLayout2.xml"/><Relationship Id="rId6" Type="http://schemas.openxmlformats.org/officeDocument/2006/relationships/customXml" Target="../ink/ink22.xml"/><Relationship Id="rId15" Type="http://schemas.openxmlformats.org/officeDocument/2006/relationships/image" Target="../media/image29.png"/><Relationship Id="rId23" Type="http://schemas.openxmlformats.org/officeDocument/2006/relationships/image" Target="../media/image33.png"/><Relationship Id="rId28" Type="http://schemas.openxmlformats.org/officeDocument/2006/relationships/customXml" Target="../ink/ink33.xml"/><Relationship Id="rId36" Type="http://schemas.openxmlformats.org/officeDocument/2006/relationships/customXml" Target="../ink/ink37.xml"/><Relationship Id="rId49" Type="http://schemas.openxmlformats.org/officeDocument/2006/relationships/image" Target="../media/image46.png"/><Relationship Id="rId57" Type="http://schemas.openxmlformats.org/officeDocument/2006/relationships/image" Target="../media/image50.png"/><Relationship Id="rId10" Type="http://schemas.openxmlformats.org/officeDocument/2006/relationships/customXml" Target="../ink/ink24.xml"/><Relationship Id="rId31" Type="http://schemas.openxmlformats.org/officeDocument/2006/relationships/image" Target="../media/image37.png"/><Relationship Id="rId44" Type="http://schemas.openxmlformats.org/officeDocument/2006/relationships/customXml" Target="../ink/ink41.xml"/><Relationship Id="rId52" Type="http://schemas.openxmlformats.org/officeDocument/2006/relationships/customXml" Target="../ink/ink45.xml"/><Relationship Id="rId60" Type="http://schemas.openxmlformats.org/officeDocument/2006/relationships/customXml" Target="../ink/ink49.xml"/><Relationship Id="rId65" Type="http://schemas.openxmlformats.org/officeDocument/2006/relationships/image" Target="../media/image54.png"/><Relationship Id="rId73" Type="http://schemas.openxmlformats.org/officeDocument/2006/relationships/image" Target="../media/image58.png"/><Relationship Id="rId78" Type="http://schemas.openxmlformats.org/officeDocument/2006/relationships/customXml" Target="../ink/ink58.xml"/><Relationship Id="rId81" Type="http://schemas.openxmlformats.org/officeDocument/2006/relationships/image" Target="../media/image62.png"/><Relationship Id="rId86" Type="http://schemas.openxmlformats.org/officeDocument/2006/relationships/customXml" Target="../ink/ink62.xml"/><Relationship Id="rId94" Type="http://schemas.openxmlformats.org/officeDocument/2006/relationships/customXml" Target="../ink/ink66.xml"/><Relationship Id="rId99" Type="http://schemas.openxmlformats.org/officeDocument/2006/relationships/image" Target="../media/image71.png"/><Relationship Id="rId4" Type="http://schemas.openxmlformats.org/officeDocument/2006/relationships/customXml" Target="../ink/ink21.xml"/><Relationship Id="rId9" Type="http://schemas.openxmlformats.org/officeDocument/2006/relationships/image" Target="../media/image26.png"/><Relationship Id="rId13" Type="http://schemas.openxmlformats.org/officeDocument/2006/relationships/image" Target="../media/image28.png"/><Relationship Id="rId18" Type="http://schemas.openxmlformats.org/officeDocument/2006/relationships/customXml" Target="../ink/ink28.xml"/><Relationship Id="rId39" Type="http://schemas.openxmlformats.org/officeDocument/2006/relationships/image" Target="../media/image41.png"/><Relationship Id="rId34" Type="http://schemas.openxmlformats.org/officeDocument/2006/relationships/customXml" Target="../ink/ink36.xml"/><Relationship Id="rId50" Type="http://schemas.openxmlformats.org/officeDocument/2006/relationships/customXml" Target="../ink/ink44.xml"/><Relationship Id="rId55" Type="http://schemas.openxmlformats.org/officeDocument/2006/relationships/image" Target="../media/image49.png"/><Relationship Id="rId76" Type="http://schemas.openxmlformats.org/officeDocument/2006/relationships/customXml" Target="../ink/ink57.xml"/><Relationship Id="rId97" Type="http://schemas.openxmlformats.org/officeDocument/2006/relationships/image" Target="../media/image70.png"/><Relationship Id="rId7" Type="http://schemas.openxmlformats.org/officeDocument/2006/relationships/image" Target="../media/image25.png"/><Relationship Id="rId71" Type="http://schemas.openxmlformats.org/officeDocument/2006/relationships/image" Target="../media/image57.png"/><Relationship Id="rId92" Type="http://schemas.openxmlformats.org/officeDocument/2006/relationships/customXml" Target="../ink/ink65.xml"/><Relationship Id="rId2" Type="http://schemas.openxmlformats.org/officeDocument/2006/relationships/notesSlide" Target="../notesSlides/notesSlide5.xml"/><Relationship Id="rId29" Type="http://schemas.openxmlformats.org/officeDocument/2006/relationships/image" Target="../media/image36.png"/><Relationship Id="rId24" Type="http://schemas.openxmlformats.org/officeDocument/2006/relationships/customXml" Target="../ink/ink31.xml"/><Relationship Id="rId40" Type="http://schemas.openxmlformats.org/officeDocument/2006/relationships/customXml" Target="../ink/ink39.xml"/><Relationship Id="rId45" Type="http://schemas.openxmlformats.org/officeDocument/2006/relationships/image" Target="../media/image44.png"/><Relationship Id="rId66" Type="http://schemas.openxmlformats.org/officeDocument/2006/relationships/customXml" Target="../ink/ink52.xml"/><Relationship Id="rId87" Type="http://schemas.openxmlformats.org/officeDocument/2006/relationships/image" Target="../media/image65.png"/><Relationship Id="rId61" Type="http://schemas.openxmlformats.org/officeDocument/2006/relationships/image" Target="../media/image52.png"/><Relationship Id="rId82" Type="http://schemas.openxmlformats.org/officeDocument/2006/relationships/customXml" Target="../ink/ink60.xml"/><Relationship Id="rId19" Type="http://schemas.openxmlformats.org/officeDocument/2006/relationships/image" Target="../media/image31.png"/><Relationship Id="rId14" Type="http://schemas.openxmlformats.org/officeDocument/2006/relationships/customXml" Target="../ink/ink26.xml"/><Relationship Id="rId30" Type="http://schemas.openxmlformats.org/officeDocument/2006/relationships/customXml" Target="../ink/ink34.xml"/><Relationship Id="rId35" Type="http://schemas.openxmlformats.org/officeDocument/2006/relationships/image" Target="../media/image39.png"/><Relationship Id="rId56" Type="http://schemas.openxmlformats.org/officeDocument/2006/relationships/customXml" Target="../ink/ink47.xml"/><Relationship Id="rId77" Type="http://schemas.openxmlformats.org/officeDocument/2006/relationships/image" Target="../media/image60.png"/><Relationship Id="rId8" Type="http://schemas.openxmlformats.org/officeDocument/2006/relationships/customXml" Target="../ink/ink23.xml"/><Relationship Id="rId51" Type="http://schemas.openxmlformats.org/officeDocument/2006/relationships/image" Target="../media/image47.png"/><Relationship Id="rId72" Type="http://schemas.openxmlformats.org/officeDocument/2006/relationships/customXml" Target="../ink/ink55.xml"/><Relationship Id="rId93" Type="http://schemas.openxmlformats.org/officeDocument/2006/relationships/image" Target="../media/image68.png"/><Relationship Id="rId98" Type="http://schemas.openxmlformats.org/officeDocument/2006/relationships/customXml" Target="../ink/ink68.xml"/></Relationships>
</file>

<file path=ppt/slides/_rels/slide1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3.svg"/></Relationships>
</file>

<file path=ppt/slides/_rels/slide1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3.svg"/></Relationships>
</file>

<file path=ppt/slides/_rels/slide1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3.svg"/></Relationships>
</file>

<file path=ppt/slides/_rels/slide2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3.svg"/></Relationships>
</file>

<file path=ppt/slides/_rels/slide2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3.svg"/></Relationships>
</file>

<file path=ppt/slides/_rels/slide2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4.gif"/><Relationship Id="rId4" Type="http://schemas.openxmlformats.org/officeDocument/2006/relationships/image" Target="../media/image73.svg"/></Relationships>
</file>

<file path=ppt/slides/_rels/slide2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3.svg"/></Relationships>
</file>

<file path=ppt/slides/_rels/slide25.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77.svg"/><Relationship Id="rId4" Type="http://schemas.openxmlformats.org/officeDocument/2006/relationships/image" Target="../media/image76.png"/></Relationships>
</file>

<file path=ppt/slides/_rels/slide2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3.svg"/></Relationships>
</file>

<file path=ppt/slides/_rels/slide2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3.svg"/></Relationships>
</file>

<file path=ppt/slides/_rels/slide2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74.gif"/><Relationship Id="rId4" Type="http://schemas.openxmlformats.org/officeDocument/2006/relationships/image" Target="../media/image73.sv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EB455-AC48-CA09-AB7C-D9DD54C2678B}"/>
              </a:ext>
            </a:extLst>
          </p:cNvPr>
          <p:cNvSpPr>
            <a:spLocks noGrp="1"/>
          </p:cNvSpPr>
          <p:nvPr>
            <p:ph type="title"/>
          </p:nvPr>
        </p:nvSpPr>
        <p:spPr/>
        <p:txBody>
          <a:bodyPr/>
          <a:lstStyle/>
          <a:p>
            <a:pPr>
              <a:defRPr/>
            </a:pPr>
            <a:r>
              <a:rPr lang="en-US" dirty="0">
                <a:ea typeface="ＭＳ Ｐゴシック" pitchFamily="34" charset="-128"/>
              </a:rPr>
              <a:t>Appendix I</a:t>
            </a:r>
          </a:p>
        </p:txBody>
      </p:sp>
      <p:sp>
        <p:nvSpPr>
          <p:cNvPr id="4" name="Content Placeholder 3">
            <a:extLst>
              <a:ext uri="{FF2B5EF4-FFF2-40B4-BE49-F238E27FC236}">
                <a16:creationId xmlns:a16="http://schemas.microsoft.com/office/drawing/2014/main" id="{6434743A-0BBB-1669-BFB2-350F34B55AA9}"/>
              </a:ext>
            </a:extLst>
          </p:cNvPr>
          <p:cNvSpPr>
            <a:spLocks noGrp="1"/>
          </p:cNvSpPr>
          <p:nvPr>
            <p:ph idx="1"/>
          </p:nvPr>
        </p:nvSpPr>
        <p:spPr/>
        <p:txBody>
          <a:bodyPr/>
          <a:lstStyle/>
          <a:p>
            <a:pPr>
              <a:defRPr/>
            </a:pP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a:extLst>
              <a:ext uri="{FF2B5EF4-FFF2-40B4-BE49-F238E27FC236}">
                <a16:creationId xmlns:a16="http://schemas.microsoft.com/office/drawing/2014/main" id="{F6EEEFF9-CF4D-835B-A9B5-049C0BAEBC3F}"/>
              </a:ext>
            </a:extLst>
          </p:cNvPr>
          <p:cNvSpPr>
            <a:spLocks noGrp="1" noChangeArrowheads="1"/>
          </p:cNvSpPr>
          <p:nvPr>
            <p:ph type="title"/>
          </p:nvPr>
        </p:nvSpPr>
        <p:spPr/>
        <p:txBody>
          <a:bodyPr/>
          <a:lstStyle/>
          <a:p>
            <a:pPr eaLnBrk="1" hangingPunct="1">
              <a:defRPr/>
            </a:pPr>
            <a:r>
              <a:rPr lang="en-US" sz="3600">
                <a:ea typeface="ＭＳ Ｐゴシック" pitchFamily="34" charset="-128"/>
              </a:rPr>
              <a:t>Buffer_clip pseudocode</a:t>
            </a:r>
          </a:p>
        </p:txBody>
      </p:sp>
      <p:sp>
        <p:nvSpPr>
          <p:cNvPr id="38916" name="Rectangle 3">
            <a:extLst>
              <a:ext uri="{FF2B5EF4-FFF2-40B4-BE49-F238E27FC236}">
                <a16:creationId xmlns:a16="http://schemas.microsoft.com/office/drawing/2014/main" id="{826F1C5A-6C15-500F-0848-E5C521C2E7A5}"/>
              </a:ext>
            </a:extLst>
          </p:cNvPr>
          <p:cNvSpPr>
            <a:spLocks noGrp="1" noChangeArrowheads="1"/>
          </p:cNvSpPr>
          <p:nvPr>
            <p:ph idx="1"/>
          </p:nvPr>
        </p:nvSpPr>
        <p:spPr/>
        <p:txBody>
          <a:bodyPr/>
          <a:lstStyle/>
          <a:p>
            <a:pPr eaLnBrk="1" hangingPunct="1">
              <a:buFontTx/>
              <a:buNone/>
              <a:defRPr/>
            </a:pPr>
            <a:r>
              <a:rPr lang="en-US" sz="2400" dirty="0">
                <a:ea typeface="ＭＳ Ｐゴシック" pitchFamily="34" charset="-128"/>
              </a:rPr>
              <a:t>GET number of arguments</a:t>
            </a:r>
          </a:p>
          <a:p>
            <a:pPr eaLnBrk="1" hangingPunct="1">
              <a:buFontTx/>
              <a:buNone/>
              <a:defRPr/>
            </a:pPr>
            <a:r>
              <a:rPr lang="en-US" sz="2400" dirty="0">
                <a:ea typeface="ＭＳ Ｐゴシック" pitchFamily="34" charset="-128"/>
              </a:rPr>
              <a:t>IF number of </a:t>
            </a:r>
            <a:r>
              <a:rPr lang="en-US" sz="2400" dirty="0" err="1">
                <a:ea typeface="ＭＳ Ｐゴシック" pitchFamily="34" charset="-128"/>
              </a:rPr>
              <a:t>args</a:t>
            </a:r>
            <a:r>
              <a:rPr lang="en-US" sz="2400" dirty="0">
                <a:ea typeface="ＭＳ Ｐゴシック" pitchFamily="34" charset="-128"/>
              </a:rPr>
              <a:t> &lt; 5</a:t>
            </a:r>
          </a:p>
          <a:p>
            <a:pPr eaLnBrk="1" hangingPunct="1">
              <a:buFontTx/>
              <a:buNone/>
              <a:defRPr/>
            </a:pPr>
            <a:r>
              <a:rPr lang="en-US" sz="2400" dirty="0">
                <a:ea typeface="ＭＳ Ｐゴシック" pitchFamily="34" charset="-128"/>
              </a:rPr>
              <a:t>           PRINT usage</a:t>
            </a:r>
            <a:br>
              <a:rPr lang="en-US" sz="2400" dirty="0">
                <a:ea typeface="ＭＳ Ｐゴシック" pitchFamily="34" charset="-128"/>
              </a:rPr>
            </a:br>
            <a:r>
              <a:rPr lang="en-US" sz="2400" dirty="0">
                <a:ea typeface="ＭＳ Ｐゴシック" pitchFamily="34" charset="-128"/>
              </a:rPr>
              <a:t>       EXIT code</a:t>
            </a:r>
          </a:p>
          <a:p>
            <a:pPr eaLnBrk="1" hangingPunct="1">
              <a:buFontTx/>
              <a:buNone/>
              <a:defRPr/>
            </a:pPr>
            <a:r>
              <a:rPr lang="en-US" sz="2400" dirty="0">
                <a:ea typeface="ＭＳ Ｐゴシック" pitchFamily="34" charset="-128"/>
              </a:rPr>
              <a:t>ENDIF </a:t>
            </a:r>
          </a:p>
          <a:p>
            <a:pPr eaLnBrk="1" hangingPunct="1">
              <a:buFontTx/>
              <a:buNone/>
              <a:defRPr/>
            </a:pPr>
            <a:r>
              <a:rPr lang="en-US" sz="2400" dirty="0">
                <a:ea typeface="ＭＳ Ｐゴシック" pitchFamily="34" charset="-128"/>
              </a:rPr>
              <a:t>SET fire damage</a:t>
            </a:r>
          </a:p>
          <a:p>
            <a:pPr eaLnBrk="1" hangingPunct="1">
              <a:buFontTx/>
              <a:buNone/>
              <a:defRPr/>
            </a:pPr>
            <a:r>
              <a:rPr lang="en-US" sz="2400" dirty="0">
                <a:ea typeface="ＭＳ Ｐゴシック" pitchFamily="34" charset="-128"/>
              </a:rPr>
              <a:t>SET park </a:t>
            </a:r>
          </a:p>
          <a:p>
            <a:pPr eaLnBrk="1" hangingPunct="1">
              <a:buFontTx/>
              <a:buNone/>
              <a:defRPr/>
            </a:pPr>
            <a:r>
              <a:rPr lang="en-US" sz="2400" dirty="0">
                <a:ea typeface="ＭＳ Ｐゴシック" pitchFamily="34" charset="-128"/>
              </a:rPr>
              <a:t>SET buffer distance </a:t>
            </a:r>
          </a:p>
          <a:p>
            <a:pPr eaLnBrk="1" hangingPunct="1">
              <a:buFontTx/>
              <a:buNone/>
              <a:defRPr/>
            </a:pPr>
            <a:r>
              <a:rPr lang="en-US" sz="2400" dirty="0">
                <a:ea typeface="ＭＳ Ｐゴシック" pitchFamily="34" charset="-128"/>
              </a:rPr>
              <a:t>SET workspace</a:t>
            </a:r>
          </a:p>
        </p:txBody>
      </p:sp>
      <p:sp>
        <p:nvSpPr>
          <p:cNvPr id="279556" name="Text Box 4">
            <a:extLst>
              <a:ext uri="{FF2B5EF4-FFF2-40B4-BE49-F238E27FC236}">
                <a16:creationId xmlns:a16="http://schemas.microsoft.com/office/drawing/2014/main" id="{62A186B5-7C60-6DFA-F27F-4964A91EEE4B}"/>
              </a:ext>
            </a:extLst>
          </p:cNvPr>
          <p:cNvSpPr txBox="1">
            <a:spLocks noChangeArrowheads="1"/>
          </p:cNvSpPr>
          <p:nvPr/>
        </p:nvSpPr>
        <p:spPr bwMode="auto">
          <a:xfrm>
            <a:off x="381000" y="4953000"/>
            <a:ext cx="3663950" cy="1552575"/>
          </a:xfrm>
          <a:prstGeom prst="rect">
            <a:avLst/>
          </a:prstGeom>
          <a:noFill/>
          <a:ln>
            <a:noFill/>
          </a:ln>
          <a:effec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sz="2400">
                <a:solidFill>
                  <a:srgbClr val="FF0066"/>
                </a:solidFill>
              </a:rPr>
              <a:t>All or nothing.  </a:t>
            </a:r>
          </a:p>
          <a:p>
            <a:pPr eaLnBrk="1" hangingPunct="1">
              <a:defRPr/>
            </a:pPr>
            <a:r>
              <a:rPr lang="en-US" sz="2400">
                <a:solidFill>
                  <a:srgbClr val="FF0066"/>
                </a:solidFill>
              </a:rPr>
              <a:t>How could we make</a:t>
            </a:r>
          </a:p>
          <a:p>
            <a:pPr eaLnBrk="1" hangingPunct="1">
              <a:defRPr/>
            </a:pPr>
            <a:r>
              <a:rPr lang="en-US" sz="2400">
                <a:solidFill>
                  <a:srgbClr val="FF0066"/>
                </a:solidFill>
              </a:rPr>
              <a:t>the last argument  (the workspace) optional?</a:t>
            </a:r>
          </a:p>
        </p:txBody>
      </p:sp>
      <p:sp>
        <p:nvSpPr>
          <p:cNvPr id="279560" name="Rectangle 8">
            <a:extLst>
              <a:ext uri="{FF2B5EF4-FFF2-40B4-BE49-F238E27FC236}">
                <a16:creationId xmlns:a16="http://schemas.microsoft.com/office/drawing/2014/main" id="{482EF128-0A91-1DF7-AE36-E3785CEA6A7B}"/>
              </a:ext>
            </a:extLst>
          </p:cNvPr>
          <p:cNvSpPr>
            <a:spLocks noChangeArrowheads="1"/>
          </p:cNvSpPr>
          <p:nvPr/>
        </p:nvSpPr>
        <p:spPr bwMode="auto">
          <a:xfrm>
            <a:off x="4114800" y="762000"/>
            <a:ext cx="4724400" cy="5943600"/>
          </a:xfrm>
          <a:prstGeom prst="rect">
            <a:avLst/>
          </a:prstGeom>
          <a:solidFill>
            <a:schemeClr val="bg1"/>
          </a:solidFill>
          <a:ln>
            <a:noFill/>
          </a:ln>
          <a:effectLst/>
        </p:spPr>
        <p:txBody>
          <a:bodyPr wrap="none" anchor="ctr"/>
          <a:lstStyle/>
          <a:p>
            <a:pPr eaLnBrk="1" hangingPunct="1">
              <a:defRPr/>
            </a:pPr>
            <a:endParaRPr lang="en-US">
              <a:latin typeface="Arial" charset="0"/>
              <a:ea typeface="ＭＳ Ｐゴシック" charset="0"/>
            </a:endParaRPr>
          </a:p>
        </p:txBody>
      </p:sp>
      <p:sp>
        <p:nvSpPr>
          <p:cNvPr id="279557" name="Rectangle 5">
            <a:extLst>
              <a:ext uri="{FF2B5EF4-FFF2-40B4-BE49-F238E27FC236}">
                <a16:creationId xmlns:a16="http://schemas.microsoft.com/office/drawing/2014/main" id="{708CF29F-4490-CC12-2DDC-7110B9A65118}"/>
              </a:ext>
            </a:extLst>
          </p:cNvPr>
          <p:cNvSpPr>
            <a:spLocks noChangeArrowheads="1"/>
          </p:cNvSpPr>
          <p:nvPr/>
        </p:nvSpPr>
        <p:spPr bwMode="auto">
          <a:xfrm>
            <a:off x="4191000" y="914400"/>
            <a:ext cx="4953000" cy="5410200"/>
          </a:xfrm>
          <a:prstGeom prst="rect">
            <a:avLst/>
          </a:prstGeom>
          <a:noFill/>
          <a:ln>
            <a:noFill/>
          </a:ln>
          <a:effectLst/>
        </p:spPr>
        <p:txBody>
          <a:bodyPr/>
          <a:lstStyle/>
          <a:p>
            <a:pPr marL="342900" indent="-342900" eaLnBrk="1" hangingPunct="1">
              <a:lnSpc>
                <a:spcPct val="90000"/>
              </a:lnSpc>
              <a:spcBef>
                <a:spcPct val="20000"/>
              </a:spcBef>
              <a:defRPr/>
            </a:pPr>
            <a:r>
              <a:rPr lang="en-US" sz="2400">
                <a:ea typeface="ＭＳ Ｐゴシック" pitchFamily="34" charset="-128"/>
              </a:rPr>
              <a:t>GET number of arguments</a:t>
            </a:r>
          </a:p>
          <a:p>
            <a:pPr marL="342900" indent="-342900" eaLnBrk="1" hangingPunct="1">
              <a:lnSpc>
                <a:spcPct val="90000"/>
              </a:lnSpc>
              <a:spcBef>
                <a:spcPct val="20000"/>
              </a:spcBef>
              <a:defRPr/>
            </a:pPr>
            <a:r>
              <a:rPr lang="en-US" sz="2400">
                <a:ea typeface="ＭＳ Ｐゴシック" pitchFamily="34" charset="-128"/>
              </a:rPr>
              <a:t>IF number of arguments &lt; 4</a:t>
            </a:r>
            <a:br>
              <a:rPr lang="en-US" sz="2400">
                <a:ea typeface="ＭＳ Ｐゴシック" pitchFamily="34" charset="-128"/>
              </a:rPr>
            </a:br>
            <a:r>
              <a:rPr lang="en-US" sz="2400">
                <a:ea typeface="ＭＳ Ｐゴシック" pitchFamily="34" charset="-128"/>
              </a:rPr>
              <a:t>        PRINT usage</a:t>
            </a:r>
            <a:br>
              <a:rPr lang="en-US" sz="2400">
                <a:ea typeface="ＭＳ Ｐゴシック" pitchFamily="34" charset="-128"/>
              </a:rPr>
            </a:br>
            <a:r>
              <a:rPr lang="en-US" sz="2400">
                <a:ea typeface="ＭＳ Ｐゴシック" pitchFamily="34" charset="-128"/>
              </a:rPr>
              <a:t>        EXIT code</a:t>
            </a:r>
          </a:p>
          <a:p>
            <a:pPr marL="342900" indent="-342900" eaLnBrk="1" hangingPunct="1">
              <a:lnSpc>
                <a:spcPct val="90000"/>
              </a:lnSpc>
              <a:spcBef>
                <a:spcPct val="20000"/>
              </a:spcBef>
              <a:defRPr/>
            </a:pPr>
            <a:endParaRPr lang="en-US" sz="2400">
              <a:ea typeface="ＭＳ Ｐゴシック" pitchFamily="34" charset="-128"/>
            </a:endParaRPr>
          </a:p>
          <a:p>
            <a:pPr marL="342900" indent="-342900" eaLnBrk="1" hangingPunct="1">
              <a:lnSpc>
                <a:spcPct val="90000"/>
              </a:lnSpc>
              <a:spcBef>
                <a:spcPct val="20000"/>
              </a:spcBef>
              <a:defRPr/>
            </a:pPr>
            <a:r>
              <a:rPr lang="en-US" sz="2400">
                <a:ea typeface="ＭＳ Ｐゴシック" pitchFamily="34" charset="-128"/>
              </a:rPr>
              <a:t>IF number of args is 4</a:t>
            </a:r>
          </a:p>
          <a:p>
            <a:pPr marL="342900" indent="-342900" eaLnBrk="1" hangingPunct="1">
              <a:lnSpc>
                <a:spcPct val="90000"/>
              </a:lnSpc>
              <a:spcBef>
                <a:spcPct val="20000"/>
              </a:spcBef>
              <a:defRPr/>
            </a:pPr>
            <a:r>
              <a:rPr lang="en-US" sz="2400">
                <a:ea typeface="ＭＳ Ｐゴシック" pitchFamily="34" charset="-128"/>
              </a:rPr>
              <a:t>           PRINT warning</a:t>
            </a:r>
            <a:br>
              <a:rPr lang="en-US" sz="2400">
                <a:ea typeface="ＭＳ Ｐゴシック" pitchFamily="34" charset="-128"/>
              </a:rPr>
            </a:br>
            <a:r>
              <a:rPr lang="en-US" sz="2400">
                <a:ea typeface="ＭＳ Ｐゴシック" pitchFamily="34" charset="-128"/>
              </a:rPr>
              <a:t>       SET workspace to default</a:t>
            </a:r>
          </a:p>
          <a:p>
            <a:pPr marL="342900" indent="-342900" eaLnBrk="1" hangingPunct="1">
              <a:lnSpc>
                <a:spcPct val="90000"/>
              </a:lnSpc>
              <a:spcBef>
                <a:spcPct val="20000"/>
              </a:spcBef>
              <a:defRPr/>
            </a:pPr>
            <a:r>
              <a:rPr lang="en-US" sz="2400">
                <a:ea typeface="ＭＳ Ｐゴシック" pitchFamily="34" charset="-128"/>
              </a:rPr>
              <a:t>ELSE</a:t>
            </a:r>
          </a:p>
          <a:p>
            <a:pPr marL="342900" indent="-342900" eaLnBrk="1" hangingPunct="1">
              <a:lnSpc>
                <a:spcPct val="90000"/>
              </a:lnSpc>
              <a:spcBef>
                <a:spcPct val="20000"/>
              </a:spcBef>
              <a:defRPr/>
            </a:pPr>
            <a:r>
              <a:rPr lang="en-US" sz="2400">
                <a:ea typeface="ＭＳ Ｐゴシック" pitchFamily="34" charset="-128"/>
              </a:rPr>
              <a:t>           SET workspace to last arg</a:t>
            </a:r>
          </a:p>
          <a:p>
            <a:pPr marL="342900" indent="-342900" eaLnBrk="1" hangingPunct="1">
              <a:lnSpc>
                <a:spcPct val="90000"/>
              </a:lnSpc>
              <a:spcBef>
                <a:spcPct val="20000"/>
              </a:spcBef>
              <a:defRPr/>
            </a:pPr>
            <a:r>
              <a:rPr lang="en-US" sz="2400">
                <a:ea typeface="ＭＳ Ｐゴシック" pitchFamily="34" charset="-128"/>
              </a:rPr>
              <a:t>ENDIF</a:t>
            </a:r>
          </a:p>
          <a:p>
            <a:pPr marL="342900" indent="-342900" eaLnBrk="1" hangingPunct="1">
              <a:lnSpc>
                <a:spcPct val="90000"/>
              </a:lnSpc>
              <a:spcBef>
                <a:spcPct val="20000"/>
              </a:spcBef>
              <a:defRPr/>
            </a:pPr>
            <a:endParaRPr lang="en-US" sz="2400">
              <a:ea typeface="ＭＳ Ｐゴシック" pitchFamily="34" charset="-128"/>
            </a:endParaRPr>
          </a:p>
          <a:p>
            <a:pPr marL="342900" indent="-342900" eaLnBrk="1" hangingPunct="1">
              <a:lnSpc>
                <a:spcPct val="90000"/>
              </a:lnSpc>
              <a:spcBef>
                <a:spcPct val="20000"/>
              </a:spcBef>
              <a:defRPr/>
            </a:pPr>
            <a:r>
              <a:rPr lang="en-US" sz="2400">
                <a:ea typeface="ＭＳ Ｐゴシック" pitchFamily="34" charset="-128"/>
              </a:rPr>
              <a:t>SET fire damage</a:t>
            </a:r>
          </a:p>
          <a:p>
            <a:pPr marL="342900" indent="-342900" eaLnBrk="1" hangingPunct="1">
              <a:lnSpc>
                <a:spcPct val="90000"/>
              </a:lnSpc>
              <a:spcBef>
                <a:spcPct val="20000"/>
              </a:spcBef>
              <a:defRPr/>
            </a:pPr>
            <a:r>
              <a:rPr lang="en-US" sz="2400">
                <a:ea typeface="ＭＳ Ｐゴシック" pitchFamily="34" charset="-128"/>
              </a:rPr>
              <a:t>SET park</a:t>
            </a:r>
          </a:p>
          <a:p>
            <a:pPr marL="342900" indent="-342900" eaLnBrk="1" hangingPunct="1">
              <a:lnSpc>
                <a:spcPct val="90000"/>
              </a:lnSpc>
              <a:spcBef>
                <a:spcPct val="20000"/>
              </a:spcBef>
              <a:defRPr/>
            </a:pPr>
            <a:r>
              <a:rPr lang="en-US" sz="2400">
                <a:ea typeface="ＭＳ Ｐゴシック" pitchFamily="34" charset="-128"/>
              </a:rPr>
              <a:t>SET buffer distance</a:t>
            </a:r>
          </a:p>
        </p:txBody>
      </p:sp>
      <p:sp>
        <p:nvSpPr>
          <p:cNvPr id="279561" name="Line 9">
            <a:extLst>
              <a:ext uri="{FF2B5EF4-FFF2-40B4-BE49-F238E27FC236}">
                <a16:creationId xmlns:a16="http://schemas.microsoft.com/office/drawing/2014/main" id="{5678A784-2046-EA2A-F44B-DF1F844129B0}"/>
              </a:ext>
            </a:extLst>
          </p:cNvPr>
          <p:cNvSpPr>
            <a:spLocks noChangeShapeType="1"/>
          </p:cNvSpPr>
          <p:nvPr/>
        </p:nvSpPr>
        <p:spPr bwMode="auto">
          <a:xfrm flipV="1">
            <a:off x="2667000" y="4038600"/>
            <a:ext cx="1066800" cy="1371600"/>
          </a:xfrm>
          <a:prstGeom prst="line">
            <a:avLst/>
          </a:prstGeom>
          <a:noFill/>
          <a:ln w="38100">
            <a:solidFill>
              <a:srgbClr val="FF0066"/>
            </a:solidFill>
            <a:round/>
            <a:headEnd/>
            <a:tailEnd type="triangle" w="med" len="med"/>
          </a:ln>
          <a:effectLst/>
        </p:spPr>
        <p:txBody>
          <a:bodyPr/>
          <a:lstStyle/>
          <a:p>
            <a:pPr eaLnBrk="1" hangingPunct="1">
              <a:defRPr/>
            </a:pPr>
            <a:endParaRPr lang="en-US">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95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956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956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79557">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79557">
                                            <p:txEl>
                                              <p:pRg st="1" end="1"/>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79557">
                                            <p:txEl>
                                              <p:pRg st="3" end="3"/>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79557">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9557">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79557">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9557">
                                            <p:txEl>
                                              <p:pRg st="7" end="7"/>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79557">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9557">
                                            <p:txEl>
                                              <p:pRg st="10" end="1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955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6" grpId="0"/>
      <p:bldP spid="27956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F6DBB-7C7A-CD28-B9D0-8EB5E7AB5E5B}"/>
              </a:ext>
            </a:extLst>
          </p:cNvPr>
          <p:cNvSpPr>
            <a:spLocks noGrp="1"/>
          </p:cNvSpPr>
          <p:nvPr>
            <p:ph type="title"/>
          </p:nvPr>
        </p:nvSpPr>
        <p:spPr/>
        <p:txBody>
          <a:bodyPr/>
          <a:lstStyle/>
          <a:p>
            <a:pPr>
              <a:defRPr/>
            </a:pPr>
            <a:r>
              <a:rPr lang="en-US" dirty="0"/>
              <a:t>Appendix II</a:t>
            </a:r>
          </a:p>
        </p:txBody>
      </p:sp>
      <p:sp>
        <p:nvSpPr>
          <p:cNvPr id="3" name="Content Placeholder 2">
            <a:extLst>
              <a:ext uri="{FF2B5EF4-FFF2-40B4-BE49-F238E27FC236}">
                <a16:creationId xmlns:a16="http://schemas.microsoft.com/office/drawing/2014/main" id="{B001A0DB-4112-A30A-B69A-1EBD0CA4AE5F}"/>
              </a:ext>
            </a:extLst>
          </p:cNvPr>
          <p:cNvSpPr>
            <a:spLocks noGrp="1"/>
          </p:cNvSpPr>
          <p:nvPr>
            <p:ph idx="1"/>
          </p:nvPr>
        </p:nvSpPr>
        <p:spPr/>
        <p:txBody>
          <a:bodyPr/>
          <a:lstStyle/>
          <a:p>
            <a:pPr>
              <a:defRPr/>
            </a:pP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7570" name="Rectangle 2">
            <a:extLst>
              <a:ext uri="{FF2B5EF4-FFF2-40B4-BE49-F238E27FC236}">
                <a16:creationId xmlns:a16="http://schemas.microsoft.com/office/drawing/2014/main" id="{80B1F718-2116-729B-E0AB-2670DEDADA3F}"/>
              </a:ext>
            </a:extLst>
          </p:cNvPr>
          <p:cNvSpPr>
            <a:spLocks noGrp="1" noChangeArrowheads="1"/>
          </p:cNvSpPr>
          <p:nvPr>
            <p:ph type="title"/>
          </p:nvPr>
        </p:nvSpPr>
        <p:spPr/>
        <p:txBody>
          <a:bodyPr/>
          <a:lstStyle/>
          <a:p>
            <a:pPr eaLnBrk="1" hangingPunct="1">
              <a:defRPr/>
            </a:pPr>
            <a:r>
              <a:rPr lang="en-US" sz="3600" dirty="0">
                <a:ea typeface="ＭＳ Ｐゴシック" pitchFamily="34" charset="-128"/>
              </a:rPr>
              <a:t>Creating a Describe object</a:t>
            </a:r>
          </a:p>
        </p:txBody>
      </p:sp>
      <p:sp>
        <p:nvSpPr>
          <p:cNvPr id="237571" name="Rectangle 3">
            <a:extLst>
              <a:ext uri="{FF2B5EF4-FFF2-40B4-BE49-F238E27FC236}">
                <a16:creationId xmlns:a16="http://schemas.microsoft.com/office/drawing/2014/main" id="{B279C1BE-53D8-3D82-7A67-F74B3A57CA90}"/>
              </a:ext>
            </a:extLst>
          </p:cNvPr>
          <p:cNvSpPr>
            <a:spLocks noGrp="1" noChangeArrowheads="1"/>
          </p:cNvSpPr>
          <p:nvPr>
            <p:ph idx="1"/>
          </p:nvPr>
        </p:nvSpPr>
        <p:spPr/>
        <p:txBody>
          <a:bodyPr/>
          <a:lstStyle/>
          <a:p>
            <a:pPr eaLnBrk="1" hangingPunct="1">
              <a:buFontTx/>
              <a:buNone/>
              <a:defRPr/>
            </a:pPr>
            <a:r>
              <a:rPr lang="en-US" sz="2000" dirty="0">
                <a:solidFill>
                  <a:srgbClr val="3333FF"/>
                </a:solidFill>
                <a:latin typeface="Consolas" panose="020B0609020204030204" pitchFamily="49" charset="0"/>
                <a:ea typeface="ＭＳ Ｐゴシック" pitchFamily="34" charset="-128"/>
              </a:rPr>
              <a:t>import</a:t>
            </a:r>
            <a:r>
              <a:rPr lang="en-US" sz="2000" dirty="0">
                <a:latin typeface="Consolas" panose="020B0609020204030204" pitchFamily="49" charset="0"/>
                <a:ea typeface="ＭＳ Ｐゴシック" pitchFamily="34" charset="-128"/>
              </a:rPr>
              <a:t> arcpy</a:t>
            </a:r>
          </a:p>
          <a:p>
            <a:pPr eaLnBrk="1" hangingPunct="1">
              <a:buFontTx/>
              <a:buNone/>
              <a:defRPr/>
            </a:pPr>
            <a:endParaRPr lang="en-US" sz="2000" dirty="0">
              <a:latin typeface="Consolas" panose="020B0609020204030204" pitchFamily="49" charset="0"/>
              <a:ea typeface="ＭＳ Ｐゴシック" pitchFamily="34" charset="-128"/>
            </a:endParaRPr>
          </a:p>
          <a:p>
            <a:pPr eaLnBrk="1" hangingPunct="1">
              <a:buFontTx/>
              <a:buNone/>
              <a:defRPr/>
            </a:pPr>
            <a:r>
              <a:rPr lang="en-US" sz="2000" i="1" dirty="0">
                <a:solidFill>
                  <a:srgbClr val="669900"/>
                </a:solidFill>
                <a:latin typeface="Consolas" panose="020B0609020204030204" pitchFamily="49" charset="0"/>
                <a:ea typeface="ＭＳ Ｐゴシック" pitchFamily="34" charset="-128"/>
              </a:rPr>
              <a:t># Set the data element</a:t>
            </a:r>
          </a:p>
          <a:p>
            <a:pPr eaLnBrk="1" hangingPunct="1">
              <a:buFontTx/>
              <a:buNone/>
              <a:defRPr/>
            </a:pPr>
            <a:r>
              <a:rPr lang="en-US" sz="2000" dirty="0" err="1">
                <a:latin typeface="Consolas" panose="020B0609020204030204" pitchFamily="49" charset="0"/>
                <a:ea typeface="ＭＳ Ｐゴシック" pitchFamily="34" charset="-128"/>
              </a:rPr>
              <a:t>study_data</a:t>
            </a:r>
            <a:r>
              <a:rPr lang="en-US" sz="2000" dirty="0">
                <a:latin typeface="Consolas" panose="020B0609020204030204" pitchFamily="49" charset="0"/>
                <a:ea typeface="ＭＳ Ｐゴシック" pitchFamily="34" charset="-128"/>
              </a:rPr>
              <a:t> = 'C:/</a:t>
            </a:r>
            <a:r>
              <a:rPr lang="en-US" sz="2000" dirty="0" err="1">
                <a:latin typeface="Consolas" panose="020B0609020204030204" pitchFamily="49" charset="0"/>
                <a:ea typeface="ＭＳ Ｐゴシック" pitchFamily="34" charset="-128"/>
              </a:rPr>
              <a:t>gispy</a:t>
            </a:r>
            <a:r>
              <a:rPr lang="en-US" sz="2000" dirty="0">
                <a:latin typeface="Consolas" panose="020B0609020204030204" pitchFamily="49" charset="0"/>
                <a:ea typeface="ＭＳ Ｐゴシック" pitchFamily="34" charset="-128"/>
              </a:rPr>
              <a:t>/data/ch09/</a:t>
            </a:r>
            <a:r>
              <a:rPr lang="en-US" sz="2000" dirty="0" err="1">
                <a:latin typeface="Consolas" panose="020B0609020204030204" pitchFamily="49" charset="0"/>
                <a:ea typeface="ＭＳ Ｐゴシック" pitchFamily="34" charset="-128"/>
              </a:rPr>
              <a:t>trails.shp</a:t>
            </a:r>
            <a:r>
              <a:rPr lang="en-US" sz="2000" dirty="0">
                <a:latin typeface="Consolas" panose="020B0609020204030204" pitchFamily="49" charset="0"/>
                <a:ea typeface="ＭＳ Ｐゴシック" pitchFamily="34" charset="-128"/>
              </a:rPr>
              <a:t>' </a:t>
            </a:r>
          </a:p>
          <a:p>
            <a:pPr eaLnBrk="1" hangingPunct="1">
              <a:buFontTx/>
              <a:buNone/>
              <a:defRPr/>
            </a:pPr>
            <a:endParaRPr lang="en-US" sz="2000" dirty="0">
              <a:latin typeface="Consolas" panose="020B0609020204030204" pitchFamily="49" charset="0"/>
              <a:ea typeface="ＭＳ Ｐゴシック" pitchFamily="34" charset="-128"/>
            </a:endParaRPr>
          </a:p>
          <a:p>
            <a:pPr eaLnBrk="1" hangingPunct="1">
              <a:buFontTx/>
              <a:buNone/>
              <a:defRPr/>
            </a:pPr>
            <a:endParaRPr lang="en-US" sz="2000" dirty="0">
              <a:latin typeface="Consolas" panose="020B0609020204030204" pitchFamily="49" charset="0"/>
              <a:ea typeface="ＭＳ Ｐゴシック" pitchFamily="34" charset="-128"/>
            </a:endParaRPr>
          </a:p>
          <a:p>
            <a:pPr eaLnBrk="1" hangingPunct="1">
              <a:buFontTx/>
              <a:buNone/>
              <a:defRPr/>
            </a:pPr>
            <a:endParaRPr lang="en-US" sz="2000" dirty="0">
              <a:latin typeface="Consolas" panose="020B0609020204030204" pitchFamily="49" charset="0"/>
              <a:ea typeface="ＭＳ Ｐゴシック" pitchFamily="34" charset="-128"/>
            </a:endParaRPr>
          </a:p>
          <a:p>
            <a:pPr eaLnBrk="1" hangingPunct="1">
              <a:buFontTx/>
              <a:buNone/>
              <a:defRPr/>
            </a:pPr>
            <a:r>
              <a:rPr lang="en-US" sz="2000" i="1" dirty="0">
                <a:solidFill>
                  <a:srgbClr val="669900"/>
                </a:solidFill>
                <a:latin typeface="Consolas" panose="020B0609020204030204" pitchFamily="49" charset="0"/>
                <a:ea typeface="ＭＳ Ｐゴシック" pitchFamily="34" charset="-128"/>
              </a:rPr>
              <a:t># Call Describe method</a:t>
            </a:r>
          </a:p>
          <a:p>
            <a:pPr eaLnBrk="1" hangingPunct="1">
              <a:buFontTx/>
              <a:buNone/>
              <a:defRPr/>
            </a:pPr>
            <a:r>
              <a:rPr lang="en-US" sz="2000" dirty="0" err="1">
                <a:latin typeface="Consolas" panose="020B0609020204030204" pitchFamily="49" charset="0"/>
                <a:ea typeface="ＭＳ Ｐゴシック" pitchFamily="34" charset="-128"/>
              </a:rPr>
              <a:t>desc_obj</a:t>
            </a:r>
            <a:r>
              <a:rPr lang="en-US" sz="2000" dirty="0">
                <a:latin typeface="Consolas" panose="020B0609020204030204" pitchFamily="49" charset="0"/>
                <a:ea typeface="ＭＳ Ｐゴシック" pitchFamily="34" charset="-128"/>
              </a:rPr>
              <a:t> = </a:t>
            </a:r>
            <a:r>
              <a:rPr lang="en-US" sz="2000" dirty="0" err="1">
                <a:latin typeface="Consolas" panose="020B0609020204030204" pitchFamily="49" charset="0"/>
                <a:ea typeface="ＭＳ Ｐゴシック" pitchFamily="34" charset="-128"/>
              </a:rPr>
              <a:t>arcpy.Describe</a:t>
            </a:r>
            <a:r>
              <a:rPr lang="en-US" sz="2000" dirty="0">
                <a:latin typeface="Consolas" panose="020B0609020204030204" pitchFamily="49" charset="0"/>
                <a:ea typeface="ＭＳ Ｐゴシック" pitchFamily="34" charset="-128"/>
              </a:rPr>
              <a:t>(</a:t>
            </a:r>
            <a:r>
              <a:rPr lang="en-US" sz="2000" dirty="0" err="1">
                <a:latin typeface="Consolas" panose="020B0609020204030204" pitchFamily="49" charset="0"/>
                <a:ea typeface="ＭＳ Ｐゴシック" pitchFamily="34" charset="-128"/>
              </a:rPr>
              <a:t>study_data</a:t>
            </a:r>
            <a:r>
              <a:rPr lang="en-US" sz="2000" dirty="0">
                <a:latin typeface="Consolas" panose="020B0609020204030204" pitchFamily="49" charset="0"/>
                <a:ea typeface="ＭＳ Ｐゴシック" pitchFamily="34" charset="-128"/>
              </a:rPr>
              <a:t>) </a:t>
            </a:r>
            <a:endParaRPr lang="en-US" sz="2000" i="1" dirty="0">
              <a:solidFill>
                <a:srgbClr val="669900"/>
              </a:solidFill>
              <a:latin typeface="Consolas" panose="020B0609020204030204" pitchFamily="49" charset="0"/>
              <a:ea typeface="ＭＳ Ｐゴシック" pitchFamily="34" charset="-128"/>
            </a:endParaRPr>
          </a:p>
          <a:p>
            <a:pPr eaLnBrk="1" hangingPunct="1">
              <a:buFontTx/>
              <a:buNone/>
              <a:defRPr/>
            </a:pPr>
            <a:endParaRPr lang="en-US" sz="2000" dirty="0">
              <a:latin typeface="Consolas" panose="020B0609020204030204" pitchFamily="49" charset="0"/>
              <a:ea typeface="ＭＳ Ｐゴシック" pitchFamily="34" charset="-128"/>
            </a:endParaRPr>
          </a:p>
          <a:p>
            <a:pPr eaLnBrk="1" hangingPunct="1">
              <a:buFontTx/>
              <a:buNone/>
              <a:defRPr/>
            </a:pPr>
            <a:endParaRPr lang="en-US" sz="2000" dirty="0">
              <a:ea typeface="ＭＳ Ｐゴシック" pitchFamily="34" charset="-128"/>
            </a:endParaRPr>
          </a:p>
          <a:p>
            <a:pPr eaLnBrk="1" hangingPunct="1">
              <a:buFontTx/>
              <a:buNone/>
              <a:defRPr/>
            </a:pPr>
            <a:endParaRPr lang="en-US" sz="2000" dirty="0">
              <a:ea typeface="ＭＳ Ｐゴシック" pitchFamily="34" charset="-128"/>
            </a:endParaRPr>
          </a:p>
          <a:p>
            <a:pPr eaLnBrk="1" hangingPunct="1">
              <a:buFontTx/>
              <a:buNone/>
              <a:defRPr/>
            </a:pPr>
            <a:r>
              <a:rPr lang="en-US" sz="2000" dirty="0">
                <a:solidFill>
                  <a:srgbClr val="3333FF"/>
                </a:solidFill>
                <a:latin typeface="Consolas" panose="020B0609020204030204" pitchFamily="49" charset="0"/>
                <a:ea typeface="ＭＳ Ｐゴシック" pitchFamily="34" charset="-128"/>
              </a:rPr>
              <a:t>print</a:t>
            </a:r>
            <a:r>
              <a:rPr lang="en-US" sz="2000" dirty="0">
                <a:latin typeface="Consolas" panose="020B0609020204030204" pitchFamily="49" charset="0"/>
                <a:ea typeface="ＭＳ Ｐゴシック" pitchFamily="34" charset="-128"/>
              </a:rPr>
              <a:t>(</a:t>
            </a:r>
            <a:r>
              <a:rPr lang="en-US" sz="2000" dirty="0" err="1">
                <a:latin typeface="Consolas" panose="020B0609020204030204" pitchFamily="49" charset="0"/>
                <a:ea typeface="ＭＳ Ｐゴシック" pitchFamily="34" charset="-128"/>
              </a:rPr>
              <a:t>desc_obj</a:t>
            </a:r>
            <a:r>
              <a:rPr lang="en-US" sz="2000" dirty="0">
                <a:latin typeface="Consolas" panose="020B0609020204030204" pitchFamily="49" charset="0"/>
                <a:ea typeface="ＭＳ Ｐゴシック" pitchFamily="34" charset="-128"/>
              </a:rPr>
              <a:t>)</a:t>
            </a:r>
          </a:p>
          <a:p>
            <a:pPr eaLnBrk="1" hangingPunct="1">
              <a:buFontTx/>
              <a:buNone/>
              <a:defRPr/>
            </a:pPr>
            <a:r>
              <a:rPr lang="en-US" sz="2000" dirty="0">
                <a:latin typeface="Consolas" panose="020B0609020204030204" pitchFamily="49" charset="0"/>
                <a:ea typeface="ＭＳ Ｐゴシック" pitchFamily="34" charset="-128"/>
              </a:rPr>
              <a:t>&lt;geoprocessing describe data object </a:t>
            </a:r>
            <a:r>
              <a:rPr lang="en-US" sz="2000" dirty="0" err="1">
                <a:latin typeface="Consolas" panose="020B0609020204030204" pitchFamily="49" charset="0"/>
                <a:ea typeface="ＭＳ Ｐゴシック" pitchFamily="34" charset="-128"/>
              </a:rPr>
              <a:t>object</a:t>
            </a:r>
            <a:r>
              <a:rPr lang="en-US" sz="2000" dirty="0">
                <a:latin typeface="Consolas" panose="020B0609020204030204" pitchFamily="49" charset="0"/>
                <a:ea typeface="ＭＳ Ｐゴシック" pitchFamily="34" charset="-128"/>
              </a:rPr>
              <a:t> at 0x0092D2D0&gt; </a:t>
            </a:r>
          </a:p>
        </p:txBody>
      </p:sp>
      <p:sp>
        <p:nvSpPr>
          <p:cNvPr id="237572" name="Line 4">
            <a:extLst>
              <a:ext uri="{FF2B5EF4-FFF2-40B4-BE49-F238E27FC236}">
                <a16:creationId xmlns:a16="http://schemas.microsoft.com/office/drawing/2014/main" id="{8DD6447D-E5FD-9867-B48B-D0BB3034F1B1}"/>
              </a:ext>
            </a:extLst>
          </p:cNvPr>
          <p:cNvSpPr>
            <a:spLocks noChangeShapeType="1"/>
          </p:cNvSpPr>
          <p:nvPr/>
        </p:nvSpPr>
        <p:spPr bwMode="auto">
          <a:xfrm flipH="1" flipV="1">
            <a:off x="4397265" y="4189686"/>
            <a:ext cx="304800" cy="381000"/>
          </a:xfrm>
          <a:prstGeom prst="line">
            <a:avLst/>
          </a:prstGeom>
          <a:noFill/>
          <a:ln w="38100">
            <a:solidFill>
              <a:srgbClr val="FF0066"/>
            </a:solidFill>
            <a:round/>
            <a:headEnd/>
            <a:tailEnd type="triangle" w="med" len="med"/>
          </a:ln>
          <a:effectLst/>
        </p:spPr>
        <p:txBody>
          <a:bodyPr/>
          <a:lstStyle/>
          <a:p>
            <a:pPr eaLnBrk="1" hangingPunct="1">
              <a:defRPr/>
            </a:pPr>
            <a:endParaRPr lang="en-US">
              <a:latin typeface="Arial" charset="0"/>
              <a:ea typeface="ＭＳ Ｐゴシック" charset="0"/>
            </a:endParaRPr>
          </a:p>
        </p:txBody>
      </p:sp>
      <p:sp>
        <p:nvSpPr>
          <p:cNvPr id="237573" name="Rectangle 5">
            <a:extLst>
              <a:ext uri="{FF2B5EF4-FFF2-40B4-BE49-F238E27FC236}">
                <a16:creationId xmlns:a16="http://schemas.microsoft.com/office/drawing/2014/main" id="{03398C3D-CCB4-C6BE-F0E5-AB86D9FC1875}"/>
              </a:ext>
            </a:extLst>
          </p:cNvPr>
          <p:cNvSpPr>
            <a:spLocks noChangeArrowheads="1"/>
          </p:cNvSpPr>
          <p:nvPr/>
        </p:nvSpPr>
        <p:spPr bwMode="auto">
          <a:xfrm>
            <a:off x="3657600" y="2949976"/>
            <a:ext cx="4572000" cy="533400"/>
          </a:xfrm>
          <a:prstGeom prst="rect">
            <a:avLst/>
          </a:prstGeom>
          <a:solidFill>
            <a:srgbClr val="B2B062"/>
          </a:solidFill>
          <a:ln w="9525">
            <a:solidFill>
              <a:srgbClr val="2E75B6"/>
            </a:solidFill>
            <a:miter lim="800000"/>
            <a:headEnd/>
            <a:tailEnd/>
          </a:ln>
          <a:effectLst/>
        </p:spPr>
        <p:txBody>
          <a:bodyPr wrap="none" anchor="ctr"/>
          <a:lstStyle/>
          <a:p>
            <a:pPr algn="ctr" eaLnBrk="1" hangingPunct="1">
              <a:lnSpc>
                <a:spcPct val="80000"/>
              </a:lnSpc>
              <a:spcBef>
                <a:spcPct val="20000"/>
              </a:spcBef>
              <a:defRPr/>
            </a:pPr>
            <a:r>
              <a:rPr lang="en-US" sz="2800" dirty="0" err="1">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rPr>
              <a:t>object.method</a:t>
            </a:r>
            <a:r>
              <a:rPr lang="en-US" sz="2800"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rPr>
              <a:t>(arg1)</a:t>
            </a:r>
          </a:p>
        </p:txBody>
      </p:sp>
      <p:sp>
        <p:nvSpPr>
          <p:cNvPr id="237575" name="Text Box 7">
            <a:extLst>
              <a:ext uri="{FF2B5EF4-FFF2-40B4-BE49-F238E27FC236}">
                <a16:creationId xmlns:a16="http://schemas.microsoft.com/office/drawing/2014/main" id="{58D2513D-C411-9E15-BED3-3079DA6BAEB4}"/>
              </a:ext>
            </a:extLst>
          </p:cNvPr>
          <p:cNvSpPr txBox="1">
            <a:spLocks noChangeArrowheads="1"/>
          </p:cNvSpPr>
          <p:nvPr/>
        </p:nvSpPr>
        <p:spPr bwMode="auto">
          <a:xfrm>
            <a:off x="4378325" y="4570686"/>
            <a:ext cx="3130550" cy="366713"/>
          </a:xfrm>
          <a:prstGeom prst="rect">
            <a:avLst/>
          </a:prstGeom>
          <a:noFill/>
          <a:ln>
            <a:noFill/>
          </a:ln>
          <a:effec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dirty="0">
                <a:solidFill>
                  <a:srgbClr val="FF0066"/>
                </a:solidFill>
              </a:rPr>
              <a:t>data element to be described</a:t>
            </a:r>
          </a:p>
        </p:txBody>
      </p:sp>
      <p:sp>
        <p:nvSpPr>
          <p:cNvPr id="237576" name="Line 8">
            <a:extLst>
              <a:ext uri="{FF2B5EF4-FFF2-40B4-BE49-F238E27FC236}">
                <a16:creationId xmlns:a16="http://schemas.microsoft.com/office/drawing/2014/main" id="{191C19F7-0DF0-B611-8378-BD9496D42412}"/>
              </a:ext>
            </a:extLst>
          </p:cNvPr>
          <p:cNvSpPr>
            <a:spLocks noChangeShapeType="1"/>
          </p:cNvSpPr>
          <p:nvPr/>
        </p:nvSpPr>
        <p:spPr bwMode="auto">
          <a:xfrm flipV="1">
            <a:off x="336331" y="4189686"/>
            <a:ext cx="228600" cy="381000"/>
          </a:xfrm>
          <a:prstGeom prst="line">
            <a:avLst/>
          </a:prstGeom>
          <a:noFill/>
          <a:ln w="38100">
            <a:solidFill>
              <a:srgbClr val="FF0066"/>
            </a:solidFill>
            <a:round/>
            <a:headEnd/>
            <a:tailEnd type="triangle" w="med" len="med"/>
          </a:ln>
          <a:effectLst/>
        </p:spPr>
        <p:txBody>
          <a:bodyPr/>
          <a:lstStyle/>
          <a:p>
            <a:pPr eaLnBrk="1" hangingPunct="1">
              <a:defRPr/>
            </a:pPr>
            <a:endParaRPr lang="en-US">
              <a:latin typeface="Arial" charset="0"/>
              <a:ea typeface="ＭＳ Ｐゴシック" charset="0"/>
            </a:endParaRPr>
          </a:p>
        </p:txBody>
      </p:sp>
      <p:sp>
        <p:nvSpPr>
          <p:cNvPr id="237577" name="Text Box 9">
            <a:extLst>
              <a:ext uri="{FF2B5EF4-FFF2-40B4-BE49-F238E27FC236}">
                <a16:creationId xmlns:a16="http://schemas.microsoft.com/office/drawing/2014/main" id="{EC285DE7-95F2-0F7C-8934-FF7527A22950}"/>
              </a:ext>
            </a:extLst>
          </p:cNvPr>
          <p:cNvSpPr txBox="1">
            <a:spLocks noChangeArrowheads="1"/>
          </p:cNvSpPr>
          <p:nvPr/>
        </p:nvSpPr>
        <p:spPr bwMode="auto">
          <a:xfrm>
            <a:off x="0" y="4541043"/>
            <a:ext cx="1774845" cy="369332"/>
          </a:xfrm>
          <a:prstGeom prst="rect">
            <a:avLst/>
          </a:prstGeom>
          <a:noFill/>
          <a:ln>
            <a:noFill/>
          </a:ln>
          <a:effec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dirty="0">
                <a:solidFill>
                  <a:srgbClr val="FF0066"/>
                </a:solidFill>
              </a:rPr>
              <a:t>Describe object</a:t>
            </a:r>
          </a:p>
        </p:txBody>
      </p:sp>
      <p:sp>
        <p:nvSpPr>
          <p:cNvPr id="237578" name="Line 10">
            <a:extLst>
              <a:ext uri="{FF2B5EF4-FFF2-40B4-BE49-F238E27FC236}">
                <a16:creationId xmlns:a16="http://schemas.microsoft.com/office/drawing/2014/main" id="{D38A661F-01D2-EC50-FBDE-B463E5D3F7F8}"/>
              </a:ext>
            </a:extLst>
          </p:cNvPr>
          <p:cNvSpPr>
            <a:spLocks noChangeShapeType="1"/>
          </p:cNvSpPr>
          <p:nvPr/>
        </p:nvSpPr>
        <p:spPr bwMode="auto">
          <a:xfrm flipH="1">
            <a:off x="2590800" y="3441335"/>
            <a:ext cx="924910" cy="533400"/>
          </a:xfrm>
          <a:prstGeom prst="line">
            <a:avLst/>
          </a:prstGeom>
          <a:noFill/>
          <a:ln w="38100">
            <a:solidFill>
              <a:srgbClr val="FF0066">
                <a:alpha val="50196"/>
              </a:srgbClr>
            </a:solidFill>
            <a:round/>
            <a:headEnd/>
            <a:tailEnd type="triangle" w="med" len="med"/>
          </a:ln>
          <a:effectLst/>
        </p:spPr>
        <p:txBody>
          <a:bodyPr/>
          <a:lstStyle/>
          <a:p>
            <a:pPr eaLnBrk="1" hangingPunct="1">
              <a:defRPr/>
            </a:pPr>
            <a:endParaRPr lang="en-US" dirty="0">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757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757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7571">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7571">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3757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757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3757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757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757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757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37571">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757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3" grpId="0" animBg="1"/>
      <p:bldP spid="237575" grpId="0"/>
      <p:bldP spid="237577"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7FEAE179-C525-48F3-AD47-0E9E2B6F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52800-11BF-8889-F804-9F05DC6EBDC3}"/>
              </a:ext>
            </a:extLst>
          </p:cNvPr>
          <p:cNvSpPr>
            <a:spLocks noGrp="1"/>
          </p:cNvSpPr>
          <p:nvPr>
            <p:ph type="title"/>
          </p:nvPr>
        </p:nvSpPr>
        <p:spPr>
          <a:xfrm>
            <a:off x="388416" y="4883544"/>
            <a:ext cx="2907065" cy="1556907"/>
          </a:xfrm>
        </p:spPr>
        <p:txBody>
          <a:bodyPr anchor="ctr">
            <a:normAutofit/>
          </a:bodyPr>
          <a:lstStyle/>
          <a:p>
            <a:r>
              <a:rPr lang="en-US" sz="2800" dirty="0"/>
              <a:t>Decision-making in GIS workflows</a:t>
            </a:r>
          </a:p>
        </p:txBody>
      </p:sp>
      <p:sp>
        <p:nvSpPr>
          <p:cNvPr id="1035" name="Rectangle 1034">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8416" y="0"/>
            <a:ext cx="8423809"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A0AEB8BF-C796-6102-DBE5-1CEEDFFD05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530"/>
          <a:stretch/>
        </p:blipFill>
        <p:spPr bwMode="auto">
          <a:xfrm>
            <a:off x="719403" y="364142"/>
            <a:ext cx="7777234" cy="3867993"/>
          </a:xfrm>
          <a:prstGeom prst="rect">
            <a:avLst/>
          </a:prstGeom>
          <a:noFill/>
          <a:extLst>
            <a:ext uri="{909E8E84-426E-40DD-AFC4-6F175D3DCCD1}">
              <a14:hiddenFill xmlns:a14="http://schemas.microsoft.com/office/drawing/2010/main">
                <a:solidFill>
                  <a:srgbClr val="FFFFFF"/>
                </a:solidFill>
              </a14:hiddenFill>
            </a:ext>
          </a:extLst>
        </p:spPr>
      </p:pic>
      <p:sp>
        <p:nvSpPr>
          <p:cNvPr id="1039" name="Rectangle 1038">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817950" y="5666847"/>
            <a:ext cx="1463040" cy="342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BA8294-F2C5-59FD-CE08-9803BF33E2EA}"/>
              </a:ext>
            </a:extLst>
          </p:cNvPr>
          <p:cNvSpPr>
            <a:spLocks noGrp="1"/>
          </p:cNvSpPr>
          <p:nvPr>
            <p:ph idx="1"/>
          </p:nvPr>
        </p:nvSpPr>
        <p:spPr>
          <a:xfrm>
            <a:off x="3872039" y="4883544"/>
            <a:ext cx="4940186" cy="1556907"/>
          </a:xfrm>
        </p:spPr>
        <p:txBody>
          <a:bodyPr anchor="ctr">
            <a:normAutofit/>
          </a:bodyPr>
          <a:lstStyle/>
          <a:p>
            <a:pPr marL="0" indent="0">
              <a:buNone/>
            </a:pPr>
            <a:r>
              <a:rPr lang="en-US" sz="1600" b="0" i="0" dirty="0">
                <a:effectLst/>
                <a:highlight>
                  <a:srgbClr val="FFFFFF"/>
                </a:highlight>
                <a:latin typeface="ui-sans-serif"/>
              </a:rPr>
              <a:t>In </a:t>
            </a:r>
            <a:r>
              <a:rPr lang="en-US" sz="1600" i="0" dirty="0">
                <a:effectLst/>
                <a:highlight>
                  <a:srgbClr val="FFFFFF"/>
                </a:highlight>
                <a:latin typeface="ui-sans-serif"/>
              </a:rPr>
              <a:t>environmental monitoring and management </a:t>
            </a:r>
            <a:r>
              <a:rPr lang="en-US" sz="1600" b="0" i="0" dirty="0">
                <a:effectLst/>
                <a:highlight>
                  <a:srgbClr val="FFFFFF"/>
                </a:highlight>
                <a:latin typeface="ui-sans-serif"/>
              </a:rPr>
              <a:t>various GIS data types (e.g., shapefiles, feature classes, </a:t>
            </a:r>
            <a:r>
              <a:rPr lang="en-US" sz="1600" b="0" i="0" dirty="0" err="1">
                <a:effectLst/>
                <a:highlight>
                  <a:srgbClr val="FFFFFF"/>
                </a:highlight>
                <a:latin typeface="ui-sans-serif"/>
              </a:rPr>
              <a:t>rasters</a:t>
            </a:r>
            <a:r>
              <a:rPr lang="en-US" sz="1600" b="0" i="0" dirty="0">
                <a:effectLst/>
                <a:highlight>
                  <a:srgbClr val="FFFFFF"/>
                </a:highlight>
                <a:latin typeface="ui-sans-serif"/>
              </a:rPr>
              <a:t>) are used to analyze land cover, pollution levels, or natural resource management.</a:t>
            </a:r>
            <a:endParaRPr lang="en-US" sz="1600" dirty="0"/>
          </a:p>
        </p:txBody>
      </p:sp>
    </p:spTree>
    <p:extLst>
      <p:ext uri="{BB962C8B-B14F-4D97-AF65-F5344CB8AC3E}">
        <p14:creationId xmlns:p14="http://schemas.microsoft.com/office/powerpoint/2010/main" val="2998010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645B27-2FFB-687D-0C21-79236ABE8CEB}"/>
              </a:ext>
            </a:extLst>
          </p:cNvPr>
          <p:cNvSpPr>
            <a:spLocks noGrp="1"/>
          </p:cNvSpPr>
          <p:nvPr>
            <p:ph type="title"/>
          </p:nvPr>
        </p:nvSpPr>
        <p:spPr>
          <a:xfrm>
            <a:off x="480060" y="4777739"/>
            <a:ext cx="2564242" cy="1412119"/>
          </a:xfrm>
        </p:spPr>
        <p:txBody>
          <a:bodyPr>
            <a:normAutofit/>
          </a:bodyPr>
          <a:lstStyle/>
          <a:p>
            <a:pPr>
              <a:lnSpc>
                <a:spcPct val="90000"/>
              </a:lnSpc>
            </a:pPr>
            <a:r>
              <a:rPr lang="en-US" sz="2300" dirty="0"/>
              <a:t>Scenario: Wildfire Risk Assessment</a:t>
            </a:r>
          </a:p>
        </p:txBody>
      </p:sp>
      <p:pic>
        <p:nvPicPr>
          <p:cNvPr id="2052" name="Picture 4" descr="Crown fire">
            <a:extLst>
              <a:ext uri="{FF2B5EF4-FFF2-40B4-BE49-F238E27FC236}">
                <a16:creationId xmlns:a16="http://schemas.microsoft.com/office/drawing/2014/main" id="{AA6A88E5-CD64-F788-3D08-395852C87D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0177"/>
          <a:stretch/>
        </p:blipFill>
        <p:spPr bwMode="auto">
          <a:xfrm>
            <a:off x="20" y="10"/>
            <a:ext cx="9143980" cy="455842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a:noFill/>
          <a:extLst>
            <a:ext uri="{909E8E84-426E-40DD-AFC4-6F175D3DCCD1}">
              <a14:hiddenFill xmlns:a14="http://schemas.microsoft.com/office/drawing/2010/main">
                <a:solidFill>
                  <a:srgbClr val="FFFFFF"/>
                </a:solidFill>
              </a14:hiddenFill>
            </a:ext>
          </a:extLst>
        </p:spPr>
      </p:pic>
      <p:sp>
        <p:nvSpPr>
          <p:cNvPr id="2059"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74529" y="5470492"/>
            <a:ext cx="1371600" cy="13716"/>
          </a:xfrm>
          <a:custGeom>
            <a:avLst/>
            <a:gdLst>
              <a:gd name="connsiteX0" fmla="*/ 0 w 1371600"/>
              <a:gd name="connsiteY0" fmla="*/ 0 h 13716"/>
              <a:gd name="connsiteX1" fmla="*/ 685800 w 1371600"/>
              <a:gd name="connsiteY1" fmla="*/ 0 h 13716"/>
              <a:gd name="connsiteX2" fmla="*/ 1371600 w 1371600"/>
              <a:gd name="connsiteY2" fmla="*/ 0 h 13716"/>
              <a:gd name="connsiteX3" fmla="*/ 1371600 w 1371600"/>
              <a:gd name="connsiteY3" fmla="*/ 13716 h 13716"/>
              <a:gd name="connsiteX4" fmla="*/ 713232 w 1371600"/>
              <a:gd name="connsiteY4" fmla="*/ 13716 h 13716"/>
              <a:gd name="connsiteX5" fmla="*/ 0 w 1371600"/>
              <a:gd name="connsiteY5" fmla="*/ 13716 h 13716"/>
              <a:gd name="connsiteX6" fmla="*/ 0 w 1371600"/>
              <a:gd name="connsiteY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3716" fill="none" extrusionOk="0">
                <a:moveTo>
                  <a:pt x="0" y="0"/>
                </a:moveTo>
                <a:cubicBezTo>
                  <a:pt x="247303" y="31625"/>
                  <a:pt x="422310" y="-25629"/>
                  <a:pt x="685800" y="0"/>
                </a:cubicBezTo>
                <a:cubicBezTo>
                  <a:pt x="949290" y="25629"/>
                  <a:pt x="1192357" y="6696"/>
                  <a:pt x="1371600" y="0"/>
                </a:cubicBezTo>
                <a:cubicBezTo>
                  <a:pt x="1371127" y="2892"/>
                  <a:pt x="1371229" y="8681"/>
                  <a:pt x="1371600" y="13716"/>
                </a:cubicBezTo>
                <a:cubicBezTo>
                  <a:pt x="1107995" y="21892"/>
                  <a:pt x="1033361" y="28370"/>
                  <a:pt x="713232" y="13716"/>
                </a:cubicBezTo>
                <a:cubicBezTo>
                  <a:pt x="393103" y="-938"/>
                  <a:pt x="289343" y="38649"/>
                  <a:pt x="0" y="13716"/>
                </a:cubicBezTo>
                <a:cubicBezTo>
                  <a:pt x="227" y="7219"/>
                  <a:pt x="197" y="5990"/>
                  <a:pt x="0" y="0"/>
                </a:cubicBezTo>
                <a:close/>
              </a:path>
              <a:path w="1371600" h="13716" stroke="0" extrusionOk="0">
                <a:moveTo>
                  <a:pt x="0" y="0"/>
                </a:moveTo>
                <a:cubicBezTo>
                  <a:pt x="170249" y="-24099"/>
                  <a:pt x="504634" y="14338"/>
                  <a:pt x="644652" y="0"/>
                </a:cubicBezTo>
                <a:cubicBezTo>
                  <a:pt x="784670" y="-14338"/>
                  <a:pt x="1087773" y="8679"/>
                  <a:pt x="1371600" y="0"/>
                </a:cubicBezTo>
                <a:cubicBezTo>
                  <a:pt x="1372228" y="6235"/>
                  <a:pt x="1371259" y="10206"/>
                  <a:pt x="1371600" y="13716"/>
                </a:cubicBezTo>
                <a:cubicBezTo>
                  <a:pt x="1176823" y="-5981"/>
                  <a:pt x="900830" y="5417"/>
                  <a:pt x="713232" y="13716"/>
                </a:cubicBezTo>
                <a:cubicBezTo>
                  <a:pt x="525634" y="22015"/>
                  <a:pt x="282837" y="1152"/>
                  <a:pt x="0" y="13716"/>
                </a:cubicBezTo>
                <a:cubicBezTo>
                  <a:pt x="596" y="8712"/>
                  <a:pt x="320" y="3422"/>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DFAA736-5065-EB59-ADD8-E5B41B7E852C}"/>
              </a:ext>
            </a:extLst>
          </p:cNvPr>
          <p:cNvSpPr>
            <a:spLocks noGrp="1"/>
          </p:cNvSpPr>
          <p:nvPr>
            <p:ph idx="1"/>
          </p:nvPr>
        </p:nvSpPr>
        <p:spPr>
          <a:xfrm>
            <a:off x="3490720" y="4777739"/>
            <a:ext cx="5173220" cy="1399223"/>
          </a:xfrm>
        </p:spPr>
        <p:txBody>
          <a:bodyPr anchor="ctr">
            <a:normAutofit/>
          </a:bodyPr>
          <a:lstStyle/>
          <a:p>
            <a:pPr marL="0" indent="0">
              <a:lnSpc>
                <a:spcPct val="90000"/>
              </a:lnSpc>
              <a:buNone/>
            </a:pPr>
            <a:r>
              <a:rPr lang="en-US" sz="1200" dirty="0"/>
              <a:t>A government agency is assessing wildfire risk across a large region.  </a:t>
            </a:r>
          </a:p>
          <a:p>
            <a:pPr marL="0" indent="0">
              <a:lnSpc>
                <a:spcPct val="90000"/>
              </a:lnSpc>
              <a:buNone/>
            </a:pPr>
            <a:r>
              <a:rPr lang="en-US" sz="1200" dirty="0"/>
              <a:t>They receive mixed data types such as:</a:t>
            </a:r>
          </a:p>
          <a:p>
            <a:pPr lvl="1">
              <a:lnSpc>
                <a:spcPct val="90000"/>
              </a:lnSpc>
            </a:pPr>
            <a:r>
              <a:rPr lang="en-US" sz="1200" dirty="0">
                <a:latin typeface="Aptos Narrow" panose="020B0004020202020204" pitchFamily="34" charset="0"/>
              </a:rPr>
              <a:t>Point data</a:t>
            </a:r>
            <a:r>
              <a:rPr lang="en-US" sz="1200" dirty="0"/>
              <a:t>      Locations of fire incidents or weather stations.</a:t>
            </a:r>
          </a:p>
          <a:p>
            <a:pPr lvl="1">
              <a:lnSpc>
                <a:spcPct val="90000"/>
              </a:lnSpc>
            </a:pPr>
            <a:r>
              <a:rPr lang="en-US" sz="1200" dirty="0">
                <a:latin typeface="Aptos Narrow" panose="020B0004020202020204" pitchFamily="34" charset="0"/>
              </a:rPr>
              <a:t>Line data</a:t>
            </a:r>
            <a:r>
              <a:rPr lang="en-US" sz="1200" dirty="0"/>
              <a:t>       Roads and utility lines.</a:t>
            </a:r>
          </a:p>
          <a:p>
            <a:pPr lvl="1">
              <a:lnSpc>
                <a:spcPct val="90000"/>
              </a:lnSpc>
            </a:pPr>
            <a:r>
              <a:rPr lang="en-US" sz="1200" dirty="0">
                <a:latin typeface="Aptos Narrow" panose="020B0004020202020204" pitchFamily="34" charset="0"/>
              </a:rPr>
              <a:t>Polygon data</a:t>
            </a:r>
            <a:r>
              <a:rPr lang="en-US" sz="1200" dirty="0"/>
              <a:t>  Vegetation or land cover classifications.</a:t>
            </a:r>
          </a:p>
          <a:p>
            <a:pPr lvl="1">
              <a:lnSpc>
                <a:spcPct val="90000"/>
              </a:lnSpc>
            </a:pPr>
            <a:r>
              <a:rPr lang="en-US" sz="1200" dirty="0">
                <a:latin typeface="Aptos Narrow" panose="020B0004020202020204" pitchFamily="34" charset="0"/>
              </a:rPr>
              <a:t>Raster data </a:t>
            </a:r>
            <a:r>
              <a:rPr lang="en-US" sz="1200" dirty="0"/>
              <a:t>   Satellite imagery or Digital Elevation Models (DEMs).</a:t>
            </a:r>
          </a:p>
        </p:txBody>
      </p:sp>
    </p:spTree>
    <p:extLst>
      <p:ext uri="{BB962C8B-B14F-4D97-AF65-F5344CB8AC3E}">
        <p14:creationId xmlns:p14="http://schemas.microsoft.com/office/powerpoint/2010/main" val="3992175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645B27-2FFB-687D-0C21-79236ABE8CEB}"/>
              </a:ext>
            </a:extLst>
          </p:cNvPr>
          <p:cNvSpPr>
            <a:spLocks noGrp="1"/>
          </p:cNvSpPr>
          <p:nvPr>
            <p:ph type="title"/>
          </p:nvPr>
        </p:nvSpPr>
        <p:spPr>
          <a:xfrm>
            <a:off x="480060" y="4777739"/>
            <a:ext cx="2564242" cy="1412119"/>
          </a:xfrm>
        </p:spPr>
        <p:txBody>
          <a:bodyPr>
            <a:normAutofit/>
          </a:bodyPr>
          <a:lstStyle/>
          <a:p>
            <a:pPr>
              <a:lnSpc>
                <a:spcPct val="90000"/>
              </a:lnSpc>
            </a:pPr>
            <a:r>
              <a:rPr lang="en-US" sz="2300" dirty="0"/>
              <a:t>Scenario: Wildfire Risk Assessment</a:t>
            </a:r>
          </a:p>
        </p:txBody>
      </p:sp>
      <p:pic>
        <p:nvPicPr>
          <p:cNvPr id="2052" name="Picture 4" descr="Crown fire">
            <a:extLst>
              <a:ext uri="{FF2B5EF4-FFF2-40B4-BE49-F238E27FC236}">
                <a16:creationId xmlns:a16="http://schemas.microsoft.com/office/drawing/2014/main" id="{AA6A88E5-CD64-F788-3D08-395852C87D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0177"/>
          <a:stretch/>
        </p:blipFill>
        <p:spPr bwMode="auto">
          <a:xfrm>
            <a:off x="20" y="10"/>
            <a:ext cx="9143980" cy="455842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a:noFill/>
          <a:extLst>
            <a:ext uri="{909E8E84-426E-40DD-AFC4-6F175D3DCCD1}">
              <a14:hiddenFill xmlns:a14="http://schemas.microsoft.com/office/drawing/2010/main">
                <a:solidFill>
                  <a:srgbClr val="FFFFFF"/>
                </a:solidFill>
              </a14:hiddenFill>
            </a:ext>
          </a:extLst>
        </p:spPr>
      </p:pic>
      <p:sp>
        <p:nvSpPr>
          <p:cNvPr id="2059"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74529" y="5470492"/>
            <a:ext cx="1371600" cy="13716"/>
          </a:xfrm>
          <a:custGeom>
            <a:avLst/>
            <a:gdLst>
              <a:gd name="connsiteX0" fmla="*/ 0 w 1371600"/>
              <a:gd name="connsiteY0" fmla="*/ 0 h 13716"/>
              <a:gd name="connsiteX1" fmla="*/ 685800 w 1371600"/>
              <a:gd name="connsiteY1" fmla="*/ 0 h 13716"/>
              <a:gd name="connsiteX2" fmla="*/ 1371600 w 1371600"/>
              <a:gd name="connsiteY2" fmla="*/ 0 h 13716"/>
              <a:gd name="connsiteX3" fmla="*/ 1371600 w 1371600"/>
              <a:gd name="connsiteY3" fmla="*/ 13716 h 13716"/>
              <a:gd name="connsiteX4" fmla="*/ 713232 w 1371600"/>
              <a:gd name="connsiteY4" fmla="*/ 13716 h 13716"/>
              <a:gd name="connsiteX5" fmla="*/ 0 w 1371600"/>
              <a:gd name="connsiteY5" fmla="*/ 13716 h 13716"/>
              <a:gd name="connsiteX6" fmla="*/ 0 w 1371600"/>
              <a:gd name="connsiteY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3716" fill="none" extrusionOk="0">
                <a:moveTo>
                  <a:pt x="0" y="0"/>
                </a:moveTo>
                <a:cubicBezTo>
                  <a:pt x="247303" y="31625"/>
                  <a:pt x="422310" y="-25629"/>
                  <a:pt x="685800" y="0"/>
                </a:cubicBezTo>
                <a:cubicBezTo>
                  <a:pt x="949290" y="25629"/>
                  <a:pt x="1192357" y="6696"/>
                  <a:pt x="1371600" y="0"/>
                </a:cubicBezTo>
                <a:cubicBezTo>
                  <a:pt x="1371127" y="2892"/>
                  <a:pt x="1371229" y="8681"/>
                  <a:pt x="1371600" y="13716"/>
                </a:cubicBezTo>
                <a:cubicBezTo>
                  <a:pt x="1107995" y="21892"/>
                  <a:pt x="1033361" y="28370"/>
                  <a:pt x="713232" y="13716"/>
                </a:cubicBezTo>
                <a:cubicBezTo>
                  <a:pt x="393103" y="-938"/>
                  <a:pt x="289343" y="38649"/>
                  <a:pt x="0" y="13716"/>
                </a:cubicBezTo>
                <a:cubicBezTo>
                  <a:pt x="227" y="7219"/>
                  <a:pt x="197" y="5990"/>
                  <a:pt x="0" y="0"/>
                </a:cubicBezTo>
                <a:close/>
              </a:path>
              <a:path w="1371600" h="13716" stroke="0" extrusionOk="0">
                <a:moveTo>
                  <a:pt x="0" y="0"/>
                </a:moveTo>
                <a:cubicBezTo>
                  <a:pt x="170249" y="-24099"/>
                  <a:pt x="504634" y="14338"/>
                  <a:pt x="644652" y="0"/>
                </a:cubicBezTo>
                <a:cubicBezTo>
                  <a:pt x="784670" y="-14338"/>
                  <a:pt x="1087773" y="8679"/>
                  <a:pt x="1371600" y="0"/>
                </a:cubicBezTo>
                <a:cubicBezTo>
                  <a:pt x="1372228" y="6235"/>
                  <a:pt x="1371259" y="10206"/>
                  <a:pt x="1371600" y="13716"/>
                </a:cubicBezTo>
                <a:cubicBezTo>
                  <a:pt x="1176823" y="-5981"/>
                  <a:pt x="900830" y="5417"/>
                  <a:pt x="713232" y="13716"/>
                </a:cubicBezTo>
                <a:cubicBezTo>
                  <a:pt x="525634" y="22015"/>
                  <a:pt x="282837" y="1152"/>
                  <a:pt x="0" y="13716"/>
                </a:cubicBezTo>
                <a:cubicBezTo>
                  <a:pt x="596" y="8712"/>
                  <a:pt x="320" y="3422"/>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DFAA736-5065-EB59-ADD8-E5B41B7E852C}"/>
              </a:ext>
            </a:extLst>
          </p:cNvPr>
          <p:cNvSpPr>
            <a:spLocks noGrp="1"/>
          </p:cNvSpPr>
          <p:nvPr>
            <p:ph idx="1"/>
          </p:nvPr>
        </p:nvSpPr>
        <p:spPr>
          <a:xfrm>
            <a:off x="3490720" y="4777739"/>
            <a:ext cx="5173220" cy="1399223"/>
          </a:xfrm>
        </p:spPr>
        <p:txBody>
          <a:bodyPr anchor="ctr">
            <a:normAutofit/>
          </a:bodyPr>
          <a:lstStyle/>
          <a:p>
            <a:pPr marL="0" indent="0">
              <a:lnSpc>
                <a:spcPct val="90000"/>
              </a:lnSpc>
              <a:buNone/>
            </a:pPr>
            <a:r>
              <a:rPr lang="en-US" sz="1200" dirty="0"/>
              <a:t>A government agency is assessing wildfire risk across a large region.  </a:t>
            </a:r>
          </a:p>
          <a:p>
            <a:pPr marL="0" indent="0">
              <a:lnSpc>
                <a:spcPct val="90000"/>
              </a:lnSpc>
              <a:buNone/>
            </a:pPr>
            <a:r>
              <a:rPr lang="en-US" sz="1200" dirty="0"/>
              <a:t>They receive mixed data types such as:</a:t>
            </a:r>
          </a:p>
          <a:p>
            <a:pPr lvl="1">
              <a:lnSpc>
                <a:spcPct val="90000"/>
              </a:lnSpc>
            </a:pPr>
            <a:r>
              <a:rPr lang="en-US" sz="1200" dirty="0">
                <a:latin typeface="Aptos Narrow" panose="020B0004020202020204" pitchFamily="34" charset="0"/>
              </a:rPr>
              <a:t>Point data</a:t>
            </a:r>
            <a:r>
              <a:rPr lang="en-US" sz="1200" dirty="0"/>
              <a:t>      Locations of fire incidents or weather stations.</a:t>
            </a:r>
          </a:p>
          <a:p>
            <a:pPr lvl="1">
              <a:lnSpc>
                <a:spcPct val="90000"/>
              </a:lnSpc>
            </a:pPr>
            <a:r>
              <a:rPr lang="en-US" sz="1200" dirty="0">
                <a:latin typeface="Aptos Narrow" panose="020B0004020202020204" pitchFamily="34" charset="0"/>
              </a:rPr>
              <a:t>Line data</a:t>
            </a:r>
            <a:r>
              <a:rPr lang="en-US" sz="1200" dirty="0"/>
              <a:t>       Roads and utility lines.</a:t>
            </a:r>
          </a:p>
          <a:p>
            <a:pPr lvl="1">
              <a:lnSpc>
                <a:spcPct val="90000"/>
              </a:lnSpc>
            </a:pPr>
            <a:r>
              <a:rPr lang="en-US" sz="1200" dirty="0">
                <a:latin typeface="Aptos Narrow" panose="020B0004020202020204" pitchFamily="34" charset="0"/>
              </a:rPr>
              <a:t>Polygon data</a:t>
            </a:r>
            <a:r>
              <a:rPr lang="en-US" sz="1200" dirty="0"/>
              <a:t>  Vegetation or land cover classifications.</a:t>
            </a:r>
          </a:p>
          <a:p>
            <a:pPr lvl="1">
              <a:lnSpc>
                <a:spcPct val="90000"/>
              </a:lnSpc>
            </a:pPr>
            <a:r>
              <a:rPr lang="en-US" sz="1200" dirty="0">
                <a:latin typeface="Aptos Narrow" panose="020B0004020202020204" pitchFamily="34" charset="0"/>
              </a:rPr>
              <a:t>Raster data </a:t>
            </a:r>
            <a:r>
              <a:rPr lang="en-US" sz="1200" dirty="0"/>
              <a:t>   Satellite imagery or Digital Elevation Models (DEMs).</a:t>
            </a:r>
          </a:p>
        </p:txBody>
      </p:sp>
      <mc:AlternateContent xmlns:mc="http://schemas.openxmlformats.org/markup-compatibility/2006" xmlns:p14="http://schemas.microsoft.com/office/powerpoint/2010/main" xmlns:aink="http://schemas.microsoft.com/office/drawing/2016/ink">
        <mc:Choice Requires="p14 aink">
          <p:contentPart p14:bwMode="auto" r:id="rId4">
            <p14:nvContentPartPr>
              <p14:cNvPr id="5" name="Ink 4">
                <a:extLst>
                  <a:ext uri="{FF2B5EF4-FFF2-40B4-BE49-F238E27FC236}">
                    <a16:creationId xmlns:a16="http://schemas.microsoft.com/office/drawing/2014/main" id="{431A414D-A963-2D23-3301-E41466D6598B}"/>
                  </a:ext>
                </a:extLst>
              </p14:cNvPr>
              <p14:cNvContentPartPr/>
              <p14:nvPr/>
            </p14:nvContentPartPr>
            <p14:xfrm>
              <a:off x="3890251" y="5353242"/>
              <a:ext cx="86400" cy="425160"/>
            </p14:xfrm>
          </p:contentPart>
        </mc:Choice>
        <mc:Fallback xmlns="">
          <p:pic>
            <p:nvPicPr>
              <p:cNvPr id="5" name="Ink 4">
                <a:extLst>
                  <a:ext uri="{FF2B5EF4-FFF2-40B4-BE49-F238E27FC236}">
                    <a16:creationId xmlns:a16="http://schemas.microsoft.com/office/drawing/2014/main" id="{431A414D-A963-2D23-3301-E41466D6598B}"/>
                  </a:ext>
                </a:extLst>
              </p:cNvPr>
              <p:cNvPicPr/>
              <p:nvPr/>
            </p:nvPicPr>
            <p:blipFill>
              <a:blip r:embed="rId5"/>
              <a:stretch>
                <a:fillRect/>
              </a:stretch>
            </p:blipFill>
            <p:spPr>
              <a:xfrm>
                <a:off x="3872251" y="5335242"/>
                <a:ext cx="122040" cy="460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6" name="Ink 5">
                <a:extLst>
                  <a:ext uri="{FF2B5EF4-FFF2-40B4-BE49-F238E27FC236}">
                    <a16:creationId xmlns:a16="http://schemas.microsoft.com/office/drawing/2014/main" id="{A47C6B8E-8012-7E1F-03AC-A43C5EA2100B}"/>
                  </a:ext>
                </a:extLst>
              </p14:cNvPr>
              <p14:cNvContentPartPr/>
              <p14:nvPr/>
            </p14:nvContentPartPr>
            <p14:xfrm>
              <a:off x="3435571" y="5379522"/>
              <a:ext cx="256320" cy="296280"/>
            </p14:xfrm>
          </p:contentPart>
        </mc:Choice>
        <mc:Fallback xmlns="">
          <p:pic>
            <p:nvPicPr>
              <p:cNvPr id="6" name="Ink 5">
                <a:extLst>
                  <a:ext uri="{FF2B5EF4-FFF2-40B4-BE49-F238E27FC236}">
                    <a16:creationId xmlns:a16="http://schemas.microsoft.com/office/drawing/2014/main" id="{A47C6B8E-8012-7E1F-03AC-A43C5EA2100B}"/>
                  </a:ext>
                </a:extLst>
              </p:cNvPr>
              <p:cNvPicPr/>
              <p:nvPr/>
            </p:nvPicPr>
            <p:blipFill>
              <a:blip r:embed="rId7"/>
              <a:stretch>
                <a:fillRect/>
              </a:stretch>
            </p:blipFill>
            <p:spPr>
              <a:xfrm>
                <a:off x="3417571" y="5361882"/>
                <a:ext cx="291960" cy="331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7" name="Ink 6">
                <a:extLst>
                  <a:ext uri="{FF2B5EF4-FFF2-40B4-BE49-F238E27FC236}">
                    <a16:creationId xmlns:a16="http://schemas.microsoft.com/office/drawing/2014/main" id="{C2793E61-B2D7-D509-0F26-C0183427716D}"/>
                  </a:ext>
                </a:extLst>
              </p14:cNvPr>
              <p14:cNvContentPartPr/>
              <p14:nvPr/>
            </p14:nvContentPartPr>
            <p14:xfrm>
              <a:off x="3914011" y="5912322"/>
              <a:ext cx="96840" cy="178560"/>
            </p14:xfrm>
          </p:contentPart>
        </mc:Choice>
        <mc:Fallback xmlns="">
          <p:pic>
            <p:nvPicPr>
              <p:cNvPr id="7" name="Ink 6">
                <a:extLst>
                  <a:ext uri="{FF2B5EF4-FFF2-40B4-BE49-F238E27FC236}">
                    <a16:creationId xmlns:a16="http://schemas.microsoft.com/office/drawing/2014/main" id="{C2793E61-B2D7-D509-0F26-C0183427716D}"/>
                  </a:ext>
                </a:extLst>
              </p:cNvPr>
              <p:cNvPicPr/>
              <p:nvPr/>
            </p:nvPicPr>
            <p:blipFill>
              <a:blip r:embed="rId9"/>
              <a:stretch>
                <a:fillRect/>
              </a:stretch>
            </p:blipFill>
            <p:spPr>
              <a:xfrm>
                <a:off x="3896371" y="5894682"/>
                <a:ext cx="132480" cy="214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8" name="Ink 7">
                <a:extLst>
                  <a:ext uri="{FF2B5EF4-FFF2-40B4-BE49-F238E27FC236}">
                    <a16:creationId xmlns:a16="http://schemas.microsoft.com/office/drawing/2014/main" id="{93DCEE9C-9360-61B1-4CD5-DF270FA87524}"/>
                  </a:ext>
                </a:extLst>
              </p14:cNvPr>
              <p14:cNvContentPartPr/>
              <p14:nvPr/>
            </p14:nvContentPartPr>
            <p14:xfrm>
              <a:off x="3435571" y="5848602"/>
              <a:ext cx="295200" cy="298800"/>
            </p14:xfrm>
          </p:contentPart>
        </mc:Choice>
        <mc:Fallback xmlns="">
          <p:pic>
            <p:nvPicPr>
              <p:cNvPr id="8" name="Ink 7">
                <a:extLst>
                  <a:ext uri="{FF2B5EF4-FFF2-40B4-BE49-F238E27FC236}">
                    <a16:creationId xmlns:a16="http://schemas.microsoft.com/office/drawing/2014/main" id="{93DCEE9C-9360-61B1-4CD5-DF270FA87524}"/>
                  </a:ext>
                </a:extLst>
              </p:cNvPr>
              <p:cNvPicPr/>
              <p:nvPr/>
            </p:nvPicPr>
            <p:blipFill>
              <a:blip r:embed="rId11"/>
              <a:stretch>
                <a:fillRect/>
              </a:stretch>
            </p:blipFill>
            <p:spPr>
              <a:xfrm>
                <a:off x="3417571" y="5830962"/>
                <a:ext cx="330840" cy="334440"/>
              </a:xfrm>
              <a:prstGeom prst="rect">
                <a:avLst/>
              </a:prstGeom>
            </p:spPr>
          </p:pic>
        </mc:Fallback>
      </mc:AlternateContent>
      <p:grpSp>
        <p:nvGrpSpPr>
          <p:cNvPr id="16" name="Group 15">
            <a:extLst>
              <a:ext uri="{FF2B5EF4-FFF2-40B4-BE49-F238E27FC236}">
                <a16:creationId xmlns:a16="http://schemas.microsoft.com/office/drawing/2014/main" id="{F54FD425-1D29-22EC-5CD4-FC08C976DC3D}"/>
              </a:ext>
            </a:extLst>
          </p:cNvPr>
          <p:cNvGrpSpPr/>
          <p:nvPr/>
        </p:nvGrpSpPr>
        <p:grpSpPr>
          <a:xfrm>
            <a:off x="2831851" y="6296082"/>
            <a:ext cx="1252440" cy="339840"/>
            <a:chOff x="2831851" y="6296082"/>
            <a:chExt cx="1252440" cy="339840"/>
          </a:xfrm>
        </p:grpSpPr>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9" name="Ink 8">
                  <a:extLst>
                    <a:ext uri="{FF2B5EF4-FFF2-40B4-BE49-F238E27FC236}">
                      <a16:creationId xmlns:a16="http://schemas.microsoft.com/office/drawing/2014/main" id="{EE8779A4-FCDD-99EC-1BE6-7A9643ED2BCA}"/>
                    </a:ext>
                  </a:extLst>
                </p14:cNvPr>
                <p14:cNvContentPartPr/>
                <p14:nvPr/>
              </p14:nvContentPartPr>
              <p14:xfrm>
                <a:off x="2831851" y="6307962"/>
                <a:ext cx="178920" cy="327960"/>
              </p14:xfrm>
            </p:contentPart>
          </mc:Choice>
          <mc:Fallback xmlns="">
            <p:pic>
              <p:nvPicPr>
                <p:cNvPr id="9" name="Ink 8">
                  <a:extLst>
                    <a:ext uri="{FF2B5EF4-FFF2-40B4-BE49-F238E27FC236}">
                      <a16:creationId xmlns:a16="http://schemas.microsoft.com/office/drawing/2014/main" id="{EE8779A4-FCDD-99EC-1BE6-7A9643ED2BCA}"/>
                    </a:ext>
                  </a:extLst>
                </p:cNvPr>
                <p:cNvPicPr/>
                <p:nvPr/>
              </p:nvPicPr>
              <p:blipFill>
                <a:blip r:embed="rId13"/>
                <a:stretch>
                  <a:fillRect/>
                </a:stretch>
              </p:blipFill>
              <p:spPr>
                <a:xfrm>
                  <a:off x="2814211" y="6290322"/>
                  <a:ext cx="214560" cy="363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10" name="Ink 9">
                  <a:extLst>
                    <a:ext uri="{FF2B5EF4-FFF2-40B4-BE49-F238E27FC236}">
                      <a16:creationId xmlns:a16="http://schemas.microsoft.com/office/drawing/2014/main" id="{89412A48-7BB8-4F27-BAF9-62A9A7C6109C}"/>
                    </a:ext>
                  </a:extLst>
                </p14:cNvPr>
                <p14:cNvContentPartPr/>
                <p14:nvPr/>
              </p14:nvContentPartPr>
              <p14:xfrm>
                <a:off x="3097891" y="6328842"/>
                <a:ext cx="249480" cy="293760"/>
              </p14:xfrm>
            </p:contentPart>
          </mc:Choice>
          <mc:Fallback xmlns="">
            <p:pic>
              <p:nvPicPr>
                <p:cNvPr id="10" name="Ink 9">
                  <a:extLst>
                    <a:ext uri="{FF2B5EF4-FFF2-40B4-BE49-F238E27FC236}">
                      <a16:creationId xmlns:a16="http://schemas.microsoft.com/office/drawing/2014/main" id="{89412A48-7BB8-4F27-BAF9-62A9A7C6109C}"/>
                    </a:ext>
                  </a:extLst>
                </p:cNvPr>
                <p:cNvPicPr/>
                <p:nvPr/>
              </p:nvPicPr>
              <p:blipFill>
                <a:blip r:embed="rId15"/>
                <a:stretch>
                  <a:fillRect/>
                </a:stretch>
              </p:blipFill>
              <p:spPr>
                <a:xfrm>
                  <a:off x="3080251" y="6311202"/>
                  <a:ext cx="285120" cy="329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11" name="Ink 10">
                  <a:extLst>
                    <a:ext uri="{FF2B5EF4-FFF2-40B4-BE49-F238E27FC236}">
                      <a16:creationId xmlns:a16="http://schemas.microsoft.com/office/drawing/2014/main" id="{29EDEEED-6D4A-7EA8-3298-B77CE1E353F6}"/>
                    </a:ext>
                  </a:extLst>
                </p14:cNvPr>
                <p14:cNvContentPartPr/>
                <p14:nvPr/>
              </p14:nvContentPartPr>
              <p14:xfrm>
                <a:off x="3195451" y="6483642"/>
                <a:ext cx="164520" cy="32760"/>
              </p14:xfrm>
            </p:contentPart>
          </mc:Choice>
          <mc:Fallback xmlns="">
            <p:pic>
              <p:nvPicPr>
                <p:cNvPr id="11" name="Ink 10">
                  <a:extLst>
                    <a:ext uri="{FF2B5EF4-FFF2-40B4-BE49-F238E27FC236}">
                      <a16:creationId xmlns:a16="http://schemas.microsoft.com/office/drawing/2014/main" id="{29EDEEED-6D4A-7EA8-3298-B77CE1E353F6}"/>
                    </a:ext>
                  </a:extLst>
                </p:cNvPr>
                <p:cNvPicPr/>
                <p:nvPr/>
              </p:nvPicPr>
              <p:blipFill>
                <a:blip r:embed="rId17"/>
                <a:stretch>
                  <a:fillRect/>
                </a:stretch>
              </p:blipFill>
              <p:spPr>
                <a:xfrm>
                  <a:off x="3177811" y="6466002"/>
                  <a:ext cx="200160" cy="68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12" name="Ink 11">
                  <a:extLst>
                    <a:ext uri="{FF2B5EF4-FFF2-40B4-BE49-F238E27FC236}">
                      <a16:creationId xmlns:a16="http://schemas.microsoft.com/office/drawing/2014/main" id="{DC06BE67-6FBB-ED4D-885F-F173D951BB54}"/>
                    </a:ext>
                  </a:extLst>
                </p14:cNvPr>
                <p14:cNvContentPartPr/>
                <p14:nvPr/>
              </p14:nvContentPartPr>
              <p14:xfrm>
                <a:off x="3435571" y="6340002"/>
                <a:ext cx="275760" cy="34560"/>
              </p14:xfrm>
            </p:contentPart>
          </mc:Choice>
          <mc:Fallback xmlns="">
            <p:pic>
              <p:nvPicPr>
                <p:cNvPr id="12" name="Ink 11">
                  <a:extLst>
                    <a:ext uri="{FF2B5EF4-FFF2-40B4-BE49-F238E27FC236}">
                      <a16:creationId xmlns:a16="http://schemas.microsoft.com/office/drawing/2014/main" id="{DC06BE67-6FBB-ED4D-885F-F173D951BB54}"/>
                    </a:ext>
                  </a:extLst>
                </p:cNvPr>
                <p:cNvPicPr/>
                <p:nvPr/>
              </p:nvPicPr>
              <p:blipFill>
                <a:blip r:embed="rId19"/>
                <a:stretch>
                  <a:fillRect/>
                </a:stretch>
              </p:blipFill>
              <p:spPr>
                <a:xfrm>
                  <a:off x="3417571" y="6322362"/>
                  <a:ext cx="311400" cy="70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13" name="Ink 12">
                  <a:extLst>
                    <a:ext uri="{FF2B5EF4-FFF2-40B4-BE49-F238E27FC236}">
                      <a16:creationId xmlns:a16="http://schemas.microsoft.com/office/drawing/2014/main" id="{2AD6D16C-A4B0-5AAC-4B45-12FD874030A8}"/>
                    </a:ext>
                  </a:extLst>
                </p14:cNvPr>
                <p14:cNvContentPartPr/>
                <p14:nvPr/>
              </p14:nvContentPartPr>
              <p14:xfrm>
                <a:off x="3604411" y="6365202"/>
                <a:ext cx="39240" cy="254880"/>
              </p14:xfrm>
            </p:contentPart>
          </mc:Choice>
          <mc:Fallback xmlns="">
            <p:pic>
              <p:nvPicPr>
                <p:cNvPr id="13" name="Ink 12">
                  <a:extLst>
                    <a:ext uri="{FF2B5EF4-FFF2-40B4-BE49-F238E27FC236}">
                      <a16:creationId xmlns:a16="http://schemas.microsoft.com/office/drawing/2014/main" id="{2AD6D16C-A4B0-5AAC-4B45-12FD874030A8}"/>
                    </a:ext>
                  </a:extLst>
                </p:cNvPr>
                <p:cNvPicPr/>
                <p:nvPr/>
              </p:nvPicPr>
              <p:blipFill>
                <a:blip r:embed="rId21"/>
                <a:stretch>
                  <a:fillRect/>
                </a:stretch>
              </p:blipFill>
              <p:spPr>
                <a:xfrm>
                  <a:off x="3586411" y="6347202"/>
                  <a:ext cx="74880" cy="290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14" name="Ink 13">
                  <a:extLst>
                    <a:ext uri="{FF2B5EF4-FFF2-40B4-BE49-F238E27FC236}">
                      <a16:creationId xmlns:a16="http://schemas.microsoft.com/office/drawing/2014/main" id="{ED417B1F-742B-8671-EFC1-24BDD31C258D}"/>
                    </a:ext>
                  </a:extLst>
                </p14:cNvPr>
                <p14:cNvContentPartPr/>
                <p14:nvPr/>
              </p14:nvContentPartPr>
              <p14:xfrm>
                <a:off x="3808171" y="6296082"/>
                <a:ext cx="276120" cy="317880"/>
              </p14:xfrm>
            </p:contentPart>
          </mc:Choice>
          <mc:Fallback xmlns="">
            <p:pic>
              <p:nvPicPr>
                <p:cNvPr id="14" name="Ink 13">
                  <a:extLst>
                    <a:ext uri="{FF2B5EF4-FFF2-40B4-BE49-F238E27FC236}">
                      <a16:creationId xmlns:a16="http://schemas.microsoft.com/office/drawing/2014/main" id="{ED417B1F-742B-8671-EFC1-24BDD31C258D}"/>
                    </a:ext>
                  </a:extLst>
                </p:cNvPr>
                <p:cNvPicPr/>
                <p:nvPr/>
              </p:nvPicPr>
              <p:blipFill>
                <a:blip r:embed="rId23"/>
                <a:stretch>
                  <a:fillRect/>
                </a:stretch>
              </p:blipFill>
              <p:spPr>
                <a:xfrm>
                  <a:off x="3790531" y="6278082"/>
                  <a:ext cx="311760" cy="353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15" name="Ink 14">
                  <a:extLst>
                    <a:ext uri="{FF2B5EF4-FFF2-40B4-BE49-F238E27FC236}">
                      <a16:creationId xmlns:a16="http://schemas.microsoft.com/office/drawing/2014/main" id="{E87886CB-F6A6-9332-921E-C13D9A4C7C4F}"/>
                    </a:ext>
                  </a:extLst>
                </p14:cNvPr>
                <p14:cNvContentPartPr/>
                <p14:nvPr/>
              </p14:nvContentPartPr>
              <p14:xfrm>
                <a:off x="3852451" y="6459162"/>
                <a:ext cx="203400" cy="30600"/>
              </p14:xfrm>
            </p:contentPart>
          </mc:Choice>
          <mc:Fallback xmlns="">
            <p:pic>
              <p:nvPicPr>
                <p:cNvPr id="15" name="Ink 14">
                  <a:extLst>
                    <a:ext uri="{FF2B5EF4-FFF2-40B4-BE49-F238E27FC236}">
                      <a16:creationId xmlns:a16="http://schemas.microsoft.com/office/drawing/2014/main" id="{E87886CB-F6A6-9332-921E-C13D9A4C7C4F}"/>
                    </a:ext>
                  </a:extLst>
                </p:cNvPr>
                <p:cNvPicPr/>
                <p:nvPr/>
              </p:nvPicPr>
              <p:blipFill>
                <a:blip r:embed="rId25"/>
                <a:stretch>
                  <a:fillRect/>
                </a:stretch>
              </p:blipFill>
              <p:spPr>
                <a:xfrm>
                  <a:off x="3834811" y="6441162"/>
                  <a:ext cx="239040" cy="66240"/>
                </a:xfrm>
                <a:prstGeom prst="rect">
                  <a:avLst/>
                </a:prstGeom>
              </p:spPr>
            </p:pic>
          </mc:Fallback>
        </mc:AlternateContent>
      </p:grpSp>
      <p:grpSp>
        <p:nvGrpSpPr>
          <p:cNvPr id="30" name="Group 29">
            <a:extLst>
              <a:ext uri="{FF2B5EF4-FFF2-40B4-BE49-F238E27FC236}">
                <a16:creationId xmlns:a16="http://schemas.microsoft.com/office/drawing/2014/main" id="{882A6752-ABD6-17D8-B4C8-6E9F6ECC86B5}"/>
              </a:ext>
            </a:extLst>
          </p:cNvPr>
          <p:cNvGrpSpPr/>
          <p:nvPr/>
        </p:nvGrpSpPr>
        <p:grpSpPr>
          <a:xfrm>
            <a:off x="4313971" y="6174762"/>
            <a:ext cx="1336680" cy="491760"/>
            <a:chOff x="4313971" y="6174762"/>
            <a:chExt cx="1336680" cy="491760"/>
          </a:xfrm>
        </p:grpSpPr>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17" name="Ink 16">
                  <a:extLst>
                    <a:ext uri="{FF2B5EF4-FFF2-40B4-BE49-F238E27FC236}">
                      <a16:creationId xmlns:a16="http://schemas.microsoft.com/office/drawing/2014/main" id="{772A1628-02FF-75B2-254B-BE48B33EA36D}"/>
                    </a:ext>
                  </a:extLst>
                </p14:cNvPr>
                <p14:cNvContentPartPr/>
                <p14:nvPr/>
              </p14:nvContentPartPr>
              <p14:xfrm>
                <a:off x="4313971" y="6205362"/>
                <a:ext cx="275760" cy="167040"/>
              </p14:xfrm>
            </p:contentPart>
          </mc:Choice>
          <mc:Fallback xmlns="">
            <p:pic>
              <p:nvPicPr>
                <p:cNvPr id="17" name="Ink 16">
                  <a:extLst>
                    <a:ext uri="{FF2B5EF4-FFF2-40B4-BE49-F238E27FC236}">
                      <a16:creationId xmlns:a16="http://schemas.microsoft.com/office/drawing/2014/main" id="{772A1628-02FF-75B2-254B-BE48B33EA36D}"/>
                    </a:ext>
                  </a:extLst>
                </p:cNvPr>
                <p:cNvPicPr/>
                <p:nvPr/>
              </p:nvPicPr>
              <p:blipFill>
                <a:blip r:embed="rId27"/>
                <a:stretch>
                  <a:fillRect/>
                </a:stretch>
              </p:blipFill>
              <p:spPr>
                <a:xfrm>
                  <a:off x="4296331" y="6187722"/>
                  <a:ext cx="311400" cy="202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18" name="Ink 17">
                  <a:extLst>
                    <a:ext uri="{FF2B5EF4-FFF2-40B4-BE49-F238E27FC236}">
                      <a16:creationId xmlns:a16="http://schemas.microsoft.com/office/drawing/2014/main" id="{A4EEDF68-4E3F-7A14-9A93-62306743638C}"/>
                    </a:ext>
                  </a:extLst>
                </p14:cNvPr>
                <p14:cNvContentPartPr/>
                <p14:nvPr/>
              </p14:nvContentPartPr>
              <p14:xfrm>
                <a:off x="4465171" y="6276282"/>
                <a:ext cx="54000" cy="286560"/>
              </p14:xfrm>
            </p:contentPart>
          </mc:Choice>
          <mc:Fallback xmlns="">
            <p:pic>
              <p:nvPicPr>
                <p:cNvPr id="18" name="Ink 17">
                  <a:extLst>
                    <a:ext uri="{FF2B5EF4-FFF2-40B4-BE49-F238E27FC236}">
                      <a16:creationId xmlns:a16="http://schemas.microsoft.com/office/drawing/2014/main" id="{A4EEDF68-4E3F-7A14-9A93-62306743638C}"/>
                    </a:ext>
                  </a:extLst>
                </p:cNvPr>
                <p:cNvPicPr/>
                <p:nvPr/>
              </p:nvPicPr>
              <p:blipFill>
                <a:blip r:embed="rId29"/>
                <a:stretch>
                  <a:fillRect/>
                </a:stretch>
              </p:blipFill>
              <p:spPr>
                <a:xfrm>
                  <a:off x="4447531" y="6258282"/>
                  <a:ext cx="89640" cy="322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20" name="Ink 19">
                  <a:extLst>
                    <a:ext uri="{FF2B5EF4-FFF2-40B4-BE49-F238E27FC236}">
                      <a16:creationId xmlns:a16="http://schemas.microsoft.com/office/drawing/2014/main" id="{A7B5AC5A-3D59-27D3-D596-1396F540C6E3}"/>
                    </a:ext>
                  </a:extLst>
                </p14:cNvPr>
                <p14:cNvContentPartPr/>
                <p14:nvPr/>
              </p14:nvContentPartPr>
              <p14:xfrm>
                <a:off x="4625011" y="6249642"/>
                <a:ext cx="155160" cy="200880"/>
              </p14:xfrm>
            </p:contentPart>
          </mc:Choice>
          <mc:Fallback xmlns="">
            <p:pic>
              <p:nvPicPr>
                <p:cNvPr id="20" name="Ink 19">
                  <a:extLst>
                    <a:ext uri="{FF2B5EF4-FFF2-40B4-BE49-F238E27FC236}">
                      <a16:creationId xmlns:a16="http://schemas.microsoft.com/office/drawing/2014/main" id="{A7B5AC5A-3D59-27D3-D596-1396F540C6E3}"/>
                    </a:ext>
                  </a:extLst>
                </p:cNvPr>
                <p:cNvPicPr/>
                <p:nvPr/>
              </p:nvPicPr>
              <p:blipFill>
                <a:blip r:embed="rId31"/>
                <a:stretch>
                  <a:fillRect/>
                </a:stretch>
              </p:blipFill>
              <p:spPr>
                <a:xfrm>
                  <a:off x="4607011" y="6232002"/>
                  <a:ext cx="190800" cy="236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21" name="Ink 20">
                  <a:extLst>
                    <a:ext uri="{FF2B5EF4-FFF2-40B4-BE49-F238E27FC236}">
                      <a16:creationId xmlns:a16="http://schemas.microsoft.com/office/drawing/2014/main" id="{EACB7B56-3BE5-BEF3-D0E8-D77512FD461A}"/>
                    </a:ext>
                  </a:extLst>
                </p14:cNvPr>
                <p14:cNvContentPartPr/>
                <p14:nvPr/>
              </p14:nvContentPartPr>
              <p14:xfrm>
                <a:off x="4725091" y="6241002"/>
                <a:ext cx="158040" cy="367200"/>
              </p14:xfrm>
            </p:contentPart>
          </mc:Choice>
          <mc:Fallback xmlns="">
            <p:pic>
              <p:nvPicPr>
                <p:cNvPr id="21" name="Ink 20">
                  <a:extLst>
                    <a:ext uri="{FF2B5EF4-FFF2-40B4-BE49-F238E27FC236}">
                      <a16:creationId xmlns:a16="http://schemas.microsoft.com/office/drawing/2014/main" id="{EACB7B56-3BE5-BEF3-D0E8-D77512FD461A}"/>
                    </a:ext>
                  </a:extLst>
                </p:cNvPr>
                <p:cNvPicPr/>
                <p:nvPr/>
              </p:nvPicPr>
              <p:blipFill>
                <a:blip r:embed="rId33"/>
                <a:stretch>
                  <a:fillRect/>
                </a:stretch>
              </p:blipFill>
              <p:spPr>
                <a:xfrm>
                  <a:off x="4707091" y="6223002"/>
                  <a:ext cx="193680" cy="402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22" name="Ink 21">
                  <a:extLst>
                    <a:ext uri="{FF2B5EF4-FFF2-40B4-BE49-F238E27FC236}">
                      <a16:creationId xmlns:a16="http://schemas.microsoft.com/office/drawing/2014/main" id="{73C73B83-79F1-131F-0208-A7265FAEE3D5}"/>
                    </a:ext>
                  </a:extLst>
                </p14:cNvPr>
                <p14:cNvContentPartPr/>
                <p14:nvPr/>
              </p14:nvContentPartPr>
              <p14:xfrm>
                <a:off x="4970251" y="6205002"/>
                <a:ext cx="250920" cy="461520"/>
              </p14:xfrm>
            </p:contentPart>
          </mc:Choice>
          <mc:Fallback xmlns="">
            <p:pic>
              <p:nvPicPr>
                <p:cNvPr id="22" name="Ink 21">
                  <a:extLst>
                    <a:ext uri="{FF2B5EF4-FFF2-40B4-BE49-F238E27FC236}">
                      <a16:creationId xmlns:a16="http://schemas.microsoft.com/office/drawing/2014/main" id="{73C73B83-79F1-131F-0208-A7265FAEE3D5}"/>
                    </a:ext>
                  </a:extLst>
                </p:cNvPr>
                <p:cNvPicPr/>
                <p:nvPr/>
              </p:nvPicPr>
              <p:blipFill>
                <a:blip r:embed="rId35"/>
                <a:stretch>
                  <a:fillRect/>
                </a:stretch>
              </p:blipFill>
              <p:spPr>
                <a:xfrm>
                  <a:off x="4952611" y="6187362"/>
                  <a:ext cx="286560" cy="497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24" name="Ink 23">
                  <a:extLst>
                    <a:ext uri="{FF2B5EF4-FFF2-40B4-BE49-F238E27FC236}">
                      <a16:creationId xmlns:a16="http://schemas.microsoft.com/office/drawing/2014/main" id="{E649363D-ED70-E9A2-ED80-AB356547A154}"/>
                    </a:ext>
                  </a:extLst>
                </p14:cNvPr>
                <p14:cNvContentPartPr/>
                <p14:nvPr/>
              </p14:nvContentPartPr>
              <p14:xfrm>
                <a:off x="5323051" y="6223002"/>
                <a:ext cx="12600" cy="358560"/>
              </p14:xfrm>
            </p:contentPart>
          </mc:Choice>
          <mc:Fallback xmlns="">
            <p:pic>
              <p:nvPicPr>
                <p:cNvPr id="24" name="Ink 23">
                  <a:extLst>
                    <a:ext uri="{FF2B5EF4-FFF2-40B4-BE49-F238E27FC236}">
                      <a16:creationId xmlns:a16="http://schemas.microsoft.com/office/drawing/2014/main" id="{E649363D-ED70-E9A2-ED80-AB356547A154}"/>
                    </a:ext>
                  </a:extLst>
                </p:cNvPr>
                <p:cNvPicPr/>
                <p:nvPr/>
              </p:nvPicPr>
              <p:blipFill>
                <a:blip r:embed="rId37"/>
                <a:stretch>
                  <a:fillRect/>
                </a:stretch>
              </p:blipFill>
              <p:spPr>
                <a:xfrm>
                  <a:off x="5305051" y="6205362"/>
                  <a:ext cx="48240" cy="394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8">
              <p14:nvContentPartPr>
                <p14:cNvPr id="26" name="Ink 25">
                  <a:extLst>
                    <a:ext uri="{FF2B5EF4-FFF2-40B4-BE49-F238E27FC236}">
                      <a16:creationId xmlns:a16="http://schemas.microsoft.com/office/drawing/2014/main" id="{38F644E5-1CAA-CB27-F82B-F0807734ED43}"/>
                    </a:ext>
                  </a:extLst>
                </p14:cNvPr>
                <p14:cNvContentPartPr/>
                <p14:nvPr/>
              </p14:nvContentPartPr>
              <p14:xfrm>
                <a:off x="5361931" y="6174762"/>
                <a:ext cx="82440" cy="93240"/>
              </p14:xfrm>
            </p:contentPart>
          </mc:Choice>
          <mc:Fallback xmlns="">
            <p:pic>
              <p:nvPicPr>
                <p:cNvPr id="26" name="Ink 25">
                  <a:extLst>
                    <a:ext uri="{FF2B5EF4-FFF2-40B4-BE49-F238E27FC236}">
                      <a16:creationId xmlns:a16="http://schemas.microsoft.com/office/drawing/2014/main" id="{38F644E5-1CAA-CB27-F82B-F0807734ED43}"/>
                    </a:ext>
                  </a:extLst>
                </p:cNvPr>
                <p:cNvPicPr/>
                <p:nvPr/>
              </p:nvPicPr>
              <p:blipFill>
                <a:blip r:embed="rId39"/>
                <a:stretch>
                  <a:fillRect/>
                </a:stretch>
              </p:blipFill>
              <p:spPr>
                <a:xfrm>
                  <a:off x="5343931" y="6156762"/>
                  <a:ext cx="118080" cy="128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0">
              <p14:nvContentPartPr>
                <p14:cNvPr id="27" name="Ink 26">
                  <a:extLst>
                    <a:ext uri="{FF2B5EF4-FFF2-40B4-BE49-F238E27FC236}">
                      <a16:creationId xmlns:a16="http://schemas.microsoft.com/office/drawing/2014/main" id="{21B8F153-6F0E-4909-2B1B-524389FF689A}"/>
                    </a:ext>
                  </a:extLst>
                </p14:cNvPr>
                <p14:cNvContentPartPr/>
                <p14:nvPr/>
              </p14:nvContentPartPr>
              <p14:xfrm>
                <a:off x="5388571" y="6236682"/>
                <a:ext cx="153000" cy="164520"/>
              </p14:xfrm>
            </p:contentPart>
          </mc:Choice>
          <mc:Fallback xmlns="">
            <p:pic>
              <p:nvPicPr>
                <p:cNvPr id="27" name="Ink 26">
                  <a:extLst>
                    <a:ext uri="{FF2B5EF4-FFF2-40B4-BE49-F238E27FC236}">
                      <a16:creationId xmlns:a16="http://schemas.microsoft.com/office/drawing/2014/main" id="{21B8F153-6F0E-4909-2B1B-524389FF689A}"/>
                    </a:ext>
                  </a:extLst>
                </p:cNvPr>
                <p:cNvPicPr/>
                <p:nvPr/>
              </p:nvPicPr>
              <p:blipFill>
                <a:blip r:embed="rId41"/>
                <a:stretch>
                  <a:fillRect/>
                </a:stretch>
              </p:blipFill>
              <p:spPr>
                <a:xfrm>
                  <a:off x="5370931" y="6218682"/>
                  <a:ext cx="188640" cy="200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2">
              <p14:nvContentPartPr>
                <p14:cNvPr id="29" name="Ink 28">
                  <a:extLst>
                    <a:ext uri="{FF2B5EF4-FFF2-40B4-BE49-F238E27FC236}">
                      <a16:creationId xmlns:a16="http://schemas.microsoft.com/office/drawing/2014/main" id="{9726201F-0937-F193-193C-952EDB7DC8A5}"/>
                    </a:ext>
                  </a:extLst>
                </p14:cNvPr>
                <p14:cNvContentPartPr/>
                <p14:nvPr/>
              </p14:nvContentPartPr>
              <p14:xfrm>
                <a:off x="5361931" y="6346122"/>
                <a:ext cx="288720" cy="250200"/>
              </p14:xfrm>
            </p:contentPart>
          </mc:Choice>
          <mc:Fallback xmlns="">
            <p:pic>
              <p:nvPicPr>
                <p:cNvPr id="29" name="Ink 28">
                  <a:extLst>
                    <a:ext uri="{FF2B5EF4-FFF2-40B4-BE49-F238E27FC236}">
                      <a16:creationId xmlns:a16="http://schemas.microsoft.com/office/drawing/2014/main" id="{9726201F-0937-F193-193C-952EDB7DC8A5}"/>
                    </a:ext>
                  </a:extLst>
                </p:cNvPr>
                <p:cNvPicPr/>
                <p:nvPr/>
              </p:nvPicPr>
              <p:blipFill>
                <a:blip r:embed="rId43"/>
                <a:stretch>
                  <a:fillRect/>
                </a:stretch>
              </p:blipFill>
              <p:spPr>
                <a:xfrm>
                  <a:off x="5343931" y="6328122"/>
                  <a:ext cx="324360" cy="285840"/>
                </a:xfrm>
                <a:prstGeom prst="rect">
                  <a:avLst/>
                </a:prstGeom>
              </p:spPr>
            </p:pic>
          </mc:Fallback>
        </mc:AlternateContent>
      </p:grpSp>
    </p:spTree>
    <p:extLst>
      <p:ext uri="{BB962C8B-B14F-4D97-AF65-F5344CB8AC3E}">
        <p14:creationId xmlns:p14="http://schemas.microsoft.com/office/powerpoint/2010/main" val="462653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645B27-2FFB-687D-0C21-79236ABE8CEB}"/>
              </a:ext>
            </a:extLst>
          </p:cNvPr>
          <p:cNvSpPr>
            <a:spLocks noGrp="1"/>
          </p:cNvSpPr>
          <p:nvPr>
            <p:ph type="title"/>
          </p:nvPr>
        </p:nvSpPr>
        <p:spPr>
          <a:xfrm>
            <a:off x="480060" y="4777739"/>
            <a:ext cx="2564242" cy="1412119"/>
          </a:xfrm>
        </p:spPr>
        <p:txBody>
          <a:bodyPr>
            <a:normAutofit/>
          </a:bodyPr>
          <a:lstStyle/>
          <a:p>
            <a:pPr>
              <a:lnSpc>
                <a:spcPct val="90000"/>
              </a:lnSpc>
            </a:pPr>
            <a:r>
              <a:rPr lang="en-US" sz="2300" dirty="0"/>
              <a:t>Scenario: Wildfire Risk Assessment</a:t>
            </a:r>
          </a:p>
        </p:txBody>
      </p:sp>
      <p:pic>
        <p:nvPicPr>
          <p:cNvPr id="2052" name="Picture 4" descr="Crown fire">
            <a:extLst>
              <a:ext uri="{FF2B5EF4-FFF2-40B4-BE49-F238E27FC236}">
                <a16:creationId xmlns:a16="http://schemas.microsoft.com/office/drawing/2014/main" id="{AA6A88E5-CD64-F788-3D08-395852C87D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0177"/>
          <a:stretch/>
        </p:blipFill>
        <p:spPr bwMode="auto">
          <a:xfrm>
            <a:off x="20" y="10"/>
            <a:ext cx="9143980" cy="455842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a:noFill/>
          <a:extLst>
            <a:ext uri="{909E8E84-426E-40DD-AFC4-6F175D3DCCD1}">
              <a14:hiddenFill xmlns:a14="http://schemas.microsoft.com/office/drawing/2010/main">
                <a:solidFill>
                  <a:srgbClr val="FFFFFF"/>
                </a:solidFill>
              </a14:hiddenFill>
            </a:ext>
          </a:extLst>
        </p:spPr>
      </p:pic>
      <p:sp>
        <p:nvSpPr>
          <p:cNvPr id="2059"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74529" y="5470492"/>
            <a:ext cx="1371600" cy="13716"/>
          </a:xfrm>
          <a:custGeom>
            <a:avLst/>
            <a:gdLst>
              <a:gd name="connsiteX0" fmla="*/ 0 w 1371600"/>
              <a:gd name="connsiteY0" fmla="*/ 0 h 13716"/>
              <a:gd name="connsiteX1" fmla="*/ 685800 w 1371600"/>
              <a:gd name="connsiteY1" fmla="*/ 0 h 13716"/>
              <a:gd name="connsiteX2" fmla="*/ 1371600 w 1371600"/>
              <a:gd name="connsiteY2" fmla="*/ 0 h 13716"/>
              <a:gd name="connsiteX3" fmla="*/ 1371600 w 1371600"/>
              <a:gd name="connsiteY3" fmla="*/ 13716 h 13716"/>
              <a:gd name="connsiteX4" fmla="*/ 713232 w 1371600"/>
              <a:gd name="connsiteY4" fmla="*/ 13716 h 13716"/>
              <a:gd name="connsiteX5" fmla="*/ 0 w 1371600"/>
              <a:gd name="connsiteY5" fmla="*/ 13716 h 13716"/>
              <a:gd name="connsiteX6" fmla="*/ 0 w 1371600"/>
              <a:gd name="connsiteY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3716" fill="none" extrusionOk="0">
                <a:moveTo>
                  <a:pt x="0" y="0"/>
                </a:moveTo>
                <a:cubicBezTo>
                  <a:pt x="247303" y="31625"/>
                  <a:pt x="422310" y="-25629"/>
                  <a:pt x="685800" y="0"/>
                </a:cubicBezTo>
                <a:cubicBezTo>
                  <a:pt x="949290" y="25629"/>
                  <a:pt x="1192357" y="6696"/>
                  <a:pt x="1371600" y="0"/>
                </a:cubicBezTo>
                <a:cubicBezTo>
                  <a:pt x="1371127" y="2892"/>
                  <a:pt x="1371229" y="8681"/>
                  <a:pt x="1371600" y="13716"/>
                </a:cubicBezTo>
                <a:cubicBezTo>
                  <a:pt x="1107995" y="21892"/>
                  <a:pt x="1033361" y="28370"/>
                  <a:pt x="713232" y="13716"/>
                </a:cubicBezTo>
                <a:cubicBezTo>
                  <a:pt x="393103" y="-938"/>
                  <a:pt x="289343" y="38649"/>
                  <a:pt x="0" y="13716"/>
                </a:cubicBezTo>
                <a:cubicBezTo>
                  <a:pt x="227" y="7219"/>
                  <a:pt x="197" y="5990"/>
                  <a:pt x="0" y="0"/>
                </a:cubicBezTo>
                <a:close/>
              </a:path>
              <a:path w="1371600" h="13716" stroke="0" extrusionOk="0">
                <a:moveTo>
                  <a:pt x="0" y="0"/>
                </a:moveTo>
                <a:cubicBezTo>
                  <a:pt x="170249" y="-24099"/>
                  <a:pt x="504634" y="14338"/>
                  <a:pt x="644652" y="0"/>
                </a:cubicBezTo>
                <a:cubicBezTo>
                  <a:pt x="784670" y="-14338"/>
                  <a:pt x="1087773" y="8679"/>
                  <a:pt x="1371600" y="0"/>
                </a:cubicBezTo>
                <a:cubicBezTo>
                  <a:pt x="1372228" y="6235"/>
                  <a:pt x="1371259" y="10206"/>
                  <a:pt x="1371600" y="13716"/>
                </a:cubicBezTo>
                <a:cubicBezTo>
                  <a:pt x="1176823" y="-5981"/>
                  <a:pt x="900830" y="5417"/>
                  <a:pt x="713232" y="13716"/>
                </a:cubicBezTo>
                <a:cubicBezTo>
                  <a:pt x="525634" y="22015"/>
                  <a:pt x="282837" y="1152"/>
                  <a:pt x="0" y="13716"/>
                </a:cubicBezTo>
                <a:cubicBezTo>
                  <a:pt x="596" y="8712"/>
                  <a:pt x="320" y="3422"/>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DFAA736-5065-EB59-ADD8-E5B41B7E852C}"/>
              </a:ext>
            </a:extLst>
          </p:cNvPr>
          <p:cNvSpPr>
            <a:spLocks noGrp="1"/>
          </p:cNvSpPr>
          <p:nvPr>
            <p:ph idx="1"/>
          </p:nvPr>
        </p:nvSpPr>
        <p:spPr>
          <a:xfrm>
            <a:off x="3490720" y="4777739"/>
            <a:ext cx="5173220" cy="1399223"/>
          </a:xfrm>
        </p:spPr>
        <p:txBody>
          <a:bodyPr anchor="ctr">
            <a:normAutofit/>
          </a:bodyPr>
          <a:lstStyle/>
          <a:p>
            <a:pPr marL="0" indent="0">
              <a:lnSpc>
                <a:spcPct val="90000"/>
              </a:lnSpc>
              <a:buNone/>
            </a:pPr>
            <a:r>
              <a:rPr lang="en-US" sz="1200" dirty="0"/>
              <a:t>A government agency is assessing wildfire risk across a large region.  </a:t>
            </a:r>
          </a:p>
          <a:p>
            <a:pPr marL="0" indent="0">
              <a:lnSpc>
                <a:spcPct val="90000"/>
              </a:lnSpc>
              <a:buNone/>
            </a:pPr>
            <a:r>
              <a:rPr lang="en-US" sz="1200" dirty="0"/>
              <a:t>They receive mixed data types such as:</a:t>
            </a:r>
          </a:p>
          <a:p>
            <a:pPr lvl="1">
              <a:lnSpc>
                <a:spcPct val="90000"/>
              </a:lnSpc>
            </a:pPr>
            <a:r>
              <a:rPr lang="en-US" sz="1200" dirty="0">
                <a:latin typeface="Aptos Narrow" panose="020B0004020202020204" pitchFamily="34" charset="0"/>
              </a:rPr>
              <a:t>Point data</a:t>
            </a:r>
            <a:r>
              <a:rPr lang="en-US" sz="1200" dirty="0"/>
              <a:t>      Locations of fire incidents or weather stations.</a:t>
            </a:r>
          </a:p>
          <a:p>
            <a:pPr lvl="1">
              <a:lnSpc>
                <a:spcPct val="90000"/>
              </a:lnSpc>
            </a:pPr>
            <a:r>
              <a:rPr lang="en-US" sz="1200" dirty="0">
                <a:latin typeface="Aptos Narrow" panose="020B0004020202020204" pitchFamily="34" charset="0"/>
              </a:rPr>
              <a:t>Line data</a:t>
            </a:r>
            <a:r>
              <a:rPr lang="en-US" sz="1200" dirty="0"/>
              <a:t>       Roads and utility lines.</a:t>
            </a:r>
          </a:p>
          <a:p>
            <a:pPr lvl="1">
              <a:lnSpc>
                <a:spcPct val="90000"/>
              </a:lnSpc>
            </a:pPr>
            <a:r>
              <a:rPr lang="en-US" sz="1200" dirty="0">
                <a:latin typeface="Aptos Narrow" panose="020B0004020202020204" pitchFamily="34" charset="0"/>
              </a:rPr>
              <a:t>Polygon data</a:t>
            </a:r>
            <a:r>
              <a:rPr lang="en-US" sz="1200" dirty="0"/>
              <a:t>  Vegetation or land cover classifications.</a:t>
            </a:r>
          </a:p>
          <a:p>
            <a:pPr lvl="1">
              <a:lnSpc>
                <a:spcPct val="90000"/>
              </a:lnSpc>
            </a:pPr>
            <a:r>
              <a:rPr lang="en-US" sz="1200" dirty="0">
                <a:latin typeface="Aptos Narrow" panose="020B0004020202020204" pitchFamily="34" charset="0"/>
              </a:rPr>
              <a:t>Raster data </a:t>
            </a:r>
            <a:r>
              <a:rPr lang="en-US" sz="1200" dirty="0"/>
              <a:t>   Satellite imagery or Digital Elevation Models (DEMs).</a:t>
            </a:r>
          </a:p>
        </p:txBody>
      </p:sp>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86FFCCAF-9B3E-49A3-1716-066CA48E7316}"/>
                  </a:ext>
                </a:extLst>
              </p14:cNvPr>
              <p14:cNvContentPartPr/>
              <p14:nvPr/>
            </p14:nvContentPartPr>
            <p14:xfrm>
              <a:off x="5965291" y="6057402"/>
              <a:ext cx="105480" cy="156960"/>
            </p14:xfrm>
          </p:contentPart>
        </mc:Choice>
        <mc:Fallback xmlns="">
          <p:pic>
            <p:nvPicPr>
              <p:cNvPr id="13" name="Ink 12">
                <a:extLst>
                  <a:ext uri="{FF2B5EF4-FFF2-40B4-BE49-F238E27FC236}">
                    <a16:creationId xmlns:a16="http://schemas.microsoft.com/office/drawing/2014/main" id="{86FFCCAF-9B3E-49A3-1716-066CA48E7316}"/>
                  </a:ext>
                </a:extLst>
              </p:cNvPr>
              <p:cNvPicPr/>
              <p:nvPr/>
            </p:nvPicPr>
            <p:blipFill>
              <a:blip r:embed="rId5"/>
              <a:stretch>
                <a:fillRect/>
              </a:stretch>
            </p:blipFill>
            <p:spPr>
              <a:xfrm>
                <a:off x="5947291" y="6039402"/>
                <a:ext cx="14112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5" name="Ink 24">
                <a:extLst>
                  <a:ext uri="{FF2B5EF4-FFF2-40B4-BE49-F238E27FC236}">
                    <a16:creationId xmlns:a16="http://schemas.microsoft.com/office/drawing/2014/main" id="{F4AE8E1B-6906-156A-0D1E-2722C0647ECB}"/>
                  </a:ext>
                </a:extLst>
              </p14:cNvPr>
              <p14:cNvContentPartPr/>
              <p14:nvPr/>
            </p14:nvContentPartPr>
            <p14:xfrm>
              <a:off x="7794451" y="6098802"/>
              <a:ext cx="162000" cy="222480"/>
            </p14:xfrm>
          </p:contentPart>
        </mc:Choice>
        <mc:Fallback xmlns="">
          <p:pic>
            <p:nvPicPr>
              <p:cNvPr id="25" name="Ink 24">
                <a:extLst>
                  <a:ext uri="{FF2B5EF4-FFF2-40B4-BE49-F238E27FC236}">
                    <a16:creationId xmlns:a16="http://schemas.microsoft.com/office/drawing/2014/main" id="{F4AE8E1B-6906-156A-0D1E-2722C0647ECB}"/>
                  </a:ext>
                </a:extLst>
              </p:cNvPr>
              <p:cNvPicPr/>
              <p:nvPr/>
            </p:nvPicPr>
            <p:blipFill>
              <a:blip r:embed="rId7"/>
              <a:stretch>
                <a:fillRect/>
              </a:stretch>
            </p:blipFill>
            <p:spPr>
              <a:xfrm>
                <a:off x="7776811" y="6080802"/>
                <a:ext cx="19764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6" name="Ink 25">
                <a:extLst>
                  <a:ext uri="{FF2B5EF4-FFF2-40B4-BE49-F238E27FC236}">
                    <a16:creationId xmlns:a16="http://schemas.microsoft.com/office/drawing/2014/main" id="{1B919152-943B-5D9F-FE07-31817E0C92D0}"/>
                  </a:ext>
                </a:extLst>
              </p14:cNvPr>
              <p14:cNvContentPartPr/>
              <p14:nvPr/>
            </p14:nvContentPartPr>
            <p14:xfrm>
              <a:off x="7596091" y="6418122"/>
              <a:ext cx="204480" cy="205200"/>
            </p14:xfrm>
          </p:contentPart>
        </mc:Choice>
        <mc:Fallback xmlns="">
          <p:pic>
            <p:nvPicPr>
              <p:cNvPr id="26" name="Ink 25">
                <a:extLst>
                  <a:ext uri="{FF2B5EF4-FFF2-40B4-BE49-F238E27FC236}">
                    <a16:creationId xmlns:a16="http://schemas.microsoft.com/office/drawing/2014/main" id="{1B919152-943B-5D9F-FE07-31817E0C92D0}"/>
                  </a:ext>
                </a:extLst>
              </p:cNvPr>
              <p:cNvPicPr/>
              <p:nvPr/>
            </p:nvPicPr>
            <p:blipFill>
              <a:blip r:embed="rId9"/>
              <a:stretch>
                <a:fillRect/>
              </a:stretch>
            </p:blipFill>
            <p:spPr>
              <a:xfrm>
                <a:off x="7578451" y="6400122"/>
                <a:ext cx="240120" cy="240840"/>
              </a:xfrm>
              <a:prstGeom prst="rect">
                <a:avLst/>
              </a:prstGeom>
            </p:spPr>
          </p:pic>
        </mc:Fallback>
      </mc:AlternateContent>
      <p:grpSp>
        <p:nvGrpSpPr>
          <p:cNvPr id="30" name="Group 29">
            <a:extLst>
              <a:ext uri="{FF2B5EF4-FFF2-40B4-BE49-F238E27FC236}">
                <a16:creationId xmlns:a16="http://schemas.microsoft.com/office/drawing/2014/main" id="{8882D181-1691-4AFB-D77F-E6C25B73AB1F}"/>
              </a:ext>
            </a:extLst>
          </p:cNvPr>
          <p:cNvGrpSpPr/>
          <p:nvPr/>
        </p:nvGrpSpPr>
        <p:grpSpPr>
          <a:xfrm>
            <a:off x="7803091" y="6310482"/>
            <a:ext cx="384120" cy="275400"/>
            <a:chOff x="7803091" y="6310482"/>
            <a:chExt cx="384120" cy="275400"/>
          </a:xfrm>
        </p:grpSpPr>
        <mc:AlternateContent xmlns:mc="http://schemas.openxmlformats.org/markup-compatibility/2006" xmlns:p14="http://schemas.microsoft.com/office/powerpoint/2010/main">
          <mc:Choice Requires="p14">
            <p:contentPart p14:bwMode="auto" r:id="rId10">
              <p14:nvContentPartPr>
                <p14:cNvPr id="27" name="Ink 26">
                  <a:extLst>
                    <a:ext uri="{FF2B5EF4-FFF2-40B4-BE49-F238E27FC236}">
                      <a16:creationId xmlns:a16="http://schemas.microsoft.com/office/drawing/2014/main" id="{83F1E1F9-0510-2D1F-224E-94CC6FEF6F44}"/>
                    </a:ext>
                  </a:extLst>
                </p14:cNvPr>
                <p14:cNvContentPartPr/>
                <p14:nvPr/>
              </p14:nvContentPartPr>
              <p14:xfrm>
                <a:off x="7803091" y="6399402"/>
                <a:ext cx="170280" cy="186480"/>
              </p14:xfrm>
            </p:contentPart>
          </mc:Choice>
          <mc:Fallback xmlns="">
            <p:pic>
              <p:nvPicPr>
                <p:cNvPr id="27" name="Ink 26">
                  <a:extLst>
                    <a:ext uri="{FF2B5EF4-FFF2-40B4-BE49-F238E27FC236}">
                      <a16:creationId xmlns:a16="http://schemas.microsoft.com/office/drawing/2014/main" id="{83F1E1F9-0510-2D1F-224E-94CC6FEF6F44}"/>
                    </a:ext>
                  </a:extLst>
                </p:cNvPr>
                <p:cNvPicPr/>
                <p:nvPr/>
              </p:nvPicPr>
              <p:blipFill>
                <a:blip r:embed="rId11"/>
                <a:stretch>
                  <a:fillRect/>
                </a:stretch>
              </p:blipFill>
              <p:spPr>
                <a:xfrm>
                  <a:off x="7785451" y="6381402"/>
                  <a:ext cx="20592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8" name="Ink 27">
                  <a:extLst>
                    <a:ext uri="{FF2B5EF4-FFF2-40B4-BE49-F238E27FC236}">
                      <a16:creationId xmlns:a16="http://schemas.microsoft.com/office/drawing/2014/main" id="{08EA63EA-0F2D-9C8D-69E3-16B0DF7AE9CD}"/>
                    </a:ext>
                  </a:extLst>
                </p14:cNvPr>
                <p14:cNvContentPartPr/>
                <p14:nvPr/>
              </p14:nvContentPartPr>
              <p14:xfrm>
                <a:off x="7971931" y="6374202"/>
                <a:ext cx="36720" cy="143640"/>
              </p14:xfrm>
            </p:contentPart>
          </mc:Choice>
          <mc:Fallback xmlns="">
            <p:pic>
              <p:nvPicPr>
                <p:cNvPr id="28" name="Ink 27">
                  <a:extLst>
                    <a:ext uri="{FF2B5EF4-FFF2-40B4-BE49-F238E27FC236}">
                      <a16:creationId xmlns:a16="http://schemas.microsoft.com/office/drawing/2014/main" id="{08EA63EA-0F2D-9C8D-69E3-16B0DF7AE9CD}"/>
                    </a:ext>
                  </a:extLst>
                </p:cNvPr>
                <p:cNvPicPr/>
                <p:nvPr/>
              </p:nvPicPr>
              <p:blipFill>
                <a:blip r:embed="rId13"/>
                <a:stretch>
                  <a:fillRect/>
                </a:stretch>
              </p:blipFill>
              <p:spPr>
                <a:xfrm>
                  <a:off x="7953931" y="6356202"/>
                  <a:ext cx="723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9" name="Ink 28">
                  <a:extLst>
                    <a:ext uri="{FF2B5EF4-FFF2-40B4-BE49-F238E27FC236}">
                      <a16:creationId xmlns:a16="http://schemas.microsoft.com/office/drawing/2014/main" id="{9F3DC09D-DCF6-B305-0476-7533C7225F16}"/>
                    </a:ext>
                  </a:extLst>
                </p14:cNvPr>
                <p14:cNvContentPartPr/>
                <p14:nvPr/>
              </p14:nvContentPartPr>
              <p14:xfrm>
                <a:off x="8060851" y="6310482"/>
                <a:ext cx="126360" cy="217440"/>
              </p14:xfrm>
            </p:contentPart>
          </mc:Choice>
          <mc:Fallback xmlns="">
            <p:pic>
              <p:nvPicPr>
                <p:cNvPr id="29" name="Ink 28">
                  <a:extLst>
                    <a:ext uri="{FF2B5EF4-FFF2-40B4-BE49-F238E27FC236}">
                      <a16:creationId xmlns:a16="http://schemas.microsoft.com/office/drawing/2014/main" id="{9F3DC09D-DCF6-B305-0476-7533C7225F16}"/>
                    </a:ext>
                  </a:extLst>
                </p:cNvPr>
                <p:cNvPicPr/>
                <p:nvPr/>
              </p:nvPicPr>
              <p:blipFill>
                <a:blip r:embed="rId15"/>
                <a:stretch>
                  <a:fillRect/>
                </a:stretch>
              </p:blipFill>
              <p:spPr>
                <a:xfrm>
                  <a:off x="8043211" y="6292482"/>
                  <a:ext cx="162000" cy="253080"/>
                </a:xfrm>
                <a:prstGeom prst="rect">
                  <a:avLst/>
                </a:prstGeom>
              </p:spPr>
            </p:pic>
          </mc:Fallback>
        </mc:AlternateContent>
      </p:grpSp>
      <p:grpSp>
        <p:nvGrpSpPr>
          <p:cNvPr id="61" name="Group 60">
            <a:extLst>
              <a:ext uri="{FF2B5EF4-FFF2-40B4-BE49-F238E27FC236}">
                <a16:creationId xmlns:a16="http://schemas.microsoft.com/office/drawing/2014/main" id="{356E8C90-6F6E-25C4-EEB0-C75463389B91}"/>
              </a:ext>
            </a:extLst>
          </p:cNvPr>
          <p:cNvGrpSpPr/>
          <p:nvPr/>
        </p:nvGrpSpPr>
        <p:grpSpPr>
          <a:xfrm>
            <a:off x="3399931" y="5356482"/>
            <a:ext cx="807480" cy="1102680"/>
            <a:chOff x="3399931" y="5356482"/>
            <a:chExt cx="807480" cy="1102680"/>
          </a:xfrm>
        </p:grpSpPr>
        <mc:AlternateContent xmlns:mc="http://schemas.openxmlformats.org/markup-compatibility/2006" xmlns:p14="http://schemas.microsoft.com/office/powerpoint/2010/main">
          <mc:Choice Requires="p14">
            <p:contentPart p14:bwMode="auto" r:id="rId16">
              <p14:nvContentPartPr>
                <p14:cNvPr id="8" name="Ink 7">
                  <a:extLst>
                    <a:ext uri="{FF2B5EF4-FFF2-40B4-BE49-F238E27FC236}">
                      <a16:creationId xmlns:a16="http://schemas.microsoft.com/office/drawing/2014/main" id="{6A4E7F0F-5330-AD0C-4237-247BE382D1D0}"/>
                    </a:ext>
                  </a:extLst>
                </p14:cNvPr>
                <p14:cNvContentPartPr/>
                <p14:nvPr/>
              </p14:nvContentPartPr>
              <p14:xfrm>
                <a:off x="3861811" y="5356482"/>
                <a:ext cx="152280" cy="103320"/>
              </p14:xfrm>
            </p:contentPart>
          </mc:Choice>
          <mc:Fallback xmlns="">
            <p:pic>
              <p:nvPicPr>
                <p:cNvPr id="8" name="Ink 7">
                  <a:extLst>
                    <a:ext uri="{FF2B5EF4-FFF2-40B4-BE49-F238E27FC236}">
                      <a16:creationId xmlns:a16="http://schemas.microsoft.com/office/drawing/2014/main" id="{6A4E7F0F-5330-AD0C-4237-247BE382D1D0}"/>
                    </a:ext>
                  </a:extLst>
                </p:cNvPr>
                <p:cNvPicPr/>
                <p:nvPr/>
              </p:nvPicPr>
              <p:blipFill>
                <a:blip r:embed="rId17"/>
                <a:stretch>
                  <a:fillRect/>
                </a:stretch>
              </p:blipFill>
              <p:spPr>
                <a:xfrm>
                  <a:off x="3843811" y="5338842"/>
                  <a:ext cx="18792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9" name="Ink 8">
                  <a:extLst>
                    <a:ext uri="{FF2B5EF4-FFF2-40B4-BE49-F238E27FC236}">
                      <a16:creationId xmlns:a16="http://schemas.microsoft.com/office/drawing/2014/main" id="{A4699383-E61A-21F9-2BCA-CB51147239A7}"/>
                    </a:ext>
                  </a:extLst>
                </p14:cNvPr>
                <p14:cNvContentPartPr/>
                <p14:nvPr/>
              </p14:nvContentPartPr>
              <p14:xfrm>
                <a:off x="3861811" y="5521722"/>
                <a:ext cx="128520" cy="111600"/>
              </p14:xfrm>
            </p:contentPart>
          </mc:Choice>
          <mc:Fallback xmlns="">
            <p:pic>
              <p:nvPicPr>
                <p:cNvPr id="9" name="Ink 8">
                  <a:extLst>
                    <a:ext uri="{FF2B5EF4-FFF2-40B4-BE49-F238E27FC236}">
                      <a16:creationId xmlns:a16="http://schemas.microsoft.com/office/drawing/2014/main" id="{A4699383-E61A-21F9-2BCA-CB51147239A7}"/>
                    </a:ext>
                  </a:extLst>
                </p:cNvPr>
                <p:cNvPicPr/>
                <p:nvPr/>
              </p:nvPicPr>
              <p:blipFill>
                <a:blip r:embed="rId19"/>
                <a:stretch>
                  <a:fillRect/>
                </a:stretch>
              </p:blipFill>
              <p:spPr>
                <a:xfrm>
                  <a:off x="3843811" y="5504082"/>
                  <a:ext cx="16416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 name="Ink 10">
                  <a:extLst>
                    <a:ext uri="{FF2B5EF4-FFF2-40B4-BE49-F238E27FC236}">
                      <a16:creationId xmlns:a16="http://schemas.microsoft.com/office/drawing/2014/main" id="{05698662-704E-9F8E-E44E-FADFFC550205}"/>
                    </a:ext>
                  </a:extLst>
                </p14:cNvPr>
                <p14:cNvContentPartPr/>
                <p14:nvPr/>
              </p14:nvContentPartPr>
              <p14:xfrm>
                <a:off x="3834811" y="5539362"/>
                <a:ext cx="158400" cy="295560"/>
              </p14:xfrm>
            </p:contentPart>
          </mc:Choice>
          <mc:Fallback xmlns="">
            <p:pic>
              <p:nvPicPr>
                <p:cNvPr id="11" name="Ink 10">
                  <a:extLst>
                    <a:ext uri="{FF2B5EF4-FFF2-40B4-BE49-F238E27FC236}">
                      <a16:creationId xmlns:a16="http://schemas.microsoft.com/office/drawing/2014/main" id="{05698662-704E-9F8E-E44E-FADFFC550205}"/>
                    </a:ext>
                  </a:extLst>
                </p:cNvPr>
                <p:cNvPicPr/>
                <p:nvPr/>
              </p:nvPicPr>
              <p:blipFill>
                <a:blip r:embed="rId21"/>
                <a:stretch>
                  <a:fillRect/>
                </a:stretch>
              </p:blipFill>
              <p:spPr>
                <a:xfrm>
                  <a:off x="3817171" y="5521362"/>
                  <a:ext cx="19404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1" name="Ink 30">
                  <a:extLst>
                    <a:ext uri="{FF2B5EF4-FFF2-40B4-BE49-F238E27FC236}">
                      <a16:creationId xmlns:a16="http://schemas.microsoft.com/office/drawing/2014/main" id="{018C9B4E-5C80-36A3-3947-E08938B0315A}"/>
                    </a:ext>
                  </a:extLst>
                </p14:cNvPr>
                <p14:cNvContentPartPr/>
                <p14:nvPr/>
              </p14:nvContentPartPr>
              <p14:xfrm>
                <a:off x="3399931" y="5406522"/>
                <a:ext cx="99000" cy="128880"/>
              </p14:xfrm>
            </p:contentPart>
          </mc:Choice>
          <mc:Fallback xmlns="">
            <p:pic>
              <p:nvPicPr>
                <p:cNvPr id="31" name="Ink 30">
                  <a:extLst>
                    <a:ext uri="{FF2B5EF4-FFF2-40B4-BE49-F238E27FC236}">
                      <a16:creationId xmlns:a16="http://schemas.microsoft.com/office/drawing/2014/main" id="{018C9B4E-5C80-36A3-3947-E08938B0315A}"/>
                    </a:ext>
                  </a:extLst>
                </p:cNvPr>
                <p:cNvPicPr/>
                <p:nvPr/>
              </p:nvPicPr>
              <p:blipFill>
                <a:blip r:embed="rId23"/>
                <a:stretch>
                  <a:fillRect/>
                </a:stretch>
              </p:blipFill>
              <p:spPr>
                <a:xfrm>
                  <a:off x="3382291" y="5388522"/>
                  <a:ext cx="13464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2" name="Ink 31">
                  <a:extLst>
                    <a:ext uri="{FF2B5EF4-FFF2-40B4-BE49-F238E27FC236}">
                      <a16:creationId xmlns:a16="http://schemas.microsoft.com/office/drawing/2014/main" id="{09177690-312F-EEBD-4FE7-16C2DC5EDE80}"/>
                    </a:ext>
                  </a:extLst>
                </p14:cNvPr>
                <p14:cNvContentPartPr/>
                <p14:nvPr/>
              </p14:nvContentPartPr>
              <p14:xfrm>
                <a:off x="3408571" y="5406522"/>
                <a:ext cx="360" cy="360"/>
              </p14:xfrm>
            </p:contentPart>
          </mc:Choice>
          <mc:Fallback xmlns="">
            <p:pic>
              <p:nvPicPr>
                <p:cNvPr id="32" name="Ink 31">
                  <a:extLst>
                    <a:ext uri="{FF2B5EF4-FFF2-40B4-BE49-F238E27FC236}">
                      <a16:creationId xmlns:a16="http://schemas.microsoft.com/office/drawing/2014/main" id="{09177690-312F-EEBD-4FE7-16C2DC5EDE80}"/>
                    </a:ext>
                  </a:extLst>
                </p:cNvPr>
                <p:cNvPicPr/>
                <p:nvPr/>
              </p:nvPicPr>
              <p:blipFill>
                <a:blip r:embed="rId25"/>
                <a:stretch>
                  <a:fillRect/>
                </a:stretch>
              </p:blipFill>
              <p:spPr>
                <a:xfrm>
                  <a:off x="3390931" y="5388522"/>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3" name="Ink 32">
                  <a:extLst>
                    <a:ext uri="{FF2B5EF4-FFF2-40B4-BE49-F238E27FC236}">
                      <a16:creationId xmlns:a16="http://schemas.microsoft.com/office/drawing/2014/main" id="{C373EE18-7EA2-ABCB-031F-05FDA1E0386E}"/>
                    </a:ext>
                  </a:extLst>
                </p14:cNvPr>
                <p14:cNvContentPartPr/>
                <p14:nvPr/>
              </p14:nvContentPartPr>
              <p14:xfrm>
                <a:off x="3415411" y="5370882"/>
                <a:ext cx="126720" cy="18000"/>
              </p14:xfrm>
            </p:contentPart>
          </mc:Choice>
          <mc:Fallback xmlns="">
            <p:pic>
              <p:nvPicPr>
                <p:cNvPr id="33" name="Ink 32">
                  <a:extLst>
                    <a:ext uri="{FF2B5EF4-FFF2-40B4-BE49-F238E27FC236}">
                      <a16:creationId xmlns:a16="http://schemas.microsoft.com/office/drawing/2014/main" id="{C373EE18-7EA2-ABCB-031F-05FDA1E0386E}"/>
                    </a:ext>
                  </a:extLst>
                </p:cNvPr>
                <p:cNvPicPr/>
                <p:nvPr/>
              </p:nvPicPr>
              <p:blipFill>
                <a:blip r:embed="rId27"/>
                <a:stretch>
                  <a:fillRect/>
                </a:stretch>
              </p:blipFill>
              <p:spPr>
                <a:xfrm>
                  <a:off x="3397771" y="5353242"/>
                  <a:ext cx="16236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5" name="Ink 34">
                  <a:extLst>
                    <a:ext uri="{FF2B5EF4-FFF2-40B4-BE49-F238E27FC236}">
                      <a16:creationId xmlns:a16="http://schemas.microsoft.com/office/drawing/2014/main" id="{355F190D-C85F-D041-C02A-36ACEEB72ED5}"/>
                    </a:ext>
                  </a:extLst>
                </p14:cNvPr>
                <p14:cNvContentPartPr/>
                <p14:nvPr/>
              </p14:nvContentPartPr>
              <p14:xfrm>
                <a:off x="3524131" y="5477442"/>
                <a:ext cx="18360" cy="175320"/>
              </p14:xfrm>
            </p:contentPart>
          </mc:Choice>
          <mc:Fallback xmlns="">
            <p:pic>
              <p:nvPicPr>
                <p:cNvPr id="35" name="Ink 34">
                  <a:extLst>
                    <a:ext uri="{FF2B5EF4-FFF2-40B4-BE49-F238E27FC236}">
                      <a16:creationId xmlns:a16="http://schemas.microsoft.com/office/drawing/2014/main" id="{355F190D-C85F-D041-C02A-36ACEEB72ED5}"/>
                    </a:ext>
                  </a:extLst>
                </p:cNvPr>
                <p:cNvPicPr/>
                <p:nvPr/>
              </p:nvPicPr>
              <p:blipFill>
                <a:blip r:embed="rId29"/>
                <a:stretch>
                  <a:fillRect/>
                </a:stretch>
              </p:blipFill>
              <p:spPr>
                <a:xfrm>
                  <a:off x="3506131" y="5459442"/>
                  <a:ext cx="5400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6" name="Ink 35">
                  <a:extLst>
                    <a:ext uri="{FF2B5EF4-FFF2-40B4-BE49-F238E27FC236}">
                      <a16:creationId xmlns:a16="http://schemas.microsoft.com/office/drawing/2014/main" id="{E65D1E09-794B-F177-E19B-CFA0964D102F}"/>
                    </a:ext>
                  </a:extLst>
                </p14:cNvPr>
                <p14:cNvContentPartPr/>
                <p14:nvPr/>
              </p14:nvContentPartPr>
              <p14:xfrm>
                <a:off x="3528811" y="5486442"/>
                <a:ext cx="91440" cy="153000"/>
              </p14:xfrm>
            </p:contentPart>
          </mc:Choice>
          <mc:Fallback xmlns="">
            <p:pic>
              <p:nvPicPr>
                <p:cNvPr id="36" name="Ink 35">
                  <a:extLst>
                    <a:ext uri="{FF2B5EF4-FFF2-40B4-BE49-F238E27FC236}">
                      <a16:creationId xmlns:a16="http://schemas.microsoft.com/office/drawing/2014/main" id="{E65D1E09-794B-F177-E19B-CFA0964D102F}"/>
                    </a:ext>
                  </a:extLst>
                </p:cNvPr>
                <p:cNvPicPr/>
                <p:nvPr/>
              </p:nvPicPr>
              <p:blipFill>
                <a:blip r:embed="rId31"/>
                <a:stretch>
                  <a:fillRect/>
                </a:stretch>
              </p:blipFill>
              <p:spPr>
                <a:xfrm>
                  <a:off x="3511171" y="5468442"/>
                  <a:ext cx="12708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8" name="Ink 37">
                  <a:extLst>
                    <a:ext uri="{FF2B5EF4-FFF2-40B4-BE49-F238E27FC236}">
                      <a16:creationId xmlns:a16="http://schemas.microsoft.com/office/drawing/2014/main" id="{2A2A5E75-4F31-1D93-83D3-87193CDEBD53}"/>
                    </a:ext>
                  </a:extLst>
                </p14:cNvPr>
                <p14:cNvContentPartPr/>
                <p14:nvPr/>
              </p14:nvContentPartPr>
              <p14:xfrm>
                <a:off x="3533131" y="5645922"/>
                <a:ext cx="360" cy="65520"/>
              </p14:xfrm>
            </p:contentPart>
          </mc:Choice>
          <mc:Fallback xmlns="">
            <p:pic>
              <p:nvPicPr>
                <p:cNvPr id="38" name="Ink 37">
                  <a:extLst>
                    <a:ext uri="{FF2B5EF4-FFF2-40B4-BE49-F238E27FC236}">
                      <a16:creationId xmlns:a16="http://schemas.microsoft.com/office/drawing/2014/main" id="{2A2A5E75-4F31-1D93-83D3-87193CDEBD53}"/>
                    </a:ext>
                  </a:extLst>
                </p:cNvPr>
                <p:cNvPicPr/>
                <p:nvPr/>
              </p:nvPicPr>
              <p:blipFill>
                <a:blip r:embed="rId33"/>
                <a:stretch>
                  <a:fillRect/>
                </a:stretch>
              </p:blipFill>
              <p:spPr>
                <a:xfrm>
                  <a:off x="3515491" y="5628282"/>
                  <a:ext cx="3600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9" name="Ink 38">
                  <a:extLst>
                    <a:ext uri="{FF2B5EF4-FFF2-40B4-BE49-F238E27FC236}">
                      <a16:creationId xmlns:a16="http://schemas.microsoft.com/office/drawing/2014/main" id="{2CE3E418-2155-977E-4371-BF7CD326B21D}"/>
                    </a:ext>
                  </a:extLst>
                </p14:cNvPr>
                <p14:cNvContentPartPr/>
                <p14:nvPr/>
              </p14:nvContentPartPr>
              <p14:xfrm>
                <a:off x="3613051" y="5610642"/>
                <a:ext cx="9360" cy="114840"/>
              </p14:xfrm>
            </p:contentPart>
          </mc:Choice>
          <mc:Fallback xmlns="">
            <p:pic>
              <p:nvPicPr>
                <p:cNvPr id="39" name="Ink 38">
                  <a:extLst>
                    <a:ext uri="{FF2B5EF4-FFF2-40B4-BE49-F238E27FC236}">
                      <a16:creationId xmlns:a16="http://schemas.microsoft.com/office/drawing/2014/main" id="{2CE3E418-2155-977E-4371-BF7CD326B21D}"/>
                    </a:ext>
                  </a:extLst>
                </p:cNvPr>
                <p:cNvPicPr/>
                <p:nvPr/>
              </p:nvPicPr>
              <p:blipFill>
                <a:blip r:embed="rId35"/>
                <a:stretch>
                  <a:fillRect/>
                </a:stretch>
              </p:blipFill>
              <p:spPr>
                <a:xfrm>
                  <a:off x="3595051" y="5592642"/>
                  <a:ext cx="450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0" name="Ink 39">
                  <a:extLst>
                    <a:ext uri="{FF2B5EF4-FFF2-40B4-BE49-F238E27FC236}">
                      <a16:creationId xmlns:a16="http://schemas.microsoft.com/office/drawing/2014/main" id="{5DC1304E-171A-2B48-5B70-77E80AECC408}"/>
                    </a:ext>
                  </a:extLst>
                </p14:cNvPr>
                <p14:cNvContentPartPr/>
                <p14:nvPr/>
              </p14:nvContentPartPr>
              <p14:xfrm>
                <a:off x="3674971" y="5585442"/>
                <a:ext cx="134640" cy="245160"/>
              </p14:xfrm>
            </p:contentPart>
          </mc:Choice>
          <mc:Fallback xmlns="">
            <p:pic>
              <p:nvPicPr>
                <p:cNvPr id="40" name="Ink 39">
                  <a:extLst>
                    <a:ext uri="{FF2B5EF4-FFF2-40B4-BE49-F238E27FC236}">
                      <a16:creationId xmlns:a16="http://schemas.microsoft.com/office/drawing/2014/main" id="{5DC1304E-171A-2B48-5B70-77E80AECC408}"/>
                    </a:ext>
                  </a:extLst>
                </p:cNvPr>
                <p:cNvPicPr/>
                <p:nvPr/>
              </p:nvPicPr>
              <p:blipFill>
                <a:blip r:embed="rId37"/>
                <a:stretch>
                  <a:fillRect/>
                </a:stretch>
              </p:blipFill>
              <p:spPr>
                <a:xfrm>
                  <a:off x="3657331" y="5567802"/>
                  <a:ext cx="17028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1" name="Ink 40">
                  <a:extLst>
                    <a:ext uri="{FF2B5EF4-FFF2-40B4-BE49-F238E27FC236}">
                      <a16:creationId xmlns:a16="http://schemas.microsoft.com/office/drawing/2014/main" id="{8E4DAB77-96C9-0767-381F-2C9228121884}"/>
                    </a:ext>
                  </a:extLst>
                </p14:cNvPr>
                <p14:cNvContentPartPr/>
                <p14:nvPr/>
              </p14:nvContentPartPr>
              <p14:xfrm>
                <a:off x="3710611" y="5708202"/>
                <a:ext cx="97920" cy="35640"/>
              </p14:xfrm>
            </p:contentPart>
          </mc:Choice>
          <mc:Fallback xmlns="">
            <p:pic>
              <p:nvPicPr>
                <p:cNvPr id="41" name="Ink 40">
                  <a:extLst>
                    <a:ext uri="{FF2B5EF4-FFF2-40B4-BE49-F238E27FC236}">
                      <a16:creationId xmlns:a16="http://schemas.microsoft.com/office/drawing/2014/main" id="{8E4DAB77-96C9-0767-381F-2C9228121884}"/>
                    </a:ext>
                  </a:extLst>
                </p:cNvPr>
                <p:cNvPicPr/>
                <p:nvPr/>
              </p:nvPicPr>
              <p:blipFill>
                <a:blip r:embed="rId39"/>
                <a:stretch>
                  <a:fillRect/>
                </a:stretch>
              </p:blipFill>
              <p:spPr>
                <a:xfrm>
                  <a:off x="3692971" y="5690202"/>
                  <a:ext cx="13356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3" name="Ink 42">
                  <a:extLst>
                    <a:ext uri="{FF2B5EF4-FFF2-40B4-BE49-F238E27FC236}">
                      <a16:creationId xmlns:a16="http://schemas.microsoft.com/office/drawing/2014/main" id="{715FA8EB-6DB4-5BA0-E4DB-83AABDE41E75}"/>
                    </a:ext>
                  </a:extLst>
                </p14:cNvPr>
                <p14:cNvContentPartPr/>
                <p14:nvPr/>
              </p14:nvContentPartPr>
              <p14:xfrm>
                <a:off x="3823651" y="5805762"/>
                <a:ext cx="129600" cy="187200"/>
              </p14:xfrm>
            </p:contentPart>
          </mc:Choice>
          <mc:Fallback xmlns="">
            <p:pic>
              <p:nvPicPr>
                <p:cNvPr id="43" name="Ink 42">
                  <a:extLst>
                    <a:ext uri="{FF2B5EF4-FFF2-40B4-BE49-F238E27FC236}">
                      <a16:creationId xmlns:a16="http://schemas.microsoft.com/office/drawing/2014/main" id="{715FA8EB-6DB4-5BA0-E4DB-83AABDE41E75}"/>
                    </a:ext>
                  </a:extLst>
                </p:cNvPr>
                <p:cNvPicPr/>
                <p:nvPr/>
              </p:nvPicPr>
              <p:blipFill>
                <a:blip r:embed="rId41"/>
                <a:stretch>
                  <a:fillRect/>
                </a:stretch>
              </p:blipFill>
              <p:spPr>
                <a:xfrm>
                  <a:off x="3805651" y="5787762"/>
                  <a:ext cx="16524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4" name="Ink 43">
                  <a:extLst>
                    <a:ext uri="{FF2B5EF4-FFF2-40B4-BE49-F238E27FC236}">
                      <a16:creationId xmlns:a16="http://schemas.microsoft.com/office/drawing/2014/main" id="{8E1C7CE2-E7D8-D8AF-65B0-4DB84AB85A4A}"/>
                    </a:ext>
                  </a:extLst>
                </p14:cNvPr>
                <p14:cNvContentPartPr/>
                <p14:nvPr/>
              </p14:nvContentPartPr>
              <p14:xfrm>
                <a:off x="3961531" y="5885682"/>
                <a:ext cx="141480" cy="201240"/>
              </p14:xfrm>
            </p:contentPart>
          </mc:Choice>
          <mc:Fallback xmlns="">
            <p:pic>
              <p:nvPicPr>
                <p:cNvPr id="44" name="Ink 43">
                  <a:extLst>
                    <a:ext uri="{FF2B5EF4-FFF2-40B4-BE49-F238E27FC236}">
                      <a16:creationId xmlns:a16="http://schemas.microsoft.com/office/drawing/2014/main" id="{8E1C7CE2-E7D8-D8AF-65B0-4DB84AB85A4A}"/>
                    </a:ext>
                  </a:extLst>
                </p:cNvPr>
                <p:cNvPicPr/>
                <p:nvPr/>
              </p:nvPicPr>
              <p:blipFill>
                <a:blip r:embed="rId43"/>
                <a:stretch>
                  <a:fillRect/>
                </a:stretch>
              </p:blipFill>
              <p:spPr>
                <a:xfrm>
                  <a:off x="3943891" y="5867682"/>
                  <a:ext cx="17712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5" name="Ink 44">
                  <a:extLst>
                    <a:ext uri="{FF2B5EF4-FFF2-40B4-BE49-F238E27FC236}">
                      <a16:creationId xmlns:a16="http://schemas.microsoft.com/office/drawing/2014/main" id="{19DEEA89-7FF7-EF42-91F9-60F37BC2BAF3}"/>
                    </a:ext>
                  </a:extLst>
                </p14:cNvPr>
                <p14:cNvContentPartPr/>
                <p14:nvPr/>
              </p14:nvContentPartPr>
              <p14:xfrm>
                <a:off x="4012651" y="5941122"/>
                <a:ext cx="72720" cy="51480"/>
              </p14:xfrm>
            </p:contentPart>
          </mc:Choice>
          <mc:Fallback xmlns="">
            <p:pic>
              <p:nvPicPr>
                <p:cNvPr id="45" name="Ink 44">
                  <a:extLst>
                    <a:ext uri="{FF2B5EF4-FFF2-40B4-BE49-F238E27FC236}">
                      <a16:creationId xmlns:a16="http://schemas.microsoft.com/office/drawing/2014/main" id="{19DEEA89-7FF7-EF42-91F9-60F37BC2BAF3}"/>
                    </a:ext>
                  </a:extLst>
                </p:cNvPr>
                <p:cNvPicPr/>
                <p:nvPr/>
              </p:nvPicPr>
              <p:blipFill>
                <a:blip r:embed="rId45"/>
                <a:stretch>
                  <a:fillRect/>
                </a:stretch>
              </p:blipFill>
              <p:spPr>
                <a:xfrm>
                  <a:off x="3994651" y="5923482"/>
                  <a:ext cx="10836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7" name="Ink 46">
                  <a:extLst>
                    <a:ext uri="{FF2B5EF4-FFF2-40B4-BE49-F238E27FC236}">
                      <a16:creationId xmlns:a16="http://schemas.microsoft.com/office/drawing/2014/main" id="{1A088381-63D0-1FAD-E1FD-2FE077F2E03D}"/>
                    </a:ext>
                  </a:extLst>
                </p14:cNvPr>
                <p14:cNvContentPartPr/>
                <p14:nvPr/>
              </p14:nvContentPartPr>
              <p14:xfrm>
                <a:off x="3876571" y="5983242"/>
                <a:ext cx="3240" cy="88560"/>
              </p14:xfrm>
            </p:contentPart>
          </mc:Choice>
          <mc:Fallback xmlns="">
            <p:pic>
              <p:nvPicPr>
                <p:cNvPr id="47" name="Ink 46">
                  <a:extLst>
                    <a:ext uri="{FF2B5EF4-FFF2-40B4-BE49-F238E27FC236}">
                      <a16:creationId xmlns:a16="http://schemas.microsoft.com/office/drawing/2014/main" id="{1A088381-63D0-1FAD-E1FD-2FE077F2E03D}"/>
                    </a:ext>
                  </a:extLst>
                </p:cNvPr>
                <p:cNvPicPr/>
                <p:nvPr/>
              </p:nvPicPr>
              <p:blipFill>
                <a:blip r:embed="rId47"/>
                <a:stretch>
                  <a:fillRect/>
                </a:stretch>
              </p:blipFill>
              <p:spPr>
                <a:xfrm>
                  <a:off x="3858571" y="5965602"/>
                  <a:ext cx="3888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8" name="Ink 47">
                  <a:extLst>
                    <a:ext uri="{FF2B5EF4-FFF2-40B4-BE49-F238E27FC236}">
                      <a16:creationId xmlns:a16="http://schemas.microsoft.com/office/drawing/2014/main" id="{C0977532-7521-0492-F74D-6A28DE04ECE6}"/>
                    </a:ext>
                  </a:extLst>
                </p14:cNvPr>
                <p14:cNvContentPartPr/>
                <p14:nvPr/>
              </p14:nvContentPartPr>
              <p14:xfrm>
                <a:off x="3399931" y="5912322"/>
                <a:ext cx="238320" cy="143640"/>
              </p14:xfrm>
            </p:contentPart>
          </mc:Choice>
          <mc:Fallback xmlns="">
            <p:pic>
              <p:nvPicPr>
                <p:cNvPr id="48" name="Ink 47">
                  <a:extLst>
                    <a:ext uri="{FF2B5EF4-FFF2-40B4-BE49-F238E27FC236}">
                      <a16:creationId xmlns:a16="http://schemas.microsoft.com/office/drawing/2014/main" id="{C0977532-7521-0492-F74D-6A28DE04ECE6}"/>
                    </a:ext>
                  </a:extLst>
                </p:cNvPr>
                <p:cNvPicPr/>
                <p:nvPr/>
              </p:nvPicPr>
              <p:blipFill>
                <a:blip r:embed="rId49"/>
                <a:stretch>
                  <a:fillRect/>
                </a:stretch>
              </p:blipFill>
              <p:spPr>
                <a:xfrm>
                  <a:off x="3382291" y="5894682"/>
                  <a:ext cx="2739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0" name="Ink 49">
                  <a:extLst>
                    <a:ext uri="{FF2B5EF4-FFF2-40B4-BE49-F238E27FC236}">
                      <a16:creationId xmlns:a16="http://schemas.microsoft.com/office/drawing/2014/main" id="{D3ED1DA0-28F2-47B9-499E-F520566B8828}"/>
                    </a:ext>
                  </a:extLst>
                </p14:cNvPr>
                <p14:cNvContentPartPr/>
                <p14:nvPr/>
              </p14:nvContentPartPr>
              <p14:xfrm>
                <a:off x="3922651" y="5849682"/>
                <a:ext cx="115560" cy="57240"/>
              </p14:xfrm>
            </p:contentPart>
          </mc:Choice>
          <mc:Fallback xmlns="">
            <p:pic>
              <p:nvPicPr>
                <p:cNvPr id="50" name="Ink 49">
                  <a:extLst>
                    <a:ext uri="{FF2B5EF4-FFF2-40B4-BE49-F238E27FC236}">
                      <a16:creationId xmlns:a16="http://schemas.microsoft.com/office/drawing/2014/main" id="{D3ED1DA0-28F2-47B9-499E-F520566B8828}"/>
                    </a:ext>
                  </a:extLst>
                </p:cNvPr>
                <p:cNvPicPr/>
                <p:nvPr/>
              </p:nvPicPr>
              <p:blipFill>
                <a:blip r:embed="rId51"/>
                <a:stretch>
                  <a:fillRect/>
                </a:stretch>
              </p:blipFill>
              <p:spPr>
                <a:xfrm>
                  <a:off x="3904651" y="5831682"/>
                  <a:ext cx="15120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2" name="Ink 51">
                  <a:extLst>
                    <a:ext uri="{FF2B5EF4-FFF2-40B4-BE49-F238E27FC236}">
                      <a16:creationId xmlns:a16="http://schemas.microsoft.com/office/drawing/2014/main" id="{93FCEC3A-2EC9-5ACF-918A-E7904B0F4421}"/>
                    </a:ext>
                  </a:extLst>
                </p14:cNvPr>
                <p14:cNvContentPartPr/>
                <p14:nvPr/>
              </p14:nvContentPartPr>
              <p14:xfrm>
                <a:off x="3506491" y="6010242"/>
                <a:ext cx="62280" cy="187200"/>
              </p14:xfrm>
            </p:contentPart>
          </mc:Choice>
          <mc:Fallback xmlns="">
            <p:pic>
              <p:nvPicPr>
                <p:cNvPr id="52" name="Ink 51">
                  <a:extLst>
                    <a:ext uri="{FF2B5EF4-FFF2-40B4-BE49-F238E27FC236}">
                      <a16:creationId xmlns:a16="http://schemas.microsoft.com/office/drawing/2014/main" id="{93FCEC3A-2EC9-5ACF-918A-E7904B0F4421}"/>
                    </a:ext>
                  </a:extLst>
                </p:cNvPr>
                <p:cNvPicPr/>
                <p:nvPr/>
              </p:nvPicPr>
              <p:blipFill>
                <a:blip r:embed="rId53"/>
                <a:stretch>
                  <a:fillRect/>
                </a:stretch>
              </p:blipFill>
              <p:spPr>
                <a:xfrm>
                  <a:off x="3488851" y="5992242"/>
                  <a:ext cx="9792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3" name="Ink 52">
                  <a:extLst>
                    <a:ext uri="{FF2B5EF4-FFF2-40B4-BE49-F238E27FC236}">
                      <a16:creationId xmlns:a16="http://schemas.microsoft.com/office/drawing/2014/main" id="{E7C6EB64-5504-45B3-E61B-8F636CB44BAB}"/>
                    </a:ext>
                  </a:extLst>
                </p14:cNvPr>
                <p14:cNvContentPartPr/>
                <p14:nvPr/>
              </p14:nvContentPartPr>
              <p14:xfrm>
                <a:off x="3648691" y="6036522"/>
                <a:ext cx="99000" cy="171360"/>
              </p14:xfrm>
            </p:contentPart>
          </mc:Choice>
          <mc:Fallback xmlns="">
            <p:pic>
              <p:nvPicPr>
                <p:cNvPr id="53" name="Ink 52">
                  <a:extLst>
                    <a:ext uri="{FF2B5EF4-FFF2-40B4-BE49-F238E27FC236}">
                      <a16:creationId xmlns:a16="http://schemas.microsoft.com/office/drawing/2014/main" id="{E7C6EB64-5504-45B3-E61B-8F636CB44BAB}"/>
                    </a:ext>
                  </a:extLst>
                </p:cNvPr>
                <p:cNvPicPr/>
                <p:nvPr/>
              </p:nvPicPr>
              <p:blipFill>
                <a:blip r:embed="rId55"/>
                <a:stretch>
                  <a:fillRect/>
                </a:stretch>
              </p:blipFill>
              <p:spPr>
                <a:xfrm>
                  <a:off x="3630691" y="6018882"/>
                  <a:ext cx="13464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4" name="Ink 53">
                  <a:extLst>
                    <a:ext uri="{FF2B5EF4-FFF2-40B4-BE49-F238E27FC236}">
                      <a16:creationId xmlns:a16="http://schemas.microsoft.com/office/drawing/2014/main" id="{96B1CE49-0B74-0811-17BB-53A78A1C5067}"/>
                    </a:ext>
                  </a:extLst>
                </p14:cNvPr>
                <p14:cNvContentPartPr/>
                <p14:nvPr/>
              </p14:nvContentPartPr>
              <p14:xfrm>
                <a:off x="3674611" y="6045522"/>
                <a:ext cx="73800" cy="413640"/>
              </p14:xfrm>
            </p:contentPart>
          </mc:Choice>
          <mc:Fallback xmlns="">
            <p:pic>
              <p:nvPicPr>
                <p:cNvPr id="54" name="Ink 53">
                  <a:extLst>
                    <a:ext uri="{FF2B5EF4-FFF2-40B4-BE49-F238E27FC236}">
                      <a16:creationId xmlns:a16="http://schemas.microsoft.com/office/drawing/2014/main" id="{96B1CE49-0B74-0811-17BB-53A78A1C5067}"/>
                    </a:ext>
                  </a:extLst>
                </p:cNvPr>
                <p:cNvPicPr/>
                <p:nvPr/>
              </p:nvPicPr>
              <p:blipFill>
                <a:blip r:embed="rId57"/>
                <a:stretch>
                  <a:fillRect/>
                </a:stretch>
              </p:blipFill>
              <p:spPr>
                <a:xfrm>
                  <a:off x="3656971" y="6027882"/>
                  <a:ext cx="109440" cy="4492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6" name="Ink 55">
                  <a:extLst>
                    <a:ext uri="{FF2B5EF4-FFF2-40B4-BE49-F238E27FC236}">
                      <a16:creationId xmlns:a16="http://schemas.microsoft.com/office/drawing/2014/main" id="{38CBD5FC-43F0-E91A-40AD-912E0ADF3BBB}"/>
                    </a:ext>
                  </a:extLst>
                </p14:cNvPr>
                <p14:cNvContentPartPr/>
                <p14:nvPr/>
              </p14:nvContentPartPr>
              <p14:xfrm>
                <a:off x="3851731" y="6178362"/>
                <a:ext cx="162360" cy="177120"/>
              </p14:xfrm>
            </p:contentPart>
          </mc:Choice>
          <mc:Fallback xmlns="">
            <p:pic>
              <p:nvPicPr>
                <p:cNvPr id="56" name="Ink 55">
                  <a:extLst>
                    <a:ext uri="{FF2B5EF4-FFF2-40B4-BE49-F238E27FC236}">
                      <a16:creationId xmlns:a16="http://schemas.microsoft.com/office/drawing/2014/main" id="{38CBD5FC-43F0-E91A-40AD-912E0ADF3BBB}"/>
                    </a:ext>
                  </a:extLst>
                </p:cNvPr>
                <p:cNvPicPr/>
                <p:nvPr/>
              </p:nvPicPr>
              <p:blipFill>
                <a:blip r:embed="rId59"/>
                <a:stretch>
                  <a:fillRect/>
                </a:stretch>
              </p:blipFill>
              <p:spPr>
                <a:xfrm>
                  <a:off x="3834091" y="6160722"/>
                  <a:ext cx="19800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8" name="Ink 57">
                  <a:extLst>
                    <a:ext uri="{FF2B5EF4-FFF2-40B4-BE49-F238E27FC236}">
                      <a16:creationId xmlns:a16="http://schemas.microsoft.com/office/drawing/2014/main" id="{203D4804-993B-D7CB-37B9-E72512718AB7}"/>
                    </a:ext>
                  </a:extLst>
                </p14:cNvPr>
                <p14:cNvContentPartPr/>
                <p14:nvPr/>
              </p14:nvContentPartPr>
              <p14:xfrm>
                <a:off x="4054411" y="6178362"/>
                <a:ext cx="118440" cy="222480"/>
              </p14:xfrm>
            </p:contentPart>
          </mc:Choice>
          <mc:Fallback xmlns="">
            <p:pic>
              <p:nvPicPr>
                <p:cNvPr id="58" name="Ink 57">
                  <a:extLst>
                    <a:ext uri="{FF2B5EF4-FFF2-40B4-BE49-F238E27FC236}">
                      <a16:creationId xmlns:a16="http://schemas.microsoft.com/office/drawing/2014/main" id="{203D4804-993B-D7CB-37B9-E72512718AB7}"/>
                    </a:ext>
                  </a:extLst>
                </p:cNvPr>
                <p:cNvPicPr/>
                <p:nvPr/>
              </p:nvPicPr>
              <p:blipFill>
                <a:blip r:embed="rId61"/>
                <a:stretch>
                  <a:fillRect/>
                </a:stretch>
              </p:blipFill>
              <p:spPr>
                <a:xfrm>
                  <a:off x="4036411" y="6160722"/>
                  <a:ext cx="15408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9" name="Ink 58">
                  <a:extLst>
                    <a:ext uri="{FF2B5EF4-FFF2-40B4-BE49-F238E27FC236}">
                      <a16:creationId xmlns:a16="http://schemas.microsoft.com/office/drawing/2014/main" id="{70952C9B-6056-50BC-DB0E-BA242AB049D1}"/>
                    </a:ext>
                  </a:extLst>
                </p14:cNvPr>
                <p14:cNvContentPartPr/>
                <p14:nvPr/>
              </p14:nvContentPartPr>
              <p14:xfrm>
                <a:off x="4056931" y="6225882"/>
                <a:ext cx="150480" cy="157320"/>
              </p14:xfrm>
            </p:contentPart>
          </mc:Choice>
          <mc:Fallback xmlns="">
            <p:pic>
              <p:nvPicPr>
                <p:cNvPr id="59" name="Ink 58">
                  <a:extLst>
                    <a:ext uri="{FF2B5EF4-FFF2-40B4-BE49-F238E27FC236}">
                      <a16:creationId xmlns:a16="http://schemas.microsoft.com/office/drawing/2014/main" id="{70952C9B-6056-50BC-DB0E-BA242AB049D1}"/>
                    </a:ext>
                  </a:extLst>
                </p:cNvPr>
                <p:cNvPicPr/>
                <p:nvPr/>
              </p:nvPicPr>
              <p:blipFill>
                <a:blip r:embed="rId63"/>
                <a:stretch>
                  <a:fillRect/>
                </a:stretch>
              </p:blipFill>
              <p:spPr>
                <a:xfrm>
                  <a:off x="4039291" y="6208242"/>
                  <a:ext cx="18612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0" name="Ink 59">
                  <a:extLst>
                    <a:ext uri="{FF2B5EF4-FFF2-40B4-BE49-F238E27FC236}">
                      <a16:creationId xmlns:a16="http://schemas.microsoft.com/office/drawing/2014/main" id="{1D185F90-1C58-96D8-A017-CAD072F64722}"/>
                    </a:ext>
                  </a:extLst>
                </p14:cNvPr>
                <p14:cNvContentPartPr/>
                <p14:nvPr/>
              </p14:nvContentPartPr>
              <p14:xfrm>
                <a:off x="4083571" y="6253602"/>
                <a:ext cx="57240" cy="22680"/>
              </p14:xfrm>
            </p:contentPart>
          </mc:Choice>
          <mc:Fallback xmlns="">
            <p:pic>
              <p:nvPicPr>
                <p:cNvPr id="60" name="Ink 59">
                  <a:extLst>
                    <a:ext uri="{FF2B5EF4-FFF2-40B4-BE49-F238E27FC236}">
                      <a16:creationId xmlns:a16="http://schemas.microsoft.com/office/drawing/2014/main" id="{1D185F90-1C58-96D8-A017-CAD072F64722}"/>
                    </a:ext>
                  </a:extLst>
                </p:cNvPr>
                <p:cNvPicPr/>
                <p:nvPr/>
              </p:nvPicPr>
              <p:blipFill>
                <a:blip r:embed="rId65"/>
                <a:stretch>
                  <a:fillRect/>
                </a:stretch>
              </p:blipFill>
              <p:spPr>
                <a:xfrm>
                  <a:off x="4065571" y="6235962"/>
                  <a:ext cx="92880" cy="58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6">
            <p14:nvContentPartPr>
              <p14:cNvPr id="14" name="Ink 13">
                <a:extLst>
                  <a:ext uri="{FF2B5EF4-FFF2-40B4-BE49-F238E27FC236}">
                    <a16:creationId xmlns:a16="http://schemas.microsoft.com/office/drawing/2014/main" id="{B792601D-C498-6EBC-3FEC-7AC7B5FACCAC}"/>
                  </a:ext>
                </a:extLst>
              </p14:cNvPr>
              <p14:cNvContentPartPr/>
              <p14:nvPr/>
            </p14:nvContentPartPr>
            <p14:xfrm>
              <a:off x="5787811" y="6356202"/>
              <a:ext cx="201600" cy="360"/>
            </p14:xfrm>
          </p:contentPart>
        </mc:Choice>
        <mc:Fallback xmlns="">
          <p:pic>
            <p:nvPicPr>
              <p:cNvPr id="14" name="Ink 13">
                <a:extLst>
                  <a:ext uri="{FF2B5EF4-FFF2-40B4-BE49-F238E27FC236}">
                    <a16:creationId xmlns:a16="http://schemas.microsoft.com/office/drawing/2014/main" id="{B792601D-C498-6EBC-3FEC-7AC7B5FACCAC}"/>
                  </a:ext>
                </a:extLst>
              </p:cNvPr>
              <p:cNvPicPr/>
              <p:nvPr/>
            </p:nvPicPr>
            <p:blipFill>
              <a:blip r:embed="rId67"/>
              <a:stretch>
                <a:fillRect/>
              </a:stretch>
            </p:blipFill>
            <p:spPr>
              <a:xfrm>
                <a:off x="5770171" y="6338562"/>
                <a:ext cx="2372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5" name="Ink 14">
                <a:extLst>
                  <a:ext uri="{FF2B5EF4-FFF2-40B4-BE49-F238E27FC236}">
                    <a16:creationId xmlns:a16="http://schemas.microsoft.com/office/drawing/2014/main" id="{80E68437-75DD-8D28-0DF9-22EB58BEBD11}"/>
                  </a:ext>
                </a:extLst>
              </p14:cNvPr>
              <p14:cNvContentPartPr/>
              <p14:nvPr/>
            </p14:nvContentPartPr>
            <p14:xfrm>
              <a:off x="5903011" y="6356202"/>
              <a:ext cx="41760" cy="160920"/>
            </p14:xfrm>
          </p:contentPart>
        </mc:Choice>
        <mc:Fallback xmlns="">
          <p:pic>
            <p:nvPicPr>
              <p:cNvPr id="15" name="Ink 14">
                <a:extLst>
                  <a:ext uri="{FF2B5EF4-FFF2-40B4-BE49-F238E27FC236}">
                    <a16:creationId xmlns:a16="http://schemas.microsoft.com/office/drawing/2014/main" id="{80E68437-75DD-8D28-0DF9-22EB58BEBD11}"/>
                  </a:ext>
                </a:extLst>
              </p:cNvPr>
              <p:cNvPicPr/>
              <p:nvPr/>
            </p:nvPicPr>
            <p:blipFill>
              <a:blip r:embed="rId69"/>
              <a:stretch>
                <a:fillRect/>
              </a:stretch>
            </p:blipFill>
            <p:spPr>
              <a:xfrm>
                <a:off x="5885371" y="6338562"/>
                <a:ext cx="7740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7" name="Ink 16">
                <a:extLst>
                  <a:ext uri="{FF2B5EF4-FFF2-40B4-BE49-F238E27FC236}">
                    <a16:creationId xmlns:a16="http://schemas.microsoft.com/office/drawing/2014/main" id="{1E4F26C4-E6EC-6A7C-626F-0E7A4E71A77A}"/>
                  </a:ext>
                </a:extLst>
              </p14:cNvPr>
              <p14:cNvContentPartPr/>
              <p14:nvPr/>
            </p14:nvContentPartPr>
            <p14:xfrm>
              <a:off x="6054211" y="6356202"/>
              <a:ext cx="18360" cy="170280"/>
            </p14:xfrm>
          </p:contentPart>
        </mc:Choice>
        <mc:Fallback xmlns="">
          <p:pic>
            <p:nvPicPr>
              <p:cNvPr id="17" name="Ink 16">
                <a:extLst>
                  <a:ext uri="{FF2B5EF4-FFF2-40B4-BE49-F238E27FC236}">
                    <a16:creationId xmlns:a16="http://schemas.microsoft.com/office/drawing/2014/main" id="{1E4F26C4-E6EC-6A7C-626F-0E7A4E71A77A}"/>
                  </a:ext>
                </a:extLst>
              </p:cNvPr>
              <p:cNvPicPr/>
              <p:nvPr/>
            </p:nvPicPr>
            <p:blipFill>
              <a:blip r:embed="rId71"/>
              <a:stretch>
                <a:fillRect/>
              </a:stretch>
            </p:blipFill>
            <p:spPr>
              <a:xfrm>
                <a:off x="6036571" y="6338562"/>
                <a:ext cx="5400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9" name="Ink 18">
                <a:extLst>
                  <a:ext uri="{FF2B5EF4-FFF2-40B4-BE49-F238E27FC236}">
                    <a16:creationId xmlns:a16="http://schemas.microsoft.com/office/drawing/2014/main" id="{074D5D53-1ACB-BE0D-CBF9-11313FB3079F}"/>
                  </a:ext>
                </a:extLst>
              </p14:cNvPr>
              <p14:cNvContentPartPr/>
              <p14:nvPr/>
            </p14:nvContentPartPr>
            <p14:xfrm>
              <a:off x="6129091" y="6346842"/>
              <a:ext cx="130320" cy="173520"/>
            </p14:xfrm>
          </p:contentPart>
        </mc:Choice>
        <mc:Fallback xmlns="">
          <p:pic>
            <p:nvPicPr>
              <p:cNvPr id="19" name="Ink 18">
                <a:extLst>
                  <a:ext uri="{FF2B5EF4-FFF2-40B4-BE49-F238E27FC236}">
                    <a16:creationId xmlns:a16="http://schemas.microsoft.com/office/drawing/2014/main" id="{074D5D53-1ACB-BE0D-CBF9-11313FB3079F}"/>
                  </a:ext>
                </a:extLst>
              </p:cNvPr>
              <p:cNvPicPr/>
              <p:nvPr/>
            </p:nvPicPr>
            <p:blipFill>
              <a:blip r:embed="rId73"/>
              <a:stretch>
                <a:fillRect/>
              </a:stretch>
            </p:blipFill>
            <p:spPr>
              <a:xfrm>
                <a:off x="6111091" y="6328842"/>
                <a:ext cx="16596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0" name="Ink 19">
                <a:extLst>
                  <a:ext uri="{FF2B5EF4-FFF2-40B4-BE49-F238E27FC236}">
                    <a16:creationId xmlns:a16="http://schemas.microsoft.com/office/drawing/2014/main" id="{6B488596-FFC0-7C49-6C1F-096AE170D016}"/>
                  </a:ext>
                </a:extLst>
              </p14:cNvPr>
              <p14:cNvContentPartPr/>
              <p14:nvPr/>
            </p14:nvContentPartPr>
            <p14:xfrm>
              <a:off x="6174451" y="6443322"/>
              <a:ext cx="57960" cy="11160"/>
            </p14:xfrm>
          </p:contentPart>
        </mc:Choice>
        <mc:Fallback xmlns="">
          <p:pic>
            <p:nvPicPr>
              <p:cNvPr id="20" name="Ink 19">
                <a:extLst>
                  <a:ext uri="{FF2B5EF4-FFF2-40B4-BE49-F238E27FC236}">
                    <a16:creationId xmlns:a16="http://schemas.microsoft.com/office/drawing/2014/main" id="{6B488596-FFC0-7C49-6C1F-096AE170D016}"/>
                  </a:ext>
                </a:extLst>
              </p:cNvPr>
              <p:cNvPicPr/>
              <p:nvPr/>
            </p:nvPicPr>
            <p:blipFill>
              <a:blip r:embed="rId75"/>
              <a:stretch>
                <a:fillRect/>
              </a:stretch>
            </p:blipFill>
            <p:spPr>
              <a:xfrm>
                <a:off x="6156451" y="6425682"/>
                <a:ext cx="9360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22" name="Ink 21">
                <a:extLst>
                  <a:ext uri="{FF2B5EF4-FFF2-40B4-BE49-F238E27FC236}">
                    <a16:creationId xmlns:a16="http://schemas.microsoft.com/office/drawing/2014/main" id="{DEED8F55-33DF-0F77-48B4-6C0D2AA10392}"/>
                  </a:ext>
                </a:extLst>
              </p14:cNvPr>
              <p14:cNvContentPartPr/>
              <p14:nvPr/>
            </p14:nvContentPartPr>
            <p14:xfrm>
              <a:off x="6318451" y="6347202"/>
              <a:ext cx="100080" cy="159120"/>
            </p14:xfrm>
          </p:contentPart>
        </mc:Choice>
        <mc:Fallback xmlns="">
          <p:pic>
            <p:nvPicPr>
              <p:cNvPr id="22" name="Ink 21">
                <a:extLst>
                  <a:ext uri="{FF2B5EF4-FFF2-40B4-BE49-F238E27FC236}">
                    <a16:creationId xmlns:a16="http://schemas.microsoft.com/office/drawing/2014/main" id="{DEED8F55-33DF-0F77-48B4-6C0D2AA10392}"/>
                  </a:ext>
                </a:extLst>
              </p:cNvPr>
              <p:cNvPicPr/>
              <p:nvPr/>
            </p:nvPicPr>
            <p:blipFill>
              <a:blip r:embed="rId77"/>
              <a:stretch>
                <a:fillRect/>
              </a:stretch>
            </p:blipFill>
            <p:spPr>
              <a:xfrm>
                <a:off x="6300811" y="6329562"/>
                <a:ext cx="13572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23" name="Ink 22">
                <a:extLst>
                  <a:ext uri="{FF2B5EF4-FFF2-40B4-BE49-F238E27FC236}">
                    <a16:creationId xmlns:a16="http://schemas.microsoft.com/office/drawing/2014/main" id="{CE959968-94F5-A8D7-A65A-18442CE6CEE0}"/>
                  </a:ext>
                </a:extLst>
              </p14:cNvPr>
              <p14:cNvContentPartPr/>
              <p14:nvPr/>
            </p14:nvContentPartPr>
            <p14:xfrm>
              <a:off x="6338611" y="6427122"/>
              <a:ext cx="87840" cy="28080"/>
            </p14:xfrm>
          </p:contentPart>
        </mc:Choice>
        <mc:Fallback xmlns="">
          <p:pic>
            <p:nvPicPr>
              <p:cNvPr id="23" name="Ink 22">
                <a:extLst>
                  <a:ext uri="{FF2B5EF4-FFF2-40B4-BE49-F238E27FC236}">
                    <a16:creationId xmlns:a16="http://schemas.microsoft.com/office/drawing/2014/main" id="{CE959968-94F5-A8D7-A65A-18442CE6CEE0}"/>
                  </a:ext>
                </a:extLst>
              </p:cNvPr>
              <p:cNvPicPr/>
              <p:nvPr/>
            </p:nvPicPr>
            <p:blipFill>
              <a:blip r:embed="rId79"/>
              <a:stretch>
                <a:fillRect/>
              </a:stretch>
            </p:blipFill>
            <p:spPr>
              <a:xfrm>
                <a:off x="6320611" y="6409482"/>
                <a:ext cx="12348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2" name="Ink 61">
                <a:extLst>
                  <a:ext uri="{FF2B5EF4-FFF2-40B4-BE49-F238E27FC236}">
                    <a16:creationId xmlns:a16="http://schemas.microsoft.com/office/drawing/2014/main" id="{91A40F63-BEB6-A1A6-C184-9DAB5C289589}"/>
                  </a:ext>
                </a:extLst>
              </p14:cNvPr>
              <p14:cNvContentPartPr/>
              <p14:nvPr/>
            </p14:nvContentPartPr>
            <p14:xfrm>
              <a:off x="6239971" y="6675882"/>
              <a:ext cx="151920" cy="185760"/>
            </p14:xfrm>
          </p:contentPart>
        </mc:Choice>
        <mc:Fallback xmlns="">
          <p:pic>
            <p:nvPicPr>
              <p:cNvPr id="62" name="Ink 61">
                <a:extLst>
                  <a:ext uri="{FF2B5EF4-FFF2-40B4-BE49-F238E27FC236}">
                    <a16:creationId xmlns:a16="http://schemas.microsoft.com/office/drawing/2014/main" id="{91A40F63-BEB6-A1A6-C184-9DAB5C289589}"/>
                  </a:ext>
                </a:extLst>
              </p:cNvPr>
              <p:cNvPicPr/>
              <p:nvPr/>
            </p:nvPicPr>
            <p:blipFill>
              <a:blip r:embed="rId81"/>
              <a:stretch>
                <a:fillRect/>
              </a:stretch>
            </p:blipFill>
            <p:spPr>
              <a:xfrm>
                <a:off x="6221971" y="6657882"/>
                <a:ext cx="18756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3" name="Ink 62">
                <a:extLst>
                  <a:ext uri="{FF2B5EF4-FFF2-40B4-BE49-F238E27FC236}">
                    <a16:creationId xmlns:a16="http://schemas.microsoft.com/office/drawing/2014/main" id="{5ACB7286-6995-6BA3-E2DC-1EB11C75B317}"/>
                  </a:ext>
                </a:extLst>
              </p14:cNvPr>
              <p14:cNvContentPartPr/>
              <p14:nvPr/>
            </p14:nvContentPartPr>
            <p14:xfrm>
              <a:off x="6196411" y="6769835"/>
              <a:ext cx="195120" cy="21960"/>
            </p14:xfrm>
          </p:contentPart>
        </mc:Choice>
        <mc:Fallback xmlns="">
          <p:pic>
            <p:nvPicPr>
              <p:cNvPr id="63" name="Ink 62">
                <a:extLst>
                  <a:ext uri="{FF2B5EF4-FFF2-40B4-BE49-F238E27FC236}">
                    <a16:creationId xmlns:a16="http://schemas.microsoft.com/office/drawing/2014/main" id="{5ACB7286-6995-6BA3-E2DC-1EB11C75B317}"/>
                  </a:ext>
                </a:extLst>
              </p:cNvPr>
              <p:cNvPicPr/>
              <p:nvPr/>
            </p:nvPicPr>
            <p:blipFill>
              <a:blip r:embed="rId83"/>
              <a:stretch>
                <a:fillRect/>
              </a:stretch>
            </p:blipFill>
            <p:spPr>
              <a:xfrm>
                <a:off x="6178411" y="6752195"/>
                <a:ext cx="23076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048" name="Ink 2047">
                <a:extLst>
                  <a:ext uri="{FF2B5EF4-FFF2-40B4-BE49-F238E27FC236}">
                    <a16:creationId xmlns:a16="http://schemas.microsoft.com/office/drawing/2014/main" id="{59CABC82-DA27-9AC3-3B8B-EFFED4B7129C}"/>
                  </a:ext>
                </a:extLst>
              </p14:cNvPr>
              <p14:cNvContentPartPr/>
              <p14:nvPr/>
            </p14:nvContentPartPr>
            <p14:xfrm>
              <a:off x="6460651" y="6685955"/>
              <a:ext cx="137160" cy="169920"/>
            </p14:xfrm>
          </p:contentPart>
        </mc:Choice>
        <mc:Fallback xmlns="">
          <p:pic>
            <p:nvPicPr>
              <p:cNvPr id="2048" name="Ink 2047">
                <a:extLst>
                  <a:ext uri="{FF2B5EF4-FFF2-40B4-BE49-F238E27FC236}">
                    <a16:creationId xmlns:a16="http://schemas.microsoft.com/office/drawing/2014/main" id="{59CABC82-DA27-9AC3-3B8B-EFFED4B7129C}"/>
                  </a:ext>
                </a:extLst>
              </p:cNvPr>
              <p:cNvPicPr/>
              <p:nvPr/>
            </p:nvPicPr>
            <p:blipFill>
              <a:blip r:embed="rId85"/>
              <a:stretch>
                <a:fillRect/>
              </a:stretch>
            </p:blipFill>
            <p:spPr>
              <a:xfrm>
                <a:off x="6442651" y="6668315"/>
                <a:ext cx="17280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2049" name="Ink 2048">
                <a:extLst>
                  <a:ext uri="{FF2B5EF4-FFF2-40B4-BE49-F238E27FC236}">
                    <a16:creationId xmlns:a16="http://schemas.microsoft.com/office/drawing/2014/main" id="{D9A7FC17-D47A-7CA5-5151-ECB6D556FC6E}"/>
                  </a:ext>
                </a:extLst>
              </p14:cNvPr>
              <p14:cNvContentPartPr/>
              <p14:nvPr/>
            </p14:nvContentPartPr>
            <p14:xfrm>
              <a:off x="6614371" y="6597395"/>
              <a:ext cx="171360" cy="265680"/>
            </p14:xfrm>
          </p:contentPart>
        </mc:Choice>
        <mc:Fallback xmlns="">
          <p:pic>
            <p:nvPicPr>
              <p:cNvPr id="2049" name="Ink 2048">
                <a:extLst>
                  <a:ext uri="{FF2B5EF4-FFF2-40B4-BE49-F238E27FC236}">
                    <a16:creationId xmlns:a16="http://schemas.microsoft.com/office/drawing/2014/main" id="{D9A7FC17-D47A-7CA5-5151-ECB6D556FC6E}"/>
                  </a:ext>
                </a:extLst>
              </p:cNvPr>
              <p:cNvPicPr/>
              <p:nvPr/>
            </p:nvPicPr>
            <p:blipFill>
              <a:blip r:embed="rId87"/>
              <a:stretch>
                <a:fillRect/>
              </a:stretch>
            </p:blipFill>
            <p:spPr>
              <a:xfrm>
                <a:off x="6596371" y="6579755"/>
                <a:ext cx="207000" cy="301320"/>
              </a:xfrm>
              <a:prstGeom prst="rect">
                <a:avLst/>
              </a:prstGeom>
            </p:spPr>
          </p:pic>
        </mc:Fallback>
      </mc:AlternateContent>
      <p:grpSp>
        <p:nvGrpSpPr>
          <p:cNvPr id="2061" name="Group 2060">
            <a:extLst>
              <a:ext uri="{FF2B5EF4-FFF2-40B4-BE49-F238E27FC236}">
                <a16:creationId xmlns:a16="http://schemas.microsoft.com/office/drawing/2014/main" id="{5F473589-7872-82CF-E54C-74E519D041AA}"/>
              </a:ext>
            </a:extLst>
          </p:cNvPr>
          <p:cNvGrpSpPr/>
          <p:nvPr/>
        </p:nvGrpSpPr>
        <p:grpSpPr>
          <a:xfrm>
            <a:off x="6808411" y="6462755"/>
            <a:ext cx="473760" cy="355320"/>
            <a:chOff x="6808411" y="6462755"/>
            <a:chExt cx="473760" cy="355320"/>
          </a:xfrm>
        </p:grpSpPr>
        <mc:AlternateContent xmlns:mc="http://schemas.openxmlformats.org/markup-compatibility/2006" xmlns:p14="http://schemas.microsoft.com/office/powerpoint/2010/main">
          <mc:Choice Requires="p14">
            <p:contentPart p14:bwMode="auto" r:id="rId88">
              <p14:nvContentPartPr>
                <p14:cNvPr id="2050" name="Ink 2049">
                  <a:extLst>
                    <a:ext uri="{FF2B5EF4-FFF2-40B4-BE49-F238E27FC236}">
                      <a16:creationId xmlns:a16="http://schemas.microsoft.com/office/drawing/2014/main" id="{968EAADE-2A03-36C7-9617-8657A94C4E8B}"/>
                    </a:ext>
                  </a:extLst>
                </p14:cNvPr>
                <p14:cNvContentPartPr/>
                <p14:nvPr/>
              </p14:nvContentPartPr>
              <p14:xfrm>
                <a:off x="6808411" y="6549875"/>
                <a:ext cx="174600" cy="268200"/>
              </p14:xfrm>
            </p:contentPart>
          </mc:Choice>
          <mc:Fallback xmlns="">
            <p:pic>
              <p:nvPicPr>
                <p:cNvPr id="2050" name="Ink 2049">
                  <a:extLst>
                    <a:ext uri="{FF2B5EF4-FFF2-40B4-BE49-F238E27FC236}">
                      <a16:creationId xmlns:a16="http://schemas.microsoft.com/office/drawing/2014/main" id="{968EAADE-2A03-36C7-9617-8657A94C4E8B}"/>
                    </a:ext>
                  </a:extLst>
                </p:cNvPr>
                <p:cNvPicPr/>
                <p:nvPr/>
              </p:nvPicPr>
              <p:blipFill>
                <a:blip r:embed="rId89"/>
                <a:stretch>
                  <a:fillRect/>
                </a:stretch>
              </p:blipFill>
              <p:spPr>
                <a:xfrm>
                  <a:off x="6790411" y="6532235"/>
                  <a:ext cx="21024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2053" name="Ink 2052">
                  <a:extLst>
                    <a:ext uri="{FF2B5EF4-FFF2-40B4-BE49-F238E27FC236}">
                      <a16:creationId xmlns:a16="http://schemas.microsoft.com/office/drawing/2014/main" id="{5A839FC3-FFCC-7915-22AE-4FA5481AFBEC}"/>
                    </a:ext>
                  </a:extLst>
                </p14:cNvPr>
                <p14:cNvContentPartPr/>
                <p14:nvPr/>
              </p14:nvContentPartPr>
              <p14:xfrm>
                <a:off x="6994891" y="6518195"/>
                <a:ext cx="136440" cy="255960"/>
              </p14:xfrm>
            </p:contentPart>
          </mc:Choice>
          <mc:Fallback xmlns="">
            <p:pic>
              <p:nvPicPr>
                <p:cNvPr id="2053" name="Ink 2052">
                  <a:extLst>
                    <a:ext uri="{FF2B5EF4-FFF2-40B4-BE49-F238E27FC236}">
                      <a16:creationId xmlns:a16="http://schemas.microsoft.com/office/drawing/2014/main" id="{5A839FC3-FFCC-7915-22AE-4FA5481AFBEC}"/>
                    </a:ext>
                  </a:extLst>
                </p:cNvPr>
                <p:cNvPicPr/>
                <p:nvPr/>
              </p:nvPicPr>
              <p:blipFill>
                <a:blip r:embed="rId91"/>
                <a:stretch>
                  <a:fillRect/>
                </a:stretch>
              </p:blipFill>
              <p:spPr>
                <a:xfrm>
                  <a:off x="6977251" y="6500195"/>
                  <a:ext cx="17208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2054" name="Ink 2053">
                  <a:extLst>
                    <a:ext uri="{FF2B5EF4-FFF2-40B4-BE49-F238E27FC236}">
                      <a16:creationId xmlns:a16="http://schemas.microsoft.com/office/drawing/2014/main" id="{DD03758A-6454-D136-AD8A-64EB9F19E8EC}"/>
                    </a:ext>
                  </a:extLst>
                </p14:cNvPr>
                <p14:cNvContentPartPr/>
                <p14:nvPr/>
              </p14:nvContentPartPr>
              <p14:xfrm>
                <a:off x="6986611" y="6655355"/>
                <a:ext cx="123120" cy="29880"/>
              </p14:xfrm>
            </p:contentPart>
          </mc:Choice>
          <mc:Fallback xmlns="">
            <p:pic>
              <p:nvPicPr>
                <p:cNvPr id="2054" name="Ink 2053">
                  <a:extLst>
                    <a:ext uri="{FF2B5EF4-FFF2-40B4-BE49-F238E27FC236}">
                      <a16:creationId xmlns:a16="http://schemas.microsoft.com/office/drawing/2014/main" id="{DD03758A-6454-D136-AD8A-64EB9F19E8EC}"/>
                    </a:ext>
                  </a:extLst>
                </p:cNvPr>
                <p:cNvPicPr/>
                <p:nvPr/>
              </p:nvPicPr>
              <p:blipFill>
                <a:blip r:embed="rId93"/>
                <a:stretch>
                  <a:fillRect/>
                </a:stretch>
              </p:blipFill>
              <p:spPr>
                <a:xfrm>
                  <a:off x="6968611" y="6637355"/>
                  <a:ext cx="15876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2055" name="Ink 2054">
                  <a:extLst>
                    <a:ext uri="{FF2B5EF4-FFF2-40B4-BE49-F238E27FC236}">
                      <a16:creationId xmlns:a16="http://schemas.microsoft.com/office/drawing/2014/main" id="{CD680187-093F-1780-2FE5-210A61636489}"/>
                    </a:ext>
                  </a:extLst>
                </p14:cNvPr>
                <p14:cNvContentPartPr/>
                <p14:nvPr/>
              </p14:nvContentPartPr>
              <p14:xfrm>
                <a:off x="7116571" y="6462755"/>
                <a:ext cx="119160" cy="33480"/>
              </p14:xfrm>
            </p:contentPart>
          </mc:Choice>
          <mc:Fallback xmlns="">
            <p:pic>
              <p:nvPicPr>
                <p:cNvPr id="2055" name="Ink 2054">
                  <a:extLst>
                    <a:ext uri="{FF2B5EF4-FFF2-40B4-BE49-F238E27FC236}">
                      <a16:creationId xmlns:a16="http://schemas.microsoft.com/office/drawing/2014/main" id="{CD680187-093F-1780-2FE5-210A61636489}"/>
                    </a:ext>
                  </a:extLst>
                </p:cNvPr>
                <p:cNvPicPr/>
                <p:nvPr/>
              </p:nvPicPr>
              <p:blipFill>
                <a:blip r:embed="rId95"/>
                <a:stretch>
                  <a:fillRect/>
                </a:stretch>
              </p:blipFill>
              <p:spPr>
                <a:xfrm>
                  <a:off x="7098571" y="6445115"/>
                  <a:ext cx="15480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2056" name="Ink 2055">
                  <a:extLst>
                    <a:ext uri="{FF2B5EF4-FFF2-40B4-BE49-F238E27FC236}">
                      <a16:creationId xmlns:a16="http://schemas.microsoft.com/office/drawing/2014/main" id="{AD39C7CE-BA84-4906-45AB-3E3F35A6FFA7}"/>
                    </a:ext>
                  </a:extLst>
                </p14:cNvPr>
                <p14:cNvContentPartPr/>
                <p14:nvPr/>
              </p14:nvContentPartPr>
              <p14:xfrm>
                <a:off x="7199731" y="6489395"/>
                <a:ext cx="60840" cy="195840"/>
              </p14:xfrm>
            </p:contentPart>
          </mc:Choice>
          <mc:Fallback xmlns="">
            <p:pic>
              <p:nvPicPr>
                <p:cNvPr id="2056" name="Ink 2055">
                  <a:extLst>
                    <a:ext uri="{FF2B5EF4-FFF2-40B4-BE49-F238E27FC236}">
                      <a16:creationId xmlns:a16="http://schemas.microsoft.com/office/drawing/2014/main" id="{AD39C7CE-BA84-4906-45AB-3E3F35A6FFA7}"/>
                    </a:ext>
                  </a:extLst>
                </p:cNvPr>
                <p:cNvPicPr/>
                <p:nvPr/>
              </p:nvPicPr>
              <p:blipFill>
                <a:blip r:embed="rId97"/>
                <a:stretch>
                  <a:fillRect/>
                </a:stretch>
              </p:blipFill>
              <p:spPr>
                <a:xfrm>
                  <a:off x="7181731" y="6471395"/>
                  <a:ext cx="9648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2060" name="Ink 2059">
                  <a:extLst>
                    <a:ext uri="{FF2B5EF4-FFF2-40B4-BE49-F238E27FC236}">
                      <a16:creationId xmlns:a16="http://schemas.microsoft.com/office/drawing/2014/main" id="{597A7A8B-7F66-5DD2-799A-6F5E347522FF}"/>
                    </a:ext>
                  </a:extLst>
                </p14:cNvPr>
                <p14:cNvContentPartPr/>
                <p14:nvPr/>
              </p14:nvContentPartPr>
              <p14:xfrm>
                <a:off x="7208731" y="6462755"/>
                <a:ext cx="73440" cy="16200"/>
              </p14:xfrm>
            </p:contentPart>
          </mc:Choice>
          <mc:Fallback xmlns="">
            <p:pic>
              <p:nvPicPr>
                <p:cNvPr id="2060" name="Ink 2059">
                  <a:extLst>
                    <a:ext uri="{FF2B5EF4-FFF2-40B4-BE49-F238E27FC236}">
                      <a16:creationId xmlns:a16="http://schemas.microsoft.com/office/drawing/2014/main" id="{597A7A8B-7F66-5DD2-799A-6F5E347522FF}"/>
                    </a:ext>
                  </a:extLst>
                </p:cNvPr>
                <p:cNvPicPr/>
                <p:nvPr/>
              </p:nvPicPr>
              <p:blipFill>
                <a:blip r:embed="rId99"/>
                <a:stretch>
                  <a:fillRect/>
                </a:stretch>
              </p:blipFill>
              <p:spPr>
                <a:xfrm>
                  <a:off x="7190731" y="6445115"/>
                  <a:ext cx="109080" cy="51840"/>
                </a:xfrm>
                <a:prstGeom prst="rect">
                  <a:avLst/>
                </a:prstGeom>
              </p:spPr>
            </p:pic>
          </mc:Fallback>
        </mc:AlternateContent>
      </p:grpSp>
    </p:spTree>
    <p:extLst>
      <p:ext uri="{BB962C8B-B14F-4D97-AF65-F5344CB8AC3E}">
        <p14:creationId xmlns:p14="http://schemas.microsoft.com/office/powerpoint/2010/main" val="2480632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D5D2-8611-94CA-B5DE-78CF7E2F762E}"/>
              </a:ext>
            </a:extLst>
          </p:cNvPr>
          <p:cNvSpPr>
            <a:spLocks noGrp="1"/>
          </p:cNvSpPr>
          <p:nvPr>
            <p:ph type="title"/>
          </p:nvPr>
        </p:nvSpPr>
        <p:spPr>
          <a:xfrm>
            <a:off x="0" y="190500"/>
            <a:ext cx="9144000" cy="755860"/>
          </a:xfrm>
          <a:solidFill>
            <a:schemeClr val="accent3">
              <a:lumMod val="20000"/>
              <a:lumOff val="80000"/>
            </a:schemeClr>
          </a:solidFill>
        </p:spPr>
        <p:txBody>
          <a:bodyPr/>
          <a:lstStyle/>
          <a:p>
            <a:r>
              <a:rPr lang="en-US" dirty="0"/>
              <a:t>Branching workflow</a:t>
            </a:r>
          </a:p>
        </p:txBody>
      </p:sp>
      <p:pic>
        <p:nvPicPr>
          <p:cNvPr id="8" name="Graphic 7">
            <a:extLst>
              <a:ext uri="{FF2B5EF4-FFF2-40B4-BE49-F238E27FC236}">
                <a16:creationId xmlns:a16="http://schemas.microsoft.com/office/drawing/2014/main" id="{0D02025B-94A1-A343-2FB9-4CAE920D8D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8540" y="1319824"/>
            <a:ext cx="8906920" cy="5087045"/>
          </a:xfrm>
          <a:prstGeom prst="rect">
            <a:avLst/>
          </a:prstGeom>
        </p:spPr>
      </p:pic>
      <p:sp>
        <p:nvSpPr>
          <p:cNvPr id="9" name="Rectangle 8">
            <a:extLst>
              <a:ext uri="{FF2B5EF4-FFF2-40B4-BE49-F238E27FC236}">
                <a16:creationId xmlns:a16="http://schemas.microsoft.com/office/drawing/2014/main" id="{5DF68F68-02F3-F8B7-7C77-5B01DD100226}"/>
              </a:ext>
            </a:extLst>
          </p:cNvPr>
          <p:cNvSpPr/>
          <p:nvPr/>
        </p:nvSpPr>
        <p:spPr bwMode="auto">
          <a:xfrm>
            <a:off x="0" y="2073584"/>
            <a:ext cx="9144000" cy="4724400"/>
          </a:xfrm>
          <a:prstGeom prst="rect">
            <a:avLst/>
          </a:prstGeom>
          <a:solidFill>
            <a:schemeClr val="bg1"/>
          </a:solidFill>
          <a:ln>
            <a:noFill/>
          </a:ln>
          <a:effectLst/>
          <a:extLst>
            <a:ext uri="{91240B29-F687-4F45-9708-019B960494DF}">
              <a14:hiddenLine xmlns:a14="http://schemas.microsoft.com/office/drawing/2010/main" w="38100" cap="flat" cmpd="sng" algn="ctr">
                <a:solidFill>
                  <a:srgbClr val="FF0066"/>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475812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D5D2-8611-94CA-B5DE-78CF7E2F762E}"/>
              </a:ext>
            </a:extLst>
          </p:cNvPr>
          <p:cNvSpPr>
            <a:spLocks noGrp="1"/>
          </p:cNvSpPr>
          <p:nvPr>
            <p:ph type="title"/>
          </p:nvPr>
        </p:nvSpPr>
        <p:spPr>
          <a:xfrm>
            <a:off x="0" y="190500"/>
            <a:ext cx="9144000" cy="755860"/>
          </a:xfrm>
          <a:solidFill>
            <a:schemeClr val="accent3">
              <a:lumMod val="20000"/>
              <a:lumOff val="80000"/>
            </a:schemeClr>
          </a:solidFill>
        </p:spPr>
        <p:txBody>
          <a:bodyPr/>
          <a:lstStyle/>
          <a:p>
            <a:r>
              <a:rPr lang="en-US" dirty="0"/>
              <a:t>Branching workflow</a:t>
            </a:r>
          </a:p>
        </p:txBody>
      </p:sp>
      <p:pic>
        <p:nvPicPr>
          <p:cNvPr id="8" name="Graphic 7">
            <a:extLst>
              <a:ext uri="{FF2B5EF4-FFF2-40B4-BE49-F238E27FC236}">
                <a16:creationId xmlns:a16="http://schemas.microsoft.com/office/drawing/2014/main" id="{0D02025B-94A1-A343-2FB9-4CAE920D8D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8540" y="1319824"/>
            <a:ext cx="8906920" cy="5087045"/>
          </a:xfrm>
          <a:prstGeom prst="rect">
            <a:avLst/>
          </a:prstGeom>
        </p:spPr>
      </p:pic>
      <p:sp>
        <p:nvSpPr>
          <p:cNvPr id="3" name="Rectangle 2">
            <a:extLst>
              <a:ext uri="{FF2B5EF4-FFF2-40B4-BE49-F238E27FC236}">
                <a16:creationId xmlns:a16="http://schemas.microsoft.com/office/drawing/2014/main" id="{649EF89D-6A85-D316-9353-12AFA8781825}"/>
              </a:ext>
            </a:extLst>
          </p:cNvPr>
          <p:cNvSpPr/>
          <p:nvPr/>
        </p:nvSpPr>
        <p:spPr bwMode="auto">
          <a:xfrm>
            <a:off x="0" y="3733800"/>
            <a:ext cx="9144000" cy="4724400"/>
          </a:xfrm>
          <a:prstGeom prst="rect">
            <a:avLst/>
          </a:prstGeom>
          <a:solidFill>
            <a:schemeClr val="bg1"/>
          </a:solidFill>
          <a:ln>
            <a:noFill/>
          </a:ln>
          <a:effectLst/>
          <a:extLst>
            <a:ext uri="{91240B29-F687-4F45-9708-019B960494DF}">
              <a14:hiddenLine xmlns:a14="http://schemas.microsoft.com/office/drawing/2010/main" w="38100" cap="flat" cmpd="sng" algn="ctr">
                <a:solidFill>
                  <a:srgbClr val="FF0066"/>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 name="Rectangle 4">
            <a:extLst>
              <a:ext uri="{FF2B5EF4-FFF2-40B4-BE49-F238E27FC236}">
                <a16:creationId xmlns:a16="http://schemas.microsoft.com/office/drawing/2014/main" id="{87C262E7-F931-9E62-D35C-B39D8ACCCF3C}"/>
              </a:ext>
            </a:extLst>
          </p:cNvPr>
          <p:cNvSpPr/>
          <p:nvPr/>
        </p:nvSpPr>
        <p:spPr bwMode="auto">
          <a:xfrm>
            <a:off x="4648200" y="2072791"/>
            <a:ext cx="3581400" cy="4724400"/>
          </a:xfrm>
          <a:prstGeom prst="rect">
            <a:avLst/>
          </a:prstGeom>
          <a:solidFill>
            <a:schemeClr val="bg1"/>
          </a:solidFill>
          <a:ln>
            <a:noFill/>
          </a:ln>
          <a:effectLst/>
          <a:extLst>
            <a:ext uri="{91240B29-F687-4F45-9708-019B960494DF}">
              <a14:hiddenLine xmlns:a14="http://schemas.microsoft.com/office/drawing/2010/main" w="38100" cap="flat" cmpd="sng" algn="ctr">
                <a:solidFill>
                  <a:srgbClr val="FF0066"/>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101044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D5D2-8611-94CA-B5DE-78CF7E2F762E}"/>
              </a:ext>
            </a:extLst>
          </p:cNvPr>
          <p:cNvSpPr>
            <a:spLocks noGrp="1"/>
          </p:cNvSpPr>
          <p:nvPr>
            <p:ph type="title"/>
          </p:nvPr>
        </p:nvSpPr>
        <p:spPr>
          <a:xfrm>
            <a:off x="0" y="190500"/>
            <a:ext cx="9144000" cy="755860"/>
          </a:xfrm>
          <a:solidFill>
            <a:schemeClr val="accent3">
              <a:lumMod val="20000"/>
              <a:lumOff val="80000"/>
            </a:schemeClr>
          </a:solidFill>
        </p:spPr>
        <p:txBody>
          <a:bodyPr/>
          <a:lstStyle/>
          <a:p>
            <a:r>
              <a:rPr lang="en-US" dirty="0"/>
              <a:t>Branching workflow</a:t>
            </a:r>
          </a:p>
        </p:txBody>
      </p:sp>
      <p:pic>
        <p:nvPicPr>
          <p:cNvPr id="8" name="Graphic 7">
            <a:extLst>
              <a:ext uri="{FF2B5EF4-FFF2-40B4-BE49-F238E27FC236}">
                <a16:creationId xmlns:a16="http://schemas.microsoft.com/office/drawing/2014/main" id="{0D02025B-94A1-A343-2FB9-4CAE920D8D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8540" y="1319824"/>
            <a:ext cx="8906920" cy="5087045"/>
          </a:xfrm>
          <a:prstGeom prst="rect">
            <a:avLst/>
          </a:prstGeom>
        </p:spPr>
      </p:pic>
      <p:sp>
        <p:nvSpPr>
          <p:cNvPr id="3" name="Rectangle 2">
            <a:extLst>
              <a:ext uri="{FF2B5EF4-FFF2-40B4-BE49-F238E27FC236}">
                <a16:creationId xmlns:a16="http://schemas.microsoft.com/office/drawing/2014/main" id="{649EF89D-6A85-D316-9353-12AFA8781825}"/>
              </a:ext>
            </a:extLst>
          </p:cNvPr>
          <p:cNvSpPr/>
          <p:nvPr/>
        </p:nvSpPr>
        <p:spPr bwMode="auto">
          <a:xfrm>
            <a:off x="5486400" y="3733800"/>
            <a:ext cx="3657600" cy="4724400"/>
          </a:xfrm>
          <a:prstGeom prst="rect">
            <a:avLst/>
          </a:prstGeom>
          <a:solidFill>
            <a:schemeClr val="bg1"/>
          </a:solidFill>
          <a:ln>
            <a:noFill/>
          </a:ln>
          <a:effectLst/>
          <a:extLst>
            <a:ext uri="{91240B29-F687-4F45-9708-019B960494DF}">
              <a14:hiddenLine xmlns:a14="http://schemas.microsoft.com/office/drawing/2010/main" w="38100" cap="flat" cmpd="sng" algn="ctr">
                <a:solidFill>
                  <a:srgbClr val="FF0066"/>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 name="Rectangle 4">
            <a:extLst>
              <a:ext uri="{FF2B5EF4-FFF2-40B4-BE49-F238E27FC236}">
                <a16:creationId xmlns:a16="http://schemas.microsoft.com/office/drawing/2014/main" id="{87C262E7-F931-9E62-D35C-B39D8ACCCF3C}"/>
              </a:ext>
            </a:extLst>
          </p:cNvPr>
          <p:cNvSpPr/>
          <p:nvPr/>
        </p:nvSpPr>
        <p:spPr bwMode="auto">
          <a:xfrm>
            <a:off x="5638800" y="2072791"/>
            <a:ext cx="2590800" cy="4724400"/>
          </a:xfrm>
          <a:prstGeom prst="rect">
            <a:avLst/>
          </a:prstGeom>
          <a:solidFill>
            <a:schemeClr val="bg1"/>
          </a:solidFill>
          <a:ln>
            <a:noFill/>
          </a:ln>
          <a:effectLst/>
          <a:extLst>
            <a:ext uri="{91240B29-F687-4F45-9708-019B960494DF}">
              <a14:hiddenLine xmlns:a14="http://schemas.microsoft.com/office/drawing/2010/main" w="38100" cap="flat" cmpd="sng" algn="ctr">
                <a:solidFill>
                  <a:srgbClr val="FF0066"/>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 name="Rectangle 5">
            <a:extLst>
              <a:ext uri="{FF2B5EF4-FFF2-40B4-BE49-F238E27FC236}">
                <a16:creationId xmlns:a16="http://schemas.microsoft.com/office/drawing/2014/main" id="{28DB5A63-105C-2270-4A80-584D1F54B590}"/>
              </a:ext>
            </a:extLst>
          </p:cNvPr>
          <p:cNvSpPr/>
          <p:nvPr/>
        </p:nvSpPr>
        <p:spPr bwMode="auto">
          <a:xfrm>
            <a:off x="-561436" y="4808692"/>
            <a:ext cx="6062140" cy="4724400"/>
          </a:xfrm>
          <a:prstGeom prst="rect">
            <a:avLst/>
          </a:prstGeom>
          <a:solidFill>
            <a:schemeClr val="bg1"/>
          </a:solidFill>
          <a:ln>
            <a:noFill/>
          </a:ln>
          <a:effectLst/>
          <a:extLst>
            <a:ext uri="{91240B29-F687-4F45-9708-019B960494DF}">
              <a14:hiddenLine xmlns:a14="http://schemas.microsoft.com/office/drawing/2010/main" w="38100" cap="flat" cmpd="sng" algn="ctr">
                <a:solidFill>
                  <a:srgbClr val="FF0066"/>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256070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35DE7890-A6A2-F9C6-3B5D-97BAD1386D5A}"/>
              </a:ext>
            </a:extLst>
          </p:cNvPr>
          <p:cNvSpPr>
            <a:spLocks noGrp="1" noChangeArrowheads="1"/>
          </p:cNvSpPr>
          <p:nvPr>
            <p:ph type="title"/>
          </p:nvPr>
        </p:nvSpPr>
        <p:spPr/>
        <p:txBody>
          <a:bodyPr/>
          <a:lstStyle/>
          <a:p>
            <a:pPr eaLnBrk="1" hangingPunct="1">
              <a:defRPr/>
            </a:pPr>
            <a:r>
              <a:rPr lang="en-US" sz="3600" dirty="0">
                <a:ea typeface="ＭＳ Ｐゴシック" pitchFamily="34" charset="-128"/>
              </a:rPr>
              <a:t>In class – Issues with form! FIX IT</a:t>
            </a:r>
          </a:p>
        </p:txBody>
      </p:sp>
      <p:sp>
        <p:nvSpPr>
          <p:cNvPr id="27652" name="AutoShape 3">
            <a:extLst>
              <a:ext uri="{FF2B5EF4-FFF2-40B4-BE49-F238E27FC236}">
                <a16:creationId xmlns:a16="http://schemas.microsoft.com/office/drawing/2014/main" id="{3174B178-3530-5BC2-8126-2E4DB80A4D2E}"/>
              </a:ext>
            </a:extLst>
          </p:cNvPr>
          <p:cNvSpPr>
            <a:spLocks noGrp="1" noChangeAspect="1" noChangeArrowheads="1"/>
          </p:cNvSpPr>
          <p:nvPr>
            <p:ph idx="1"/>
          </p:nvPr>
        </p:nvSpPr>
        <p:spPr/>
        <p:txBody>
          <a:bodyPr/>
          <a:lstStyle/>
          <a:p>
            <a:pPr marL="514350" indent="-514350" eaLnBrk="1" hangingPunct="1">
              <a:buFont typeface="+mj-lt"/>
              <a:buAutoNum type="arabicPeriod"/>
              <a:defRPr/>
            </a:pPr>
            <a:r>
              <a:rPr lang="en-US" sz="2000">
                <a:ea typeface="ＭＳ Ｐゴシック" charset="0"/>
              </a:rPr>
              <a:t>Point statistics</a:t>
            </a:r>
          </a:p>
          <a:p>
            <a:pPr marL="0" indent="0" eaLnBrk="1" hangingPunct="1">
              <a:buFontTx/>
              <a:buNone/>
              <a:defRPr/>
            </a:pPr>
            <a:endParaRPr lang="en-US">
              <a:ea typeface="ＭＳ Ｐゴシック" charset="0"/>
            </a:endParaRPr>
          </a:p>
          <a:p>
            <a:pPr eaLnBrk="1" hangingPunct="1">
              <a:defRPr/>
            </a:pPr>
            <a:endParaRPr lang="en-US">
              <a:ea typeface="ＭＳ Ｐゴシック" charset="0"/>
            </a:endParaRPr>
          </a:p>
          <a:p>
            <a:pPr marL="0" indent="0" eaLnBrk="1" hangingPunct="1">
              <a:buFontTx/>
              <a:buNone/>
              <a:defRPr/>
            </a:pPr>
            <a:endParaRPr lang="en-US">
              <a:ea typeface="ＭＳ Ｐゴシック" charset="0"/>
            </a:endParaRPr>
          </a:p>
          <a:p>
            <a:pPr marL="0" indent="0" eaLnBrk="1" hangingPunct="1">
              <a:buFontTx/>
              <a:buNone/>
              <a:defRPr/>
            </a:pPr>
            <a:r>
              <a:rPr lang="en-US" sz="2400">
                <a:ea typeface="ＭＳ Ｐゴシック" charset="0"/>
              </a:rPr>
              <a:t>2. </a:t>
            </a:r>
            <a:r>
              <a:rPr lang="en-US" sz="2000">
                <a:ea typeface="ＭＳ Ｐゴシック" charset="0"/>
              </a:rPr>
              <a:t>Currency conversion</a:t>
            </a:r>
          </a:p>
          <a:p>
            <a:pPr eaLnBrk="1" hangingPunct="1">
              <a:defRPr/>
            </a:pPr>
            <a:endParaRPr lang="en-US">
              <a:ea typeface="ＭＳ Ｐゴシック" charset="0"/>
            </a:endParaRPr>
          </a:p>
          <a:p>
            <a:pPr eaLnBrk="1" hangingPunct="1">
              <a:defRPr/>
            </a:pPr>
            <a:endParaRPr lang="en-US">
              <a:ea typeface="ＭＳ Ｐゴシック" charset="0"/>
            </a:endParaRPr>
          </a:p>
          <a:p>
            <a:pPr eaLnBrk="1" hangingPunct="1">
              <a:defRPr/>
            </a:pPr>
            <a:endParaRPr lang="en-US">
              <a:ea typeface="ＭＳ Ｐゴシック" charset="0"/>
            </a:endParaRPr>
          </a:p>
          <a:p>
            <a:pPr eaLnBrk="1" hangingPunct="1">
              <a:defRPr/>
            </a:pPr>
            <a:endParaRPr lang="en-US">
              <a:ea typeface="ＭＳ Ｐゴシック" charset="0"/>
            </a:endParaRPr>
          </a:p>
          <a:p>
            <a:pPr eaLnBrk="1" hangingPunct="1">
              <a:defRPr/>
            </a:pPr>
            <a:endParaRPr lang="en-US">
              <a:ea typeface="ＭＳ Ｐゴシック" charset="0"/>
            </a:endParaRPr>
          </a:p>
        </p:txBody>
      </p:sp>
      <p:pic>
        <p:nvPicPr>
          <p:cNvPr id="27653" name="Picture 5">
            <a:extLst>
              <a:ext uri="{FF2B5EF4-FFF2-40B4-BE49-F238E27FC236}">
                <a16:creationId xmlns:a16="http://schemas.microsoft.com/office/drawing/2014/main" id="{9B819E05-E7A3-A6C9-6485-25EA362924EF}"/>
              </a:ext>
            </a:extLst>
          </p:cNvPr>
          <p:cNvPicPr>
            <a:picLocks noChangeAspect="1" noChangeArrowheads="1"/>
          </p:cNvPicPr>
          <p:nvPr/>
        </p:nvPicPr>
        <p:blipFill>
          <a:blip r:embed="rId2"/>
          <a:srcRect r="41852"/>
          <a:stretch>
            <a:fillRect/>
          </a:stretch>
        </p:blipFill>
        <p:spPr bwMode="auto">
          <a:xfrm>
            <a:off x="755650" y="3163888"/>
            <a:ext cx="3168650" cy="2257425"/>
          </a:xfrm>
          <a:prstGeom prst="rect">
            <a:avLst/>
          </a:prstGeom>
          <a:noFill/>
          <a:ln>
            <a:noFill/>
          </a:ln>
          <a:effectLst/>
        </p:spPr>
      </p:pic>
      <p:pic>
        <p:nvPicPr>
          <p:cNvPr id="27654" name="Picture 4">
            <a:extLst>
              <a:ext uri="{FF2B5EF4-FFF2-40B4-BE49-F238E27FC236}">
                <a16:creationId xmlns:a16="http://schemas.microsoft.com/office/drawing/2014/main" id="{D3D59CB0-5343-49FA-5BF6-EAEA5F5AC1D0}"/>
              </a:ext>
            </a:extLst>
          </p:cNvPr>
          <p:cNvPicPr>
            <a:picLocks noChangeAspect="1" noChangeArrowheads="1"/>
          </p:cNvPicPr>
          <p:nvPr/>
        </p:nvPicPr>
        <p:blipFill>
          <a:blip r:embed="rId3"/>
          <a:srcRect r="45024"/>
          <a:stretch>
            <a:fillRect/>
          </a:stretch>
        </p:blipFill>
        <p:spPr bwMode="auto">
          <a:xfrm>
            <a:off x="755650" y="1309688"/>
            <a:ext cx="3168650" cy="1628775"/>
          </a:xfrm>
          <a:prstGeom prst="rect">
            <a:avLst/>
          </a:prstGeom>
          <a:noFill/>
          <a:ln>
            <a:noFill/>
          </a:ln>
          <a:effectLst/>
        </p:spPr>
      </p:pic>
      <p:sp>
        <p:nvSpPr>
          <p:cNvPr id="33799" name="TextBox 1">
            <a:extLst>
              <a:ext uri="{FF2B5EF4-FFF2-40B4-BE49-F238E27FC236}">
                <a16:creationId xmlns:a16="http://schemas.microsoft.com/office/drawing/2014/main" id="{D2593C2A-E46C-07AA-9EC9-B14A82261C5C}"/>
              </a:ext>
            </a:extLst>
          </p:cNvPr>
          <p:cNvSpPr txBox="1">
            <a:spLocks noChangeArrowheads="1"/>
          </p:cNvSpPr>
          <p:nvPr/>
        </p:nvSpPr>
        <p:spPr bwMode="auto">
          <a:xfrm>
            <a:off x="152400" y="5486400"/>
            <a:ext cx="37655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800"/>
              <a:t>3.  Grader </a:t>
            </a:r>
          </a:p>
          <a:p>
            <a:pPr lvl="1" eaLnBrk="1" hangingPunct="1">
              <a:spcBef>
                <a:spcPct val="0"/>
              </a:spcBef>
            </a:pPr>
            <a:r>
              <a:rPr lang="en-US" altLang="en-US" sz="1200"/>
              <a:t>IF average &lt; 60 </a:t>
            </a:r>
          </a:p>
          <a:p>
            <a:pPr lvl="1" eaLnBrk="1" hangingPunct="1">
              <a:spcBef>
                <a:spcPct val="0"/>
              </a:spcBef>
            </a:pPr>
            <a:r>
              <a:rPr lang="en-US" altLang="en-US" sz="1200"/>
              <a:t>	NULL </a:t>
            </a:r>
          </a:p>
          <a:p>
            <a:pPr lvl="1" eaLnBrk="1" hangingPunct="1">
              <a:spcBef>
                <a:spcPct val="0"/>
              </a:spcBef>
            </a:pPr>
            <a:r>
              <a:rPr lang="en-US" altLang="en-US" sz="1200"/>
              <a:t>ELSE </a:t>
            </a:r>
          </a:p>
          <a:p>
            <a:pPr lvl="1" eaLnBrk="1" hangingPunct="1">
              <a:spcBef>
                <a:spcPct val="0"/>
              </a:spcBef>
            </a:pPr>
            <a:r>
              <a:rPr lang="en-US" altLang="en-US" sz="1200"/>
              <a:t>	DO GivePassingGrade </a:t>
            </a:r>
          </a:p>
          <a:p>
            <a:pPr lvl="1" eaLnBrk="1" hangingPunct="1">
              <a:spcBef>
                <a:spcPct val="0"/>
              </a:spcBef>
            </a:pPr>
            <a:r>
              <a:rPr lang="en-US" altLang="en-US" sz="1200"/>
              <a:t>ENDIF </a:t>
            </a:r>
          </a:p>
          <a:p>
            <a:pPr eaLnBrk="1" hangingPunct="1">
              <a:spcBef>
                <a:spcPct val="0"/>
              </a:spcBef>
              <a:buFontTx/>
              <a:buNone/>
            </a:pPr>
            <a:endParaRPr lang="en-US" altLang="en-US" sz="1800"/>
          </a:p>
        </p:txBody>
      </p:sp>
      <p:sp>
        <p:nvSpPr>
          <p:cNvPr id="33800" name="Rectangle 2">
            <a:extLst>
              <a:ext uri="{FF2B5EF4-FFF2-40B4-BE49-F238E27FC236}">
                <a16:creationId xmlns:a16="http://schemas.microsoft.com/office/drawing/2014/main" id="{6B711B26-1342-2672-05F9-FB17B072E68A}"/>
              </a:ext>
            </a:extLst>
          </p:cNvPr>
          <p:cNvSpPr>
            <a:spLocks noChangeArrowheads="1"/>
          </p:cNvSpPr>
          <p:nvPr/>
        </p:nvSpPr>
        <p:spPr bwMode="auto">
          <a:xfrm>
            <a:off x="3200400" y="3429000"/>
            <a:ext cx="723900" cy="1524000"/>
          </a:xfrm>
          <a:prstGeom prst="rect">
            <a:avLst/>
          </a:prstGeom>
          <a:solidFill>
            <a:srgbClr val="FFE39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D5D2-8611-94CA-B5DE-78CF7E2F762E}"/>
              </a:ext>
            </a:extLst>
          </p:cNvPr>
          <p:cNvSpPr>
            <a:spLocks noGrp="1"/>
          </p:cNvSpPr>
          <p:nvPr>
            <p:ph type="title"/>
          </p:nvPr>
        </p:nvSpPr>
        <p:spPr>
          <a:xfrm>
            <a:off x="0" y="190500"/>
            <a:ext cx="9144000" cy="755860"/>
          </a:xfrm>
          <a:solidFill>
            <a:schemeClr val="accent3">
              <a:lumMod val="20000"/>
              <a:lumOff val="80000"/>
            </a:schemeClr>
          </a:solidFill>
        </p:spPr>
        <p:txBody>
          <a:bodyPr/>
          <a:lstStyle/>
          <a:p>
            <a:r>
              <a:rPr lang="en-US" dirty="0"/>
              <a:t>Branching workflow</a:t>
            </a:r>
          </a:p>
        </p:txBody>
      </p:sp>
      <p:pic>
        <p:nvPicPr>
          <p:cNvPr id="8" name="Graphic 7">
            <a:extLst>
              <a:ext uri="{FF2B5EF4-FFF2-40B4-BE49-F238E27FC236}">
                <a16:creationId xmlns:a16="http://schemas.microsoft.com/office/drawing/2014/main" id="{0D02025B-94A1-A343-2FB9-4CAE920D8D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8540" y="1319824"/>
            <a:ext cx="8906920" cy="5087045"/>
          </a:xfrm>
          <a:prstGeom prst="rect">
            <a:avLst/>
          </a:prstGeom>
        </p:spPr>
      </p:pic>
      <p:sp>
        <p:nvSpPr>
          <p:cNvPr id="3" name="Rectangle 2">
            <a:extLst>
              <a:ext uri="{FF2B5EF4-FFF2-40B4-BE49-F238E27FC236}">
                <a16:creationId xmlns:a16="http://schemas.microsoft.com/office/drawing/2014/main" id="{649EF89D-6A85-D316-9353-12AFA8781825}"/>
              </a:ext>
            </a:extLst>
          </p:cNvPr>
          <p:cNvSpPr/>
          <p:nvPr/>
        </p:nvSpPr>
        <p:spPr bwMode="auto">
          <a:xfrm>
            <a:off x="5486400" y="3733800"/>
            <a:ext cx="3657600" cy="4724400"/>
          </a:xfrm>
          <a:prstGeom prst="rect">
            <a:avLst/>
          </a:prstGeom>
          <a:solidFill>
            <a:schemeClr val="bg1"/>
          </a:solidFill>
          <a:ln>
            <a:noFill/>
          </a:ln>
          <a:effectLst/>
          <a:extLst>
            <a:ext uri="{91240B29-F687-4F45-9708-019B960494DF}">
              <a14:hiddenLine xmlns:a14="http://schemas.microsoft.com/office/drawing/2010/main" w="38100" cap="flat" cmpd="sng" algn="ctr">
                <a:solidFill>
                  <a:srgbClr val="FF0066"/>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 name="Rectangle 4">
            <a:extLst>
              <a:ext uri="{FF2B5EF4-FFF2-40B4-BE49-F238E27FC236}">
                <a16:creationId xmlns:a16="http://schemas.microsoft.com/office/drawing/2014/main" id="{87C262E7-F931-9E62-D35C-B39D8ACCCF3C}"/>
              </a:ext>
            </a:extLst>
          </p:cNvPr>
          <p:cNvSpPr/>
          <p:nvPr/>
        </p:nvSpPr>
        <p:spPr bwMode="auto">
          <a:xfrm>
            <a:off x="5638800" y="2072791"/>
            <a:ext cx="2590800" cy="4724400"/>
          </a:xfrm>
          <a:prstGeom prst="rect">
            <a:avLst/>
          </a:prstGeom>
          <a:solidFill>
            <a:schemeClr val="bg1"/>
          </a:solidFill>
          <a:ln>
            <a:noFill/>
          </a:ln>
          <a:effectLst/>
          <a:extLst>
            <a:ext uri="{91240B29-F687-4F45-9708-019B960494DF}">
              <a14:hiddenLine xmlns:a14="http://schemas.microsoft.com/office/drawing/2010/main" w="38100" cap="flat" cmpd="sng" algn="ctr">
                <a:solidFill>
                  <a:srgbClr val="FF0066"/>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970936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D5D2-8611-94CA-B5DE-78CF7E2F762E}"/>
              </a:ext>
            </a:extLst>
          </p:cNvPr>
          <p:cNvSpPr>
            <a:spLocks noGrp="1"/>
          </p:cNvSpPr>
          <p:nvPr>
            <p:ph type="title"/>
          </p:nvPr>
        </p:nvSpPr>
        <p:spPr>
          <a:xfrm>
            <a:off x="0" y="190500"/>
            <a:ext cx="9144000" cy="755860"/>
          </a:xfrm>
          <a:solidFill>
            <a:schemeClr val="accent3">
              <a:lumMod val="20000"/>
              <a:lumOff val="80000"/>
            </a:schemeClr>
          </a:solidFill>
        </p:spPr>
        <p:txBody>
          <a:bodyPr/>
          <a:lstStyle/>
          <a:p>
            <a:r>
              <a:rPr lang="en-US" dirty="0"/>
              <a:t>Branching workflow</a:t>
            </a:r>
          </a:p>
        </p:txBody>
      </p:sp>
      <p:pic>
        <p:nvPicPr>
          <p:cNvPr id="8" name="Graphic 7">
            <a:extLst>
              <a:ext uri="{FF2B5EF4-FFF2-40B4-BE49-F238E27FC236}">
                <a16:creationId xmlns:a16="http://schemas.microsoft.com/office/drawing/2014/main" id="{0D02025B-94A1-A343-2FB9-4CAE920D8D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8540" y="1319824"/>
            <a:ext cx="8906920" cy="5087045"/>
          </a:xfrm>
          <a:prstGeom prst="rect">
            <a:avLst/>
          </a:prstGeom>
        </p:spPr>
      </p:pic>
      <p:sp>
        <p:nvSpPr>
          <p:cNvPr id="3" name="Rectangle 2">
            <a:extLst>
              <a:ext uri="{FF2B5EF4-FFF2-40B4-BE49-F238E27FC236}">
                <a16:creationId xmlns:a16="http://schemas.microsoft.com/office/drawing/2014/main" id="{649EF89D-6A85-D316-9353-12AFA8781825}"/>
              </a:ext>
            </a:extLst>
          </p:cNvPr>
          <p:cNvSpPr/>
          <p:nvPr/>
        </p:nvSpPr>
        <p:spPr bwMode="auto">
          <a:xfrm>
            <a:off x="5486400" y="3733800"/>
            <a:ext cx="3657600" cy="4724400"/>
          </a:xfrm>
          <a:prstGeom prst="rect">
            <a:avLst/>
          </a:prstGeom>
          <a:solidFill>
            <a:schemeClr val="bg1"/>
          </a:solidFill>
          <a:ln>
            <a:noFill/>
          </a:ln>
          <a:effectLst/>
          <a:extLst>
            <a:ext uri="{91240B29-F687-4F45-9708-019B960494DF}">
              <a14:hiddenLine xmlns:a14="http://schemas.microsoft.com/office/drawing/2010/main" w="38100" cap="flat" cmpd="sng" algn="ctr">
                <a:solidFill>
                  <a:srgbClr val="FF0066"/>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785240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D5D2-8611-94CA-B5DE-78CF7E2F762E}"/>
              </a:ext>
            </a:extLst>
          </p:cNvPr>
          <p:cNvSpPr>
            <a:spLocks noGrp="1"/>
          </p:cNvSpPr>
          <p:nvPr>
            <p:ph type="title"/>
          </p:nvPr>
        </p:nvSpPr>
        <p:spPr>
          <a:xfrm>
            <a:off x="0" y="190500"/>
            <a:ext cx="9144000" cy="755860"/>
          </a:xfrm>
          <a:solidFill>
            <a:schemeClr val="accent3">
              <a:lumMod val="20000"/>
              <a:lumOff val="80000"/>
            </a:schemeClr>
          </a:solidFill>
        </p:spPr>
        <p:txBody>
          <a:bodyPr/>
          <a:lstStyle/>
          <a:p>
            <a:r>
              <a:rPr lang="en-US" dirty="0"/>
              <a:t>Branching workflow</a:t>
            </a:r>
          </a:p>
        </p:txBody>
      </p:sp>
      <p:pic>
        <p:nvPicPr>
          <p:cNvPr id="8" name="Graphic 7">
            <a:extLst>
              <a:ext uri="{FF2B5EF4-FFF2-40B4-BE49-F238E27FC236}">
                <a16:creationId xmlns:a16="http://schemas.microsoft.com/office/drawing/2014/main" id="{0D02025B-94A1-A343-2FB9-4CAE920D8D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8540" y="1319824"/>
            <a:ext cx="8906920" cy="5087045"/>
          </a:xfrm>
          <a:prstGeom prst="rect">
            <a:avLst/>
          </a:prstGeom>
        </p:spPr>
      </p:pic>
      <p:sp>
        <p:nvSpPr>
          <p:cNvPr id="3" name="Rectangle 2">
            <a:extLst>
              <a:ext uri="{FF2B5EF4-FFF2-40B4-BE49-F238E27FC236}">
                <a16:creationId xmlns:a16="http://schemas.microsoft.com/office/drawing/2014/main" id="{649EF89D-6A85-D316-9353-12AFA8781825}"/>
              </a:ext>
            </a:extLst>
          </p:cNvPr>
          <p:cNvSpPr/>
          <p:nvPr/>
        </p:nvSpPr>
        <p:spPr bwMode="auto">
          <a:xfrm>
            <a:off x="5486400" y="3733800"/>
            <a:ext cx="3657600" cy="4724400"/>
          </a:xfrm>
          <a:prstGeom prst="rect">
            <a:avLst/>
          </a:prstGeom>
          <a:solidFill>
            <a:schemeClr val="bg1"/>
          </a:solidFill>
          <a:ln>
            <a:noFill/>
          </a:ln>
          <a:effectLst/>
          <a:extLst>
            <a:ext uri="{91240B29-F687-4F45-9708-019B960494DF}">
              <a14:hiddenLine xmlns:a14="http://schemas.microsoft.com/office/drawing/2010/main" w="38100" cap="flat" cmpd="sng" algn="ctr">
                <a:solidFill>
                  <a:srgbClr val="FF0066"/>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TextBox 8">
            <a:extLst>
              <a:ext uri="{FF2B5EF4-FFF2-40B4-BE49-F238E27FC236}">
                <a16:creationId xmlns:a16="http://schemas.microsoft.com/office/drawing/2014/main" id="{45D3B7DB-F5AC-77E7-BA7A-F8F282EAE27C}"/>
              </a:ext>
            </a:extLst>
          </p:cNvPr>
          <p:cNvSpPr txBox="1"/>
          <p:nvPr/>
        </p:nvSpPr>
        <p:spPr>
          <a:xfrm>
            <a:off x="7848600" y="3124200"/>
            <a:ext cx="2134274" cy="923330"/>
          </a:xfrm>
          <a:prstGeom prst="rect">
            <a:avLst/>
          </a:prstGeom>
          <a:noFill/>
        </p:spPr>
        <p:txBody>
          <a:bodyPr wrap="square">
            <a:spAutoFit/>
          </a:bodyPr>
          <a:lstStyle/>
          <a:p>
            <a:r>
              <a:rPr lang="en-US" dirty="0">
                <a:solidFill>
                  <a:schemeClr val="accent2"/>
                </a:solidFill>
                <a:ea typeface="ＭＳ Ｐゴシック" charset="0"/>
              </a:rPr>
              <a:t>Why not </a:t>
            </a:r>
          </a:p>
          <a:p>
            <a:r>
              <a:rPr lang="en-US" dirty="0">
                <a:solidFill>
                  <a:schemeClr val="accent2"/>
                </a:solidFill>
                <a:ea typeface="ＭＳ Ｐゴシック" charset="0"/>
              </a:rPr>
              <a:t>the shape</a:t>
            </a:r>
          </a:p>
          <a:p>
            <a:r>
              <a:rPr lang="en-US" dirty="0">
                <a:solidFill>
                  <a:schemeClr val="accent2"/>
                </a:solidFill>
                <a:ea typeface="ＭＳ Ｐゴシック" charset="0"/>
              </a:rPr>
              <a:t>type?</a:t>
            </a:r>
            <a:endParaRPr lang="en-US" dirty="0"/>
          </a:p>
        </p:txBody>
      </p:sp>
    </p:spTree>
    <p:extLst>
      <p:ext uri="{BB962C8B-B14F-4D97-AF65-F5344CB8AC3E}">
        <p14:creationId xmlns:p14="http://schemas.microsoft.com/office/powerpoint/2010/main" val="3532135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D5D2-8611-94CA-B5DE-78CF7E2F762E}"/>
              </a:ext>
            </a:extLst>
          </p:cNvPr>
          <p:cNvSpPr>
            <a:spLocks noGrp="1"/>
          </p:cNvSpPr>
          <p:nvPr>
            <p:ph type="title"/>
          </p:nvPr>
        </p:nvSpPr>
        <p:spPr>
          <a:xfrm>
            <a:off x="0" y="190500"/>
            <a:ext cx="9144000" cy="755860"/>
          </a:xfrm>
          <a:solidFill>
            <a:schemeClr val="accent3">
              <a:lumMod val="20000"/>
              <a:lumOff val="80000"/>
            </a:schemeClr>
          </a:solidFill>
        </p:spPr>
        <p:txBody>
          <a:bodyPr/>
          <a:lstStyle/>
          <a:p>
            <a:r>
              <a:rPr lang="en-US" dirty="0"/>
              <a:t>Branching workflow</a:t>
            </a:r>
          </a:p>
        </p:txBody>
      </p:sp>
      <p:pic>
        <p:nvPicPr>
          <p:cNvPr id="8" name="Graphic 7">
            <a:extLst>
              <a:ext uri="{FF2B5EF4-FFF2-40B4-BE49-F238E27FC236}">
                <a16:creationId xmlns:a16="http://schemas.microsoft.com/office/drawing/2014/main" id="{0D02025B-94A1-A343-2FB9-4CAE920D8D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8540" y="1319824"/>
            <a:ext cx="8906920" cy="5087045"/>
          </a:xfrm>
          <a:prstGeom prst="rect">
            <a:avLst/>
          </a:prstGeom>
        </p:spPr>
      </p:pic>
      <p:sp>
        <p:nvSpPr>
          <p:cNvPr id="3" name="Rectangle 2">
            <a:extLst>
              <a:ext uri="{FF2B5EF4-FFF2-40B4-BE49-F238E27FC236}">
                <a16:creationId xmlns:a16="http://schemas.microsoft.com/office/drawing/2014/main" id="{1C472B0C-FEC0-F96E-E44E-9E7AD367BA98}"/>
              </a:ext>
            </a:extLst>
          </p:cNvPr>
          <p:cNvSpPr/>
          <p:nvPr/>
        </p:nvSpPr>
        <p:spPr bwMode="auto">
          <a:xfrm>
            <a:off x="5467519" y="3733800"/>
            <a:ext cx="3657600" cy="3124200"/>
          </a:xfrm>
          <a:prstGeom prst="rect">
            <a:avLst/>
          </a:prstGeom>
          <a:solidFill>
            <a:schemeClr val="bg1"/>
          </a:solidFill>
          <a:ln>
            <a:noFill/>
          </a:ln>
          <a:effectLst/>
          <a:extLst>
            <a:ext uri="{91240B29-F687-4F45-9708-019B960494DF}">
              <a14:hiddenLine xmlns:a14="http://schemas.microsoft.com/office/drawing/2010/main" w="38100" cap="flat" cmpd="sng" algn="ctr">
                <a:solidFill>
                  <a:srgbClr val="FF0066"/>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3074" name="Picture 2" descr="Building and road represented as vector and raster">
            <a:extLst>
              <a:ext uri="{FF2B5EF4-FFF2-40B4-BE49-F238E27FC236}">
                <a16:creationId xmlns:a16="http://schemas.microsoft.com/office/drawing/2014/main" id="{EC4ABFF0-90E3-4ADB-2030-EA2F36D566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0660" y="4019550"/>
            <a:ext cx="4143375" cy="20764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899C862-F403-8E67-A410-C1E39008688F}"/>
              </a:ext>
            </a:extLst>
          </p:cNvPr>
          <p:cNvSpPr txBox="1"/>
          <p:nvPr/>
        </p:nvSpPr>
        <p:spPr>
          <a:xfrm>
            <a:off x="7848600" y="3124200"/>
            <a:ext cx="2134274" cy="923330"/>
          </a:xfrm>
          <a:prstGeom prst="rect">
            <a:avLst/>
          </a:prstGeom>
          <a:noFill/>
        </p:spPr>
        <p:txBody>
          <a:bodyPr wrap="square">
            <a:spAutoFit/>
          </a:bodyPr>
          <a:lstStyle/>
          <a:p>
            <a:r>
              <a:rPr lang="en-US" dirty="0">
                <a:solidFill>
                  <a:schemeClr val="accent2"/>
                </a:solidFill>
                <a:ea typeface="ＭＳ Ｐゴシック" charset="0"/>
              </a:rPr>
              <a:t>Why not </a:t>
            </a:r>
          </a:p>
          <a:p>
            <a:r>
              <a:rPr lang="en-US" dirty="0">
                <a:solidFill>
                  <a:schemeClr val="accent2"/>
                </a:solidFill>
                <a:ea typeface="ＭＳ Ｐゴシック" charset="0"/>
              </a:rPr>
              <a:t>the shape</a:t>
            </a:r>
          </a:p>
          <a:p>
            <a:r>
              <a:rPr lang="en-US" dirty="0">
                <a:solidFill>
                  <a:schemeClr val="accent2"/>
                </a:solidFill>
                <a:ea typeface="ＭＳ Ｐゴシック" charset="0"/>
              </a:rPr>
              <a:t>type?</a:t>
            </a:r>
            <a:endParaRPr lang="en-US" dirty="0"/>
          </a:p>
        </p:txBody>
      </p:sp>
    </p:spTree>
    <p:extLst>
      <p:ext uri="{BB962C8B-B14F-4D97-AF65-F5344CB8AC3E}">
        <p14:creationId xmlns:p14="http://schemas.microsoft.com/office/powerpoint/2010/main" val="3597480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D5D2-8611-94CA-B5DE-78CF7E2F762E}"/>
              </a:ext>
            </a:extLst>
          </p:cNvPr>
          <p:cNvSpPr>
            <a:spLocks noGrp="1"/>
          </p:cNvSpPr>
          <p:nvPr>
            <p:ph type="title"/>
          </p:nvPr>
        </p:nvSpPr>
        <p:spPr>
          <a:xfrm>
            <a:off x="0" y="190500"/>
            <a:ext cx="9144000" cy="755860"/>
          </a:xfrm>
          <a:solidFill>
            <a:schemeClr val="accent3">
              <a:lumMod val="20000"/>
              <a:lumOff val="80000"/>
            </a:schemeClr>
          </a:solidFill>
        </p:spPr>
        <p:txBody>
          <a:bodyPr/>
          <a:lstStyle/>
          <a:p>
            <a:r>
              <a:rPr lang="en-US" dirty="0"/>
              <a:t>Branching workflow</a:t>
            </a:r>
          </a:p>
        </p:txBody>
      </p:sp>
      <p:pic>
        <p:nvPicPr>
          <p:cNvPr id="8" name="Graphic 7">
            <a:extLst>
              <a:ext uri="{FF2B5EF4-FFF2-40B4-BE49-F238E27FC236}">
                <a16:creationId xmlns:a16="http://schemas.microsoft.com/office/drawing/2014/main" id="{0D02025B-94A1-A343-2FB9-4CAE920D8D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8540" y="1319824"/>
            <a:ext cx="8906920" cy="5087045"/>
          </a:xfrm>
          <a:prstGeom prst="rect">
            <a:avLst/>
          </a:prstGeom>
        </p:spPr>
      </p:pic>
    </p:spTree>
    <p:extLst>
      <p:ext uri="{BB962C8B-B14F-4D97-AF65-F5344CB8AC3E}">
        <p14:creationId xmlns:p14="http://schemas.microsoft.com/office/powerpoint/2010/main" val="3671244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98" name="Picture 2" descr="cartoon, drawing with a tree, tree element graphic">
            <a:extLst>
              <a:ext uri="{FF2B5EF4-FFF2-40B4-BE49-F238E27FC236}">
                <a16:creationId xmlns:a16="http://schemas.microsoft.com/office/drawing/2014/main" id="{C021592C-CEC8-991D-C220-8F95E58AD9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0" y="1444624"/>
            <a:ext cx="9144000" cy="60991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F1CD5D2-8611-94CA-B5DE-78CF7E2F762E}"/>
              </a:ext>
            </a:extLst>
          </p:cNvPr>
          <p:cNvSpPr>
            <a:spLocks noGrp="1"/>
          </p:cNvSpPr>
          <p:nvPr>
            <p:ph type="title"/>
          </p:nvPr>
        </p:nvSpPr>
        <p:spPr>
          <a:xfrm>
            <a:off x="0" y="190500"/>
            <a:ext cx="9144000" cy="755860"/>
          </a:xfrm>
          <a:solidFill>
            <a:schemeClr val="accent3">
              <a:lumMod val="20000"/>
              <a:lumOff val="80000"/>
            </a:schemeClr>
          </a:solidFill>
        </p:spPr>
        <p:txBody>
          <a:bodyPr/>
          <a:lstStyle/>
          <a:p>
            <a:r>
              <a:rPr lang="en-US" dirty="0"/>
              <a:t>Branches</a:t>
            </a:r>
          </a:p>
        </p:txBody>
      </p:sp>
      <p:pic>
        <p:nvPicPr>
          <p:cNvPr id="5" name="Graphic 4">
            <a:extLst>
              <a:ext uri="{FF2B5EF4-FFF2-40B4-BE49-F238E27FC236}">
                <a16:creationId xmlns:a16="http://schemas.microsoft.com/office/drawing/2014/main" id="{A5E1C716-B4FB-1AC0-286B-DAB35695FF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448" y="1511913"/>
            <a:ext cx="9121435" cy="5209562"/>
          </a:xfrm>
          <a:prstGeom prst="rect">
            <a:avLst/>
          </a:prstGeom>
        </p:spPr>
      </p:pic>
    </p:spTree>
    <p:extLst>
      <p:ext uri="{BB962C8B-B14F-4D97-AF65-F5344CB8AC3E}">
        <p14:creationId xmlns:p14="http://schemas.microsoft.com/office/powerpoint/2010/main" val="814913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D5D2-8611-94CA-B5DE-78CF7E2F762E}"/>
              </a:ext>
            </a:extLst>
          </p:cNvPr>
          <p:cNvSpPr>
            <a:spLocks noGrp="1"/>
          </p:cNvSpPr>
          <p:nvPr>
            <p:ph type="title"/>
          </p:nvPr>
        </p:nvSpPr>
        <p:spPr>
          <a:xfrm>
            <a:off x="0" y="190500"/>
            <a:ext cx="9144000" cy="755860"/>
          </a:xfrm>
          <a:solidFill>
            <a:schemeClr val="accent3">
              <a:lumMod val="20000"/>
              <a:lumOff val="80000"/>
            </a:schemeClr>
          </a:solidFill>
        </p:spPr>
        <p:txBody>
          <a:bodyPr/>
          <a:lstStyle/>
          <a:p>
            <a:r>
              <a:rPr lang="en-US" dirty="0"/>
              <a:t>How can Python do this?</a:t>
            </a:r>
          </a:p>
        </p:txBody>
      </p:sp>
      <p:pic>
        <p:nvPicPr>
          <p:cNvPr id="8" name="Graphic 7">
            <a:extLst>
              <a:ext uri="{FF2B5EF4-FFF2-40B4-BE49-F238E27FC236}">
                <a16:creationId xmlns:a16="http://schemas.microsoft.com/office/drawing/2014/main" id="{0D02025B-94A1-A343-2FB9-4CAE920D8D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8540" y="1319824"/>
            <a:ext cx="8906920" cy="5087045"/>
          </a:xfrm>
          <a:prstGeom prst="rect">
            <a:avLst/>
          </a:prstGeom>
        </p:spPr>
      </p:pic>
      <p:sp>
        <p:nvSpPr>
          <p:cNvPr id="5" name="TextBox 4">
            <a:extLst>
              <a:ext uri="{FF2B5EF4-FFF2-40B4-BE49-F238E27FC236}">
                <a16:creationId xmlns:a16="http://schemas.microsoft.com/office/drawing/2014/main" id="{58889009-E3A4-01E9-7768-E1112AF21614}"/>
              </a:ext>
            </a:extLst>
          </p:cNvPr>
          <p:cNvSpPr txBox="1"/>
          <p:nvPr/>
        </p:nvSpPr>
        <p:spPr>
          <a:xfrm>
            <a:off x="5943600" y="1524000"/>
            <a:ext cx="2134274" cy="369332"/>
          </a:xfrm>
          <a:prstGeom prst="rect">
            <a:avLst/>
          </a:prstGeom>
          <a:noFill/>
        </p:spPr>
        <p:txBody>
          <a:bodyPr wrap="square">
            <a:spAutoFit/>
          </a:bodyPr>
          <a:lstStyle/>
          <a:p>
            <a:r>
              <a:rPr lang="en-US" dirty="0">
                <a:solidFill>
                  <a:schemeClr val="accent2"/>
                </a:solidFill>
                <a:ea typeface="ＭＳ Ｐゴシック" charset="0"/>
              </a:rPr>
              <a:t>How?</a:t>
            </a:r>
            <a:endParaRPr lang="en-US" dirty="0"/>
          </a:p>
        </p:txBody>
      </p:sp>
      <p:sp>
        <p:nvSpPr>
          <p:cNvPr id="6" name="TextBox 5">
            <a:extLst>
              <a:ext uri="{FF2B5EF4-FFF2-40B4-BE49-F238E27FC236}">
                <a16:creationId xmlns:a16="http://schemas.microsoft.com/office/drawing/2014/main" id="{8B8697DA-1DD8-8381-AD80-A07CB9F29E0D}"/>
              </a:ext>
            </a:extLst>
          </p:cNvPr>
          <p:cNvSpPr txBox="1"/>
          <p:nvPr/>
        </p:nvSpPr>
        <p:spPr>
          <a:xfrm>
            <a:off x="3886200" y="3124200"/>
            <a:ext cx="2134274" cy="369332"/>
          </a:xfrm>
          <a:prstGeom prst="rect">
            <a:avLst/>
          </a:prstGeom>
          <a:noFill/>
        </p:spPr>
        <p:txBody>
          <a:bodyPr wrap="square">
            <a:spAutoFit/>
          </a:bodyPr>
          <a:lstStyle/>
          <a:p>
            <a:r>
              <a:rPr lang="en-US" dirty="0">
                <a:solidFill>
                  <a:schemeClr val="accent2"/>
                </a:solidFill>
                <a:ea typeface="ＭＳ Ｐゴシック" charset="0"/>
              </a:rPr>
              <a:t>How?</a:t>
            </a:r>
            <a:endParaRPr lang="en-US" dirty="0"/>
          </a:p>
        </p:txBody>
      </p:sp>
      <p:sp>
        <p:nvSpPr>
          <p:cNvPr id="7" name="TextBox 6">
            <a:extLst>
              <a:ext uri="{FF2B5EF4-FFF2-40B4-BE49-F238E27FC236}">
                <a16:creationId xmlns:a16="http://schemas.microsoft.com/office/drawing/2014/main" id="{0F1640B2-8386-0721-F6A3-59EFACA931DB}"/>
              </a:ext>
            </a:extLst>
          </p:cNvPr>
          <p:cNvSpPr txBox="1"/>
          <p:nvPr/>
        </p:nvSpPr>
        <p:spPr>
          <a:xfrm>
            <a:off x="7848600" y="3124200"/>
            <a:ext cx="2134274" cy="369332"/>
          </a:xfrm>
          <a:prstGeom prst="rect">
            <a:avLst/>
          </a:prstGeom>
          <a:noFill/>
        </p:spPr>
        <p:txBody>
          <a:bodyPr wrap="square">
            <a:spAutoFit/>
          </a:bodyPr>
          <a:lstStyle/>
          <a:p>
            <a:r>
              <a:rPr lang="en-US" dirty="0">
                <a:solidFill>
                  <a:schemeClr val="accent2"/>
                </a:solidFill>
                <a:ea typeface="ＭＳ Ｐゴシック" charset="0"/>
              </a:rPr>
              <a:t>How?</a:t>
            </a:r>
            <a:endParaRPr lang="en-US" dirty="0"/>
          </a:p>
        </p:txBody>
      </p:sp>
    </p:spTree>
    <p:extLst>
      <p:ext uri="{BB962C8B-B14F-4D97-AF65-F5344CB8AC3E}">
        <p14:creationId xmlns:p14="http://schemas.microsoft.com/office/powerpoint/2010/main" val="3825710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D5D2-8611-94CA-B5DE-78CF7E2F762E}"/>
              </a:ext>
            </a:extLst>
          </p:cNvPr>
          <p:cNvSpPr>
            <a:spLocks noGrp="1"/>
          </p:cNvSpPr>
          <p:nvPr>
            <p:ph type="title"/>
          </p:nvPr>
        </p:nvSpPr>
        <p:spPr>
          <a:xfrm>
            <a:off x="0" y="190500"/>
            <a:ext cx="9144000" cy="755860"/>
          </a:xfrm>
          <a:solidFill>
            <a:schemeClr val="accent3">
              <a:lumMod val="20000"/>
              <a:lumOff val="80000"/>
            </a:schemeClr>
          </a:solidFill>
        </p:spPr>
        <p:txBody>
          <a:bodyPr/>
          <a:lstStyle/>
          <a:p>
            <a:r>
              <a:rPr lang="en-US" dirty="0"/>
              <a:t>arcpy Describe objects can get this information</a:t>
            </a:r>
          </a:p>
        </p:txBody>
      </p:sp>
      <p:pic>
        <p:nvPicPr>
          <p:cNvPr id="8" name="Graphic 7">
            <a:extLst>
              <a:ext uri="{FF2B5EF4-FFF2-40B4-BE49-F238E27FC236}">
                <a16:creationId xmlns:a16="http://schemas.microsoft.com/office/drawing/2014/main" id="{0D02025B-94A1-A343-2FB9-4CAE920D8D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8540" y="1319824"/>
            <a:ext cx="8906920" cy="5087045"/>
          </a:xfrm>
          <a:prstGeom prst="rect">
            <a:avLst/>
          </a:prstGeom>
        </p:spPr>
      </p:pic>
      <p:sp>
        <p:nvSpPr>
          <p:cNvPr id="3" name="Rectangle 2">
            <a:extLst>
              <a:ext uri="{FF2B5EF4-FFF2-40B4-BE49-F238E27FC236}">
                <a16:creationId xmlns:a16="http://schemas.microsoft.com/office/drawing/2014/main" id="{649EF89D-6A85-D316-9353-12AFA8781825}"/>
              </a:ext>
            </a:extLst>
          </p:cNvPr>
          <p:cNvSpPr/>
          <p:nvPr/>
        </p:nvSpPr>
        <p:spPr bwMode="auto">
          <a:xfrm>
            <a:off x="0" y="3733800"/>
            <a:ext cx="9144000" cy="4724400"/>
          </a:xfrm>
          <a:prstGeom prst="rect">
            <a:avLst/>
          </a:prstGeom>
          <a:solidFill>
            <a:schemeClr val="bg1"/>
          </a:solidFill>
          <a:ln>
            <a:noFill/>
          </a:ln>
          <a:effectLst/>
          <a:extLst>
            <a:ext uri="{91240B29-F687-4F45-9708-019B960494DF}">
              <a14:hiddenLine xmlns:a14="http://schemas.microsoft.com/office/drawing/2010/main" w="38100" cap="flat" cmpd="sng" algn="ctr">
                <a:solidFill>
                  <a:srgbClr val="FF0066"/>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 name="TextBox 4">
            <a:extLst>
              <a:ext uri="{FF2B5EF4-FFF2-40B4-BE49-F238E27FC236}">
                <a16:creationId xmlns:a16="http://schemas.microsoft.com/office/drawing/2014/main" id="{C399BDA4-29E7-9B69-B1C1-F89F807D03D8}"/>
              </a:ext>
            </a:extLst>
          </p:cNvPr>
          <p:cNvSpPr txBox="1"/>
          <p:nvPr/>
        </p:nvSpPr>
        <p:spPr>
          <a:xfrm>
            <a:off x="5943600" y="1524000"/>
            <a:ext cx="2134274" cy="369332"/>
          </a:xfrm>
          <a:prstGeom prst="rect">
            <a:avLst/>
          </a:prstGeom>
          <a:noFill/>
        </p:spPr>
        <p:txBody>
          <a:bodyPr wrap="square">
            <a:spAutoFit/>
          </a:bodyPr>
          <a:lstStyle/>
          <a:p>
            <a:r>
              <a:rPr lang="en-US" dirty="0">
                <a:solidFill>
                  <a:schemeClr val="accent2"/>
                </a:solidFill>
                <a:ea typeface="ＭＳ Ｐゴシック" charset="0"/>
              </a:rPr>
              <a:t>How?</a:t>
            </a:r>
            <a:endParaRPr lang="en-US" dirty="0"/>
          </a:p>
        </p:txBody>
      </p:sp>
      <p:sp>
        <p:nvSpPr>
          <p:cNvPr id="6" name="TextBox 5">
            <a:extLst>
              <a:ext uri="{FF2B5EF4-FFF2-40B4-BE49-F238E27FC236}">
                <a16:creationId xmlns:a16="http://schemas.microsoft.com/office/drawing/2014/main" id="{8300174C-D48E-6676-1E62-C352C394EA55}"/>
              </a:ext>
            </a:extLst>
          </p:cNvPr>
          <p:cNvSpPr txBox="1"/>
          <p:nvPr/>
        </p:nvSpPr>
        <p:spPr>
          <a:xfrm>
            <a:off x="3886200" y="3124200"/>
            <a:ext cx="2134274" cy="369332"/>
          </a:xfrm>
          <a:prstGeom prst="rect">
            <a:avLst/>
          </a:prstGeom>
          <a:noFill/>
        </p:spPr>
        <p:txBody>
          <a:bodyPr wrap="square">
            <a:spAutoFit/>
          </a:bodyPr>
          <a:lstStyle/>
          <a:p>
            <a:r>
              <a:rPr lang="en-US" dirty="0">
                <a:solidFill>
                  <a:schemeClr val="accent2"/>
                </a:solidFill>
                <a:ea typeface="ＭＳ Ｐゴシック" charset="0"/>
              </a:rPr>
              <a:t>How?</a:t>
            </a:r>
            <a:endParaRPr lang="en-US" dirty="0"/>
          </a:p>
        </p:txBody>
      </p:sp>
      <p:sp>
        <p:nvSpPr>
          <p:cNvPr id="7" name="TextBox 6">
            <a:extLst>
              <a:ext uri="{FF2B5EF4-FFF2-40B4-BE49-F238E27FC236}">
                <a16:creationId xmlns:a16="http://schemas.microsoft.com/office/drawing/2014/main" id="{BF18FBCE-BAAE-11C1-56D4-17DD3F2E3BE4}"/>
              </a:ext>
            </a:extLst>
          </p:cNvPr>
          <p:cNvSpPr txBox="1"/>
          <p:nvPr/>
        </p:nvSpPr>
        <p:spPr>
          <a:xfrm>
            <a:off x="7848600" y="3124200"/>
            <a:ext cx="2134274" cy="369332"/>
          </a:xfrm>
          <a:prstGeom prst="rect">
            <a:avLst/>
          </a:prstGeom>
          <a:noFill/>
        </p:spPr>
        <p:txBody>
          <a:bodyPr wrap="square">
            <a:spAutoFit/>
          </a:bodyPr>
          <a:lstStyle/>
          <a:p>
            <a:r>
              <a:rPr lang="en-US" dirty="0">
                <a:solidFill>
                  <a:schemeClr val="accent2"/>
                </a:solidFill>
                <a:ea typeface="ＭＳ Ｐゴシック" charset="0"/>
              </a:rPr>
              <a:t>How?</a:t>
            </a:r>
            <a:endParaRPr lang="en-US" dirty="0"/>
          </a:p>
        </p:txBody>
      </p:sp>
      <p:sp>
        <p:nvSpPr>
          <p:cNvPr id="10" name="TextBox 9">
            <a:extLst>
              <a:ext uri="{FF2B5EF4-FFF2-40B4-BE49-F238E27FC236}">
                <a16:creationId xmlns:a16="http://schemas.microsoft.com/office/drawing/2014/main" id="{FF80CC53-1832-1888-E6DB-61C055D204FB}"/>
              </a:ext>
            </a:extLst>
          </p:cNvPr>
          <p:cNvSpPr txBox="1"/>
          <p:nvPr/>
        </p:nvSpPr>
        <p:spPr>
          <a:xfrm>
            <a:off x="457200" y="4469264"/>
            <a:ext cx="8077200" cy="2215991"/>
          </a:xfrm>
          <a:prstGeom prst="rect">
            <a:avLst/>
          </a:prstGeom>
          <a:noFill/>
        </p:spPr>
        <p:txBody>
          <a:bodyPr wrap="square">
            <a:spAutoFit/>
          </a:bodyPr>
          <a:lstStyle/>
          <a:p>
            <a:r>
              <a:rPr lang="en-US" sz="1800" dirty="0"/>
              <a:t>arcpy Describe objects can always provide the </a:t>
            </a:r>
            <a:r>
              <a:rPr lang="en-US" sz="1800" b="1" dirty="0"/>
              <a:t>data type.  </a:t>
            </a:r>
          </a:p>
          <a:p>
            <a:endParaRPr lang="en-US" b="1" dirty="0"/>
          </a:p>
          <a:p>
            <a:r>
              <a:rPr lang="en-US" sz="1800" b="1" dirty="0"/>
              <a:t>But other properties are dynamic.</a:t>
            </a:r>
            <a:endParaRPr lang="en-US" sz="2800" b="1" dirty="0">
              <a:highlight>
                <a:srgbClr val="FFFF00"/>
              </a:highlight>
            </a:endParaRPr>
          </a:p>
          <a:p>
            <a:endParaRPr lang="en-US" sz="2800" b="1" dirty="0">
              <a:highlight>
                <a:srgbClr val="FFFF00"/>
              </a:highlight>
            </a:endParaRPr>
          </a:p>
          <a:p>
            <a:r>
              <a:rPr lang="en-US" sz="2800" b="1" dirty="0">
                <a:highlight>
                  <a:srgbClr val="FFFF00"/>
                </a:highlight>
              </a:rPr>
              <a:t>Depending on the data type</a:t>
            </a:r>
            <a:r>
              <a:rPr lang="en-US" sz="2800" dirty="0"/>
              <a:t>, the Describe object could </a:t>
            </a:r>
            <a:r>
              <a:rPr lang="en-US" sz="2800" i="1" dirty="0"/>
              <a:t>also have </a:t>
            </a:r>
            <a:r>
              <a:rPr lang="en-US" sz="2800" dirty="0"/>
              <a:t>a shape type or a format</a:t>
            </a:r>
          </a:p>
        </p:txBody>
      </p:sp>
    </p:spTree>
    <p:extLst>
      <p:ext uri="{BB962C8B-B14F-4D97-AF65-F5344CB8AC3E}">
        <p14:creationId xmlns:p14="http://schemas.microsoft.com/office/powerpoint/2010/main" val="2762909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D5D2-8611-94CA-B5DE-78CF7E2F762E}"/>
              </a:ext>
            </a:extLst>
          </p:cNvPr>
          <p:cNvSpPr>
            <a:spLocks noGrp="1"/>
          </p:cNvSpPr>
          <p:nvPr>
            <p:ph type="title"/>
          </p:nvPr>
        </p:nvSpPr>
        <p:spPr>
          <a:xfrm>
            <a:off x="0" y="190500"/>
            <a:ext cx="9144000" cy="755860"/>
          </a:xfrm>
          <a:solidFill>
            <a:schemeClr val="accent3">
              <a:lumMod val="20000"/>
              <a:lumOff val="80000"/>
            </a:schemeClr>
          </a:solidFill>
        </p:spPr>
        <p:txBody>
          <a:bodyPr/>
          <a:lstStyle/>
          <a:p>
            <a:r>
              <a:rPr lang="en-US" dirty="0"/>
              <a:t>arcpy Describe objects can get this information</a:t>
            </a:r>
          </a:p>
        </p:txBody>
      </p:sp>
      <p:pic>
        <p:nvPicPr>
          <p:cNvPr id="8" name="Graphic 7">
            <a:extLst>
              <a:ext uri="{FF2B5EF4-FFF2-40B4-BE49-F238E27FC236}">
                <a16:creationId xmlns:a16="http://schemas.microsoft.com/office/drawing/2014/main" id="{0D02025B-94A1-A343-2FB9-4CAE920D8D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8540" y="1319824"/>
            <a:ext cx="8906920" cy="5087045"/>
          </a:xfrm>
          <a:prstGeom prst="rect">
            <a:avLst/>
          </a:prstGeom>
        </p:spPr>
      </p:pic>
      <p:sp>
        <p:nvSpPr>
          <p:cNvPr id="3" name="Rectangle 2">
            <a:extLst>
              <a:ext uri="{FF2B5EF4-FFF2-40B4-BE49-F238E27FC236}">
                <a16:creationId xmlns:a16="http://schemas.microsoft.com/office/drawing/2014/main" id="{649EF89D-6A85-D316-9353-12AFA8781825}"/>
              </a:ext>
            </a:extLst>
          </p:cNvPr>
          <p:cNvSpPr/>
          <p:nvPr/>
        </p:nvSpPr>
        <p:spPr bwMode="auto">
          <a:xfrm>
            <a:off x="0" y="3733800"/>
            <a:ext cx="9144000" cy="4724400"/>
          </a:xfrm>
          <a:prstGeom prst="rect">
            <a:avLst/>
          </a:prstGeom>
          <a:solidFill>
            <a:schemeClr val="bg1"/>
          </a:solidFill>
          <a:ln>
            <a:noFill/>
          </a:ln>
          <a:effectLst/>
          <a:extLst>
            <a:ext uri="{91240B29-F687-4F45-9708-019B960494DF}">
              <a14:hiddenLine xmlns:a14="http://schemas.microsoft.com/office/drawing/2010/main" w="38100" cap="flat" cmpd="sng" algn="ctr">
                <a:solidFill>
                  <a:srgbClr val="FF0066"/>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 name="TextBox 4">
            <a:extLst>
              <a:ext uri="{FF2B5EF4-FFF2-40B4-BE49-F238E27FC236}">
                <a16:creationId xmlns:a16="http://schemas.microsoft.com/office/drawing/2014/main" id="{C399BDA4-29E7-9B69-B1C1-F89F807D03D8}"/>
              </a:ext>
            </a:extLst>
          </p:cNvPr>
          <p:cNvSpPr txBox="1"/>
          <p:nvPr/>
        </p:nvSpPr>
        <p:spPr>
          <a:xfrm>
            <a:off x="5943600" y="1524000"/>
            <a:ext cx="2134274" cy="369332"/>
          </a:xfrm>
          <a:prstGeom prst="rect">
            <a:avLst/>
          </a:prstGeom>
          <a:noFill/>
        </p:spPr>
        <p:txBody>
          <a:bodyPr wrap="square">
            <a:spAutoFit/>
          </a:bodyPr>
          <a:lstStyle/>
          <a:p>
            <a:r>
              <a:rPr lang="en-US" dirty="0">
                <a:solidFill>
                  <a:schemeClr val="accent2"/>
                </a:solidFill>
                <a:ea typeface="ＭＳ Ｐゴシック" charset="0"/>
              </a:rPr>
              <a:t>How?</a:t>
            </a:r>
            <a:endParaRPr lang="en-US" dirty="0"/>
          </a:p>
        </p:txBody>
      </p:sp>
      <p:sp>
        <p:nvSpPr>
          <p:cNvPr id="6" name="TextBox 5">
            <a:extLst>
              <a:ext uri="{FF2B5EF4-FFF2-40B4-BE49-F238E27FC236}">
                <a16:creationId xmlns:a16="http://schemas.microsoft.com/office/drawing/2014/main" id="{8300174C-D48E-6676-1E62-C352C394EA55}"/>
              </a:ext>
            </a:extLst>
          </p:cNvPr>
          <p:cNvSpPr txBox="1"/>
          <p:nvPr/>
        </p:nvSpPr>
        <p:spPr>
          <a:xfrm>
            <a:off x="3886200" y="3124200"/>
            <a:ext cx="2134274" cy="369332"/>
          </a:xfrm>
          <a:prstGeom prst="rect">
            <a:avLst/>
          </a:prstGeom>
          <a:noFill/>
        </p:spPr>
        <p:txBody>
          <a:bodyPr wrap="square">
            <a:spAutoFit/>
          </a:bodyPr>
          <a:lstStyle/>
          <a:p>
            <a:r>
              <a:rPr lang="en-US" dirty="0">
                <a:solidFill>
                  <a:schemeClr val="accent2"/>
                </a:solidFill>
                <a:ea typeface="ＭＳ Ｐゴシック" charset="0"/>
              </a:rPr>
              <a:t>How?</a:t>
            </a:r>
            <a:endParaRPr lang="en-US" dirty="0"/>
          </a:p>
        </p:txBody>
      </p:sp>
      <p:sp>
        <p:nvSpPr>
          <p:cNvPr id="7" name="TextBox 6">
            <a:extLst>
              <a:ext uri="{FF2B5EF4-FFF2-40B4-BE49-F238E27FC236}">
                <a16:creationId xmlns:a16="http://schemas.microsoft.com/office/drawing/2014/main" id="{BF18FBCE-BAAE-11C1-56D4-17DD3F2E3BE4}"/>
              </a:ext>
            </a:extLst>
          </p:cNvPr>
          <p:cNvSpPr txBox="1"/>
          <p:nvPr/>
        </p:nvSpPr>
        <p:spPr>
          <a:xfrm>
            <a:off x="7848600" y="3124200"/>
            <a:ext cx="2134274" cy="369332"/>
          </a:xfrm>
          <a:prstGeom prst="rect">
            <a:avLst/>
          </a:prstGeom>
          <a:noFill/>
        </p:spPr>
        <p:txBody>
          <a:bodyPr wrap="square">
            <a:spAutoFit/>
          </a:bodyPr>
          <a:lstStyle/>
          <a:p>
            <a:r>
              <a:rPr lang="en-US" dirty="0">
                <a:solidFill>
                  <a:schemeClr val="accent2"/>
                </a:solidFill>
                <a:ea typeface="ＭＳ Ｐゴシック" charset="0"/>
              </a:rPr>
              <a:t>How?</a:t>
            </a:r>
            <a:endParaRPr lang="en-US" dirty="0"/>
          </a:p>
        </p:txBody>
      </p:sp>
      <p:sp>
        <p:nvSpPr>
          <p:cNvPr id="10" name="TextBox 9">
            <a:extLst>
              <a:ext uri="{FF2B5EF4-FFF2-40B4-BE49-F238E27FC236}">
                <a16:creationId xmlns:a16="http://schemas.microsoft.com/office/drawing/2014/main" id="{FF80CC53-1832-1888-E6DB-61C055D204FB}"/>
              </a:ext>
            </a:extLst>
          </p:cNvPr>
          <p:cNvSpPr txBox="1"/>
          <p:nvPr/>
        </p:nvSpPr>
        <p:spPr>
          <a:xfrm>
            <a:off x="533400" y="4622258"/>
            <a:ext cx="8077200" cy="2215991"/>
          </a:xfrm>
          <a:prstGeom prst="rect">
            <a:avLst/>
          </a:prstGeom>
          <a:noFill/>
        </p:spPr>
        <p:txBody>
          <a:bodyPr wrap="square">
            <a:spAutoFit/>
          </a:bodyPr>
          <a:lstStyle/>
          <a:p>
            <a:r>
              <a:rPr lang="en-US" sz="1800" dirty="0"/>
              <a:t>arcpy Describe objects can always provide the </a:t>
            </a:r>
            <a:r>
              <a:rPr lang="en-US" sz="1800" b="1" dirty="0"/>
              <a:t>data type.  </a:t>
            </a:r>
          </a:p>
          <a:p>
            <a:endParaRPr lang="en-US" b="1" dirty="0"/>
          </a:p>
          <a:p>
            <a:r>
              <a:rPr lang="en-US" sz="1800" b="1" dirty="0"/>
              <a:t>But other properties are dynamic.</a:t>
            </a:r>
            <a:endParaRPr lang="en-US" sz="2800" b="1" dirty="0">
              <a:highlight>
                <a:srgbClr val="FFFF00"/>
              </a:highlight>
            </a:endParaRPr>
          </a:p>
          <a:p>
            <a:endParaRPr lang="en-US" sz="2800" b="1" dirty="0">
              <a:highlight>
                <a:srgbClr val="FFFF00"/>
              </a:highlight>
            </a:endParaRPr>
          </a:p>
          <a:p>
            <a:r>
              <a:rPr lang="en-US" sz="2800" b="1" dirty="0">
                <a:highlight>
                  <a:srgbClr val="FFFF00"/>
                </a:highlight>
              </a:rPr>
              <a:t>Depending on the data type</a:t>
            </a:r>
            <a:r>
              <a:rPr lang="en-US" sz="2800" dirty="0"/>
              <a:t>, the Describe object could </a:t>
            </a:r>
            <a:r>
              <a:rPr lang="en-US" sz="2800" i="1" dirty="0"/>
              <a:t>also have </a:t>
            </a:r>
            <a:r>
              <a:rPr lang="en-US" sz="2800" dirty="0"/>
              <a:t>a shape type or a format</a:t>
            </a:r>
          </a:p>
        </p:txBody>
      </p:sp>
      <p:pic>
        <p:nvPicPr>
          <p:cNvPr id="9" name="Picture 2" descr="Building and road represented as vector and raster">
            <a:extLst>
              <a:ext uri="{FF2B5EF4-FFF2-40B4-BE49-F238E27FC236}">
                <a16:creationId xmlns:a16="http://schemas.microsoft.com/office/drawing/2014/main" id="{E8847333-DAAC-2627-141E-14C04C46F7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0715" y="3733800"/>
            <a:ext cx="1864946" cy="934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8814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873BB2F9-1240-5332-2805-064CFBC29EC7}"/>
              </a:ext>
            </a:extLst>
          </p:cNvPr>
          <p:cNvSpPr>
            <a:spLocks noGrp="1" noChangeArrowheads="1"/>
          </p:cNvSpPr>
          <p:nvPr>
            <p:ph type="title"/>
          </p:nvPr>
        </p:nvSpPr>
        <p:spPr/>
        <p:txBody>
          <a:bodyPr/>
          <a:lstStyle/>
          <a:p>
            <a:pPr eaLnBrk="1" hangingPunct="1">
              <a:defRPr/>
            </a:pPr>
            <a:r>
              <a:rPr lang="en-US" dirty="0" err="1">
                <a:ea typeface="ＭＳ Ｐゴシック" pitchFamily="34" charset="-128"/>
              </a:rPr>
              <a:t>Buffer_clip</a:t>
            </a:r>
            <a:r>
              <a:rPr lang="en-US" dirty="0">
                <a:ea typeface="ＭＳ Ｐゴシック" pitchFamily="34" charset="-128"/>
              </a:rPr>
              <a:t>… avoid </a:t>
            </a:r>
            <a:r>
              <a:rPr lang="en-US" dirty="0" err="1">
                <a:ea typeface="ＭＳ Ｐゴシック" pitchFamily="34" charset="-128"/>
              </a:rPr>
              <a:t>argv</a:t>
            </a:r>
            <a:r>
              <a:rPr lang="en-US" dirty="0">
                <a:ea typeface="ＭＳ Ｐゴシック" pitchFamily="34" charset="-128"/>
              </a:rPr>
              <a:t> index error</a:t>
            </a:r>
          </a:p>
        </p:txBody>
      </p:sp>
      <p:sp>
        <p:nvSpPr>
          <p:cNvPr id="267267" name="Rectangle 3">
            <a:extLst>
              <a:ext uri="{FF2B5EF4-FFF2-40B4-BE49-F238E27FC236}">
                <a16:creationId xmlns:a16="http://schemas.microsoft.com/office/drawing/2014/main" id="{7BCCACC9-F9EF-DCE9-A807-FA055435351F}"/>
              </a:ext>
            </a:extLst>
          </p:cNvPr>
          <p:cNvSpPr>
            <a:spLocks noGrp="1" noChangeArrowheads="1"/>
          </p:cNvSpPr>
          <p:nvPr>
            <p:ph idx="1"/>
          </p:nvPr>
        </p:nvSpPr>
        <p:spPr/>
        <p:txBody>
          <a:bodyPr/>
          <a:lstStyle/>
          <a:p>
            <a:pPr eaLnBrk="1" hangingPunct="1">
              <a:lnSpc>
                <a:spcPct val="80000"/>
              </a:lnSpc>
              <a:defRPr/>
            </a:pPr>
            <a:r>
              <a:rPr lang="en-US" sz="2400" dirty="0">
                <a:ea typeface="ＭＳ Ｐゴシック" pitchFamily="34" charset="-128"/>
              </a:rPr>
              <a:t>Check the list length before indexing it, give feedback, and exit if necessary</a:t>
            </a:r>
          </a:p>
          <a:p>
            <a:pPr eaLnBrk="1" hangingPunct="1">
              <a:lnSpc>
                <a:spcPct val="80000"/>
              </a:lnSpc>
              <a:defRPr/>
            </a:pPr>
            <a:r>
              <a:rPr lang="en-US" sz="2400" dirty="0">
                <a:ea typeface="ＭＳ Ｐゴシック" pitchFamily="34" charset="-128"/>
              </a:rPr>
              <a:t>use try/except (discuss later)</a:t>
            </a:r>
          </a:p>
          <a:p>
            <a:pPr eaLnBrk="1" hangingPunct="1">
              <a:lnSpc>
                <a:spcPct val="80000"/>
              </a:lnSpc>
              <a:defRPr/>
            </a:pPr>
            <a:endParaRPr lang="en-US" sz="2400" dirty="0">
              <a:ea typeface="ＭＳ Ｐゴシック" pitchFamily="34" charset="-128"/>
            </a:endParaRPr>
          </a:p>
          <a:p>
            <a:pPr eaLnBrk="1" hangingPunct="1">
              <a:lnSpc>
                <a:spcPct val="80000"/>
              </a:lnSpc>
              <a:buFontTx/>
              <a:buNone/>
              <a:defRPr/>
            </a:pPr>
            <a:r>
              <a:rPr lang="en-US" sz="2000" dirty="0">
                <a:solidFill>
                  <a:srgbClr val="3333FF"/>
                </a:solidFill>
                <a:ea typeface="ＭＳ Ｐゴシック" pitchFamily="34" charset="-128"/>
              </a:rPr>
              <a:t>import</a:t>
            </a:r>
            <a:r>
              <a:rPr lang="en-US" sz="2000" dirty="0">
                <a:ea typeface="ＭＳ Ｐゴシック" pitchFamily="34" charset="-128"/>
              </a:rPr>
              <a:t> sys</a:t>
            </a:r>
          </a:p>
          <a:p>
            <a:pPr eaLnBrk="1" hangingPunct="1">
              <a:lnSpc>
                <a:spcPct val="80000"/>
              </a:lnSpc>
              <a:buFontTx/>
              <a:buNone/>
              <a:defRPr/>
            </a:pPr>
            <a:endParaRPr lang="en-US" sz="2000" dirty="0">
              <a:ea typeface="ＭＳ Ｐゴシック" pitchFamily="34" charset="-128"/>
            </a:endParaRPr>
          </a:p>
          <a:p>
            <a:pPr eaLnBrk="1" hangingPunct="1">
              <a:lnSpc>
                <a:spcPct val="80000"/>
              </a:lnSpc>
              <a:buFontTx/>
              <a:buNone/>
              <a:defRPr/>
            </a:pPr>
            <a:r>
              <a:rPr lang="en-US" sz="2000" dirty="0" err="1">
                <a:ea typeface="ＭＳ Ｐゴシック" pitchFamily="34" charset="-128"/>
              </a:rPr>
              <a:t>listLength</a:t>
            </a:r>
            <a:r>
              <a:rPr lang="en-US" sz="2000" dirty="0">
                <a:ea typeface="ＭＳ Ｐゴシック" pitchFamily="34" charset="-128"/>
              </a:rPr>
              <a:t> = </a:t>
            </a:r>
            <a:r>
              <a:rPr lang="en-US" sz="2000" dirty="0" err="1">
                <a:ea typeface="ＭＳ Ｐゴシック" pitchFamily="34" charset="-128"/>
              </a:rPr>
              <a:t>len</a:t>
            </a:r>
            <a:r>
              <a:rPr lang="en-US" sz="2000" dirty="0">
                <a:ea typeface="ＭＳ Ｐゴシック" pitchFamily="34" charset="-128"/>
              </a:rPr>
              <a:t>(</a:t>
            </a:r>
            <a:r>
              <a:rPr lang="en-US" sz="2000" dirty="0" err="1">
                <a:ea typeface="ＭＳ Ｐゴシック" pitchFamily="34" charset="-128"/>
              </a:rPr>
              <a:t>sys.argv</a:t>
            </a:r>
            <a:r>
              <a:rPr lang="en-US" sz="2000" dirty="0">
                <a:ea typeface="ＭＳ Ｐゴシック" pitchFamily="34" charset="-128"/>
              </a:rPr>
              <a:t>) </a:t>
            </a:r>
            <a:r>
              <a:rPr lang="en-US" sz="2000" i="1" dirty="0">
                <a:solidFill>
                  <a:srgbClr val="009900"/>
                </a:solidFill>
                <a:ea typeface="ＭＳ Ｐゴシック" pitchFamily="34" charset="-128"/>
              </a:rPr>
              <a:t># count the number of arguments</a:t>
            </a:r>
          </a:p>
          <a:p>
            <a:pPr eaLnBrk="1" hangingPunct="1">
              <a:lnSpc>
                <a:spcPct val="80000"/>
              </a:lnSpc>
              <a:buFontTx/>
              <a:buNone/>
              <a:defRPr/>
            </a:pPr>
            <a:endParaRPr lang="en-US" sz="2000" dirty="0">
              <a:solidFill>
                <a:srgbClr val="0000FF"/>
              </a:solidFill>
              <a:ea typeface="ＭＳ Ｐゴシック" pitchFamily="34" charset="-128"/>
            </a:endParaRPr>
          </a:p>
          <a:p>
            <a:pPr eaLnBrk="1" hangingPunct="1">
              <a:lnSpc>
                <a:spcPct val="80000"/>
              </a:lnSpc>
              <a:buFontTx/>
              <a:buNone/>
              <a:defRPr/>
            </a:pPr>
            <a:r>
              <a:rPr lang="en-US" sz="2000" dirty="0">
                <a:solidFill>
                  <a:srgbClr val="0000FF"/>
                </a:solidFill>
                <a:ea typeface="ＭＳ Ｐゴシック" pitchFamily="34" charset="-128"/>
              </a:rPr>
              <a:t>if</a:t>
            </a:r>
            <a:r>
              <a:rPr lang="en-US" sz="2000" dirty="0">
                <a:ea typeface="ＭＳ Ｐゴシック" pitchFamily="34" charset="-128"/>
              </a:rPr>
              <a:t> </a:t>
            </a:r>
            <a:r>
              <a:rPr lang="en-US" sz="2000" dirty="0" err="1">
                <a:ea typeface="ＭＳ Ｐゴシック" pitchFamily="34" charset="-128"/>
              </a:rPr>
              <a:t>listLength</a:t>
            </a:r>
            <a:r>
              <a:rPr lang="en-US" sz="2000" dirty="0">
                <a:ea typeface="ＭＳ Ｐゴシック" pitchFamily="34" charset="-128"/>
              </a:rPr>
              <a:t> &lt; 5:</a:t>
            </a:r>
          </a:p>
          <a:p>
            <a:pPr eaLnBrk="1" hangingPunct="1">
              <a:lnSpc>
                <a:spcPct val="80000"/>
              </a:lnSpc>
              <a:buFontTx/>
              <a:buNone/>
              <a:defRPr/>
            </a:pPr>
            <a:r>
              <a:rPr lang="en-US" sz="2000" dirty="0">
                <a:ea typeface="ＭＳ Ｐゴシック" pitchFamily="34" charset="-128"/>
              </a:rPr>
              <a:t>	</a:t>
            </a:r>
            <a:r>
              <a:rPr lang="en-US" sz="2000" dirty="0">
                <a:solidFill>
                  <a:srgbClr val="0000FF"/>
                </a:solidFill>
                <a:ea typeface="ＭＳ Ｐゴシック" pitchFamily="34" charset="-128"/>
              </a:rPr>
              <a:t>print</a:t>
            </a:r>
            <a:r>
              <a:rPr lang="en-US" sz="2000" dirty="0">
                <a:ea typeface="ＭＳ Ｐゴシック" pitchFamily="34" charset="-128"/>
              </a:rPr>
              <a:t> </a:t>
            </a:r>
            <a:r>
              <a:rPr lang="en-US" altLang="ja-JP" sz="2000" dirty="0">
                <a:ea typeface="ＭＳ Ｐゴシック" pitchFamily="34" charset="-128"/>
              </a:rPr>
              <a:t>'Usage: &lt;shapefile to buffer&gt;, &lt;buffer distance&gt;, &lt;shapefile to \</a:t>
            </a:r>
            <a:br>
              <a:rPr lang="en-US" altLang="ja-JP" sz="2000" dirty="0">
                <a:ea typeface="ＭＳ Ｐゴシック" pitchFamily="34" charset="-128"/>
              </a:rPr>
            </a:br>
            <a:r>
              <a:rPr lang="en-US" altLang="ja-JP" sz="2000" dirty="0">
                <a:ea typeface="ＭＳ Ｐゴシック" pitchFamily="34" charset="-128"/>
              </a:rPr>
              <a:t>             clip&gt;,  &lt;the workspace &gt;' </a:t>
            </a:r>
            <a:r>
              <a:rPr lang="en-US" altLang="ja-JP" sz="2000" i="1" dirty="0">
                <a:solidFill>
                  <a:srgbClr val="009900"/>
                </a:solidFill>
                <a:ea typeface="ＭＳ Ｐゴシック" pitchFamily="34" charset="-128"/>
              </a:rPr>
              <a:t># explain the problem to the user</a:t>
            </a:r>
          </a:p>
          <a:p>
            <a:pPr eaLnBrk="1" hangingPunct="1">
              <a:lnSpc>
                <a:spcPct val="80000"/>
              </a:lnSpc>
              <a:buFontTx/>
              <a:buNone/>
              <a:defRPr/>
            </a:pPr>
            <a:endParaRPr lang="en-US" sz="2000" dirty="0">
              <a:ea typeface="ＭＳ Ｐゴシック" pitchFamily="34" charset="-128"/>
            </a:endParaRPr>
          </a:p>
          <a:p>
            <a:pPr eaLnBrk="1" hangingPunct="1">
              <a:lnSpc>
                <a:spcPct val="80000"/>
              </a:lnSpc>
              <a:buFontTx/>
              <a:buNone/>
              <a:defRPr/>
            </a:pPr>
            <a:r>
              <a:rPr lang="en-US" sz="2000" dirty="0">
                <a:ea typeface="ＭＳ Ｐゴシック" pitchFamily="34" charset="-128"/>
              </a:rPr>
              <a:t>	</a:t>
            </a:r>
            <a:r>
              <a:rPr lang="en-US" sz="2000" dirty="0" err="1">
                <a:ea typeface="ＭＳ Ｐゴシック" pitchFamily="34" charset="-128"/>
              </a:rPr>
              <a:t>sys.exit</a:t>
            </a:r>
            <a:r>
              <a:rPr lang="en-US" sz="2000" dirty="0">
                <a:ea typeface="ＭＳ Ｐゴシック" pitchFamily="34" charset="-128"/>
              </a:rPr>
              <a:t>(0)  </a:t>
            </a:r>
            <a:r>
              <a:rPr lang="en-US" sz="2000" i="1" dirty="0">
                <a:solidFill>
                  <a:srgbClr val="009900"/>
                </a:solidFill>
                <a:ea typeface="ＭＳ Ｐゴシック" pitchFamily="34" charset="-128"/>
              </a:rPr>
              <a:t># exit the program.</a:t>
            </a:r>
            <a:br>
              <a:rPr lang="en-US" sz="2000" i="1" dirty="0">
                <a:solidFill>
                  <a:srgbClr val="009900"/>
                </a:solidFill>
                <a:ea typeface="ＭＳ Ｐゴシック" pitchFamily="34" charset="-128"/>
              </a:rPr>
            </a:br>
            <a:endParaRPr lang="en-US" sz="2000" i="1" dirty="0">
              <a:solidFill>
                <a:srgbClr val="009900"/>
              </a:solidFill>
              <a:ea typeface="ＭＳ Ｐゴシック" pitchFamily="34" charset="-128"/>
            </a:endParaRPr>
          </a:p>
          <a:p>
            <a:pPr eaLnBrk="1" hangingPunct="1">
              <a:lnSpc>
                <a:spcPct val="80000"/>
              </a:lnSpc>
              <a:buFontTx/>
              <a:buNone/>
              <a:defRPr/>
            </a:pPr>
            <a:r>
              <a:rPr lang="en-US" sz="2000" i="1" dirty="0">
                <a:solidFill>
                  <a:srgbClr val="009900"/>
                </a:solidFill>
                <a:ea typeface="ＭＳ Ｐゴシック" pitchFamily="34" charset="-128"/>
              </a:rPr>
              <a:t># buffer_clip.py arguments</a:t>
            </a:r>
          </a:p>
          <a:p>
            <a:pPr eaLnBrk="1" hangingPunct="1">
              <a:lnSpc>
                <a:spcPct val="80000"/>
              </a:lnSpc>
              <a:buFontTx/>
              <a:buNone/>
              <a:defRPr/>
            </a:pPr>
            <a:r>
              <a:rPr lang="en-US" sz="2000" dirty="0" err="1">
                <a:ea typeface="ＭＳ Ｐゴシック" pitchFamily="34" charset="-128"/>
              </a:rPr>
              <a:t>fireDamage</a:t>
            </a:r>
            <a:r>
              <a:rPr lang="en-US" sz="2000" dirty="0">
                <a:ea typeface="ＭＳ Ｐゴシック" pitchFamily="34" charset="-128"/>
              </a:rPr>
              <a:t> = </a:t>
            </a:r>
            <a:r>
              <a:rPr lang="en-US" sz="2000" dirty="0" err="1">
                <a:ea typeface="ＭＳ Ｐゴシック" pitchFamily="34" charset="-128"/>
              </a:rPr>
              <a:t>sys.argv</a:t>
            </a:r>
            <a:r>
              <a:rPr lang="en-US" sz="2000" dirty="0">
                <a:ea typeface="ＭＳ Ｐゴシック" pitchFamily="34" charset="-128"/>
              </a:rPr>
              <a:t>[1]    </a:t>
            </a:r>
          </a:p>
          <a:p>
            <a:pPr eaLnBrk="1" hangingPunct="1">
              <a:lnSpc>
                <a:spcPct val="80000"/>
              </a:lnSpc>
              <a:buFontTx/>
              <a:buNone/>
              <a:defRPr/>
            </a:pPr>
            <a:r>
              <a:rPr lang="en-US" sz="2000" dirty="0">
                <a:ea typeface="ＭＳ Ｐゴシック" pitchFamily="34" charset="-128"/>
              </a:rPr>
              <a:t>park = </a:t>
            </a:r>
            <a:r>
              <a:rPr lang="en-US" sz="2000" dirty="0" err="1">
                <a:ea typeface="ＭＳ Ｐゴシック" pitchFamily="34" charset="-128"/>
              </a:rPr>
              <a:t>sys.argv</a:t>
            </a:r>
            <a:r>
              <a:rPr lang="en-US" sz="2000" dirty="0">
                <a:ea typeface="ＭＳ Ｐゴシック" pitchFamily="34" charset="-128"/>
              </a:rPr>
              <a:t>[2] </a:t>
            </a:r>
          </a:p>
          <a:p>
            <a:pPr eaLnBrk="1" hangingPunct="1">
              <a:lnSpc>
                <a:spcPct val="80000"/>
              </a:lnSpc>
              <a:buFontTx/>
              <a:buNone/>
              <a:defRPr/>
            </a:pPr>
            <a:r>
              <a:rPr lang="en-US" sz="2000" dirty="0" err="1">
                <a:ea typeface="ＭＳ Ｐゴシック" pitchFamily="34" charset="-128"/>
              </a:rPr>
              <a:t>bufferDist</a:t>
            </a:r>
            <a:r>
              <a:rPr lang="en-US" sz="2000" dirty="0">
                <a:ea typeface="ＭＳ Ｐゴシック" pitchFamily="34" charset="-128"/>
              </a:rPr>
              <a:t> = </a:t>
            </a:r>
            <a:r>
              <a:rPr lang="en-US" sz="2000" dirty="0" err="1">
                <a:ea typeface="ＭＳ Ｐゴシック" pitchFamily="34" charset="-128"/>
              </a:rPr>
              <a:t>sys.argv</a:t>
            </a:r>
            <a:r>
              <a:rPr lang="en-US" sz="2000" dirty="0">
                <a:ea typeface="ＭＳ Ｐゴシック" pitchFamily="34" charset="-128"/>
              </a:rPr>
              <a:t>[3] </a:t>
            </a:r>
          </a:p>
          <a:p>
            <a:pPr eaLnBrk="1" hangingPunct="1">
              <a:lnSpc>
                <a:spcPct val="80000"/>
              </a:lnSpc>
              <a:buFontTx/>
              <a:buNone/>
              <a:defRPr/>
            </a:pPr>
            <a:r>
              <a:rPr lang="en-US" sz="2000" dirty="0" err="1">
                <a:ea typeface="ＭＳ Ｐゴシック" pitchFamily="34" charset="-128"/>
              </a:rPr>
              <a:t>arcpy.env.workspace</a:t>
            </a:r>
            <a:r>
              <a:rPr lang="en-US" sz="2000" dirty="0">
                <a:ea typeface="ＭＳ Ｐゴシック" pitchFamily="34" charset="-128"/>
              </a:rPr>
              <a:t> = </a:t>
            </a:r>
            <a:r>
              <a:rPr lang="en-US" sz="2000" dirty="0" err="1">
                <a:ea typeface="ＭＳ Ｐゴシック" pitchFamily="34" charset="-128"/>
              </a:rPr>
              <a:t>sys.argv</a:t>
            </a:r>
            <a:r>
              <a:rPr lang="en-US" sz="2000" dirty="0">
                <a:ea typeface="ＭＳ Ｐゴシック" pitchFamily="34" charset="-128"/>
              </a:rPr>
              <a:t>[4]</a:t>
            </a:r>
          </a:p>
          <a:p>
            <a:pPr eaLnBrk="1" hangingPunct="1">
              <a:lnSpc>
                <a:spcPct val="80000"/>
              </a:lnSpc>
              <a:buFontTx/>
              <a:buNone/>
              <a:defRPr/>
            </a:pPr>
            <a:r>
              <a:rPr lang="en-US" sz="2000" i="1" dirty="0">
                <a:solidFill>
                  <a:srgbClr val="009900"/>
                </a:solidFill>
                <a:ea typeface="ＭＳ Ｐゴシック" pitchFamily="34" charset="-128"/>
              </a:rPr>
              <a:t># Buffer and clip code below here…</a:t>
            </a:r>
          </a:p>
        </p:txBody>
      </p:sp>
      <p:sp>
        <p:nvSpPr>
          <p:cNvPr id="26628" name="Rectangle 4">
            <a:extLst>
              <a:ext uri="{FF2B5EF4-FFF2-40B4-BE49-F238E27FC236}">
                <a16:creationId xmlns:a16="http://schemas.microsoft.com/office/drawing/2014/main" id="{76711942-5BEE-3ECC-01AF-47FDF22C8D83}"/>
              </a:ext>
            </a:extLst>
          </p:cNvPr>
          <p:cNvSpPr>
            <a:spLocks noChangeArrowheads="1"/>
          </p:cNvSpPr>
          <p:nvPr/>
        </p:nvSpPr>
        <p:spPr bwMode="auto">
          <a:xfrm>
            <a:off x="152400" y="1676400"/>
            <a:ext cx="7924800" cy="5105400"/>
          </a:xfrm>
          <a:prstGeom prst="rect">
            <a:avLst/>
          </a:prstGeom>
          <a:solidFill>
            <a:schemeClr val="bg1"/>
          </a:solidFill>
          <a:ln>
            <a:noFill/>
          </a:ln>
          <a:effectLst/>
        </p:spPr>
        <p:txBody>
          <a:bodyPr wrap="none" anchor="ctr"/>
          <a:lstStyle/>
          <a:p>
            <a:pPr eaLnBrk="1" hangingPunct="1">
              <a:defRPr/>
            </a:pPr>
            <a:endParaRPr lang="en-US">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7267">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7267">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726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72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94E272E6-8701-1421-C80E-FC1AD31910A9}"/>
              </a:ext>
            </a:extLst>
          </p:cNvPr>
          <p:cNvSpPr>
            <a:spLocks noGrp="1" noChangeArrowheads="1"/>
          </p:cNvSpPr>
          <p:nvPr>
            <p:ph type="title"/>
          </p:nvPr>
        </p:nvSpPr>
        <p:spPr/>
        <p:txBody>
          <a:bodyPr/>
          <a:lstStyle/>
          <a:p>
            <a:pPr eaLnBrk="1" hangingPunct="1">
              <a:defRPr/>
            </a:pPr>
            <a:r>
              <a:rPr lang="en-US" sz="3600">
                <a:ea typeface="ＭＳ Ｐゴシック" pitchFamily="34" charset="-128"/>
              </a:rPr>
              <a:t>FIX IT</a:t>
            </a:r>
          </a:p>
        </p:txBody>
      </p:sp>
      <p:sp>
        <p:nvSpPr>
          <p:cNvPr id="28676" name="AutoShape 3">
            <a:extLst>
              <a:ext uri="{FF2B5EF4-FFF2-40B4-BE49-F238E27FC236}">
                <a16:creationId xmlns:a16="http://schemas.microsoft.com/office/drawing/2014/main" id="{2118578A-2F5A-2739-FC6A-EFF016BAF864}"/>
              </a:ext>
            </a:extLst>
          </p:cNvPr>
          <p:cNvSpPr>
            <a:spLocks noGrp="1" noChangeAspect="1" noChangeArrowheads="1"/>
          </p:cNvSpPr>
          <p:nvPr>
            <p:ph idx="1"/>
          </p:nvPr>
        </p:nvSpPr>
        <p:spPr/>
        <p:txBody>
          <a:bodyPr/>
          <a:lstStyle/>
          <a:p>
            <a:pPr marL="457200" indent="-457200" eaLnBrk="1" hangingPunct="1">
              <a:buFont typeface="+mj-lt"/>
              <a:buAutoNum type="arabicPeriod"/>
              <a:defRPr/>
            </a:pPr>
            <a:r>
              <a:rPr lang="en-US" sz="2000">
                <a:ea typeface="ＭＳ Ｐゴシック" charset="0"/>
              </a:rPr>
              <a:t>Point statistics</a:t>
            </a:r>
          </a:p>
          <a:p>
            <a:pPr eaLnBrk="1" hangingPunct="1">
              <a:defRPr/>
            </a:pPr>
            <a:endParaRPr lang="en-US" sz="2000">
              <a:ea typeface="ＭＳ Ｐゴシック" charset="0"/>
            </a:endParaRPr>
          </a:p>
          <a:p>
            <a:pPr eaLnBrk="1" hangingPunct="1">
              <a:defRPr/>
            </a:pPr>
            <a:endParaRPr lang="en-US" sz="2000">
              <a:ea typeface="ＭＳ Ｐゴシック" charset="0"/>
            </a:endParaRPr>
          </a:p>
          <a:p>
            <a:pPr eaLnBrk="1" hangingPunct="1">
              <a:defRPr/>
            </a:pPr>
            <a:endParaRPr lang="en-US" sz="2000">
              <a:ea typeface="ＭＳ Ｐゴシック" charset="0"/>
            </a:endParaRPr>
          </a:p>
          <a:p>
            <a:pPr marL="0" indent="0" eaLnBrk="1" hangingPunct="1">
              <a:buFontTx/>
              <a:buNone/>
              <a:defRPr/>
            </a:pPr>
            <a:r>
              <a:rPr lang="en-US" sz="2000">
                <a:ea typeface="ＭＳ Ｐゴシック" charset="0"/>
              </a:rPr>
              <a:t>2. Currency conversion</a:t>
            </a:r>
          </a:p>
        </p:txBody>
      </p:sp>
      <p:pic>
        <p:nvPicPr>
          <p:cNvPr id="28677" name="Picture 5">
            <a:extLst>
              <a:ext uri="{FF2B5EF4-FFF2-40B4-BE49-F238E27FC236}">
                <a16:creationId xmlns:a16="http://schemas.microsoft.com/office/drawing/2014/main" id="{03CA99DD-8775-E9C7-1488-B6204ECF64A5}"/>
              </a:ext>
            </a:extLst>
          </p:cNvPr>
          <p:cNvPicPr>
            <a:picLocks noChangeAspect="1" noChangeArrowheads="1"/>
          </p:cNvPicPr>
          <p:nvPr/>
        </p:nvPicPr>
        <p:blipFill>
          <a:blip r:embed="rId2"/>
          <a:srcRect/>
          <a:stretch>
            <a:fillRect/>
          </a:stretch>
        </p:blipFill>
        <p:spPr bwMode="auto">
          <a:xfrm>
            <a:off x="2981325" y="2438400"/>
            <a:ext cx="5448300" cy="2257425"/>
          </a:xfrm>
          <a:prstGeom prst="rect">
            <a:avLst/>
          </a:prstGeom>
          <a:noFill/>
          <a:ln>
            <a:noFill/>
          </a:ln>
          <a:effectLst/>
        </p:spPr>
      </p:pic>
      <p:pic>
        <p:nvPicPr>
          <p:cNvPr id="28678" name="Picture 4">
            <a:extLst>
              <a:ext uri="{FF2B5EF4-FFF2-40B4-BE49-F238E27FC236}">
                <a16:creationId xmlns:a16="http://schemas.microsoft.com/office/drawing/2014/main" id="{B7AA62B2-6025-3AB3-7991-EB23E8DADCEF}"/>
              </a:ext>
            </a:extLst>
          </p:cNvPr>
          <p:cNvPicPr>
            <a:picLocks noChangeAspect="1" noChangeArrowheads="1"/>
          </p:cNvPicPr>
          <p:nvPr/>
        </p:nvPicPr>
        <p:blipFill>
          <a:blip r:embed="rId3"/>
          <a:srcRect/>
          <a:stretch>
            <a:fillRect/>
          </a:stretch>
        </p:blipFill>
        <p:spPr bwMode="auto">
          <a:xfrm>
            <a:off x="2667000" y="685800"/>
            <a:ext cx="5762625" cy="1628775"/>
          </a:xfrm>
          <a:prstGeom prst="rect">
            <a:avLst/>
          </a:prstGeom>
          <a:noFill/>
          <a:ln>
            <a:noFill/>
          </a:ln>
          <a:effectLst/>
        </p:spPr>
      </p:pic>
      <p:sp>
        <p:nvSpPr>
          <p:cNvPr id="34823" name="Rectangle 1">
            <a:extLst>
              <a:ext uri="{FF2B5EF4-FFF2-40B4-BE49-F238E27FC236}">
                <a16:creationId xmlns:a16="http://schemas.microsoft.com/office/drawing/2014/main" id="{278F72B3-6A98-F732-E9CA-B23DA9B23C9C}"/>
              </a:ext>
            </a:extLst>
          </p:cNvPr>
          <p:cNvSpPr>
            <a:spLocks noChangeArrowheads="1"/>
          </p:cNvSpPr>
          <p:nvPr/>
        </p:nvSpPr>
        <p:spPr bwMode="auto">
          <a:xfrm>
            <a:off x="228600" y="4826000"/>
            <a:ext cx="820102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800" dirty="0"/>
              <a:t>3. It is considered poor form</a:t>
            </a:r>
            <a:r>
              <a:rPr lang="en-US" altLang="en-US" sz="1800" b="1" dirty="0"/>
              <a:t> </a:t>
            </a:r>
            <a:r>
              <a:rPr lang="en-US" altLang="en-US" sz="1800" dirty="0"/>
              <a:t>to have a 1-sided IF </a:t>
            </a:r>
            <a:r>
              <a:rPr lang="en-US" altLang="en-US" sz="1800" dirty="0" err="1"/>
              <a:t>stmt</a:t>
            </a:r>
            <a:r>
              <a:rPr lang="en-US" altLang="en-US" sz="1800" dirty="0"/>
              <a:t> where the action is on the 'no' or ELSE side. This could (</a:t>
            </a:r>
            <a:r>
              <a:rPr lang="en-US" altLang="en-US" sz="1800" b="1" dirty="0"/>
              <a:t>and should</a:t>
            </a:r>
            <a:r>
              <a:rPr lang="en-US" altLang="en-US" sz="1800" dirty="0"/>
              <a:t>) be rewritten to eliminate the NULL 'yes' part. To do that, we change the &lt; to its opposite: &gt;= as follows :</a:t>
            </a:r>
          </a:p>
          <a:p>
            <a:pPr eaLnBrk="1" hangingPunct="1">
              <a:spcBef>
                <a:spcPct val="0"/>
              </a:spcBef>
              <a:buFontTx/>
              <a:buNone/>
            </a:pPr>
            <a:endParaRPr lang="en-US" altLang="en-US" sz="1800" dirty="0"/>
          </a:p>
          <a:p>
            <a:pPr eaLnBrk="1" hangingPunct="1">
              <a:spcBef>
                <a:spcPct val="0"/>
              </a:spcBef>
              <a:buFontTx/>
              <a:buNone/>
            </a:pPr>
            <a:r>
              <a:rPr lang="en-US" altLang="en-US" sz="1800" dirty="0"/>
              <a:t>IF average &gt;= 60 </a:t>
            </a:r>
          </a:p>
          <a:p>
            <a:pPr eaLnBrk="1" hangingPunct="1">
              <a:spcBef>
                <a:spcPct val="0"/>
              </a:spcBef>
              <a:buFontTx/>
              <a:buNone/>
            </a:pPr>
            <a:r>
              <a:rPr lang="en-US" altLang="en-US" sz="1800" dirty="0"/>
              <a:t>	DO </a:t>
            </a:r>
            <a:r>
              <a:rPr lang="en-US" altLang="en-US" sz="1800" dirty="0" err="1"/>
              <a:t>GivePassingGrade</a:t>
            </a:r>
            <a:r>
              <a:rPr lang="en-US" altLang="en-US" sz="1800" dirty="0"/>
              <a:t> </a:t>
            </a:r>
          </a:p>
          <a:p>
            <a:pPr eaLnBrk="1" hangingPunct="1">
              <a:spcBef>
                <a:spcPct val="0"/>
              </a:spcBef>
              <a:buFontTx/>
              <a:buNone/>
            </a:pPr>
            <a:r>
              <a:rPr lang="en-US" altLang="en-US" sz="1800" dirty="0"/>
              <a:t>ENDIF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a:extLst>
              <a:ext uri="{FF2B5EF4-FFF2-40B4-BE49-F238E27FC236}">
                <a16:creationId xmlns:a16="http://schemas.microsoft.com/office/drawing/2014/main" id="{5A93277E-5FA4-7F3A-E5D6-2D5B763C17C2}"/>
              </a:ext>
            </a:extLst>
          </p:cNvPr>
          <p:cNvSpPr>
            <a:spLocks noGrp="1" noChangeArrowheads="1"/>
          </p:cNvSpPr>
          <p:nvPr>
            <p:ph type="title"/>
          </p:nvPr>
        </p:nvSpPr>
        <p:spPr/>
        <p:txBody>
          <a:bodyPr/>
          <a:lstStyle/>
          <a:p>
            <a:pPr eaLnBrk="1" hangingPunct="1">
              <a:defRPr/>
            </a:pPr>
            <a:r>
              <a:rPr lang="en-US" sz="3600">
                <a:ea typeface="ＭＳ Ｐゴシック" pitchFamily="34" charset="-128"/>
              </a:rPr>
              <a:t>Using if/elif/else</a:t>
            </a:r>
          </a:p>
        </p:txBody>
      </p:sp>
      <p:sp>
        <p:nvSpPr>
          <p:cNvPr id="19460" name="Rectangle 3">
            <a:extLst>
              <a:ext uri="{FF2B5EF4-FFF2-40B4-BE49-F238E27FC236}">
                <a16:creationId xmlns:a16="http://schemas.microsoft.com/office/drawing/2014/main" id="{D529F074-1AA2-45D7-EC94-CF5C57316F04}"/>
              </a:ext>
            </a:extLst>
          </p:cNvPr>
          <p:cNvSpPr>
            <a:spLocks noGrp="1" noChangeArrowheads="1"/>
          </p:cNvSpPr>
          <p:nvPr>
            <p:ph idx="1"/>
          </p:nvPr>
        </p:nvSpPr>
        <p:spPr/>
        <p:txBody>
          <a:bodyPr/>
          <a:lstStyle/>
          <a:p>
            <a:pPr eaLnBrk="1" hangingPunct="1">
              <a:lnSpc>
                <a:spcPct val="90000"/>
              </a:lnSpc>
              <a:defRPr/>
            </a:pPr>
            <a:r>
              <a:rPr lang="en-US" sz="2400" dirty="0">
                <a:ea typeface="ＭＳ Ｐゴシック" pitchFamily="34" charset="-128"/>
              </a:rPr>
              <a:t>Use </a:t>
            </a:r>
            <a:r>
              <a:rPr lang="en-US" sz="2400" dirty="0">
                <a:solidFill>
                  <a:srgbClr val="0000FF"/>
                </a:solidFill>
                <a:ea typeface="ＭＳ Ｐゴシック" pitchFamily="34" charset="-128"/>
              </a:rPr>
              <a:t>if</a:t>
            </a:r>
            <a:r>
              <a:rPr lang="en-US" sz="2400" dirty="0">
                <a:ea typeface="ＭＳ Ｐゴシック" pitchFamily="34" charset="-128"/>
              </a:rPr>
              <a:t> alone when you only want do y if x is true, and you want to continue with the rest of the script in either case.</a:t>
            </a:r>
          </a:p>
          <a:p>
            <a:pPr lvl="1" eaLnBrk="1" hangingPunct="1">
              <a:lnSpc>
                <a:spcPct val="90000"/>
              </a:lnSpc>
              <a:defRPr/>
            </a:pPr>
            <a:r>
              <a:rPr lang="en-US" sz="2000" dirty="0">
                <a:solidFill>
                  <a:srgbClr val="669900"/>
                </a:solidFill>
                <a:ea typeface="ＭＳ Ｐゴシック" pitchFamily="34" charset="-128"/>
              </a:rPr>
              <a:t>…</a:t>
            </a:r>
          </a:p>
          <a:p>
            <a:pPr lvl="1" eaLnBrk="1" hangingPunct="1">
              <a:lnSpc>
                <a:spcPct val="90000"/>
              </a:lnSpc>
              <a:defRPr/>
            </a:pPr>
            <a:r>
              <a:rPr lang="en-US" sz="1800" dirty="0">
                <a:solidFill>
                  <a:srgbClr val="3333FF"/>
                </a:solidFill>
                <a:ea typeface="ＭＳ Ｐゴシック" pitchFamily="34" charset="-128"/>
              </a:rPr>
              <a:t>if</a:t>
            </a:r>
            <a:r>
              <a:rPr lang="en-US" sz="1800" dirty="0">
                <a:ea typeface="ＭＳ Ｐゴシック" pitchFamily="34" charset="-128"/>
              </a:rPr>
              <a:t> </a:t>
            </a:r>
            <a:r>
              <a:rPr lang="en-US" sz="1800" dirty="0" err="1">
                <a:ea typeface="ＭＳ Ｐゴシック" pitchFamily="34" charset="-128"/>
              </a:rPr>
              <a:t>field_name</a:t>
            </a:r>
            <a:r>
              <a:rPr lang="en-US" sz="1800" dirty="0">
                <a:ea typeface="ＭＳ Ｐゴシック" pitchFamily="34" charset="-128"/>
              </a:rPr>
              <a:t> </a:t>
            </a:r>
            <a:r>
              <a:rPr lang="en-US" sz="1800" dirty="0">
                <a:solidFill>
                  <a:srgbClr val="3333FF"/>
                </a:solidFill>
                <a:ea typeface="ＭＳ Ｐゴシック" pitchFamily="34" charset="-128"/>
              </a:rPr>
              <a:t>not in</a:t>
            </a:r>
            <a:r>
              <a:rPr lang="en-US" sz="1800" dirty="0">
                <a:ea typeface="ＭＳ Ｐゴシック" pitchFamily="34" charset="-128"/>
              </a:rPr>
              <a:t> fields:</a:t>
            </a:r>
            <a:br>
              <a:rPr lang="en-US" sz="1800" dirty="0">
                <a:ea typeface="ＭＳ Ｐゴシック" pitchFamily="34" charset="-128"/>
              </a:rPr>
            </a:br>
            <a:r>
              <a:rPr lang="en-US" sz="1800" dirty="0">
                <a:ea typeface="ＭＳ Ｐゴシック" pitchFamily="34" charset="-128"/>
              </a:rPr>
              <a:t>         </a:t>
            </a:r>
            <a:r>
              <a:rPr lang="en-US" sz="1800" dirty="0" err="1">
                <a:ea typeface="ＭＳ Ｐゴシック" pitchFamily="34" charset="-128"/>
              </a:rPr>
              <a:t>arcpy.addField</a:t>
            </a:r>
            <a:r>
              <a:rPr lang="en-US" sz="1800" dirty="0">
                <a:ea typeface="ＭＳ Ｐゴシック" pitchFamily="34" charset="-128"/>
              </a:rPr>
              <a:t>(filename, </a:t>
            </a:r>
            <a:r>
              <a:rPr lang="en-US" sz="1800" dirty="0" err="1">
                <a:ea typeface="ＭＳ Ｐゴシック" pitchFamily="34" charset="-128"/>
              </a:rPr>
              <a:t>field_name</a:t>
            </a:r>
            <a:r>
              <a:rPr lang="en-US" sz="1800" dirty="0">
                <a:ea typeface="ＭＳ Ｐゴシック" pitchFamily="34" charset="-128"/>
              </a:rPr>
              <a:t>)</a:t>
            </a:r>
          </a:p>
          <a:p>
            <a:pPr lvl="1" eaLnBrk="1" hangingPunct="1">
              <a:lnSpc>
                <a:spcPct val="90000"/>
              </a:lnSpc>
              <a:defRPr/>
            </a:pPr>
            <a:r>
              <a:rPr lang="en-US" sz="1800" i="1" dirty="0">
                <a:solidFill>
                  <a:srgbClr val="33CC33"/>
                </a:solidFill>
                <a:ea typeface="ＭＳ Ｐゴシック" pitchFamily="34" charset="-128"/>
              </a:rPr>
              <a:t># Update field values</a:t>
            </a:r>
          </a:p>
          <a:p>
            <a:pPr eaLnBrk="1" hangingPunct="1">
              <a:lnSpc>
                <a:spcPct val="90000"/>
              </a:lnSpc>
              <a:defRPr/>
            </a:pPr>
            <a:r>
              <a:rPr lang="en-US" sz="2400" dirty="0">
                <a:ea typeface="ＭＳ Ｐゴシック" pitchFamily="34" charset="-128"/>
              </a:rPr>
              <a:t>Use </a:t>
            </a:r>
            <a:r>
              <a:rPr lang="en-US" sz="2400" dirty="0" err="1">
                <a:solidFill>
                  <a:srgbClr val="0000FF"/>
                </a:solidFill>
                <a:ea typeface="ＭＳ Ｐゴシック" pitchFamily="34" charset="-128"/>
              </a:rPr>
              <a:t>elif</a:t>
            </a:r>
            <a:r>
              <a:rPr lang="en-US" sz="2400" dirty="0">
                <a:solidFill>
                  <a:srgbClr val="0000FF"/>
                </a:solidFill>
                <a:ea typeface="ＭＳ Ｐゴシック" pitchFamily="34" charset="-128"/>
              </a:rPr>
              <a:t> </a:t>
            </a:r>
            <a:r>
              <a:rPr lang="en-US" sz="2400" dirty="0">
                <a:ea typeface="ＭＳ Ｐゴシック" pitchFamily="34" charset="-128"/>
              </a:rPr>
              <a:t>to check another conditional statement. Follows </a:t>
            </a:r>
            <a:r>
              <a:rPr lang="en-US" sz="2400" dirty="0">
                <a:solidFill>
                  <a:srgbClr val="0000FF"/>
                </a:solidFill>
                <a:ea typeface="ＭＳ Ｐゴシック" pitchFamily="34" charset="-128"/>
              </a:rPr>
              <a:t>if</a:t>
            </a:r>
            <a:r>
              <a:rPr lang="en-US" sz="2400" dirty="0">
                <a:ea typeface="ＭＳ Ｐゴシック" pitchFamily="34" charset="-128"/>
              </a:rPr>
              <a:t> or </a:t>
            </a:r>
            <a:r>
              <a:rPr lang="en-US" sz="2400" dirty="0" err="1">
                <a:solidFill>
                  <a:srgbClr val="0000FF"/>
                </a:solidFill>
                <a:ea typeface="ＭＳ Ｐゴシック" pitchFamily="34" charset="-128"/>
              </a:rPr>
              <a:t>elif</a:t>
            </a:r>
            <a:r>
              <a:rPr lang="en-US" sz="2400" dirty="0">
                <a:ea typeface="ＭＳ Ｐゴシック" pitchFamily="34" charset="-128"/>
              </a:rPr>
              <a:t> block.</a:t>
            </a:r>
          </a:p>
          <a:p>
            <a:pPr eaLnBrk="1" hangingPunct="1">
              <a:lnSpc>
                <a:spcPct val="90000"/>
              </a:lnSpc>
              <a:defRPr/>
            </a:pPr>
            <a:r>
              <a:rPr lang="en-US" sz="2400" dirty="0">
                <a:ea typeface="ＭＳ Ｐゴシック" pitchFamily="34" charset="-128"/>
              </a:rPr>
              <a:t>Use </a:t>
            </a:r>
            <a:r>
              <a:rPr lang="en-US" sz="2400" dirty="0">
                <a:solidFill>
                  <a:srgbClr val="0000FF"/>
                </a:solidFill>
                <a:ea typeface="ＭＳ Ｐゴシック" pitchFamily="34" charset="-128"/>
              </a:rPr>
              <a:t>else</a:t>
            </a:r>
            <a:r>
              <a:rPr lang="en-US" sz="2400" dirty="0">
                <a:ea typeface="ＭＳ Ｐゴシック" pitchFamily="34" charset="-128"/>
              </a:rPr>
              <a:t> to enact a default action. If none of the previous conditions are true, do what I say. Follows </a:t>
            </a:r>
            <a:r>
              <a:rPr lang="en-US" sz="2400" dirty="0">
                <a:solidFill>
                  <a:srgbClr val="0000FF"/>
                </a:solidFill>
                <a:ea typeface="ＭＳ Ｐゴシック" pitchFamily="34" charset="-128"/>
              </a:rPr>
              <a:t>if</a:t>
            </a:r>
            <a:r>
              <a:rPr lang="en-US" sz="2400" dirty="0">
                <a:ea typeface="ＭＳ Ｐゴシック" pitchFamily="34" charset="-128"/>
              </a:rPr>
              <a:t> or </a:t>
            </a:r>
            <a:r>
              <a:rPr lang="en-US" sz="2400" dirty="0" err="1">
                <a:solidFill>
                  <a:srgbClr val="0000FF"/>
                </a:solidFill>
                <a:ea typeface="ＭＳ Ｐゴシック" pitchFamily="34" charset="-128"/>
              </a:rPr>
              <a:t>elif</a:t>
            </a:r>
            <a:r>
              <a:rPr lang="en-US" sz="2400" dirty="0">
                <a:ea typeface="ＭＳ Ｐゴシック" pitchFamily="34" charset="-128"/>
              </a:rPr>
              <a:t> block.</a:t>
            </a:r>
            <a:endParaRPr lang="en-US" sz="2800" dirty="0">
              <a:ea typeface="ＭＳ Ｐゴシック" pitchFamily="34" charset="-128"/>
            </a:endParaRPr>
          </a:p>
          <a:p>
            <a:pPr lvl="1" eaLnBrk="1" hangingPunct="1">
              <a:lnSpc>
                <a:spcPct val="90000"/>
              </a:lnSpc>
              <a:defRPr/>
            </a:pPr>
            <a:r>
              <a:rPr lang="en-US" sz="2400" dirty="0">
                <a:ea typeface="ＭＳ Ｐゴシック" pitchFamily="34" charset="-128"/>
              </a:rPr>
              <a:t> 		     </a:t>
            </a:r>
            <a:r>
              <a:rPr lang="en-US" sz="2000" dirty="0">
                <a:solidFill>
                  <a:srgbClr val="0000FF"/>
                </a:solidFill>
                <a:ea typeface="ＭＳ Ｐゴシック" pitchFamily="34" charset="-128"/>
              </a:rPr>
              <a:t>if</a:t>
            </a:r>
            <a:r>
              <a:rPr lang="en-US" sz="2000" dirty="0">
                <a:ea typeface="ＭＳ Ｐゴシック" pitchFamily="34" charset="-128"/>
              </a:rPr>
              <a:t> </a:t>
            </a:r>
            <a:r>
              <a:rPr lang="en-US" sz="2000" dirty="0" err="1">
                <a:ea typeface="ＭＳ Ｐゴシック" pitchFamily="34" charset="-128"/>
              </a:rPr>
              <a:t>shapeType</a:t>
            </a:r>
            <a:r>
              <a:rPr lang="en-US" sz="2000" dirty="0">
                <a:ea typeface="ＭＳ Ｐゴシック" pitchFamily="34" charset="-128"/>
              </a:rPr>
              <a:t> == </a:t>
            </a:r>
            <a:r>
              <a:rPr lang="ja-JP" altLang="en-US" sz="2000" dirty="0">
                <a:ea typeface="ＭＳ Ｐゴシック" pitchFamily="34" charset="-128"/>
              </a:rPr>
              <a:t>‘</a:t>
            </a:r>
            <a:r>
              <a:rPr lang="en-US" altLang="ja-JP" sz="2000" dirty="0">
                <a:ea typeface="ＭＳ Ｐゴシック" pitchFamily="34" charset="-128"/>
              </a:rPr>
              <a:t>polygon</a:t>
            </a:r>
            <a:r>
              <a:rPr lang="ja-JP" altLang="en-US" sz="2000" dirty="0">
                <a:ea typeface="ＭＳ Ｐゴシック" pitchFamily="34" charset="-128"/>
              </a:rPr>
              <a:t>’</a:t>
            </a:r>
            <a:r>
              <a:rPr lang="en-US" altLang="ja-JP" sz="2000" dirty="0">
                <a:ea typeface="ＭＳ Ｐゴシック" pitchFamily="34" charset="-128"/>
              </a:rPr>
              <a:t>:</a:t>
            </a:r>
          </a:p>
          <a:p>
            <a:pPr lvl="3" eaLnBrk="1" hangingPunct="1">
              <a:lnSpc>
                <a:spcPct val="90000"/>
              </a:lnSpc>
              <a:buFontTx/>
              <a:buNone/>
              <a:defRPr/>
            </a:pPr>
            <a:r>
              <a:rPr lang="en-US" sz="1800" dirty="0">
                <a:ea typeface="ＭＳ Ｐゴシック" pitchFamily="34" charset="-128"/>
              </a:rPr>
              <a:t>    </a:t>
            </a:r>
            <a:r>
              <a:rPr lang="en-US" sz="1800" b="1" dirty="0">
                <a:solidFill>
                  <a:srgbClr val="3333FF"/>
                </a:solidFill>
                <a:ea typeface="ＭＳ Ｐゴシック" pitchFamily="34" charset="-128"/>
              </a:rPr>
              <a:t>print</a:t>
            </a:r>
            <a:r>
              <a:rPr lang="en-US" sz="1800" dirty="0">
                <a:ea typeface="ＭＳ Ｐゴシック" pitchFamily="34" charset="-128"/>
              </a:rPr>
              <a:t> </a:t>
            </a:r>
            <a:r>
              <a:rPr lang="en-US" altLang="ja-JP" sz="1800" dirty="0">
                <a:ea typeface="ＭＳ Ｐゴシック" pitchFamily="34" charset="-128"/>
              </a:rPr>
              <a:t>'Shape is polygon'</a:t>
            </a:r>
          </a:p>
          <a:p>
            <a:pPr lvl="3" eaLnBrk="1" hangingPunct="1">
              <a:lnSpc>
                <a:spcPct val="90000"/>
              </a:lnSpc>
              <a:buFontTx/>
              <a:buNone/>
              <a:defRPr/>
            </a:pPr>
            <a:r>
              <a:rPr lang="en-US" sz="1800" b="1" dirty="0" err="1">
                <a:solidFill>
                  <a:srgbClr val="0000FF"/>
                </a:solidFill>
                <a:ea typeface="ＭＳ Ｐゴシック" pitchFamily="34" charset="-128"/>
              </a:rPr>
              <a:t>elif</a:t>
            </a:r>
            <a:r>
              <a:rPr lang="en-US" sz="1800" dirty="0">
                <a:ea typeface="ＭＳ Ｐゴシック" pitchFamily="34" charset="-128"/>
              </a:rPr>
              <a:t> </a:t>
            </a:r>
            <a:r>
              <a:rPr lang="en-US" sz="1800" dirty="0" err="1">
                <a:ea typeface="ＭＳ Ｐゴシック" pitchFamily="34" charset="-128"/>
              </a:rPr>
              <a:t>shapeType</a:t>
            </a:r>
            <a:r>
              <a:rPr lang="en-US" sz="1800" dirty="0">
                <a:ea typeface="ＭＳ Ｐゴシック" pitchFamily="34" charset="-128"/>
              </a:rPr>
              <a:t> == </a:t>
            </a:r>
            <a:r>
              <a:rPr lang="ja-JP" altLang="en-US" sz="1800" dirty="0">
                <a:ea typeface="ＭＳ Ｐゴシック" pitchFamily="34" charset="-128"/>
              </a:rPr>
              <a:t>‘</a:t>
            </a:r>
            <a:r>
              <a:rPr lang="en-US" altLang="ja-JP" sz="1800" dirty="0">
                <a:ea typeface="ＭＳ Ｐゴシック" pitchFamily="34" charset="-128"/>
              </a:rPr>
              <a:t>line</a:t>
            </a:r>
            <a:r>
              <a:rPr lang="ja-JP" altLang="en-US" sz="1800" dirty="0">
                <a:ea typeface="ＭＳ Ｐゴシック" pitchFamily="34" charset="-128"/>
              </a:rPr>
              <a:t>’</a:t>
            </a:r>
            <a:r>
              <a:rPr lang="en-US" altLang="ja-JP" sz="1800" dirty="0">
                <a:ea typeface="ＭＳ Ｐゴシック" pitchFamily="34" charset="-128"/>
              </a:rPr>
              <a:t>:</a:t>
            </a:r>
          </a:p>
          <a:p>
            <a:pPr lvl="3" eaLnBrk="1" hangingPunct="1">
              <a:lnSpc>
                <a:spcPct val="90000"/>
              </a:lnSpc>
              <a:buFontTx/>
              <a:buNone/>
              <a:defRPr/>
            </a:pPr>
            <a:r>
              <a:rPr lang="en-US" sz="1800" dirty="0">
                <a:ea typeface="ＭＳ Ｐゴシック" pitchFamily="34" charset="-128"/>
              </a:rPr>
              <a:t>    </a:t>
            </a:r>
            <a:r>
              <a:rPr lang="en-US" sz="1800" b="1" dirty="0">
                <a:solidFill>
                  <a:srgbClr val="3333FF"/>
                </a:solidFill>
                <a:ea typeface="ＭＳ Ｐゴシック" pitchFamily="34" charset="-128"/>
              </a:rPr>
              <a:t>print</a:t>
            </a:r>
            <a:r>
              <a:rPr lang="en-US" sz="1800" dirty="0">
                <a:ea typeface="ＭＳ Ｐゴシック" pitchFamily="34" charset="-128"/>
              </a:rPr>
              <a:t> </a:t>
            </a:r>
            <a:r>
              <a:rPr lang="en-US" altLang="ja-JP" sz="1800" dirty="0">
                <a:ea typeface="ＭＳ Ｐゴシック" pitchFamily="34" charset="-128"/>
              </a:rPr>
              <a:t>'Shape is line'</a:t>
            </a:r>
          </a:p>
          <a:p>
            <a:pPr lvl="2" eaLnBrk="1" hangingPunct="1">
              <a:lnSpc>
                <a:spcPct val="90000"/>
              </a:lnSpc>
              <a:buFontTx/>
              <a:buNone/>
              <a:defRPr/>
            </a:pPr>
            <a:r>
              <a:rPr lang="en-US" sz="1800" dirty="0">
                <a:solidFill>
                  <a:srgbClr val="0000FF"/>
                </a:solidFill>
                <a:ea typeface="ＭＳ Ｐゴシック" pitchFamily="34" charset="-128"/>
              </a:rPr>
              <a:t>       </a:t>
            </a:r>
            <a:r>
              <a:rPr lang="en-US" sz="1800" b="1" dirty="0">
                <a:solidFill>
                  <a:srgbClr val="0000FF"/>
                </a:solidFill>
                <a:ea typeface="ＭＳ Ｐゴシック" pitchFamily="34" charset="-128"/>
              </a:rPr>
              <a:t>else</a:t>
            </a:r>
            <a:r>
              <a:rPr lang="en-US" sz="1800" dirty="0">
                <a:ea typeface="ＭＳ Ｐゴシック" pitchFamily="34" charset="-128"/>
              </a:rPr>
              <a:t>:</a:t>
            </a:r>
            <a:r>
              <a:rPr lang="en-US" sz="2000" dirty="0">
                <a:solidFill>
                  <a:srgbClr val="0000FF"/>
                </a:solidFill>
                <a:ea typeface="ＭＳ Ｐゴシック" pitchFamily="34" charset="-128"/>
              </a:rPr>
              <a:t> </a:t>
            </a:r>
          </a:p>
          <a:p>
            <a:pPr lvl="3" eaLnBrk="1" hangingPunct="1">
              <a:lnSpc>
                <a:spcPct val="90000"/>
              </a:lnSpc>
              <a:buFontTx/>
              <a:buNone/>
              <a:defRPr/>
            </a:pPr>
            <a:r>
              <a:rPr lang="en-US" sz="1800" dirty="0">
                <a:ea typeface="ＭＳ Ｐゴシック" pitchFamily="34" charset="-128"/>
              </a:rPr>
              <a:t>    </a:t>
            </a:r>
            <a:r>
              <a:rPr lang="en-US" sz="1800" b="1" dirty="0">
                <a:solidFill>
                  <a:srgbClr val="3333FF"/>
                </a:solidFill>
                <a:ea typeface="ＭＳ Ｐゴシック" pitchFamily="34" charset="-128"/>
              </a:rPr>
              <a:t>print</a:t>
            </a:r>
            <a:r>
              <a:rPr lang="en-US" sz="1800" dirty="0">
                <a:ea typeface="ＭＳ Ｐゴシック" pitchFamily="34" charset="-128"/>
              </a:rPr>
              <a:t> </a:t>
            </a:r>
            <a:r>
              <a:rPr lang="en-US" altLang="ja-JP" sz="1800" dirty="0">
                <a:ea typeface="ＭＳ Ｐゴシック" pitchFamily="34" charset="-128"/>
              </a:rPr>
              <a:t>'Shape is not line or polygon'</a:t>
            </a:r>
            <a:endParaRPr lang="en-US" sz="1800" dirty="0">
              <a:ea typeface="ＭＳ Ｐゴシック"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a:extLst>
              <a:ext uri="{FF2B5EF4-FFF2-40B4-BE49-F238E27FC236}">
                <a16:creationId xmlns:a16="http://schemas.microsoft.com/office/drawing/2014/main" id="{78ABCEC6-BA64-18B2-A387-E80BF218185D}"/>
              </a:ext>
            </a:extLst>
          </p:cNvPr>
          <p:cNvSpPr>
            <a:spLocks noGrp="1" noChangeArrowheads="1"/>
          </p:cNvSpPr>
          <p:nvPr>
            <p:ph type="title"/>
          </p:nvPr>
        </p:nvSpPr>
        <p:spPr/>
        <p:txBody>
          <a:bodyPr/>
          <a:lstStyle/>
          <a:p>
            <a:pPr eaLnBrk="1" hangingPunct="1">
              <a:defRPr/>
            </a:pPr>
            <a:r>
              <a:rPr lang="en-US" sz="3600">
                <a:ea typeface="ＭＳ Ｐゴシック" pitchFamily="34" charset="-128"/>
              </a:rPr>
              <a:t>Polygon to raster</a:t>
            </a:r>
          </a:p>
        </p:txBody>
      </p:sp>
      <p:sp>
        <p:nvSpPr>
          <p:cNvPr id="30724" name="Rectangle 3">
            <a:extLst>
              <a:ext uri="{FF2B5EF4-FFF2-40B4-BE49-F238E27FC236}">
                <a16:creationId xmlns:a16="http://schemas.microsoft.com/office/drawing/2014/main" id="{CFDE90BE-0D90-3547-A2AE-90646499AD3B}"/>
              </a:ext>
            </a:extLst>
          </p:cNvPr>
          <p:cNvSpPr>
            <a:spLocks noGrp="1" noChangeArrowheads="1"/>
          </p:cNvSpPr>
          <p:nvPr>
            <p:ph idx="1"/>
          </p:nvPr>
        </p:nvSpPr>
        <p:spPr/>
        <p:txBody>
          <a:bodyPr/>
          <a:lstStyle/>
          <a:p>
            <a:pPr eaLnBrk="1" hangingPunct="1">
              <a:defRPr/>
            </a:pPr>
            <a:r>
              <a:rPr lang="en-US" sz="1800" i="1">
                <a:ea typeface="ＭＳ Ｐゴシック" pitchFamily="34" charset="-128"/>
              </a:rPr>
              <a:t>Purpose: </a:t>
            </a:r>
            <a:r>
              <a:rPr lang="en-US" sz="1800">
                <a:ea typeface="ＭＳ Ｐゴシック" pitchFamily="34" charset="-128"/>
              </a:rPr>
              <a:t>If the given input is a polygon shapefile, perform polygon to raster conversion using the given field to assign raster values, otherwise inform the user that the conversion did not occur.</a:t>
            </a:r>
          </a:p>
          <a:p>
            <a:pPr eaLnBrk="1" hangingPunct="1">
              <a:buFontTx/>
              <a:buNone/>
              <a:defRPr/>
            </a:pPr>
            <a:endParaRPr lang="en-US" sz="1800">
              <a:ea typeface="ＭＳ Ｐゴシック" pitchFamily="34" charset="-128"/>
            </a:endParaRPr>
          </a:p>
          <a:p>
            <a:pPr eaLnBrk="1" hangingPunct="1">
              <a:buFontTx/>
              <a:buNone/>
              <a:defRPr/>
            </a:pPr>
            <a:endParaRPr lang="en-US" sz="1800">
              <a:ea typeface="ＭＳ Ｐゴシック" pitchFamily="34" charset="-128"/>
            </a:endParaRPr>
          </a:p>
          <a:p>
            <a:pPr eaLnBrk="1" hangingPunct="1">
              <a:buFontTx/>
              <a:buNone/>
              <a:defRPr/>
            </a:pPr>
            <a:endParaRPr lang="en-US" sz="1800">
              <a:ea typeface="ＭＳ Ｐゴシック" pitchFamily="34" charset="-128"/>
            </a:endParaRPr>
          </a:p>
          <a:p>
            <a:pPr eaLnBrk="1" hangingPunct="1">
              <a:buFontTx/>
              <a:buNone/>
              <a:defRPr/>
            </a:pPr>
            <a:endParaRPr lang="en-US" sz="1800">
              <a:ea typeface="ＭＳ Ｐゴシック" pitchFamily="34" charset="-128"/>
            </a:endParaRPr>
          </a:p>
          <a:p>
            <a:pPr eaLnBrk="1" hangingPunct="1">
              <a:buFontTx/>
              <a:buNone/>
              <a:defRPr/>
            </a:pPr>
            <a:endParaRPr lang="en-US" sz="1800">
              <a:ea typeface="ＭＳ Ｐゴシック" pitchFamily="34" charset="-128"/>
            </a:endParaRPr>
          </a:p>
          <a:p>
            <a:pPr eaLnBrk="1" hangingPunct="1">
              <a:buFontTx/>
              <a:buNone/>
              <a:defRPr/>
            </a:pPr>
            <a:endParaRPr lang="en-US" sz="1800">
              <a:ea typeface="ＭＳ Ｐゴシック" pitchFamily="34" charset="-128"/>
            </a:endParaRPr>
          </a:p>
          <a:p>
            <a:pPr eaLnBrk="1" hangingPunct="1">
              <a:buFontTx/>
              <a:buNone/>
              <a:defRPr/>
            </a:pPr>
            <a:endParaRPr lang="en-US" sz="1800">
              <a:ea typeface="ＭＳ Ｐゴシック" pitchFamily="34" charset="-128"/>
            </a:endParaRPr>
          </a:p>
          <a:p>
            <a:pPr eaLnBrk="1" hangingPunct="1">
              <a:defRPr/>
            </a:pPr>
            <a:r>
              <a:rPr lang="en-US" sz="1800">
                <a:ea typeface="ＭＳ Ｐゴシック" pitchFamily="34" charset="-128"/>
              </a:rPr>
              <a:t>What will happen if the input file is…</a:t>
            </a:r>
          </a:p>
          <a:p>
            <a:pPr lvl="1" eaLnBrk="1" hangingPunct="1">
              <a:defRPr/>
            </a:pPr>
            <a:r>
              <a:rPr lang="en-US" sz="1400">
                <a:ea typeface="ＭＳ Ｐゴシック" pitchFamily="34" charset="-128"/>
              </a:rPr>
              <a:t>a polygon shapefile?</a:t>
            </a:r>
          </a:p>
          <a:p>
            <a:pPr lvl="1" eaLnBrk="1" hangingPunct="1">
              <a:defRPr/>
            </a:pPr>
            <a:r>
              <a:rPr lang="en-US" sz="1400">
                <a:ea typeface="ＭＳ Ｐゴシック" pitchFamily="34" charset="-128"/>
              </a:rPr>
              <a:t>	convert the data to raster (</a:t>
            </a:r>
            <a:r>
              <a:rPr lang="en-US" sz="1400" b="1">
                <a:ea typeface="ＭＳ Ｐゴシック" pitchFamily="34" charset="-128"/>
              </a:rPr>
              <a:t>success</a:t>
            </a:r>
            <a:r>
              <a:rPr lang="en-US" sz="1400">
                <a:ea typeface="ＭＳ Ｐゴシック" pitchFamily="34" charset="-128"/>
              </a:rPr>
              <a:t>)</a:t>
            </a:r>
          </a:p>
          <a:p>
            <a:pPr lvl="1" eaLnBrk="1" hangingPunct="1">
              <a:defRPr/>
            </a:pPr>
            <a:r>
              <a:rPr lang="en-US" sz="1400">
                <a:ea typeface="ＭＳ Ｐゴシック" pitchFamily="34" charset="-128"/>
              </a:rPr>
              <a:t>a point shapefile?</a:t>
            </a:r>
          </a:p>
          <a:p>
            <a:pPr lvl="1" eaLnBrk="1" hangingPunct="1">
              <a:defRPr/>
            </a:pPr>
            <a:r>
              <a:rPr lang="en-US" sz="1400">
                <a:ea typeface="ＭＳ Ｐゴシック" pitchFamily="34" charset="-128"/>
              </a:rPr>
              <a:t>	attempt to convert the data to raster, but will </a:t>
            </a:r>
            <a:r>
              <a:rPr lang="en-US" sz="1400" b="1">
                <a:ea typeface="ＭＳ Ｐゴシック" pitchFamily="34" charset="-128"/>
              </a:rPr>
              <a:t>fail</a:t>
            </a:r>
            <a:r>
              <a:rPr lang="en-US" sz="1400">
                <a:ea typeface="ＭＳ Ｐゴシック" pitchFamily="34" charset="-128"/>
              </a:rPr>
              <a:t>, since it</a:t>
            </a:r>
            <a:r>
              <a:rPr lang="ja-JP" altLang="en-US" sz="1400">
                <a:ea typeface="ＭＳ Ｐゴシック" pitchFamily="34" charset="-128"/>
              </a:rPr>
              <a:t>’</a:t>
            </a:r>
            <a:r>
              <a:rPr lang="en-US" altLang="ja-JP" sz="1400">
                <a:ea typeface="ＭＳ Ｐゴシック" pitchFamily="34" charset="-128"/>
              </a:rPr>
              <a:t>s not polygon input but it is a shapefile</a:t>
            </a:r>
          </a:p>
          <a:p>
            <a:pPr lvl="1" eaLnBrk="1" hangingPunct="1">
              <a:defRPr/>
            </a:pPr>
            <a:r>
              <a:rPr lang="en-US" sz="1400">
                <a:ea typeface="ＭＳ Ｐゴシック" pitchFamily="34" charset="-128"/>
              </a:rPr>
              <a:t>a raster file?</a:t>
            </a:r>
          </a:p>
          <a:p>
            <a:pPr lvl="1" eaLnBrk="1" hangingPunct="1">
              <a:defRPr/>
            </a:pPr>
            <a:r>
              <a:rPr lang="en-US" sz="1400">
                <a:ea typeface="ＭＳ Ｐゴシック" pitchFamily="34" charset="-128"/>
              </a:rPr>
              <a:t>      attempt to check the geometry of the inputfile and </a:t>
            </a:r>
            <a:r>
              <a:rPr lang="en-US" sz="1400" b="1">
                <a:ea typeface="ＭＳ Ｐゴシック" pitchFamily="34" charset="-128"/>
              </a:rPr>
              <a:t>fail</a:t>
            </a:r>
            <a:r>
              <a:rPr lang="en-US" sz="1400">
                <a:ea typeface="ＭＳ Ｐゴシック" pitchFamily="34" charset="-128"/>
              </a:rPr>
              <a:t>, since raster files don’</a:t>
            </a:r>
            <a:r>
              <a:rPr lang="en-US" altLang="ja-JP" sz="1400">
                <a:ea typeface="ＭＳ Ｐゴシック" pitchFamily="34" charset="-128"/>
              </a:rPr>
              <a:t>t have a geometry</a:t>
            </a:r>
          </a:p>
          <a:p>
            <a:pPr eaLnBrk="1" hangingPunct="1">
              <a:defRPr/>
            </a:pPr>
            <a:r>
              <a:rPr lang="en-US" sz="1800">
                <a:ea typeface="ＭＳ Ｐゴシック" pitchFamily="34" charset="-128"/>
              </a:rPr>
              <a:t>When does it give a warning? </a:t>
            </a:r>
          </a:p>
          <a:p>
            <a:pPr lvl="1" eaLnBrk="1" hangingPunct="1">
              <a:buFont typeface="Arial" pitchFamily="34" charset="0"/>
              <a:buChar char="•"/>
              <a:defRPr/>
            </a:pPr>
            <a:r>
              <a:rPr lang="en-US" sz="1400">
                <a:ea typeface="ＭＳ Ｐゴシック" pitchFamily="34" charset="-128"/>
              </a:rPr>
              <a:t>never</a:t>
            </a:r>
          </a:p>
        </p:txBody>
      </p:sp>
      <p:pic>
        <p:nvPicPr>
          <p:cNvPr id="30726" name="Picture 6">
            <a:extLst>
              <a:ext uri="{FF2B5EF4-FFF2-40B4-BE49-F238E27FC236}">
                <a16:creationId xmlns:a16="http://schemas.microsoft.com/office/drawing/2014/main" id="{0BE17CCB-1F13-AC33-C95C-E4804828F4FC}"/>
              </a:ext>
            </a:extLst>
          </p:cNvPr>
          <p:cNvPicPr>
            <a:picLocks noChangeAspect="1" noChangeArrowheads="1"/>
          </p:cNvPicPr>
          <p:nvPr/>
        </p:nvPicPr>
        <p:blipFill>
          <a:blip r:embed="rId2"/>
          <a:srcRect t="22446" r="44922"/>
          <a:stretch>
            <a:fillRect/>
          </a:stretch>
        </p:blipFill>
        <p:spPr bwMode="auto">
          <a:xfrm>
            <a:off x="609600" y="2081213"/>
            <a:ext cx="4086225" cy="1898650"/>
          </a:xfrm>
          <a:prstGeom prst="rect">
            <a:avLst/>
          </a:prstGeom>
          <a:noFill/>
          <a:ln>
            <a:noFill/>
          </a:ln>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4">
                                            <p:txEl>
                                              <p:pRg st="8" end="8"/>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24">
                                            <p:txEl>
                                              <p:pRg st="9" end="9"/>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724">
                                            <p:txEl>
                                              <p:pRg st="10" end="1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724">
                                            <p:txEl>
                                              <p:pRg st="11" end="1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0724">
                                            <p:txEl>
                                              <p:pRg st="12" end="1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0724">
                                            <p:txEl>
                                              <p:pRg st="13" end="13"/>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0724">
                                            <p:txEl>
                                              <p:pRg st="14" end="14"/>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0724">
                                            <p:txEl>
                                              <p:pRg st="15" end="15"/>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072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a:extLst>
              <a:ext uri="{FF2B5EF4-FFF2-40B4-BE49-F238E27FC236}">
                <a16:creationId xmlns:a16="http://schemas.microsoft.com/office/drawing/2014/main" id="{DCC17DE4-4D97-D7D2-0B26-040F0583ED8C}"/>
              </a:ext>
            </a:extLst>
          </p:cNvPr>
          <p:cNvSpPr>
            <a:spLocks noGrp="1" noChangeArrowheads="1"/>
          </p:cNvSpPr>
          <p:nvPr>
            <p:ph type="title"/>
          </p:nvPr>
        </p:nvSpPr>
        <p:spPr/>
        <p:txBody>
          <a:bodyPr/>
          <a:lstStyle/>
          <a:p>
            <a:pPr eaLnBrk="1" hangingPunct="1">
              <a:defRPr/>
            </a:pPr>
            <a:r>
              <a:rPr lang="en-US" sz="3600">
                <a:ea typeface="ＭＳ Ｐゴシック" pitchFamily="34" charset="-128"/>
              </a:rPr>
              <a:t>Polygon to raster pseudocode corrected</a:t>
            </a:r>
          </a:p>
        </p:txBody>
      </p:sp>
      <p:sp>
        <p:nvSpPr>
          <p:cNvPr id="30724" name="Rectangle 3">
            <a:extLst>
              <a:ext uri="{FF2B5EF4-FFF2-40B4-BE49-F238E27FC236}">
                <a16:creationId xmlns:a16="http://schemas.microsoft.com/office/drawing/2014/main" id="{F8058781-33A3-64A2-D332-1601ACF44EEA}"/>
              </a:ext>
            </a:extLst>
          </p:cNvPr>
          <p:cNvSpPr>
            <a:spLocks noGrp="1" noChangeArrowheads="1"/>
          </p:cNvSpPr>
          <p:nvPr>
            <p:ph idx="1"/>
          </p:nvPr>
        </p:nvSpPr>
        <p:spPr/>
        <p:txBody>
          <a:bodyPr/>
          <a:lstStyle/>
          <a:p>
            <a:pPr marL="0" indent="0" eaLnBrk="1" hangingPunct="1">
              <a:buFontTx/>
              <a:buNone/>
              <a:defRPr/>
            </a:pPr>
            <a:endParaRPr lang="en-US" dirty="0">
              <a:ea typeface="ＭＳ Ｐゴシック" pitchFamily="34" charset="-128"/>
            </a:endParaRPr>
          </a:p>
          <a:p>
            <a:pPr marL="0" indent="0" eaLnBrk="1" hangingPunct="1">
              <a:defRPr/>
            </a:pPr>
            <a:endParaRPr lang="en-US" dirty="0">
              <a:ea typeface="ＭＳ Ｐゴシック" pitchFamily="34" charset="-128"/>
            </a:endParaRPr>
          </a:p>
          <a:p>
            <a:pPr marL="0" indent="0" eaLnBrk="1" hangingPunct="1">
              <a:defRPr/>
            </a:pPr>
            <a:endParaRPr lang="en-US" dirty="0">
              <a:ea typeface="ＭＳ Ｐゴシック" pitchFamily="34" charset="-128"/>
            </a:endParaRPr>
          </a:p>
          <a:p>
            <a:pPr marL="0" indent="0" eaLnBrk="1" hangingPunct="1">
              <a:buFontTx/>
              <a:buNone/>
              <a:defRPr/>
            </a:pPr>
            <a:endParaRPr lang="en-US" sz="1800" dirty="0">
              <a:ea typeface="ＭＳ Ｐゴシック" pitchFamily="34" charset="-128"/>
            </a:endParaRPr>
          </a:p>
          <a:p>
            <a:pPr marL="0" indent="0" eaLnBrk="1" hangingPunct="1">
              <a:buFontTx/>
              <a:buNone/>
              <a:defRPr/>
            </a:pPr>
            <a:endParaRPr lang="en-US" sz="1800" dirty="0">
              <a:ea typeface="ＭＳ Ｐゴシック" pitchFamily="34" charset="-128"/>
            </a:endParaRPr>
          </a:p>
          <a:p>
            <a:pPr marL="0" indent="0" eaLnBrk="1" hangingPunct="1">
              <a:defRPr/>
            </a:pPr>
            <a:r>
              <a:rPr lang="en-US" sz="2800" dirty="0">
                <a:ea typeface="ＭＳ Ｐゴシック" pitchFamily="34" charset="-128"/>
              </a:rPr>
              <a:t>Instead of else if, use a compound conditional</a:t>
            </a:r>
          </a:p>
          <a:p>
            <a:pPr marL="0" indent="0" eaLnBrk="1" hangingPunct="1">
              <a:buFontTx/>
              <a:buNone/>
              <a:defRPr/>
            </a:pPr>
            <a:r>
              <a:rPr lang="en-US" sz="2000" dirty="0">
                <a:ea typeface="ＭＳ Ｐゴシック" pitchFamily="34" charset="-128"/>
              </a:rPr>
              <a:t>IF input file is a shapefile AND input file geometry is polygon THEN</a:t>
            </a:r>
            <a:br>
              <a:rPr lang="en-US" sz="2000" dirty="0">
                <a:ea typeface="ＭＳ Ｐゴシック" pitchFamily="34" charset="-128"/>
              </a:rPr>
            </a:br>
            <a:r>
              <a:rPr lang="en-US" sz="2000" dirty="0">
                <a:ea typeface="ＭＳ Ｐゴシック" pitchFamily="34" charset="-128"/>
              </a:rPr>
              <a:t>        CALL convert polygon to raster using field to assign raster values.</a:t>
            </a:r>
          </a:p>
          <a:p>
            <a:pPr marL="0" indent="0" eaLnBrk="1" hangingPunct="1">
              <a:buFontTx/>
              <a:buNone/>
              <a:defRPr/>
            </a:pPr>
            <a:r>
              <a:rPr lang="en-US" sz="2000" dirty="0">
                <a:ea typeface="ＭＳ Ｐゴシック" pitchFamily="34" charset="-128"/>
              </a:rPr>
              <a:t>ELSE</a:t>
            </a:r>
            <a:br>
              <a:rPr lang="en-US" sz="2000" dirty="0">
                <a:ea typeface="ＭＳ Ｐゴシック" pitchFamily="34" charset="-128"/>
              </a:rPr>
            </a:br>
            <a:r>
              <a:rPr lang="en-US" sz="2000" dirty="0">
                <a:ea typeface="ＭＳ Ｐゴシック" pitchFamily="34" charset="-128"/>
              </a:rPr>
              <a:t>        PRINT Warning: Conversion not performed.</a:t>
            </a:r>
            <a:br>
              <a:rPr lang="en-US" sz="2000" dirty="0">
                <a:ea typeface="ＭＳ Ｐゴシック" pitchFamily="34" charset="-128"/>
              </a:rPr>
            </a:br>
            <a:r>
              <a:rPr lang="en-US" sz="2000" dirty="0">
                <a:ea typeface="ＭＳ Ｐゴシック" pitchFamily="34" charset="-128"/>
              </a:rPr>
              <a:t>        PRINT Input file data type</a:t>
            </a:r>
          </a:p>
          <a:p>
            <a:pPr marL="0" indent="0" eaLnBrk="1" hangingPunct="1">
              <a:buFontTx/>
              <a:buNone/>
              <a:defRPr/>
            </a:pPr>
            <a:endParaRPr lang="en-US" sz="2000" dirty="0">
              <a:ea typeface="ＭＳ Ｐゴシック" pitchFamily="34" charset="-128"/>
            </a:endParaRPr>
          </a:p>
          <a:p>
            <a:pPr marL="0" indent="0" eaLnBrk="1" hangingPunct="1">
              <a:buFontTx/>
              <a:buNone/>
              <a:defRPr/>
            </a:pPr>
            <a:r>
              <a:rPr lang="en-US" sz="4000" dirty="0">
                <a:solidFill>
                  <a:srgbClr val="FF0000"/>
                </a:solidFill>
                <a:ea typeface="ＭＳ Ｐゴシック" pitchFamily="34" charset="-128"/>
              </a:rPr>
              <a:t>Moral:  TEST ALL CONDITIONS</a:t>
            </a:r>
            <a:endParaRPr lang="en-US" sz="2000" dirty="0">
              <a:ea typeface="ＭＳ Ｐゴシック" pitchFamily="34" charset="-128"/>
            </a:endParaRPr>
          </a:p>
          <a:p>
            <a:pPr marL="0" indent="0" eaLnBrk="1" hangingPunct="1">
              <a:buFontTx/>
              <a:buNone/>
              <a:defRPr/>
            </a:pPr>
            <a:endParaRPr lang="en-US" sz="2000" dirty="0">
              <a:ea typeface="ＭＳ Ｐゴシック" pitchFamily="34" charset="-128"/>
            </a:endParaRPr>
          </a:p>
          <a:p>
            <a:pPr marL="0" indent="0" eaLnBrk="1" hangingPunct="1">
              <a:defRPr/>
            </a:pPr>
            <a:endParaRPr lang="en-US" sz="1800" dirty="0">
              <a:ea typeface="ＭＳ Ｐゴシック" pitchFamily="34" charset="-128"/>
            </a:endParaRPr>
          </a:p>
        </p:txBody>
      </p:sp>
      <p:pic>
        <p:nvPicPr>
          <p:cNvPr id="30725" name="Picture 6">
            <a:extLst>
              <a:ext uri="{FF2B5EF4-FFF2-40B4-BE49-F238E27FC236}">
                <a16:creationId xmlns:a16="http://schemas.microsoft.com/office/drawing/2014/main" id="{18D50EC1-A0D9-DF93-47D1-F8EADE4F24FC}"/>
              </a:ext>
            </a:extLst>
          </p:cNvPr>
          <p:cNvPicPr>
            <a:picLocks noChangeAspect="1" noChangeArrowheads="1"/>
          </p:cNvPicPr>
          <p:nvPr/>
        </p:nvPicPr>
        <p:blipFill>
          <a:blip r:embed="rId2"/>
          <a:srcRect/>
          <a:stretch>
            <a:fillRect/>
          </a:stretch>
        </p:blipFill>
        <p:spPr bwMode="auto">
          <a:xfrm>
            <a:off x="309563" y="838200"/>
            <a:ext cx="7419975" cy="2447925"/>
          </a:xfrm>
          <a:prstGeom prst="rect">
            <a:avLst/>
          </a:prstGeom>
          <a:noFill/>
          <a:ln>
            <a:noFill/>
          </a:ln>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4">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4">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2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a:extLst>
              <a:ext uri="{FF2B5EF4-FFF2-40B4-BE49-F238E27FC236}">
                <a16:creationId xmlns:a16="http://schemas.microsoft.com/office/drawing/2014/main" id="{AABBA14A-60D6-53E0-8ECA-E583AAEE81BB}"/>
              </a:ext>
            </a:extLst>
          </p:cNvPr>
          <p:cNvSpPr>
            <a:spLocks noGrp="1" noChangeArrowheads="1"/>
          </p:cNvSpPr>
          <p:nvPr>
            <p:ph type="title"/>
          </p:nvPr>
        </p:nvSpPr>
        <p:spPr/>
        <p:txBody>
          <a:bodyPr/>
          <a:lstStyle/>
          <a:p>
            <a:pPr eaLnBrk="1" hangingPunct="1">
              <a:defRPr/>
            </a:pPr>
            <a:r>
              <a:rPr lang="en-US" sz="3600">
                <a:ea typeface="ＭＳ Ｐゴシック" pitchFamily="34" charset="-128"/>
              </a:rPr>
              <a:t>Distance converter example</a:t>
            </a:r>
          </a:p>
        </p:txBody>
      </p:sp>
      <p:sp>
        <p:nvSpPr>
          <p:cNvPr id="34820" name="Rectangle 3">
            <a:extLst>
              <a:ext uri="{FF2B5EF4-FFF2-40B4-BE49-F238E27FC236}">
                <a16:creationId xmlns:a16="http://schemas.microsoft.com/office/drawing/2014/main" id="{BF9DFAA6-6077-57B3-AC98-97601B053581}"/>
              </a:ext>
            </a:extLst>
          </p:cNvPr>
          <p:cNvSpPr>
            <a:spLocks noGrp="1" noChangeArrowheads="1"/>
          </p:cNvSpPr>
          <p:nvPr>
            <p:ph idx="1"/>
          </p:nvPr>
        </p:nvSpPr>
        <p:spPr/>
        <p:txBody>
          <a:bodyPr/>
          <a:lstStyle/>
          <a:p>
            <a:pPr eaLnBrk="1" hangingPunct="1">
              <a:lnSpc>
                <a:spcPct val="90000"/>
              </a:lnSpc>
              <a:defRPr/>
            </a:pPr>
            <a:r>
              <a:rPr lang="en-US" sz="2400">
                <a:ea typeface="ＭＳ Ｐゴシック" charset="0"/>
              </a:rPr>
              <a:t>Convert miles to km or km to miles and handle user input of 2, 1, or 0 arguments:  </a:t>
            </a:r>
          </a:p>
          <a:p>
            <a:pPr eaLnBrk="1" hangingPunct="1">
              <a:lnSpc>
                <a:spcPct val="90000"/>
              </a:lnSpc>
              <a:buFontTx/>
              <a:buNone/>
              <a:defRPr/>
            </a:pPr>
            <a:endParaRPr lang="en-US" sz="2400">
              <a:ea typeface="ＭＳ Ｐゴシック" charset="0"/>
            </a:endParaRPr>
          </a:p>
          <a:p>
            <a:pPr eaLnBrk="1" hangingPunct="1">
              <a:lnSpc>
                <a:spcPct val="90000"/>
              </a:lnSpc>
              <a:buFontTx/>
              <a:buNone/>
              <a:defRPr/>
            </a:pPr>
            <a:r>
              <a:rPr lang="en-US" sz="2400">
                <a:ea typeface="ＭＳ Ｐゴシック" charset="0"/>
              </a:rPr>
              <a:t>Arguments: 50 miles</a:t>
            </a:r>
          </a:p>
          <a:p>
            <a:pPr eaLnBrk="1" hangingPunct="1">
              <a:lnSpc>
                <a:spcPct val="90000"/>
              </a:lnSpc>
              <a:buFontTx/>
              <a:buNone/>
              <a:defRPr/>
            </a:pPr>
            <a:r>
              <a:rPr lang="en-US" sz="2400">
                <a:ea typeface="ＭＳ Ｐゴシック" charset="0"/>
              </a:rPr>
              <a:t>&gt;&gt;&gt; </a:t>
            </a:r>
            <a:r>
              <a:rPr lang="en-US" sz="2400">
                <a:solidFill>
                  <a:srgbClr val="009999"/>
                </a:solidFill>
                <a:ea typeface="ＭＳ Ｐゴシック" charset="0"/>
              </a:rPr>
              <a:t>50 miles is equivalent to 80.0 kilometers.</a:t>
            </a:r>
          </a:p>
          <a:p>
            <a:pPr eaLnBrk="1" hangingPunct="1">
              <a:lnSpc>
                <a:spcPct val="90000"/>
              </a:lnSpc>
              <a:buFontTx/>
              <a:buNone/>
              <a:defRPr/>
            </a:pPr>
            <a:endParaRPr lang="en-US" sz="2400">
              <a:ea typeface="ＭＳ Ｐゴシック" charset="0"/>
            </a:endParaRPr>
          </a:p>
          <a:p>
            <a:pPr eaLnBrk="1" hangingPunct="1">
              <a:lnSpc>
                <a:spcPct val="90000"/>
              </a:lnSpc>
              <a:buFontTx/>
              <a:buNone/>
              <a:defRPr/>
            </a:pPr>
            <a:r>
              <a:rPr lang="en-US" sz="2400">
                <a:ea typeface="ＭＳ Ｐゴシック" charset="0"/>
              </a:rPr>
              <a:t>Arguments: 100</a:t>
            </a:r>
          </a:p>
          <a:p>
            <a:pPr eaLnBrk="1" hangingPunct="1">
              <a:lnSpc>
                <a:spcPct val="90000"/>
              </a:lnSpc>
              <a:buFontTx/>
              <a:buNone/>
              <a:defRPr/>
            </a:pPr>
            <a:r>
              <a:rPr lang="en-US" sz="2400">
                <a:ea typeface="ＭＳ Ｐゴシック" charset="0"/>
              </a:rPr>
              <a:t>&gt;&gt;&gt; </a:t>
            </a:r>
            <a:r>
              <a:rPr lang="en-US" sz="2400">
                <a:solidFill>
                  <a:srgbClr val="009999"/>
                </a:solidFill>
                <a:ea typeface="ＭＳ Ｐゴシック" charset="0"/>
              </a:rPr>
              <a:t>Warning: No distance unit provided. Assuming input is in miles.</a:t>
            </a:r>
          </a:p>
          <a:p>
            <a:pPr eaLnBrk="1" hangingPunct="1">
              <a:lnSpc>
                <a:spcPct val="90000"/>
              </a:lnSpc>
              <a:buFontTx/>
              <a:buNone/>
              <a:defRPr/>
            </a:pPr>
            <a:r>
              <a:rPr lang="en-US" sz="2400">
                <a:solidFill>
                  <a:srgbClr val="009999"/>
                </a:solidFill>
                <a:ea typeface="ＭＳ Ｐゴシック" charset="0"/>
              </a:rPr>
              <a:t>100.0 miles is equivalent to 160.0 kilometers.</a:t>
            </a:r>
          </a:p>
          <a:p>
            <a:pPr eaLnBrk="1" hangingPunct="1">
              <a:lnSpc>
                <a:spcPct val="90000"/>
              </a:lnSpc>
              <a:buFontTx/>
              <a:buNone/>
              <a:defRPr/>
            </a:pPr>
            <a:endParaRPr lang="en-US" sz="2400">
              <a:ea typeface="ＭＳ Ｐゴシック" charset="0"/>
            </a:endParaRPr>
          </a:p>
          <a:p>
            <a:pPr eaLnBrk="1" hangingPunct="1">
              <a:lnSpc>
                <a:spcPct val="90000"/>
              </a:lnSpc>
              <a:buFontTx/>
              <a:buNone/>
              <a:defRPr/>
            </a:pPr>
            <a:r>
              <a:rPr lang="en-US" sz="2400">
                <a:ea typeface="ＭＳ Ｐゴシック" charset="0"/>
              </a:rPr>
              <a:t>Arguments:</a:t>
            </a:r>
          </a:p>
          <a:p>
            <a:pPr eaLnBrk="1" hangingPunct="1">
              <a:lnSpc>
                <a:spcPct val="90000"/>
              </a:lnSpc>
              <a:buFontTx/>
              <a:buNone/>
              <a:defRPr/>
            </a:pPr>
            <a:r>
              <a:rPr lang="en-US" sz="2400">
                <a:ea typeface="ＭＳ Ｐゴシック" charset="0"/>
              </a:rPr>
              <a:t>&gt;&gt;&gt; </a:t>
            </a:r>
            <a:r>
              <a:rPr lang="en-US" sz="2400">
                <a:solidFill>
                  <a:srgbClr val="009999"/>
                </a:solidFill>
                <a:ea typeface="ＭＳ Ｐゴシック" charset="0"/>
              </a:rPr>
              <a:t>Usage: &lt;numeric_distance&gt; &lt;distance_unit(miles or km)&gt;</a:t>
            </a:r>
            <a:r>
              <a:rPr lang="en-US" sz="2400">
                <a:ea typeface="ＭＳ Ｐゴシック" charset="0"/>
              </a:rPr>
              <a:t>   </a:t>
            </a:r>
          </a:p>
          <a:p>
            <a:pPr eaLnBrk="1" hangingPunct="1">
              <a:lnSpc>
                <a:spcPct val="90000"/>
              </a:lnSpc>
              <a:buFontTx/>
              <a:buNone/>
              <a:defRPr/>
            </a:pPr>
            <a:endParaRPr lang="en-US" sz="2400">
              <a:ea typeface="ＭＳ Ｐゴシック" charset="0"/>
            </a:endParaRPr>
          </a:p>
        </p:txBody>
      </p:sp>
      <p:pic>
        <p:nvPicPr>
          <p:cNvPr id="34821" name="Picture 4">
            <a:extLst>
              <a:ext uri="{FF2B5EF4-FFF2-40B4-BE49-F238E27FC236}">
                <a16:creationId xmlns:a16="http://schemas.microsoft.com/office/drawing/2014/main" id="{0130C078-75A9-DDE2-745F-9099CB89D444}"/>
              </a:ext>
            </a:extLst>
          </p:cNvPr>
          <p:cNvPicPr>
            <a:picLocks noChangeAspect="1" noChangeArrowheads="1"/>
          </p:cNvPicPr>
          <p:nvPr/>
        </p:nvPicPr>
        <p:blipFill>
          <a:blip r:embed="rId2"/>
          <a:srcRect/>
          <a:stretch>
            <a:fillRect/>
          </a:stretch>
        </p:blipFill>
        <p:spPr bwMode="auto">
          <a:xfrm>
            <a:off x="3581400" y="3200400"/>
            <a:ext cx="3638550" cy="428625"/>
          </a:xfrm>
          <a:prstGeom prst="rect">
            <a:avLst/>
          </a:prstGeom>
          <a:noFill/>
          <a:ln>
            <a:noFill/>
          </a:ln>
          <a:effectLst/>
        </p:spPr>
      </p:pic>
      <p:pic>
        <p:nvPicPr>
          <p:cNvPr id="34822" name="Picture 5">
            <a:extLst>
              <a:ext uri="{FF2B5EF4-FFF2-40B4-BE49-F238E27FC236}">
                <a16:creationId xmlns:a16="http://schemas.microsoft.com/office/drawing/2014/main" id="{8919E680-9A13-3D0B-5111-E996253947F5}"/>
              </a:ext>
            </a:extLst>
          </p:cNvPr>
          <p:cNvPicPr>
            <a:picLocks noChangeAspect="1" noChangeArrowheads="1"/>
          </p:cNvPicPr>
          <p:nvPr/>
        </p:nvPicPr>
        <p:blipFill>
          <a:blip r:embed="rId3"/>
          <a:srcRect/>
          <a:stretch>
            <a:fillRect/>
          </a:stretch>
        </p:blipFill>
        <p:spPr bwMode="auto">
          <a:xfrm>
            <a:off x="3657600" y="4953000"/>
            <a:ext cx="3629025" cy="390525"/>
          </a:xfrm>
          <a:prstGeom prst="rect">
            <a:avLst/>
          </a:prstGeom>
          <a:noFill/>
          <a:ln>
            <a:noFill/>
          </a:ln>
          <a:effectLst/>
        </p:spPr>
      </p:pic>
      <p:pic>
        <p:nvPicPr>
          <p:cNvPr id="34823" name="Picture 6">
            <a:extLst>
              <a:ext uri="{FF2B5EF4-FFF2-40B4-BE49-F238E27FC236}">
                <a16:creationId xmlns:a16="http://schemas.microsoft.com/office/drawing/2014/main" id="{75D0D4E9-130C-3972-E052-1C932ED18678}"/>
              </a:ext>
            </a:extLst>
          </p:cNvPr>
          <p:cNvPicPr>
            <a:picLocks noChangeAspect="1" noChangeArrowheads="1"/>
          </p:cNvPicPr>
          <p:nvPr/>
        </p:nvPicPr>
        <p:blipFill>
          <a:blip r:embed="rId4"/>
          <a:srcRect/>
          <a:stretch>
            <a:fillRect/>
          </a:stretch>
        </p:blipFill>
        <p:spPr bwMode="auto">
          <a:xfrm>
            <a:off x="3581400" y="2057400"/>
            <a:ext cx="3667125" cy="476250"/>
          </a:xfrm>
          <a:prstGeom prst="rect">
            <a:avLst/>
          </a:prstGeom>
          <a:noFill/>
          <a:ln>
            <a:noFill/>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a:extLst>
              <a:ext uri="{FF2B5EF4-FFF2-40B4-BE49-F238E27FC236}">
                <a16:creationId xmlns:a16="http://schemas.microsoft.com/office/drawing/2014/main" id="{4C8BE30D-3A33-9695-E31D-C2EB3E701400}"/>
              </a:ext>
            </a:extLst>
          </p:cNvPr>
          <p:cNvSpPr>
            <a:spLocks noGrp="1" noChangeArrowheads="1"/>
          </p:cNvSpPr>
          <p:nvPr>
            <p:ph type="title"/>
          </p:nvPr>
        </p:nvSpPr>
        <p:spPr/>
        <p:txBody>
          <a:bodyPr/>
          <a:lstStyle/>
          <a:p>
            <a:pPr eaLnBrk="1" hangingPunct="1">
              <a:defRPr/>
            </a:pPr>
            <a:r>
              <a:rPr lang="en-US" sz="3600">
                <a:ea typeface="ＭＳ Ｐゴシック" pitchFamily="34" charset="-128"/>
              </a:rPr>
              <a:t>Distance Conversion Pseudocode</a:t>
            </a:r>
          </a:p>
        </p:txBody>
      </p:sp>
      <p:sp>
        <p:nvSpPr>
          <p:cNvPr id="35844" name="Rectangle 3">
            <a:extLst>
              <a:ext uri="{FF2B5EF4-FFF2-40B4-BE49-F238E27FC236}">
                <a16:creationId xmlns:a16="http://schemas.microsoft.com/office/drawing/2014/main" id="{C72A5E4D-5D39-3B0F-31AD-6FCEE4DFD8BD}"/>
              </a:ext>
            </a:extLst>
          </p:cNvPr>
          <p:cNvSpPr>
            <a:spLocks noGrp="1" noChangeArrowheads="1"/>
          </p:cNvSpPr>
          <p:nvPr>
            <p:ph idx="1"/>
          </p:nvPr>
        </p:nvSpPr>
        <p:spPr/>
        <p:txBody>
          <a:bodyPr/>
          <a:lstStyle/>
          <a:p>
            <a:pPr marL="609600" indent="-609600" eaLnBrk="1" hangingPunct="1">
              <a:lnSpc>
                <a:spcPct val="80000"/>
              </a:lnSpc>
              <a:buFontTx/>
              <a:buNone/>
              <a:defRPr/>
            </a:pPr>
            <a:r>
              <a:rPr lang="en-US" sz="2800" dirty="0">
                <a:ea typeface="ＭＳ Ｐゴシック" pitchFamily="34" charset="-128"/>
              </a:rPr>
              <a:t>GET numeric </a:t>
            </a:r>
            <a:r>
              <a:rPr lang="en-US" sz="2800" dirty="0" err="1">
                <a:ea typeface="ＭＳ Ｐゴシック" pitchFamily="34" charset="-128"/>
              </a:rPr>
              <a:t>dist</a:t>
            </a:r>
            <a:r>
              <a:rPr lang="en-US" sz="2800" dirty="0">
                <a:ea typeface="ＭＳ Ｐゴシック" pitchFamily="34" charset="-128"/>
              </a:rPr>
              <a:t> from </a:t>
            </a:r>
            <a:r>
              <a:rPr lang="en-US" sz="2800" dirty="0" err="1">
                <a:ea typeface="ＭＳ Ｐゴシック" pitchFamily="34" charset="-128"/>
              </a:rPr>
              <a:t>args</a:t>
            </a:r>
            <a:endParaRPr lang="en-US" sz="2800" dirty="0">
              <a:ea typeface="ＭＳ Ｐゴシック" pitchFamily="34" charset="-128"/>
            </a:endParaRPr>
          </a:p>
          <a:p>
            <a:pPr marL="609600" indent="-609600" eaLnBrk="1" hangingPunct="1">
              <a:lnSpc>
                <a:spcPct val="80000"/>
              </a:lnSpc>
              <a:buFontTx/>
              <a:buNone/>
              <a:defRPr/>
            </a:pPr>
            <a:r>
              <a:rPr lang="en-US" sz="2800" dirty="0">
                <a:ea typeface="ＭＳ Ｐゴシック" pitchFamily="34" charset="-128"/>
              </a:rPr>
              <a:t>GET unit from </a:t>
            </a:r>
            <a:r>
              <a:rPr lang="en-US" sz="2800" dirty="0" err="1">
                <a:ea typeface="ＭＳ Ｐゴシック" pitchFamily="34" charset="-128"/>
              </a:rPr>
              <a:t>args</a:t>
            </a:r>
            <a:endParaRPr lang="en-US" sz="2800" dirty="0">
              <a:ea typeface="ＭＳ Ｐゴシック" pitchFamily="34" charset="-128"/>
            </a:endParaRPr>
          </a:p>
          <a:p>
            <a:pPr marL="609600" indent="-609600" eaLnBrk="1" hangingPunct="1">
              <a:lnSpc>
                <a:spcPct val="80000"/>
              </a:lnSpc>
              <a:buFontTx/>
              <a:buNone/>
              <a:defRPr/>
            </a:pPr>
            <a:r>
              <a:rPr lang="en-US" sz="2800" dirty="0">
                <a:ea typeface="ＭＳ Ｐゴシック" pitchFamily="34" charset="-128"/>
              </a:rPr>
              <a:t>IF unit is miles THEN</a:t>
            </a:r>
            <a:br>
              <a:rPr lang="en-US" sz="2800" dirty="0">
                <a:ea typeface="ＭＳ Ｐゴシック" pitchFamily="34" charset="-128"/>
              </a:rPr>
            </a:br>
            <a:r>
              <a:rPr lang="en-US" sz="2800" dirty="0">
                <a:ea typeface="ＭＳ Ｐゴシック" pitchFamily="34" charset="-128"/>
              </a:rPr>
              <a:t>    COMPUTE km</a:t>
            </a:r>
            <a:br>
              <a:rPr lang="en-US" sz="2800" dirty="0">
                <a:ea typeface="ＭＳ Ｐゴシック" pitchFamily="34" charset="-128"/>
              </a:rPr>
            </a:br>
            <a:r>
              <a:rPr lang="en-US" sz="2800" dirty="0">
                <a:ea typeface="ＭＳ Ｐゴシック" pitchFamily="34" charset="-128"/>
              </a:rPr>
              <a:t>    PRINT results</a:t>
            </a:r>
          </a:p>
          <a:p>
            <a:pPr marL="609600" indent="-609600" eaLnBrk="1" hangingPunct="1">
              <a:lnSpc>
                <a:spcPct val="80000"/>
              </a:lnSpc>
              <a:buFontTx/>
              <a:buNone/>
              <a:defRPr/>
            </a:pPr>
            <a:r>
              <a:rPr lang="en-US" sz="2800" dirty="0">
                <a:ea typeface="ＭＳ Ｐゴシック" pitchFamily="34" charset="-128"/>
              </a:rPr>
              <a:t>ELSE</a:t>
            </a:r>
            <a:br>
              <a:rPr lang="en-US" sz="2800" dirty="0">
                <a:ea typeface="ＭＳ Ｐゴシック" pitchFamily="34" charset="-128"/>
              </a:rPr>
            </a:br>
            <a:r>
              <a:rPr lang="en-US" sz="2800" dirty="0">
                <a:ea typeface="ＭＳ Ｐゴシック" pitchFamily="34" charset="-128"/>
              </a:rPr>
              <a:t>    COMPUTE miles</a:t>
            </a:r>
            <a:br>
              <a:rPr lang="en-US" sz="2800" dirty="0">
                <a:ea typeface="ＭＳ Ｐゴシック" pitchFamily="34" charset="-128"/>
              </a:rPr>
            </a:br>
            <a:r>
              <a:rPr lang="en-US" sz="2800" dirty="0">
                <a:ea typeface="ＭＳ Ｐゴシック" pitchFamily="34" charset="-128"/>
              </a:rPr>
              <a:t>    PRINT results</a:t>
            </a:r>
          </a:p>
          <a:p>
            <a:pPr marL="609600" indent="-609600" eaLnBrk="1" hangingPunct="1">
              <a:lnSpc>
                <a:spcPct val="80000"/>
              </a:lnSpc>
              <a:buFontTx/>
              <a:buNone/>
              <a:defRPr/>
            </a:pPr>
            <a:r>
              <a:rPr lang="en-US" sz="2800" dirty="0">
                <a:ea typeface="ＭＳ Ｐゴシック" pitchFamily="34" charset="-128"/>
              </a:rPr>
              <a:t>ENDIF</a:t>
            </a:r>
            <a:br>
              <a:rPr lang="en-US" sz="2800" dirty="0">
                <a:ea typeface="ＭＳ Ｐゴシック" pitchFamily="34" charset="-128"/>
              </a:rPr>
            </a:br>
            <a:endParaRPr lang="en-US" sz="2800" dirty="0">
              <a:ea typeface="ＭＳ Ｐゴシック" pitchFamily="34" charset="-128"/>
            </a:endParaRPr>
          </a:p>
          <a:p>
            <a:pPr marL="609600" indent="-609600" eaLnBrk="1" hangingPunct="1">
              <a:lnSpc>
                <a:spcPct val="80000"/>
              </a:lnSpc>
              <a:buFontTx/>
              <a:buAutoNum type="arabicPeriod"/>
              <a:defRPr/>
            </a:pPr>
            <a:r>
              <a:rPr lang="en-US" sz="2800" dirty="0">
                <a:ea typeface="ＭＳ Ｐゴシック" pitchFamily="34" charset="-128"/>
              </a:rPr>
              <a:t>Add to the </a:t>
            </a:r>
            <a:r>
              <a:rPr lang="en-US" sz="2800" dirty="0" err="1">
                <a:ea typeface="ＭＳ Ｐゴシック" pitchFamily="34" charset="-128"/>
              </a:rPr>
              <a:t>pseudocode</a:t>
            </a:r>
            <a:r>
              <a:rPr lang="en-US" sz="2800" dirty="0">
                <a:ea typeface="ＭＳ Ｐゴシック" pitchFamily="34" charset="-128"/>
              </a:rPr>
              <a:t> to handle case of 'no user arguments'. </a:t>
            </a:r>
          </a:p>
          <a:p>
            <a:pPr marL="609600" indent="-609600" eaLnBrk="1" hangingPunct="1">
              <a:lnSpc>
                <a:spcPct val="80000"/>
              </a:lnSpc>
              <a:buFontTx/>
              <a:buAutoNum type="arabicPeriod"/>
              <a:defRPr/>
            </a:pPr>
            <a:r>
              <a:rPr lang="en-US" sz="2800" dirty="0">
                <a:ea typeface="ＭＳ Ｐゴシック" pitchFamily="34" charset="-128"/>
              </a:rPr>
              <a:t>Add </a:t>
            </a:r>
            <a:r>
              <a:rPr lang="en-US" sz="2800" dirty="0" err="1">
                <a:ea typeface="ＭＳ Ｐゴシック" pitchFamily="34" charset="-128"/>
              </a:rPr>
              <a:t>pseudocode</a:t>
            </a:r>
            <a:r>
              <a:rPr lang="en-US" sz="2800" dirty="0">
                <a:ea typeface="ＭＳ Ｐゴシック" pitchFamily="34" charset="-128"/>
              </a:rPr>
              <a:t> to part 1 to handle the '1 argument' case.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a:extLst>
              <a:ext uri="{FF2B5EF4-FFF2-40B4-BE49-F238E27FC236}">
                <a16:creationId xmlns:a16="http://schemas.microsoft.com/office/drawing/2014/main" id="{68A29524-8630-A404-96FB-9CCB71D8837A}"/>
              </a:ext>
            </a:extLst>
          </p:cNvPr>
          <p:cNvSpPr>
            <a:spLocks noGrp="1" noChangeArrowheads="1"/>
          </p:cNvSpPr>
          <p:nvPr>
            <p:ph type="title"/>
          </p:nvPr>
        </p:nvSpPr>
        <p:spPr/>
        <p:txBody>
          <a:bodyPr/>
          <a:lstStyle/>
          <a:p>
            <a:pPr eaLnBrk="1" hangingPunct="1">
              <a:defRPr/>
            </a:pPr>
            <a:r>
              <a:rPr lang="en-US" sz="3600">
                <a:ea typeface="ＭＳ Ｐゴシック" pitchFamily="34" charset="-128"/>
              </a:rPr>
              <a:t>Handle no user arguments case</a:t>
            </a:r>
          </a:p>
        </p:txBody>
      </p:sp>
      <p:pic>
        <p:nvPicPr>
          <p:cNvPr id="36868" name="Picture 6">
            <a:extLst>
              <a:ext uri="{FF2B5EF4-FFF2-40B4-BE49-F238E27FC236}">
                <a16:creationId xmlns:a16="http://schemas.microsoft.com/office/drawing/2014/main" id="{BEB4878D-9AC1-58E6-6488-4E77BFF9008F}"/>
              </a:ext>
            </a:extLst>
          </p:cNvPr>
          <p:cNvPicPr>
            <a:picLocks noGrp="1" noChangeAspect="1" noChangeArrowheads="1"/>
          </p:cNvPicPr>
          <p:nvPr>
            <p:ph idx="1"/>
          </p:nvPr>
        </p:nvPicPr>
        <p:blipFill>
          <a:blip r:embed="rId2"/>
          <a:stretch>
            <a:fillRect/>
          </a:stretch>
        </p:blipFill>
        <p:spPr>
          <a:xfrm>
            <a:off x="1581150" y="2266950"/>
            <a:ext cx="5829300" cy="27051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a:extLst>
              <a:ext uri="{FF2B5EF4-FFF2-40B4-BE49-F238E27FC236}">
                <a16:creationId xmlns:a16="http://schemas.microsoft.com/office/drawing/2014/main" id="{98006DD1-2D88-AEC1-83E3-F4EEDD1D8D5A}"/>
              </a:ext>
            </a:extLst>
          </p:cNvPr>
          <p:cNvSpPr>
            <a:spLocks noGrp="1" noChangeArrowheads="1"/>
          </p:cNvSpPr>
          <p:nvPr>
            <p:ph type="title"/>
          </p:nvPr>
        </p:nvSpPr>
        <p:spPr/>
        <p:txBody>
          <a:bodyPr/>
          <a:lstStyle/>
          <a:p>
            <a:pPr eaLnBrk="1" hangingPunct="1">
              <a:defRPr/>
            </a:pPr>
            <a:r>
              <a:rPr lang="en-US" sz="3600">
                <a:ea typeface="ＭＳ Ｐゴシック" pitchFamily="34" charset="-128"/>
              </a:rPr>
              <a:t>Distance conversion pseudocode</a:t>
            </a:r>
          </a:p>
        </p:txBody>
      </p:sp>
      <p:sp>
        <p:nvSpPr>
          <p:cNvPr id="3" name="Content Placeholder 2">
            <a:extLst>
              <a:ext uri="{FF2B5EF4-FFF2-40B4-BE49-F238E27FC236}">
                <a16:creationId xmlns:a16="http://schemas.microsoft.com/office/drawing/2014/main" id="{D6DA2A58-F257-2566-16E9-5587E4B42234}"/>
              </a:ext>
            </a:extLst>
          </p:cNvPr>
          <p:cNvSpPr>
            <a:spLocks noGrp="1"/>
          </p:cNvSpPr>
          <p:nvPr>
            <p:ph idx="1"/>
          </p:nvPr>
        </p:nvSpPr>
        <p:spPr/>
        <p:txBody>
          <a:bodyPr/>
          <a:lstStyle/>
          <a:p>
            <a:pPr>
              <a:defRPr/>
            </a:pPr>
            <a:endParaRPr lang="en-US"/>
          </a:p>
        </p:txBody>
      </p:sp>
      <p:pic>
        <p:nvPicPr>
          <p:cNvPr id="37893" name="Picture 8">
            <a:extLst>
              <a:ext uri="{FF2B5EF4-FFF2-40B4-BE49-F238E27FC236}">
                <a16:creationId xmlns:a16="http://schemas.microsoft.com/office/drawing/2014/main" id="{C06109BF-F3B2-5072-CB36-AF98EB1EF057}"/>
              </a:ext>
            </a:extLst>
          </p:cNvPr>
          <p:cNvPicPr>
            <a:picLocks noChangeAspect="1" noChangeArrowheads="1"/>
          </p:cNvPicPr>
          <p:nvPr/>
        </p:nvPicPr>
        <p:blipFill>
          <a:blip r:embed="rId3"/>
          <a:srcRect/>
          <a:stretch>
            <a:fillRect/>
          </a:stretch>
        </p:blipFill>
        <p:spPr bwMode="auto">
          <a:xfrm>
            <a:off x="114300" y="990600"/>
            <a:ext cx="9029700" cy="5172075"/>
          </a:xfrm>
          <a:prstGeom prst="rect">
            <a:avLst/>
          </a:prstGeom>
          <a:noFill/>
          <a:ln>
            <a:noFill/>
          </a:ln>
          <a:effectLst/>
        </p:spPr>
      </p:pic>
      <p:sp>
        <p:nvSpPr>
          <p:cNvPr id="40966" name="TextBox 1">
            <a:extLst>
              <a:ext uri="{FF2B5EF4-FFF2-40B4-BE49-F238E27FC236}">
                <a16:creationId xmlns:a16="http://schemas.microsoft.com/office/drawing/2014/main" id="{36EAD63F-960F-8CEA-4C19-487570FA676A}"/>
              </a:ext>
            </a:extLst>
          </p:cNvPr>
          <p:cNvSpPr txBox="1">
            <a:spLocks noChangeArrowheads="1"/>
          </p:cNvSpPr>
          <p:nvPr/>
        </p:nvSpPr>
        <p:spPr bwMode="auto">
          <a:xfrm>
            <a:off x="1295400" y="6400800"/>
            <a:ext cx="6186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800"/>
              <a:t>Related code given in examples 9.12 and 9.13 in the book.</a:t>
            </a:r>
          </a:p>
        </p:txBody>
      </p:sp>
    </p:spTree>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Default Design">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w="38100" cap="flat" cmpd="sng" algn="ctr">
              <a:solidFill>
                <a:srgbClr val="FF0066"/>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solidFill>
          <a:schemeClr val="bg1"/>
        </a:solidFill>
        <a:ln w="38100" cap="flat" cmpd="sng" algn="ctr">
          <a:solidFill>
            <a:srgbClr val="FF0066"/>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A4CFCC2C4B8A04D8365FF380D80C6F8" ma:contentTypeVersion="7" ma:contentTypeDescription="Create a new document." ma:contentTypeScope="" ma:versionID="8e0ee9b95f965d5b171909dba1cfffd8">
  <xsd:schema xmlns:xsd="http://www.w3.org/2001/XMLSchema" xmlns:xs="http://www.w3.org/2001/XMLSchema" xmlns:p="http://schemas.microsoft.com/office/2006/metadata/properties" xmlns:ns3="98953c36-47f9-4038-aad2-41074b9cf7cc" targetNamespace="http://schemas.microsoft.com/office/2006/metadata/properties" ma:root="true" ma:fieldsID="0de9e230d6dc75733c0b8b33c2f4a8f8" ns3:_="">
    <xsd:import namespace="98953c36-47f9-4038-aad2-41074b9cf7c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953c36-47f9-4038-aad2-41074b9cf7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445A8D3-A6B1-4B49-A750-3F7E6D9BD0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953c36-47f9-4038-aad2-41074b9cf7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E2FEE62-5E6D-4E32-B7E9-4FACD4A69811}">
  <ds:schemaRefs>
    <ds:schemaRef ds:uri="98953c36-47f9-4038-aad2-41074b9cf7cc"/>
    <ds:schemaRef ds:uri="http://schemas.microsoft.com/office/2006/metadata/properties"/>
    <ds:schemaRef ds:uri="http://purl.org/dc/terms/"/>
    <ds:schemaRef ds:uri="http://www.w3.org/XML/1998/namespace"/>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FCAE9032-20D3-4F19-B8D0-CD8B776F05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42219</TotalTime>
  <Words>2397</Words>
  <Application>Microsoft Office PowerPoint</Application>
  <PresentationFormat>On-screen Show (4:3)</PresentationFormat>
  <Paragraphs>292</Paragraphs>
  <Slides>30</Slides>
  <Notes>17</Notes>
  <HiddenSlides>15</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ＭＳ Ｐゴシック</vt:lpstr>
      <vt:lpstr>Aptos Narrow</vt:lpstr>
      <vt:lpstr>Arial</vt:lpstr>
      <vt:lpstr>Calibri</vt:lpstr>
      <vt:lpstr>Calibri Light</vt:lpstr>
      <vt:lpstr>Consolas</vt:lpstr>
      <vt:lpstr>Garamond</vt:lpstr>
      <vt:lpstr>ui-sans-serif</vt:lpstr>
      <vt:lpstr>Default Design</vt:lpstr>
      <vt:lpstr>Appendix I</vt:lpstr>
      <vt:lpstr>In class – Issues with form! FIX IT</vt:lpstr>
      <vt:lpstr>FIX IT</vt:lpstr>
      <vt:lpstr>Polygon to raster</vt:lpstr>
      <vt:lpstr>Polygon to raster pseudocode corrected</vt:lpstr>
      <vt:lpstr>Distance converter example</vt:lpstr>
      <vt:lpstr>Distance Conversion Pseudocode</vt:lpstr>
      <vt:lpstr>Handle no user arguments case</vt:lpstr>
      <vt:lpstr>Distance conversion pseudocode</vt:lpstr>
      <vt:lpstr>Buffer_clip pseudocode</vt:lpstr>
      <vt:lpstr>Appendix II</vt:lpstr>
      <vt:lpstr>Creating a Describe object</vt:lpstr>
      <vt:lpstr>Decision-making in GIS workflows</vt:lpstr>
      <vt:lpstr>Scenario: Wildfire Risk Assessment</vt:lpstr>
      <vt:lpstr>Scenario: Wildfire Risk Assessment</vt:lpstr>
      <vt:lpstr>Scenario: Wildfire Risk Assessment</vt:lpstr>
      <vt:lpstr>Branching workflow</vt:lpstr>
      <vt:lpstr>Branching workflow</vt:lpstr>
      <vt:lpstr>Branching workflow</vt:lpstr>
      <vt:lpstr>Branching workflow</vt:lpstr>
      <vt:lpstr>Branching workflow</vt:lpstr>
      <vt:lpstr>Branching workflow</vt:lpstr>
      <vt:lpstr>Branching workflow</vt:lpstr>
      <vt:lpstr>Branching workflow</vt:lpstr>
      <vt:lpstr>Branches</vt:lpstr>
      <vt:lpstr>How can Python do this?</vt:lpstr>
      <vt:lpstr>arcpy Describe objects can get this information</vt:lpstr>
      <vt:lpstr>arcpy Describe objects can get this information</vt:lpstr>
      <vt:lpstr>Buffer_clip… avoid argv index error</vt:lpstr>
      <vt:lpstr>Using if/elif/else</vt:lpstr>
    </vt:vector>
  </TitlesOfParts>
  <Company>San Diego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Geoprocessing using Python</dc:title>
  <dc:creator>piotr</dc:creator>
  <cp:lastModifiedBy>Laura Gray Tateosian</cp:lastModifiedBy>
  <cp:revision>344</cp:revision>
  <dcterms:created xsi:type="dcterms:W3CDTF">2004-10-22T02:24:14Z</dcterms:created>
  <dcterms:modified xsi:type="dcterms:W3CDTF">2024-09-20T02:10:30Z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0x0101000A4CFCC2C4B8A04D8365FF380D80C6F8</vt:lpwstr>
  </property>
</Properties>
</file>