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4" r:id="rId3"/>
    <p:sldId id="287" r:id="rId4"/>
    <p:sldId id="289" r:id="rId5"/>
    <p:sldId id="286" r:id="rId6"/>
    <p:sldId id="290" r:id="rId7"/>
    <p:sldId id="288" r:id="rId8"/>
    <p:sldId id="293" r:id="rId9"/>
    <p:sldId id="291" r:id="rId10"/>
    <p:sldId id="292" r:id="rId11"/>
  </p:sldIdLst>
  <p:sldSz cx="9144000" cy="6858000" type="screen4x3"/>
  <p:notesSz cx="6858000" cy="9144000"/>
  <p:defaultTextStyle>
    <a:defPPr>
      <a:defRPr lang="en-US"/>
    </a:defPPr>
    <a:lvl1pPr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Arial" panose="020B0604020202020204" pitchFamily="34" charset="0"/>
        <a:ea typeface="+mn-ea"/>
        <a:cs typeface="+mn-cs"/>
      </a:defRPr>
    </a:lvl5pPr>
    <a:lvl6pPr marL="2286000" algn="l" defTabSz="914400" rtl="0" eaLnBrk="1" latinLnBrk="0" hangingPunct="1">
      <a:defRPr b="1" kern="1200">
        <a:solidFill>
          <a:schemeClr val="tx1"/>
        </a:solidFill>
        <a:latin typeface="Arial" panose="020B0604020202020204" pitchFamily="34" charset="0"/>
        <a:ea typeface="+mn-ea"/>
        <a:cs typeface="+mn-cs"/>
      </a:defRPr>
    </a:lvl6pPr>
    <a:lvl7pPr marL="2743200" algn="l" defTabSz="914400" rtl="0" eaLnBrk="1" latinLnBrk="0" hangingPunct="1">
      <a:defRPr b="1" kern="1200">
        <a:solidFill>
          <a:schemeClr val="tx1"/>
        </a:solidFill>
        <a:latin typeface="Arial" panose="020B0604020202020204" pitchFamily="34" charset="0"/>
        <a:ea typeface="+mn-ea"/>
        <a:cs typeface="+mn-cs"/>
      </a:defRPr>
    </a:lvl7pPr>
    <a:lvl8pPr marL="3200400" algn="l" defTabSz="914400" rtl="0" eaLnBrk="1" latinLnBrk="0" hangingPunct="1">
      <a:defRPr b="1" kern="1200">
        <a:solidFill>
          <a:schemeClr val="tx1"/>
        </a:solidFill>
        <a:latin typeface="Arial" panose="020B0604020202020204" pitchFamily="34" charset="0"/>
        <a:ea typeface="+mn-ea"/>
        <a:cs typeface="+mn-cs"/>
      </a:defRPr>
    </a:lvl8pPr>
    <a:lvl9pPr marL="3657600" algn="l" defTabSz="914400" rtl="0" eaLnBrk="1" latinLnBrk="0" hangingPunct="1">
      <a:defRPr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9900"/>
    <a:srgbClr val="FF0066"/>
    <a:srgbClr val="996600"/>
    <a:srgbClr val="B2B062"/>
    <a:srgbClr val="0000FF"/>
    <a:srgbClr val="3333FF"/>
    <a:srgbClr val="FFF9AF"/>
    <a:srgbClr val="FFF57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47" autoAdjust="0"/>
    <p:restoredTop sz="89443" autoAdjust="0"/>
  </p:normalViewPr>
  <p:slideViewPr>
    <p:cSldViewPr>
      <p:cViewPr varScale="1">
        <p:scale>
          <a:sx n="81" d="100"/>
          <a:sy n="81" d="100"/>
        </p:scale>
        <p:origin x="23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B5152714-A3A2-D31F-B1D0-4E0DBDEEF880}"/>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Arial" charset="0"/>
              </a:defRPr>
            </a:lvl1pPr>
          </a:lstStyle>
          <a:p>
            <a:pPr>
              <a:defRPr/>
            </a:pPr>
            <a:endParaRPr lang="en-US"/>
          </a:p>
        </p:txBody>
      </p:sp>
      <p:sp>
        <p:nvSpPr>
          <p:cNvPr id="111619" name="Rectangle 1027">
            <a:extLst>
              <a:ext uri="{FF2B5EF4-FFF2-40B4-BE49-F238E27FC236}">
                <a16:creationId xmlns:a16="http://schemas.microsoft.com/office/drawing/2014/main" id="{7D01CD94-99F7-0C32-8289-523832C8A43A}"/>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Arial" charset="0"/>
              </a:defRPr>
            </a:lvl1pPr>
          </a:lstStyle>
          <a:p>
            <a:pPr>
              <a:defRPr/>
            </a:pPr>
            <a:endParaRPr lang="en-US"/>
          </a:p>
        </p:txBody>
      </p:sp>
      <p:sp>
        <p:nvSpPr>
          <p:cNvPr id="4100" name="Rectangle 1028">
            <a:extLst>
              <a:ext uri="{FF2B5EF4-FFF2-40B4-BE49-F238E27FC236}">
                <a16:creationId xmlns:a16="http://schemas.microsoft.com/office/drawing/2014/main" id="{AF68F46E-F5CF-8735-0318-65744D8B7FB7}"/>
              </a:ext>
            </a:extLst>
          </p:cNvPr>
          <p:cNvSpPr>
            <a:spLocks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21" name="Rectangle 1029">
            <a:extLst>
              <a:ext uri="{FF2B5EF4-FFF2-40B4-BE49-F238E27FC236}">
                <a16:creationId xmlns:a16="http://schemas.microsoft.com/office/drawing/2014/main" id="{481C461C-7401-197D-6635-CB7C7D63A890}"/>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a:extLst>
              <a:ext uri="{FF2B5EF4-FFF2-40B4-BE49-F238E27FC236}">
                <a16:creationId xmlns:a16="http://schemas.microsoft.com/office/drawing/2014/main" id="{D869642A-1B18-B7CA-D069-CECC7037BD2F}"/>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Arial" charset="0"/>
              </a:defRPr>
            </a:lvl1pPr>
          </a:lstStyle>
          <a:p>
            <a:pPr>
              <a:defRPr/>
            </a:pPr>
            <a:endParaRPr lang="en-US"/>
          </a:p>
        </p:txBody>
      </p:sp>
      <p:sp>
        <p:nvSpPr>
          <p:cNvPr id="111623" name="Rectangle 1031">
            <a:extLst>
              <a:ext uri="{FF2B5EF4-FFF2-40B4-BE49-F238E27FC236}">
                <a16:creationId xmlns:a16="http://schemas.microsoft.com/office/drawing/2014/main" id="{C056B54B-AD70-F114-764E-33C1339E49E0}"/>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vl1pPr>
          </a:lstStyle>
          <a:p>
            <a:fld id="{9E3F79C3-26BB-45C6-8AC5-BB4B666E2247}"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AD15C397-A21E-822D-A0ED-0E3072E9FC8B}"/>
              </a:ext>
            </a:extLst>
          </p:cNvPr>
          <p:cNvSpPr>
            <a:spLocks noGrp="1" noRot="1" noChangeAspect="1" noTextEdit="1"/>
          </p:cNvSpPr>
          <p:nvPr>
            <p:ph type="sldImg"/>
          </p:nvPr>
        </p:nvSpPr>
        <p:spPr>
          <a:ln/>
        </p:spPr>
      </p:sp>
      <p:sp>
        <p:nvSpPr>
          <p:cNvPr id="6147" name="Notes Placeholder 2">
            <a:extLst>
              <a:ext uri="{FF2B5EF4-FFF2-40B4-BE49-F238E27FC236}">
                <a16:creationId xmlns:a16="http://schemas.microsoft.com/office/drawing/2014/main" id="{9F14E29A-D2B4-BDEA-FFDA-832F572EF8F5}"/>
              </a:ext>
            </a:extLst>
          </p:cNvPr>
          <p:cNvSpPr>
            <a:spLocks noGrp="1"/>
          </p:cNvSpPr>
          <p:nvPr>
            <p:ph type="body" idx="1"/>
          </p:nvPr>
        </p:nvSpPr>
        <p:spPr>
          <a:noFill/>
        </p:spPr>
        <p:txBody>
          <a:bodyPr/>
          <a:lstStyle/>
          <a:p>
            <a:r>
              <a:rPr lang="en-US" altLang="en-US">
                <a:latin typeface="Arial" panose="020B0604020202020204" pitchFamily="34" charset="0"/>
              </a:rPr>
              <a:t>A graphical user interface (or GUI for short), is a way to prompt users to provide the arguments needed for a script in a way that’s easier for them to understand than running the tool in an IDE or command line environment. </a:t>
            </a:r>
            <a:r>
              <a:rPr lang="en-US" altLang="en-US" dirty="0">
                <a:latin typeface="Arial" panose="020B0604020202020204" pitchFamily="34" charset="0"/>
              </a:rPr>
              <a:t>The image on the right shows a simple GUI that was created by an ArcGIS Script Tool.   ArcGIS Script Tools are a means for you, the programmer, to create graphical user interfaces for your Python scripts without having to learn about the complex libraries that are available for GUI development.  </a:t>
            </a:r>
          </a:p>
          <a:p>
            <a:endParaRPr lang="en-US" altLang="en-US" dirty="0">
              <a:latin typeface="Arial" panose="020B0604020202020204" pitchFamily="34" charset="0"/>
            </a:endParaRPr>
          </a:p>
          <a:p>
            <a:r>
              <a:rPr lang="en-US" altLang="en-US" dirty="0">
                <a:latin typeface="Arial" panose="020B0604020202020204" pitchFamily="34" charset="0"/>
              </a:rPr>
              <a:t>This video introduces ArcGIS Script Tools, there relationship with the Python scripts they are built for, how to create them, and how to use them.  Also, that topic of relative paths reemerges.</a:t>
            </a:r>
          </a:p>
          <a:p>
            <a:endParaRPr lang="en-US" altLang="en-US" dirty="0">
              <a:latin typeface="Arial" panose="020B0604020202020204" pitchFamily="34" charset="0"/>
            </a:endParaRPr>
          </a:p>
          <a:p>
            <a:r>
              <a:rPr lang="en-US" altLang="en-US" dirty="0">
                <a:latin typeface="Arial" panose="020B0604020202020204" pitchFamily="34" charset="0"/>
              </a:rPr>
              <a:t>After this lesson there are several follow-up lessons about setting the parameters.  If you learn enough about Script Tools and their cousins, Python Toolboxes, you can make dynamic interfaces that can really help your users run your scripts more effectively.</a:t>
            </a:r>
          </a:p>
        </p:txBody>
      </p:sp>
      <p:sp>
        <p:nvSpPr>
          <p:cNvPr id="6148" name="Slide Number Placeholder 3">
            <a:extLst>
              <a:ext uri="{FF2B5EF4-FFF2-40B4-BE49-F238E27FC236}">
                <a16:creationId xmlns:a16="http://schemas.microsoft.com/office/drawing/2014/main" id="{019B44CF-6E4E-769D-5790-AB6A9E23B810}"/>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BC03E4D0-82C5-4245-8360-1772AB3DE552}" type="slidenum">
              <a:rPr lang="en-US" altLang="en-US" b="0"/>
              <a:pPr/>
              <a:t>1</a:t>
            </a:fld>
            <a:endParaRPr lang="en-US" altLang="en-US"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Image Placeholder 1">
            <a:extLst>
              <a:ext uri="{FF2B5EF4-FFF2-40B4-BE49-F238E27FC236}">
                <a16:creationId xmlns:a16="http://schemas.microsoft.com/office/drawing/2014/main" id="{756DABC0-7630-E29B-2E15-2D65D1B920CD}"/>
              </a:ext>
            </a:extLst>
          </p:cNvPr>
          <p:cNvSpPr>
            <a:spLocks noGrp="1" noRot="1" noChangeAspect="1" noTextEdit="1"/>
          </p:cNvSpPr>
          <p:nvPr>
            <p:ph type="sldImg"/>
          </p:nvPr>
        </p:nvSpPr>
        <p:spPr>
          <a:ln/>
        </p:spPr>
      </p:sp>
      <p:sp>
        <p:nvSpPr>
          <p:cNvPr id="11267" name="Notes Placeholder 2">
            <a:extLst>
              <a:ext uri="{FF2B5EF4-FFF2-40B4-BE49-F238E27FC236}">
                <a16:creationId xmlns:a16="http://schemas.microsoft.com/office/drawing/2014/main" id="{FF7C3684-DC8B-768D-E682-95E4B36BDAA1}"/>
              </a:ext>
            </a:extLst>
          </p:cNvPr>
          <p:cNvSpPr>
            <a:spLocks noGrp="1"/>
          </p:cNvSpPr>
          <p:nvPr>
            <p:ph type="body" idx="1"/>
          </p:nvPr>
        </p:nvSpPr>
        <p:spPr>
          <a:noFill/>
        </p:spPr>
        <p:txBody>
          <a:bodyPr/>
          <a:lstStyle/>
          <a:p>
            <a:r>
              <a:rPr lang="en-US" altLang="en-US">
                <a:latin typeface="Arial" panose="020B0604020202020204" pitchFamily="34" charset="0"/>
              </a:rPr>
              <a:t>Import arcpy</a:t>
            </a:r>
          </a:p>
          <a:p>
            <a:r>
              <a:rPr lang="en-US" altLang="en-US">
                <a:latin typeface="Arial" panose="020B0604020202020204" pitchFamily="34" charset="0"/>
              </a:rPr>
              <a:t>def printArc(message):</a:t>
            </a:r>
          </a:p>
          <a:p>
            <a:r>
              <a:rPr lang="en-US" altLang="en-US">
                <a:latin typeface="Arial" panose="020B0604020202020204" pitchFamily="34" charset="0"/>
              </a:rPr>
              <a:t>    '''Print message for script tool and standard output.'''</a:t>
            </a:r>
          </a:p>
          <a:p>
            <a:r>
              <a:rPr lang="en-US" altLang="en-US">
                <a:latin typeface="Arial" panose="020B0604020202020204" pitchFamily="34" charset="0"/>
              </a:rPr>
              <a:t>    print message</a:t>
            </a:r>
          </a:p>
          <a:p>
            <a:r>
              <a:rPr lang="en-US" altLang="en-US">
                <a:latin typeface="Arial" panose="020B0604020202020204" pitchFamily="34" charset="0"/>
              </a:rPr>
              <a:t>    arcpy.AddMessage(message)</a:t>
            </a:r>
          </a:p>
          <a:p>
            <a:endParaRPr lang="en-US" altLang="en-US">
              <a:latin typeface="Arial" panose="020B0604020202020204" pitchFamily="34" charset="0"/>
            </a:endParaRPr>
          </a:p>
          <a:p>
            <a:r>
              <a:rPr lang="en-US" altLang="en-US">
                <a:latin typeface="Arial" panose="020B0604020202020204" pitchFamily="34" charset="0"/>
              </a:rPr>
              <a:t>printArc('foo')</a:t>
            </a:r>
          </a:p>
          <a:p>
            <a:endParaRPr lang="en-US" altLang="en-US">
              <a:latin typeface="Arial" panose="020B0604020202020204" pitchFamily="34" charset="0"/>
            </a:endParaRPr>
          </a:p>
          <a:p>
            <a:r>
              <a:rPr lang="en-US" altLang="en-US">
                <a:latin typeface="Arial" panose="020B0604020202020204" pitchFamily="34" charset="0"/>
              </a:rPr>
              <a:t>dist = 5</a:t>
            </a:r>
          </a:p>
          <a:p>
            <a:r>
              <a:rPr lang="en-US" altLang="en-US">
                <a:latin typeface="Arial" panose="020B0604020202020204" pitchFamily="34" charset="0"/>
              </a:rPr>
              <a:t>unit = 'miles'</a:t>
            </a:r>
          </a:p>
          <a:p>
            <a:r>
              <a:rPr lang="en-US" altLang="en-US">
                <a:latin typeface="Arial" panose="020B0604020202020204" pitchFamily="34" charset="0"/>
              </a:rPr>
              <a:t>myMessage = '{0} {1}'.format(dist, unit)</a:t>
            </a:r>
          </a:p>
          <a:p>
            <a:r>
              <a:rPr lang="en-US" altLang="en-US">
                <a:latin typeface="Arial" panose="020B0604020202020204" pitchFamily="34" charset="0"/>
              </a:rPr>
              <a:t>printArc(myMessage)</a:t>
            </a:r>
          </a:p>
          <a:p>
            <a:endParaRPr lang="en-US" altLang="en-US">
              <a:latin typeface="Arial" panose="020B0604020202020204" pitchFamily="34" charset="0"/>
            </a:endParaRPr>
          </a:p>
        </p:txBody>
      </p:sp>
      <p:sp>
        <p:nvSpPr>
          <p:cNvPr id="11268" name="Slide Number Placeholder 3">
            <a:extLst>
              <a:ext uri="{FF2B5EF4-FFF2-40B4-BE49-F238E27FC236}">
                <a16:creationId xmlns:a16="http://schemas.microsoft.com/office/drawing/2014/main" id="{163F142B-C162-DD59-5644-F22A0C8CDD82}"/>
              </a:ext>
            </a:extLst>
          </p:cNvPr>
          <p:cNvSpPr>
            <a:spLocks noGrp="1"/>
          </p:cNvSpPr>
          <p:nvPr>
            <p:ph type="sldNum" sz="quarter" idx="5"/>
          </p:nvPr>
        </p:nvSpPr>
        <p:spPr>
          <a:noFill/>
        </p:spPr>
        <p:txBody>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eaLnBrk="0" fontAlgn="base" hangingPunct="0">
              <a:spcBef>
                <a:spcPct val="0"/>
              </a:spcBef>
              <a:spcAft>
                <a:spcPct val="0"/>
              </a:spcAft>
              <a:defRPr b="1">
                <a:solidFill>
                  <a:schemeClr val="tx1"/>
                </a:solidFill>
                <a:latin typeface="Arial" panose="020B0604020202020204" pitchFamily="34" charset="0"/>
              </a:defRPr>
            </a:lvl6pPr>
            <a:lvl7pPr marL="2971800" indent="-228600" eaLnBrk="0" fontAlgn="base" hangingPunct="0">
              <a:spcBef>
                <a:spcPct val="0"/>
              </a:spcBef>
              <a:spcAft>
                <a:spcPct val="0"/>
              </a:spcAft>
              <a:defRPr b="1">
                <a:solidFill>
                  <a:schemeClr val="tx1"/>
                </a:solidFill>
                <a:latin typeface="Arial" panose="020B0604020202020204" pitchFamily="34" charset="0"/>
              </a:defRPr>
            </a:lvl7pPr>
            <a:lvl8pPr marL="3429000" indent="-228600" eaLnBrk="0" fontAlgn="base" hangingPunct="0">
              <a:spcBef>
                <a:spcPct val="0"/>
              </a:spcBef>
              <a:spcAft>
                <a:spcPct val="0"/>
              </a:spcAft>
              <a:defRPr b="1">
                <a:solidFill>
                  <a:schemeClr val="tx1"/>
                </a:solidFill>
                <a:latin typeface="Arial" panose="020B0604020202020204" pitchFamily="34" charset="0"/>
              </a:defRPr>
            </a:lvl8pPr>
            <a:lvl9pPr marL="3886200" indent="-228600" eaLnBrk="0" fontAlgn="base" hangingPunct="0">
              <a:spcBef>
                <a:spcPct val="0"/>
              </a:spcBef>
              <a:spcAft>
                <a:spcPct val="0"/>
              </a:spcAft>
              <a:defRPr b="1">
                <a:solidFill>
                  <a:schemeClr val="tx1"/>
                </a:solidFill>
                <a:latin typeface="Arial" panose="020B0604020202020204" pitchFamily="34" charset="0"/>
              </a:defRPr>
            </a:lvl9pPr>
          </a:lstStyle>
          <a:p>
            <a:fld id="{3585D940-B447-4080-855A-903CAD9DE06A}" type="slidenum">
              <a:rPr lang="en-US" altLang="en-US" b="0"/>
              <a:pPr/>
              <a:t>5</a:t>
            </a:fld>
            <a:endParaRPr lang="en-US" altLang="en-US" b="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Image Placeholder 1">
            <a:extLst>
              <a:ext uri="{FF2B5EF4-FFF2-40B4-BE49-F238E27FC236}">
                <a16:creationId xmlns:a16="http://schemas.microsoft.com/office/drawing/2014/main" id="{3624A6FC-A2D3-9092-F942-E84FD36E5083}"/>
              </a:ext>
            </a:extLst>
          </p:cNvPr>
          <p:cNvSpPr>
            <a:spLocks noGrp="1" noRot="1" noChangeAspect="1" noTextEdit="1"/>
          </p:cNvSpPr>
          <p:nvPr>
            <p:ph type="sldImg"/>
          </p:nvPr>
        </p:nvSpPr>
        <p:spPr>
          <a:ln/>
        </p:spPr>
      </p:sp>
      <p:sp>
        <p:nvSpPr>
          <p:cNvPr id="13315" name="Notes Placeholder 2">
            <a:extLst>
              <a:ext uri="{FF2B5EF4-FFF2-40B4-BE49-F238E27FC236}">
                <a16:creationId xmlns:a16="http://schemas.microsoft.com/office/drawing/2014/main" id="{9C218FBC-6758-04D2-C226-FED48836C249}"/>
              </a:ext>
            </a:extLst>
          </p:cNvPr>
          <p:cNvSpPr>
            <a:spLocks noGrp="1"/>
          </p:cNvSpPr>
          <p:nvPr>
            <p:ph type="body" idx="1"/>
          </p:nvPr>
        </p:nvSpPr>
        <p:spPr>
          <a:noFill/>
        </p:spPr>
        <p:txBody>
          <a:bodyPr/>
          <a:lstStyle/>
          <a:p>
            <a:r>
              <a:rPr lang="en-US" altLang="en-US" dirty="0">
                <a:latin typeface="Arial" panose="020B0604020202020204" pitchFamily="34" charset="0"/>
              </a:rPr>
              <a:t>https://www.youtube.com/watch?v=l2oPX3LJeDw</a:t>
            </a:r>
          </a:p>
          <a:p>
            <a:endParaRPr lang="en-US" altLang="en-US" dirty="0">
              <a:latin typeface="Arial" panose="020B0604020202020204" pitchFamily="34" charset="0"/>
            </a:endParaRPr>
          </a:p>
          <a:p>
            <a:r>
              <a:rPr lang="en-US" altLang="en-US" dirty="0">
                <a:latin typeface="Arial" panose="020B0604020202020204" pitchFamily="34" charset="0"/>
              </a:rPr>
              <a:t>This is </a:t>
            </a:r>
            <a:r>
              <a:rPr lang="en-US" altLang="en-US" dirty="0" err="1">
                <a:latin typeface="Arial" panose="020B0604020202020204" pitchFamily="34" charset="0"/>
              </a:rPr>
              <a:t>fyi</a:t>
            </a:r>
            <a:r>
              <a:rPr lang="en-US" altLang="en-US" dirty="0">
                <a:latin typeface="Arial" panose="020B0604020202020204" pitchFamily="34" charset="0"/>
              </a:rPr>
              <a:t>, in case you want to do this for your own environment.   But we are discussing this slide in class because, the button will not come along when you share your project.  This customization only changes the current computer's setup.</a:t>
            </a:r>
          </a:p>
        </p:txBody>
      </p:sp>
      <p:sp>
        <p:nvSpPr>
          <p:cNvPr id="13316" name="Slide Number Placeholder 3">
            <a:extLst>
              <a:ext uri="{FF2B5EF4-FFF2-40B4-BE49-F238E27FC236}">
                <a16:creationId xmlns:a16="http://schemas.microsoft.com/office/drawing/2014/main" id="{7460AA65-86B7-0716-2087-31F3E87547A3}"/>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85BBBBA9-B5FA-412F-A574-718A697490A7}" type="slidenum">
              <a:rPr lang="en-US" altLang="en-US"/>
              <a:pPr>
                <a:spcBef>
                  <a:spcPct val="0"/>
                </a:spcBef>
              </a:pPr>
              <a:t>6</a:t>
            </a:fld>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215B1829-B089-CD3E-3F5F-E285EB3E39E5}"/>
              </a:ext>
            </a:extLst>
          </p:cNvPr>
          <p:cNvSpPr>
            <a:spLocks noGrp="1" noRot="1" noChangeAspect="1" noTextEdit="1"/>
          </p:cNvSpPr>
          <p:nvPr>
            <p:ph type="sldImg"/>
          </p:nvPr>
        </p:nvSpPr>
        <p:spPr>
          <a:ln/>
        </p:spPr>
      </p:sp>
      <p:sp>
        <p:nvSpPr>
          <p:cNvPr id="18435" name="Notes Placeholder 2">
            <a:extLst>
              <a:ext uri="{FF2B5EF4-FFF2-40B4-BE49-F238E27FC236}">
                <a16:creationId xmlns:a16="http://schemas.microsoft.com/office/drawing/2014/main" id="{93C396C1-2078-DFEA-ABC4-5B7C88D10FDF}"/>
              </a:ext>
            </a:extLst>
          </p:cNvPr>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Arial" panose="020B0604020202020204" pitchFamily="34" charset="0"/>
            </a:endParaRPr>
          </a:p>
        </p:txBody>
      </p:sp>
      <p:sp>
        <p:nvSpPr>
          <p:cNvPr id="18436" name="Slide Number Placeholder 3">
            <a:extLst>
              <a:ext uri="{FF2B5EF4-FFF2-40B4-BE49-F238E27FC236}">
                <a16:creationId xmlns:a16="http://schemas.microsoft.com/office/drawing/2014/main" id="{C5F8FDBF-D8CE-6035-EBC5-0DAA891D4369}"/>
              </a:ext>
            </a:extLst>
          </p:cNvPr>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defRPr>
            </a:lvl1pPr>
            <a:lvl2pPr marL="742950" indent="-285750">
              <a:spcBef>
                <a:spcPct val="30000"/>
              </a:spcBef>
              <a:defRPr sz="1200">
                <a:solidFill>
                  <a:schemeClr val="tx1"/>
                </a:solidFill>
                <a:latin typeface="Arial" panose="020B0604020202020204" pitchFamily="34" charset="0"/>
              </a:defRPr>
            </a:lvl2pPr>
            <a:lvl3pPr marL="1143000" indent="-228600">
              <a:spcBef>
                <a:spcPct val="30000"/>
              </a:spcBef>
              <a:defRPr sz="1200">
                <a:solidFill>
                  <a:schemeClr val="tx1"/>
                </a:solidFill>
                <a:latin typeface="Arial" panose="020B0604020202020204" pitchFamily="34" charset="0"/>
              </a:defRPr>
            </a:lvl3pPr>
            <a:lvl4pPr marL="1600200" indent="-228600">
              <a:spcBef>
                <a:spcPct val="30000"/>
              </a:spcBef>
              <a:defRPr sz="1200">
                <a:solidFill>
                  <a:schemeClr val="tx1"/>
                </a:solidFill>
                <a:latin typeface="Arial" panose="020B0604020202020204" pitchFamily="34" charset="0"/>
              </a:defRPr>
            </a:lvl4pPr>
            <a:lvl5pPr marL="2057400" indent="-228600">
              <a:spcBef>
                <a:spcPct val="30000"/>
              </a:spcBef>
              <a:defRPr sz="1200">
                <a:solidFill>
                  <a:schemeClr val="tx1"/>
                </a:solidFill>
                <a:latin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defRPr>
            </a:lvl9pPr>
          </a:lstStyle>
          <a:p>
            <a:pPr>
              <a:spcBef>
                <a:spcPct val="0"/>
              </a:spcBef>
            </a:pPr>
            <a:fld id="{519B6FC5-526C-4D48-A28D-316546575700}" type="slidenum">
              <a:rPr lang="en-US" altLang="en-US">
                <a:ea typeface="MS PGothic" panose="020B0600070205080204" pitchFamily="34" charset="-128"/>
              </a:rPr>
              <a:pPr>
                <a:spcBef>
                  <a:spcPct val="0"/>
                </a:spcBef>
              </a:pPr>
              <a:t>10</a:t>
            </a:fld>
            <a:endParaRPr lang="en-US" altLang="en-US">
              <a:ea typeface="MS PGothic" panose="020B0600070205080204"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sz="4000"/>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6FA45A3D-F6C2-9D10-38F3-F5EB5B0A4511}"/>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AB66D90-88C9-ADEB-7993-522EC34D0A9B}"/>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417F6952-D362-240B-EBD2-03DCCAC24D74}"/>
              </a:ext>
            </a:extLst>
          </p:cNvPr>
          <p:cNvSpPr>
            <a:spLocks noGrp="1" noChangeArrowheads="1"/>
          </p:cNvSpPr>
          <p:nvPr>
            <p:ph type="sldNum" sz="quarter" idx="12"/>
          </p:nvPr>
        </p:nvSpPr>
        <p:spPr/>
        <p:txBody>
          <a:bodyPr/>
          <a:lstStyle>
            <a:lvl1pPr>
              <a:defRPr/>
            </a:lvl1pPr>
          </a:lstStyle>
          <a:p>
            <a:fld id="{114299DA-7D19-40E1-8BFD-00039BDD9668}" type="slidenum">
              <a:rPr lang="en-US" altLang="en-US"/>
              <a:pPr/>
              <a:t>‹#›</a:t>
            </a:fld>
            <a:endParaRPr lang="en-US" altLang="en-US"/>
          </a:p>
        </p:txBody>
      </p:sp>
    </p:spTree>
    <p:extLst>
      <p:ext uri="{BB962C8B-B14F-4D97-AF65-F5344CB8AC3E}">
        <p14:creationId xmlns:p14="http://schemas.microsoft.com/office/powerpoint/2010/main" val="24734940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86E7AAFC-BE5B-665F-D7B5-02B5E8FFBD11}"/>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D20E846-8B8F-6504-AC6E-E8D4931A533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A241B76-37A9-5D7C-2F10-0EE79E37D693}"/>
              </a:ext>
            </a:extLst>
          </p:cNvPr>
          <p:cNvSpPr>
            <a:spLocks noGrp="1" noChangeArrowheads="1"/>
          </p:cNvSpPr>
          <p:nvPr>
            <p:ph type="sldNum" sz="quarter" idx="12"/>
          </p:nvPr>
        </p:nvSpPr>
        <p:spPr>
          <a:ln/>
        </p:spPr>
        <p:txBody>
          <a:bodyPr/>
          <a:lstStyle>
            <a:lvl1pPr>
              <a:defRPr/>
            </a:lvl1pPr>
          </a:lstStyle>
          <a:p>
            <a:fld id="{D3E3CD58-5C94-4441-B15C-26BD0E051E06}" type="slidenum">
              <a:rPr lang="en-US" altLang="en-US"/>
              <a:pPr/>
              <a:t>‹#›</a:t>
            </a:fld>
            <a:endParaRPr lang="en-US" altLang="en-US"/>
          </a:p>
        </p:txBody>
      </p:sp>
    </p:spTree>
    <p:extLst>
      <p:ext uri="{BB962C8B-B14F-4D97-AF65-F5344CB8AC3E}">
        <p14:creationId xmlns:p14="http://schemas.microsoft.com/office/powerpoint/2010/main" val="1919903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3627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CCD99E33-9949-9760-61D9-4FFFE0CAC4F3}"/>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CE7F8A94-95BB-CE46-1DDD-A6841DA14D94}"/>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26C9474-ED82-B6BD-2327-D3E21D4F7AF6}"/>
              </a:ext>
            </a:extLst>
          </p:cNvPr>
          <p:cNvSpPr>
            <a:spLocks noGrp="1" noChangeArrowheads="1"/>
          </p:cNvSpPr>
          <p:nvPr>
            <p:ph type="sldNum" sz="quarter" idx="12"/>
          </p:nvPr>
        </p:nvSpPr>
        <p:spPr>
          <a:ln/>
        </p:spPr>
        <p:txBody>
          <a:bodyPr/>
          <a:lstStyle>
            <a:lvl1pPr>
              <a:defRPr/>
            </a:lvl1pPr>
          </a:lstStyle>
          <a:p>
            <a:fld id="{EE32CD26-4AD1-4974-B1B8-FF2D738B7E75}" type="slidenum">
              <a:rPr lang="en-US" altLang="en-US"/>
              <a:pPr/>
              <a:t>‹#›</a:t>
            </a:fld>
            <a:endParaRPr lang="en-US" altLang="en-US"/>
          </a:p>
        </p:txBody>
      </p:sp>
    </p:spTree>
    <p:extLst>
      <p:ext uri="{BB962C8B-B14F-4D97-AF65-F5344CB8AC3E}">
        <p14:creationId xmlns:p14="http://schemas.microsoft.com/office/powerpoint/2010/main" val="2935016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55448" y="152400"/>
            <a:ext cx="8001000" cy="457200"/>
          </a:xfrm>
        </p:spPr>
        <p:txBody>
          <a:bodyPr/>
          <a:lstStyle>
            <a:lvl1pPr algn="l" rtl="0" eaLnBrk="0" fontAlgn="base" hangingPunct="0">
              <a:spcBef>
                <a:spcPct val="0"/>
              </a:spcBef>
              <a:spcAft>
                <a:spcPct val="0"/>
              </a:spcAft>
              <a:defRPr lang="en-US" sz="3600" b="0" dirty="0">
                <a:solidFill>
                  <a:srgbClr val="2E75B6"/>
                </a:solidFill>
                <a:effectLst/>
                <a:latin typeface="+mn-lt"/>
                <a:ea typeface="ＭＳ Ｐゴシック" charset="0"/>
                <a:cs typeface="+mj-cs"/>
              </a:defRPr>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5E72BDCD-0140-FDEB-20D6-6788C5BD9C6D}"/>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42BB779-2C2B-D0E6-4978-9BD9BAFE2D72}"/>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254DCE42-3216-A78F-5B7E-1D4C677326B8}"/>
              </a:ext>
            </a:extLst>
          </p:cNvPr>
          <p:cNvSpPr>
            <a:spLocks noGrp="1" noChangeArrowheads="1"/>
          </p:cNvSpPr>
          <p:nvPr>
            <p:ph type="sldNum" sz="quarter" idx="12"/>
          </p:nvPr>
        </p:nvSpPr>
        <p:spPr/>
        <p:txBody>
          <a:bodyPr/>
          <a:lstStyle>
            <a:lvl1pPr>
              <a:defRPr/>
            </a:lvl1pPr>
          </a:lstStyle>
          <a:p>
            <a:fld id="{284598E6-E798-4F91-AFEF-13ADB8DA7232}" type="slidenum">
              <a:rPr lang="en-US" altLang="en-US"/>
              <a:pPr/>
              <a:t>‹#›</a:t>
            </a:fld>
            <a:endParaRPr lang="en-US" altLang="en-US"/>
          </a:p>
        </p:txBody>
      </p:sp>
    </p:spTree>
    <p:extLst>
      <p:ext uri="{BB962C8B-B14F-4D97-AF65-F5344CB8AC3E}">
        <p14:creationId xmlns:p14="http://schemas.microsoft.com/office/powerpoint/2010/main" val="3166351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A25173D0-0DFD-DF05-AA9E-DE5AA32B55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8D64CD1-1320-FCFD-0CAE-38084EB9F59D}"/>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004BDAE2-73B3-86C9-7D9E-0687A8C41F4D}"/>
              </a:ext>
            </a:extLst>
          </p:cNvPr>
          <p:cNvSpPr>
            <a:spLocks noGrp="1" noChangeArrowheads="1"/>
          </p:cNvSpPr>
          <p:nvPr>
            <p:ph type="sldNum" sz="quarter" idx="12"/>
          </p:nvPr>
        </p:nvSpPr>
        <p:spPr>
          <a:ln/>
        </p:spPr>
        <p:txBody>
          <a:bodyPr/>
          <a:lstStyle>
            <a:lvl1pPr>
              <a:defRPr/>
            </a:lvl1pPr>
          </a:lstStyle>
          <a:p>
            <a:fld id="{8F1F2C61-6015-4107-ABD5-910B51FA77C4}" type="slidenum">
              <a:rPr lang="en-US" altLang="en-US"/>
              <a:pPr/>
              <a:t>‹#›</a:t>
            </a:fld>
            <a:endParaRPr lang="en-US" altLang="en-US"/>
          </a:p>
        </p:txBody>
      </p:sp>
    </p:spTree>
    <p:extLst>
      <p:ext uri="{BB962C8B-B14F-4D97-AF65-F5344CB8AC3E}">
        <p14:creationId xmlns:p14="http://schemas.microsoft.com/office/powerpoint/2010/main" val="183250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67135CF3-31E3-EE63-6C1B-CDE0CBD23671}"/>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7BD54B9-A01F-A5EF-2F8B-FCC250BCB17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E02E2158-935E-5BC3-539E-0F1A440A779B}"/>
              </a:ext>
            </a:extLst>
          </p:cNvPr>
          <p:cNvSpPr>
            <a:spLocks noGrp="1" noChangeArrowheads="1"/>
          </p:cNvSpPr>
          <p:nvPr>
            <p:ph type="sldNum" sz="quarter" idx="12"/>
          </p:nvPr>
        </p:nvSpPr>
        <p:spPr>
          <a:ln/>
        </p:spPr>
        <p:txBody>
          <a:bodyPr/>
          <a:lstStyle>
            <a:lvl1pPr>
              <a:defRPr/>
            </a:lvl1pPr>
          </a:lstStyle>
          <a:p>
            <a:fld id="{2B45FBE2-FD55-4030-8131-60F18A6F0E85}" type="slidenum">
              <a:rPr lang="en-US" altLang="en-US"/>
              <a:pPr/>
              <a:t>‹#›</a:t>
            </a:fld>
            <a:endParaRPr lang="en-US" altLang="en-US"/>
          </a:p>
        </p:txBody>
      </p:sp>
    </p:spTree>
    <p:extLst>
      <p:ext uri="{BB962C8B-B14F-4D97-AF65-F5344CB8AC3E}">
        <p14:creationId xmlns:p14="http://schemas.microsoft.com/office/powerpoint/2010/main" val="2944902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280C165-09E5-1D3B-AA29-BA4326DF4816}"/>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5D3901A-9351-6522-AE8C-A2095DA415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48D1E578-624E-14ED-1C33-C003CE22E633}"/>
              </a:ext>
            </a:extLst>
          </p:cNvPr>
          <p:cNvSpPr>
            <a:spLocks noGrp="1" noChangeArrowheads="1"/>
          </p:cNvSpPr>
          <p:nvPr>
            <p:ph type="sldNum" sz="quarter" idx="12"/>
          </p:nvPr>
        </p:nvSpPr>
        <p:spPr>
          <a:ln/>
        </p:spPr>
        <p:txBody>
          <a:bodyPr/>
          <a:lstStyle>
            <a:lvl1pPr>
              <a:defRPr/>
            </a:lvl1pPr>
          </a:lstStyle>
          <a:p>
            <a:fld id="{803465C1-A642-418E-855C-B8F0A311482A}" type="slidenum">
              <a:rPr lang="en-US" altLang="en-US"/>
              <a:pPr/>
              <a:t>‹#›</a:t>
            </a:fld>
            <a:endParaRPr lang="en-US" altLang="en-US"/>
          </a:p>
        </p:txBody>
      </p:sp>
    </p:spTree>
    <p:extLst>
      <p:ext uri="{BB962C8B-B14F-4D97-AF65-F5344CB8AC3E}">
        <p14:creationId xmlns:p14="http://schemas.microsoft.com/office/powerpoint/2010/main" val="385894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686E6864-3504-BAF4-43D7-6F0DA914928E}"/>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2BD8A24D-C8BD-EDD1-F40E-6455D735DB6B}"/>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37612F1D-6522-8287-6C52-82E9D2E51C28}"/>
              </a:ext>
            </a:extLst>
          </p:cNvPr>
          <p:cNvSpPr>
            <a:spLocks noGrp="1" noChangeArrowheads="1"/>
          </p:cNvSpPr>
          <p:nvPr>
            <p:ph type="sldNum" sz="quarter" idx="12"/>
          </p:nvPr>
        </p:nvSpPr>
        <p:spPr>
          <a:ln/>
        </p:spPr>
        <p:txBody>
          <a:bodyPr/>
          <a:lstStyle>
            <a:lvl1pPr>
              <a:defRPr/>
            </a:lvl1pPr>
          </a:lstStyle>
          <a:p>
            <a:fld id="{92051B0F-2A40-43E4-B895-7816591B27D9}" type="slidenum">
              <a:rPr lang="en-US" altLang="en-US"/>
              <a:pPr/>
              <a:t>‹#›</a:t>
            </a:fld>
            <a:endParaRPr lang="en-US" altLang="en-US"/>
          </a:p>
        </p:txBody>
      </p:sp>
    </p:spTree>
    <p:extLst>
      <p:ext uri="{BB962C8B-B14F-4D97-AF65-F5344CB8AC3E}">
        <p14:creationId xmlns:p14="http://schemas.microsoft.com/office/powerpoint/2010/main" val="2713722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23F26A9-1703-0DDA-DA71-AF9C05AE1F18}"/>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FACFEA07-96FF-EBBC-E202-008E940C9CF5}"/>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0366DA04-1AB8-094A-DD96-614265241441}"/>
              </a:ext>
            </a:extLst>
          </p:cNvPr>
          <p:cNvSpPr>
            <a:spLocks noGrp="1" noChangeArrowheads="1"/>
          </p:cNvSpPr>
          <p:nvPr>
            <p:ph type="sldNum" sz="quarter" idx="12"/>
          </p:nvPr>
        </p:nvSpPr>
        <p:spPr>
          <a:ln/>
        </p:spPr>
        <p:txBody>
          <a:bodyPr/>
          <a:lstStyle>
            <a:lvl1pPr>
              <a:defRPr/>
            </a:lvl1pPr>
          </a:lstStyle>
          <a:p>
            <a:fld id="{6414EE0A-AD17-48B8-9E69-7BCE5849408E}" type="slidenum">
              <a:rPr lang="en-US" altLang="en-US"/>
              <a:pPr/>
              <a:t>‹#›</a:t>
            </a:fld>
            <a:endParaRPr lang="en-US" altLang="en-US"/>
          </a:p>
        </p:txBody>
      </p:sp>
    </p:spTree>
    <p:extLst>
      <p:ext uri="{BB962C8B-B14F-4D97-AF65-F5344CB8AC3E}">
        <p14:creationId xmlns:p14="http://schemas.microsoft.com/office/powerpoint/2010/main" val="17548897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1D82AF0-1165-CDE6-5E87-F86811EC1278}"/>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128FB53E-896E-EBC5-37CF-0C5B3CDC8A4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15A8B87-D588-445B-AB9B-D74F3FB94340}"/>
              </a:ext>
            </a:extLst>
          </p:cNvPr>
          <p:cNvSpPr>
            <a:spLocks noGrp="1" noChangeArrowheads="1"/>
          </p:cNvSpPr>
          <p:nvPr>
            <p:ph type="sldNum" sz="quarter" idx="12"/>
          </p:nvPr>
        </p:nvSpPr>
        <p:spPr>
          <a:ln/>
        </p:spPr>
        <p:txBody>
          <a:bodyPr/>
          <a:lstStyle>
            <a:lvl1pPr>
              <a:defRPr/>
            </a:lvl1pPr>
          </a:lstStyle>
          <a:p>
            <a:fld id="{40FED999-C9CD-49B6-A93C-227F0229F92A}" type="slidenum">
              <a:rPr lang="en-US" altLang="en-US"/>
              <a:pPr/>
              <a:t>‹#›</a:t>
            </a:fld>
            <a:endParaRPr lang="en-US" altLang="en-US"/>
          </a:p>
        </p:txBody>
      </p:sp>
    </p:spTree>
    <p:extLst>
      <p:ext uri="{BB962C8B-B14F-4D97-AF65-F5344CB8AC3E}">
        <p14:creationId xmlns:p14="http://schemas.microsoft.com/office/powerpoint/2010/main" val="3473336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EAF14C3B-D107-F5A5-B903-26D060364605}"/>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6E55608A-BDF5-57FA-57F4-92F608B784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E2C92ED-C76F-C307-30C0-F7CB89459B06}"/>
              </a:ext>
            </a:extLst>
          </p:cNvPr>
          <p:cNvSpPr>
            <a:spLocks noGrp="1" noChangeArrowheads="1"/>
          </p:cNvSpPr>
          <p:nvPr>
            <p:ph type="sldNum" sz="quarter" idx="12"/>
          </p:nvPr>
        </p:nvSpPr>
        <p:spPr>
          <a:ln/>
        </p:spPr>
        <p:txBody>
          <a:bodyPr/>
          <a:lstStyle>
            <a:lvl1pPr>
              <a:defRPr/>
            </a:lvl1pPr>
          </a:lstStyle>
          <a:p>
            <a:fld id="{7B6E95AA-C2FF-4962-A32F-449C599F617A}" type="slidenum">
              <a:rPr lang="en-US" altLang="en-US"/>
              <a:pPr/>
              <a:t>‹#›</a:t>
            </a:fld>
            <a:endParaRPr lang="en-US" altLang="en-US"/>
          </a:p>
        </p:txBody>
      </p:sp>
    </p:spTree>
    <p:extLst>
      <p:ext uri="{BB962C8B-B14F-4D97-AF65-F5344CB8AC3E}">
        <p14:creationId xmlns:p14="http://schemas.microsoft.com/office/powerpoint/2010/main" val="201417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FFFFE6"/>
            </a:gs>
            <a:gs pos="100000">
              <a:srgbClr val="D7D6AE"/>
            </a:gs>
          </a:gsLst>
          <a:lin ang="2700000" scaled="1"/>
        </a:gra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D831A49-60DB-D24E-CC99-6C2D1EB9819F}"/>
              </a:ext>
            </a:extLst>
          </p:cNvPr>
          <p:cNvSpPr>
            <a:spLocks noGrp="1" noChangeArrowheads="1"/>
          </p:cNvSpPr>
          <p:nvPr>
            <p:ph type="title"/>
          </p:nvPr>
        </p:nvSpPr>
        <p:spPr bwMode="auto">
          <a:xfrm>
            <a:off x="838200"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a:extLst>
              <a:ext uri="{FF2B5EF4-FFF2-40B4-BE49-F238E27FC236}">
                <a16:creationId xmlns:a16="http://schemas.microsoft.com/office/drawing/2014/main" id="{25D5AAE6-E421-E270-BD2C-5BC8D8C5E646}"/>
              </a:ext>
            </a:extLst>
          </p:cNvPr>
          <p:cNvSpPr>
            <a:spLocks noGrp="1" noChangeArrowheads="1"/>
          </p:cNvSpPr>
          <p:nvPr>
            <p:ph type="body" idx="1"/>
          </p:nvPr>
        </p:nvSpPr>
        <p:spPr bwMode="auto">
          <a:xfrm>
            <a:off x="152400"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a:extLst>
              <a:ext uri="{FF2B5EF4-FFF2-40B4-BE49-F238E27FC236}">
                <a16:creationId xmlns:a16="http://schemas.microsoft.com/office/drawing/2014/main" id="{7BF8959D-2CD4-0478-ED88-777E92EECD60}"/>
              </a:ext>
            </a:extLst>
          </p:cNvPr>
          <p:cNvSpPr>
            <a:spLocks noGrp="1" noChangeArrowheads="1"/>
          </p:cNvSpPr>
          <p:nvPr>
            <p:ph type="dt" sz="half" idx="2"/>
          </p:nvPr>
        </p:nvSpPr>
        <p:spPr bwMode="auto">
          <a:xfrm>
            <a:off x="152400" y="6400800"/>
            <a:ext cx="2438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b="0">
                <a:solidFill>
                  <a:srgbClr val="008000"/>
                </a:solidFill>
                <a:latin typeface="Arial" charset="0"/>
              </a:defRPr>
            </a:lvl1pPr>
          </a:lstStyle>
          <a:p>
            <a:pPr>
              <a:defRPr/>
            </a:pPr>
            <a:endParaRPr lang="en-US"/>
          </a:p>
        </p:txBody>
      </p:sp>
      <p:sp>
        <p:nvSpPr>
          <p:cNvPr id="1029" name="Rectangle 5">
            <a:extLst>
              <a:ext uri="{FF2B5EF4-FFF2-40B4-BE49-F238E27FC236}">
                <a16:creationId xmlns:a16="http://schemas.microsoft.com/office/drawing/2014/main" id="{AE8B5CAE-6CFB-AE82-A9DB-A36E53C03C85}"/>
              </a:ext>
            </a:extLst>
          </p:cNvPr>
          <p:cNvSpPr>
            <a:spLocks noGrp="1" noChangeArrowheads="1"/>
          </p:cNvSpPr>
          <p:nvPr>
            <p:ph type="ftr" sz="quarter" idx="3"/>
          </p:nvPr>
        </p:nvSpPr>
        <p:spPr bwMode="auto">
          <a:xfrm>
            <a:off x="2667000" y="6400800"/>
            <a:ext cx="3810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b="0">
                <a:solidFill>
                  <a:srgbClr val="008000"/>
                </a:solidFill>
                <a:latin typeface="Arial" charset="0"/>
              </a:defRPr>
            </a:lvl1pPr>
          </a:lstStyle>
          <a:p>
            <a:pPr>
              <a:defRPr/>
            </a:pPr>
            <a:endParaRPr lang="en-US"/>
          </a:p>
        </p:txBody>
      </p:sp>
      <p:sp>
        <p:nvSpPr>
          <p:cNvPr id="1030" name="Rectangle 6">
            <a:extLst>
              <a:ext uri="{FF2B5EF4-FFF2-40B4-BE49-F238E27FC236}">
                <a16:creationId xmlns:a16="http://schemas.microsoft.com/office/drawing/2014/main" id="{1E18C82A-A4E5-6830-B9AF-B75AA9F6D550}"/>
              </a:ext>
            </a:extLst>
          </p:cNvPr>
          <p:cNvSpPr>
            <a:spLocks noGrp="1" noChangeArrowheads="1"/>
          </p:cNvSpPr>
          <p:nvPr>
            <p:ph type="sldNum" sz="quarter" idx="4"/>
          </p:nvPr>
        </p:nvSpPr>
        <p:spPr bwMode="auto">
          <a:xfrm>
            <a:off x="6553200" y="6400800"/>
            <a:ext cx="2286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b="0">
                <a:solidFill>
                  <a:srgbClr val="008000"/>
                </a:solidFill>
              </a:defRPr>
            </a:lvl1pPr>
          </a:lstStyle>
          <a:p>
            <a:fld id="{824CDF58-43DD-4725-A1A7-DCC82184C14C}"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4" r:id="rId1"/>
    <p:sldLayoutId id="2147483685"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0" fontAlgn="base" hangingPunct="0">
        <a:spcBef>
          <a:spcPct val="0"/>
        </a:spcBef>
        <a:spcAft>
          <a:spcPct val="0"/>
        </a:spcAft>
        <a:defRPr sz="3200" b="1">
          <a:solidFill>
            <a:srgbClr val="262673"/>
          </a:solidFill>
          <a:latin typeface="+mn-lt"/>
          <a:ea typeface="+mj-ea"/>
          <a:cs typeface="+mj-cs"/>
        </a:defRPr>
      </a:lvl1pPr>
      <a:lvl2pPr algn="l" rtl="0" eaLnBrk="0" fontAlgn="base" hangingPunct="0">
        <a:spcBef>
          <a:spcPct val="0"/>
        </a:spcBef>
        <a:spcAft>
          <a:spcPct val="0"/>
        </a:spcAft>
        <a:defRPr sz="3200" b="1">
          <a:solidFill>
            <a:srgbClr val="262673"/>
          </a:solidFill>
          <a:effectLst>
            <a:outerShdw blurRad="38100" dist="38100" dir="2700000" algn="tl">
              <a:srgbClr val="000000"/>
            </a:outerShdw>
          </a:effectLst>
          <a:latin typeface="Arial" panose="020B0604020202020204" pitchFamily="34" charset="0"/>
        </a:defRPr>
      </a:lvl2pPr>
      <a:lvl3pPr algn="l" rtl="0" eaLnBrk="0" fontAlgn="base" hangingPunct="0">
        <a:spcBef>
          <a:spcPct val="0"/>
        </a:spcBef>
        <a:spcAft>
          <a:spcPct val="0"/>
        </a:spcAft>
        <a:defRPr sz="3200" b="1">
          <a:solidFill>
            <a:srgbClr val="262673"/>
          </a:solidFill>
          <a:effectLst>
            <a:outerShdw blurRad="38100" dist="38100" dir="2700000" algn="tl">
              <a:srgbClr val="000000"/>
            </a:outerShdw>
          </a:effectLst>
          <a:latin typeface="Arial" panose="020B0604020202020204" pitchFamily="34" charset="0"/>
        </a:defRPr>
      </a:lvl3pPr>
      <a:lvl4pPr algn="l" rtl="0" eaLnBrk="0" fontAlgn="base" hangingPunct="0">
        <a:spcBef>
          <a:spcPct val="0"/>
        </a:spcBef>
        <a:spcAft>
          <a:spcPct val="0"/>
        </a:spcAft>
        <a:defRPr sz="3200" b="1">
          <a:solidFill>
            <a:srgbClr val="262673"/>
          </a:solidFill>
          <a:effectLst>
            <a:outerShdw blurRad="38100" dist="38100" dir="2700000" algn="tl">
              <a:srgbClr val="000000"/>
            </a:outerShdw>
          </a:effectLst>
          <a:latin typeface="Arial" panose="020B0604020202020204" pitchFamily="34" charset="0"/>
        </a:defRPr>
      </a:lvl4pPr>
      <a:lvl5pPr algn="l" rtl="0" eaLnBrk="0" fontAlgn="base" hangingPunct="0">
        <a:spcBef>
          <a:spcPct val="0"/>
        </a:spcBef>
        <a:spcAft>
          <a:spcPct val="0"/>
        </a:spcAft>
        <a:defRPr sz="3200" b="1">
          <a:solidFill>
            <a:srgbClr val="262673"/>
          </a:solidFill>
          <a:effectLst>
            <a:outerShdw blurRad="38100" dist="38100" dir="2700000" algn="tl">
              <a:srgbClr val="000000"/>
            </a:outerShdw>
          </a:effectLst>
          <a:latin typeface="Arial" panose="020B0604020202020204" pitchFamily="34"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8F0BC3C9-E395-9985-BB7B-926BB08B861D}"/>
              </a:ext>
            </a:extLst>
          </p:cNvPr>
          <p:cNvSpPr>
            <a:spLocks noGrp="1" noChangeArrowheads="1"/>
          </p:cNvSpPr>
          <p:nvPr>
            <p:ph type="ctrTitle"/>
          </p:nvPr>
        </p:nvSpPr>
        <p:spPr>
          <a:xfrm>
            <a:off x="307975" y="152400"/>
            <a:ext cx="4187825" cy="3276600"/>
          </a:xfrm>
        </p:spPr>
        <p:txBody>
          <a:bodyPr/>
          <a:lstStyle/>
          <a:p>
            <a:pPr algn="ctr" eaLnBrk="1" hangingPunct="1"/>
            <a:r>
              <a:rPr lang="en-US" altLang="en-US" sz="5400" b="0">
                <a:solidFill>
                  <a:srgbClr val="2E75B6"/>
                </a:solidFill>
                <a:ea typeface="MS PGothic" panose="020B0600070205080204" pitchFamily="34" charset="-128"/>
              </a:rPr>
              <a:t>ArcGIS </a:t>
            </a:r>
            <a:r>
              <a:rPr lang="en-US" altLang="en-US" sz="5400" b="0" i="1">
                <a:solidFill>
                  <a:srgbClr val="2E75B6"/>
                </a:solidFill>
                <a:ea typeface="MS PGothic" panose="020B0600070205080204" pitchFamily="34" charset="-128"/>
              </a:rPr>
              <a:t>Script Tool </a:t>
            </a:r>
            <a:r>
              <a:rPr lang="en-US" altLang="en-US" sz="5400" b="0">
                <a:solidFill>
                  <a:srgbClr val="2E75B6"/>
                </a:solidFill>
                <a:ea typeface="MS PGothic" panose="020B0600070205080204" pitchFamily="34" charset="-128"/>
              </a:rPr>
              <a:t>Basics</a:t>
            </a:r>
          </a:p>
        </p:txBody>
      </p:sp>
      <p:sp>
        <p:nvSpPr>
          <p:cNvPr id="3075" name="Rectangle 3">
            <a:extLst>
              <a:ext uri="{FF2B5EF4-FFF2-40B4-BE49-F238E27FC236}">
                <a16:creationId xmlns:a16="http://schemas.microsoft.com/office/drawing/2014/main" id="{E2E9FEF1-991A-D646-68F1-E7FA2CC33751}"/>
              </a:ext>
            </a:extLst>
          </p:cNvPr>
          <p:cNvSpPr>
            <a:spLocks noGrp="1" noChangeArrowheads="1"/>
          </p:cNvSpPr>
          <p:nvPr>
            <p:ph type="subTitle" idx="1"/>
          </p:nvPr>
        </p:nvSpPr>
        <p:spPr>
          <a:xfrm>
            <a:off x="5334000" y="4876800"/>
            <a:ext cx="3429000" cy="533400"/>
          </a:xfrm>
        </p:spPr>
        <p:txBody>
          <a:bodyPr/>
          <a:lstStyle/>
          <a:p>
            <a:pPr algn="l">
              <a:lnSpc>
                <a:spcPct val="80000"/>
              </a:lnSpc>
              <a:spcBef>
                <a:spcPct val="0"/>
              </a:spcBef>
              <a:defRPr/>
            </a:pPr>
            <a:r>
              <a:rPr lang="en-US" altLang="en-US" sz="4000" kern="1200" dirty="0">
                <a:solidFill>
                  <a:srgbClr val="2E75B6"/>
                </a:solidFill>
                <a:ea typeface="MS PGothic" panose="020B0600070205080204" pitchFamily="34" charset="-128"/>
              </a:rPr>
              <a:t>Dr. Tateosian</a:t>
            </a:r>
          </a:p>
        </p:txBody>
      </p:sp>
      <p:sp>
        <p:nvSpPr>
          <p:cNvPr id="5124" name="Rectangle 2">
            <a:extLst>
              <a:ext uri="{FF2B5EF4-FFF2-40B4-BE49-F238E27FC236}">
                <a16:creationId xmlns:a16="http://schemas.microsoft.com/office/drawing/2014/main" id="{61F7C1AC-AC83-759E-1E60-A8629437EE2C}"/>
              </a:ext>
            </a:extLst>
          </p:cNvPr>
          <p:cNvSpPr>
            <a:spLocks noChangeArrowheads="1"/>
          </p:cNvSpPr>
          <p:nvPr/>
        </p:nvSpPr>
        <p:spPr bwMode="auto">
          <a:xfrm>
            <a:off x="115888" y="3336925"/>
            <a:ext cx="4837112"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lvl="1">
              <a:spcBef>
                <a:spcPct val="0"/>
              </a:spcBef>
            </a:pPr>
            <a:r>
              <a:rPr lang="en-US" altLang="en-US" sz="1800" b="0">
                <a:ea typeface="MS PGothic" panose="020B0600070205080204" pitchFamily="34" charset="-128"/>
              </a:rPr>
              <a:t>Relationship [Script Tool</a:t>
            </a:r>
            <a:r>
              <a:rPr lang="en-US" altLang="en-US" sz="1800" b="0">
                <a:ea typeface="MS PGothic" panose="020B0600070205080204" pitchFamily="34" charset="-128"/>
                <a:sym typeface="Wingdings" panose="05000000000000000000" pitchFamily="2" charset="2"/>
              </a:rPr>
              <a:t></a:t>
            </a:r>
            <a:r>
              <a:rPr lang="en-US" altLang="en-US" sz="1800" b="0">
                <a:ea typeface="MS PGothic" panose="020B0600070205080204" pitchFamily="34" charset="-128"/>
              </a:rPr>
              <a:t>Python script]</a:t>
            </a:r>
          </a:p>
          <a:p>
            <a:pPr lvl="1">
              <a:spcBef>
                <a:spcPct val="0"/>
              </a:spcBef>
            </a:pPr>
            <a:r>
              <a:rPr lang="en-US" altLang="en-US" sz="1800" b="0">
                <a:ea typeface="MS PGothic" panose="020B0600070205080204" pitchFamily="34" charset="-128"/>
              </a:rPr>
              <a:t>How to create script tools and buttons</a:t>
            </a:r>
          </a:p>
          <a:p>
            <a:pPr lvl="1">
              <a:spcBef>
                <a:spcPct val="0"/>
              </a:spcBef>
            </a:pPr>
            <a:r>
              <a:rPr lang="en-US" altLang="en-US" sz="1800" b="0">
                <a:ea typeface="MS PGothic" panose="020B0600070205080204" pitchFamily="34" charset="-128"/>
              </a:rPr>
              <a:t>Printing with script tools</a:t>
            </a:r>
          </a:p>
          <a:p>
            <a:pPr lvl="1">
              <a:spcBef>
                <a:spcPct val="0"/>
              </a:spcBef>
            </a:pPr>
            <a:r>
              <a:rPr lang="en-US" altLang="en-US" sz="1800" b="0">
                <a:ea typeface="MS PGothic" panose="020B0600070205080204" pitchFamily="34" charset="-128"/>
              </a:rPr>
              <a:t>Relative paths strike again! </a:t>
            </a:r>
          </a:p>
        </p:txBody>
      </p:sp>
      <p:pic>
        <p:nvPicPr>
          <p:cNvPr id="5" name="Picture 4">
            <a:extLst>
              <a:ext uri="{FF2B5EF4-FFF2-40B4-BE49-F238E27FC236}">
                <a16:creationId xmlns:a16="http://schemas.microsoft.com/office/drawing/2014/main" id="{6B1C958B-CA43-B4F0-88C7-5FA816F57AD1}"/>
              </a:ext>
            </a:extLst>
          </p:cNvPr>
          <p:cNvPicPr>
            <a:picLocks noChangeAspect="1"/>
          </p:cNvPicPr>
          <p:nvPr/>
        </p:nvPicPr>
        <p:blipFill>
          <a:blip r:embed="rId3"/>
          <a:stretch>
            <a:fillRect/>
          </a:stretch>
        </p:blipFill>
        <p:spPr>
          <a:xfrm>
            <a:off x="4687888" y="838200"/>
            <a:ext cx="4183062" cy="2082800"/>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43574817-3464-480B-3E77-D130BA41E31B}"/>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Summing up</a:t>
            </a:r>
          </a:p>
        </p:txBody>
      </p:sp>
      <p:sp>
        <p:nvSpPr>
          <p:cNvPr id="17411" name="Content Placeholder 2">
            <a:extLst>
              <a:ext uri="{FF2B5EF4-FFF2-40B4-BE49-F238E27FC236}">
                <a16:creationId xmlns:a16="http://schemas.microsoft.com/office/drawing/2014/main" id="{C8A94161-F6C2-B84C-FBCC-728DBC0EA28A}"/>
              </a:ext>
            </a:extLst>
          </p:cNvPr>
          <p:cNvSpPr>
            <a:spLocks noGrp="1"/>
          </p:cNvSpPr>
          <p:nvPr>
            <p:ph idx="1"/>
          </p:nvPr>
        </p:nvSpPr>
        <p:spPr>
          <a:xfrm>
            <a:off x="152400" y="838200"/>
            <a:ext cx="8686800" cy="5410200"/>
          </a:xfrm>
        </p:spPr>
        <p:txBody>
          <a:bodyPr/>
          <a:lstStyle/>
          <a:p>
            <a:r>
              <a:rPr lang="en-US" altLang="en-US" sz="2800" dirty="0">
                <a:ea typeface="MS PGothic" panose="020B0600070205080204" pitchFamily="34" charset="-128"/>
              </a:rPr>
              <a:t>Topics discussed</a:t>
            </a:r>
          </a:p>
          <a:p>
            <a:pPr lvl="2"/>
            <a:r>
              <a:rPr lang="en-US" altLang="en-US" sz="2200" dirty="0">
                <a:ea typeface="MS PGothic" panose="020B0600070205080204" pitchFamily="34" charset="-128"/>
              </a:rPr>
              <a:t>Script tools</a:t>
            </a:r>
          </a:p>
          <a:p>
            <a:pPr lvl="3"/>
            <a:r>
              <a:rPr lang="en-US" altLang="en-US" sz="1800" dirty="0">
                <a:ea typeface="MS PGothic" panose="020B0600070205080204" pitchFamily="34" charset="-128"/>
              </a:rPr>
              <a:t>GUI front end for scripts</a:t>
            </a:r>
          </a:p>
          <a:p>
            <a:pPr lvl="3"/>
            <a:r>
              <a:rPr lang="en-US" altLang="en-US" sz="1800" dirty="0">
                <a:ea typeface="MS PGothic" panose="020B0600070205080204" pitchFamily="34" charset="-128"/>
              </a:rPr>
              <a:t>Create script tool </a:t>
            </a:r>
          </a:p>
          <a:p>
            <a:pPr lvl="3"/>
            <a:r>
              <a:rPr lang="en-US" altLang="en-US" sz="1800" dirty="0">
                <a:ea typeface="MS PGothic" panose="020B0600070205080204" pitchFamily="34" charset="-128"/>
              </a:rPr>
              <a:t>Print from a script tool (print &amp; </a:t>
            </a:r>
            <a:r>
              <a:rPr lang="en-US" altLang="en-US" sz="1800" dirty="0" err="1">
                <a:ea typeface="MS PGothic" panose="020B0600070205080204" pitchFamily="34" charset="-128"/>
              </a:rPr>
              <a:t>arcpy.AddMessage</a:t>
            </a:r>
            <a:r>
              <a:rPr lang="en-US" altLang="en-US" sz="1800" dirty="0">
                <a:ea typeface="MS PGothic" panose="020B0600070205080204" pitchFamily="34" charset="-128"/>
              </a:rPr>
              <a:t>)</a:t>
            </a:r>
          </a:p>
          <a:p>
            <a:pPr lvl="3"/>
            <a:r>
              <a:rPr lang="en-US" altLang="en-US" sz="1800" dirty="0">
                <a:ea typeface="MS PGothic" panose="020B0600070205080204" pitchFamily="34" charset="-128"/>
              </a:rPr>
              <a:t>Use relative paths &amp; maintain them</a:t>
            </a:r>
          </a:p>
          <a:p>
            <a:r>
              <a:rPr lang="en-US" altLang="en-US" sz="2800" dirty="0">
                <a:ea typeface="MS PGothic" panose="020B0600070205080204" pitchFamily="34" charset="-128"/>
              </a:rPr>
              <a:t>Up next</a:t>
            </a:r>
          </a:p>
          <a:p>
            <a:pPr lvl="2"/>
            <a:r>
              <a:rPr lang="en-US" altLang="en-US" sz="2000" dirty="0">
                <a:ea typeface="MS PGothic" panose="020B0600070205080204" pitchFamily="34" charset="-128"/>
              </a:rPr>
              <a:t>Script tools parameters</a:t>
            </a:r>
          </a:p>
          <a:p>
            <a:r>
              <a:rPr lang="en-US" altLang="en-US" sz="2800" dirty="0">
                <a:ea typeface="MS PGothic" panose="020B0600070205080204" pitchFamily="34" charset="-128"/>
              </a:rPr>
              <a:t>Additional topics</a:t>
            </a:r>
          </a:p>
          <a:p>
            <a:pPr lvl="2"/>
            <a:r>
              <a:rPr lang="en-US" altLang="en-US" sz="2000" dirty="0" err="1">
                <a:ea typeface="MS PGothic" panose="020B0600070205080204" pitchFamily="34" charset="-128"/>
              </a:rPr>
              <a:t>wxPython</a:t>
            </a:r>
            <a:r>
              <a:rPr lang="en-US" altLang="en-US" sz="2000" dirty="0">
                <a:ea typeface="MS PGothic" panose="020B0600070205080204" pitchFamily="34" charset="-128"/>
              </a:rPr>
              <a:t>, </a:t>
            </a:r>
            <a:r>
              <a:rPr lang="en-US" altLang="en-US" sz="2000" dirty="0" err="1">
                <a:ea typeface="MS PGothic" panose="020B0600070205080204" pitchFamily="34" charset="-128"/>
              </a:rPr>
              <a:t>PyQT</a:t>
            </a:r>
            <a:endParaRPr lang="en-US" altLang="en-US" sz="2000" dirty="0">
              <a:ea typeface="MS PGothic" panose="020B0600070205080204" pitchFamily="34" charset="-128"/>
            </a:endParaRPr>
          </a:p>
          <a:p>
            <a:pPr marL="457200" lvl="1" indent="0"/>
            <a:endParaRPr lang="en-US" altLang="en-US" sz="2400" dirty="0">
              <a:ea typeface="MS PGothic" panose="020B0600070205080204" pitchFamily="34" charset="-128"/>
            </a:endParaRPr>
          </a:p>
        </p:txBody>
      </p:sp>
      <p:sp>
        <p:nvSpPr>
          <p:cNvPr id="17412" name="Slide Number Placeholder 3">
            <a:extLst>
              <a:ext uri="{FF2B5EF4-FFF2-40B4-BE49-F238E27FC236}">
                <a16:creationId xmlns:a16="http://schemas.microsoft.com/office/drawing/2014/main" id="{77408CA8-E2AD-DB27-B974-6E926C16B9F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E450265-403F-4C8A-96E1-47696D621E58}" type="slidenum">
              <a:rPr lang="en-US" altLang="en-US" sz="1400">
                <a:solidFill>
                  <a:srgbClr val="008000"/>
                </a:solidFill>
                <a:ea typeface="MS PGothic" panose="020B0600070205080204" pitchFamily="34" charset="-128"/>
              </a:rPr>
              <a:pPr>
                <a:spcBef>
                  <a:spcPct val="0"/>
                </a:spcBef>
                <a:buFontTx/>
                <a:buNone/>
              </a:pPr>
              <a:t>10</a:t>
            </a:fld>
            <a:endParaRPr lang="en-US" altLang="en-US" sz="1400">
              <a:solidFill>
                <a:srgbClr val="008000"/>
              </a:solidFill>
              <a:ea typeface="MS PGothic" panose="020B0600070205080204" pitchFamily="34" charset="-128"/>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6148614B-14D3-2B2A-5A20-3236510D36E6}"/>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What’s a ‘script tool’?</a:t>
            </a:r>
          </a:p>
        </p:txBody>
      </p:sp>
      <p:sp>
        <p:nvSpPr>
          <p:cNvPr id="7171" name="Content Placeholder 2">
            <a:extLst>
              <a:ext uri="{FF2B5EF4-FFF2-40B4-BE49-F238E27FC236}">
                <a16:creationId xmlns:a16="http://schemas.microsoft.com/office/drawing/2014/main" id="{F0FBB3EF-6609-2366-62F9-43879947030F}"/>
              </a:ext>
            </a:extLst>
          </p:cNvPr>
          <p:cNvSpPr>
            <a:spLocks noGrp="1"/>
          </p:cNvSpPr>
          <p:nvPr>
            <p:ph idx="1"/>
          </p:nvPr>
        </p:nvSpPr>
        <p:spPr>
          <a:xfrm>
            <a:off x="152400" y="762000"/>
            <a:ext cx="8686800" cy="5410200"/>
          </a:xfrm>
        </p:spPr>
        <p:txBody>
          <a:bodyPr/>
          <a:lstStyle/>
          <a:p>
            <a:pPr marL="0" indent="0">
              <a:buNone/>
            </a:pPr>
            <a:r>
              <a:rPr lang="en-US" altLang="en-US" sz="1600" dirty="0"/>
              <a:t>A custom GUI that points to a Python script.</a:t>
            </a:r>
          </a:p>
          <a:p>
            <a:endParaRPr lang="en-US" altLang="en-US" sz="1600" dirty="0"/>
          </a:p>
          <a:p>
            <a:endParaRPr lang="en-US" altLang="en-US" sz="1600" dirty="0"/>
          </a:p>
          <a:p>
            <a:r>
              <a:rPr lang="en-US" altLang="en-US" sz="1600" dirty="0" err="1"/>
              <a:t>TkFileDialog</a:t>
            </a:r>
            <a:endParaRPr lang="en-US" altLang="en-US" sz="1600" dirty="0"/>
          </a:p>
          <a:p>
            <a:pPr lvl="1"/>
            <a:r>
              <a:rPr lang="en-US" altLang="en-US" sz="1400" dirty="0"/>
              <a:t>+ Pro:  Browse to files/directories</a:t>
            </a:r>
          </a:p>
          <a:p>
            <a:pPr lvl="1"/>
            <a:r>
              <a:rPr lang="en-US" altLang="en-US" sz="1400" dirty="0"/>
              <a:t>+ Pro: Good for simple apps.</a:t>
            </a:r>
          </a:p>
          <a:p>
            <a:pPr lvl="1"/>
            <a:r>
              <a:rPr lang="en-US" altLang="en-US" sz="1400" dirty="0"/>
              <a:t>+ Pro: No arcpy needed.</a:t>
            </a:r>
          </a:p>
          <a:p>
            <a:pPr lvl="1"/>
            <a:r>
              <a:rPr lang="en-US" altLang="en-US" sz="1400" dirty="0"/>
              <a:t>-- Con: only input type files/directories.</a:t>
            </a:r>
          </a:p>
          <a:p>
            <a:pPr lvl="1"/>
            <a:r>
              <a:rPr lang="en-US" altLang="en-US" sz="1400" dirty="0"/>
              <a:t>-- Con: Can’t get more than one file/directory at a time.</a:t>
            </a:r>
          </a:p>
          <a:p>
            <a:endParaRPr lang="en-US" altLang="en-US" sz="1600" dirty="0"/>
          </a:p>
          <a:p>
            <a:r>
              <a:rPr lang="en-US" altLang="en-US" sz="1600" dirty="0"/>
              <a:t>Other GUI libraries: </a:t>
            </a:r>
            <a:r>
              <a:rPr lang="en-US" altLang="en-US" sz="1600" dirty="0" err="1"/>
              <a:t>wxPython</a:t>
            </a:r>
            <a:r>
              <a:rPr lang="en-US" altLang="en-US" sz="1600" dirty="0"/>
              <a:t>, </a:t>
            </a:r>
            <a:r>
              <a:rPr lang="en-US" altLang="en-US" sz="1600" dirty="0" err="1"/>
              <a:t>PyQT</a:t>
            </a:r>
            <a:r>
              <a:rPr lang="en-US" altLang="en-US" sz="1600" dirty="0"/>
              <a:t>…</a:t>
            </a:r>
          </a:p>
          <a:p>
            <a:pPr lvl="1"/>
            <a:r>
              <a:rPr lang="en-US" altLang="en-US" sz="1400" dirty="0"/>
              <a:t>+ Pro: Powerful/flexible.</a:t>
            </a:r>
          </a:p>
          <a:p>
            <a:pPr lvl="1"/>
            <a:r>
              <a:rPr lang="en-US" altLang="en-US" sz="1400" dirty="0"/>
              <a:t>+ Pro: No arcpy needed.</a:t>
            </a:r>
          </a:p>
          <a:p>
            <a:pPr lvl="1"/>
            <a:r>
              <a:rPr lang="en-US" altLang="en-US" sz="1400" dirty="0"/>
              <a:t>-- Con: Complex to learn</a:t>
            </a:r>
          </a:p>
          <a:p>
            <a:endParaRPr lang="en-US" altLang="en-US" sz="1600" dirty="0"/>
          </a:p>
          <a:p>
            <a:r>
              <a:rPr lang="en-US" altLang="en-US" sz="1600" dirty="0"/>
              <a:t>Script tools</a:t>
            </a:r>
          </a:p>
          <a:p>
            <a:pPr lvl="1"/>
            <a:r>
              <a:rPr lang="en-US" altLang="en-US" sz="1400" dirty="0"/>
              <a:t>+ Pro: Easy to create.</a:t>
            </a:r>
          </a:p>
          <a:p>
            <a:pPr lvl="1"/>
            <a:r>
              <a:rPr lang="en-US" altLang="en-US" sz="1400" dirty="0"/>
              <a:t>+ Pro: Can get many data types as input, include ArcGIS proprietary.</a:t>
            </a:r>
          </a:p>
          <a:p>
            <a:pPr lvl="1"/>
            <a:r>
              <a:rPr lang="en-US" altLang="en-US" sz="1400" dirty="0"/>
              <a:t>+ Pro: Can get more than one input at a time.</a:t>
            </a:r>
          </a:p>
          <a:p>
            <a:pPr lvl="1"/>
            <a:r>
              <a:rPr lang="en-US" altLang="en-US" sz="1400" dirty="0"/>
              <a:t>-- Con: ArcGIS required. And need to know ArcGIS really well. </a:t>
            </a:r>
          </a:p>
          <a:p>
            <a:pPr lvl="1"/>
            <a:r>
              <a:rPr lang="en-US" altLang="en-US" sz="1400" dirty="0"/>
              <a:t>-- Con: Some limitations (e.g., can’t make a wizard? Limited available widgets).</a:t>
            </a:r>
          </a:p>
          <a:p>
            <a:pPr lvl="1"/>
            <a:endParaRPr lang="en-US" altLang="en-US" sz="1400" dirty="0"/>
          </a:p>
          <a:p>
            <a:endParaRPr lang="en-US" altLang="en-US" sz="1600" dirty="0"/>
          </a:p>
        </p:txBody>
      </p:sp>
      <p:sp>
        <p:nvSpPr>
          <p:cNvPr id="7172" name="Slide Number Placeholder 3">
            <a:extLst>
              <a:ext uri="{FF2B5EF4-FFF2-40B4-BE49-F238E27FC236}">
                <a16:creationId xmlns:a16="http://schemas.microsoft.com/office/drawing/2014/main" id="{263D48E4-3DCC-5689-5009-C2A271664E4D}"/>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E36E1B18-F54D-457D-8A1F-CC304DFCB8C5}" type="slidenum">
              <a:rPr lang="en-US" altLang="en-US" sz="1400">
                <a:solidFill>
                  <a:srgbClr val="008000"/>
                </a:solidFill>
              </a:rPr>
              <a:pPr>
                <a:spcBef>
                  <a:spcPct val="0"/>
                </a:spcBef>
                <a:buFontTx/>
                <a:buNone/>
              </a:pPr>
              <a:t>2</a:t>
            </a:fld>
            <a:endParaRPr lang="en-US" altLang="en-US" sz="1400">
              <a:solidFill>
                <a:srgbClr val="008000"/>
              </a:solidFill>
            </a:endParaRPr>
          </a:p>
        </p:txBody>
      </p:sp>
      <p:pic>
        <p:nvPicPr>
          <p:cNvPr id="7176" name="Picture 8" descr="Script tool in Catalog pane">
            <a:extLst>
              <a:ext uri="{FF2B5EF4-FFF2-40B4-BE49-F238E27FC236}">
                <a16:creationId xmlns:a16="http://schemas.microsoft.com/office/drawing/2014/main" id="{4060433B-8CE7-5EC8-0C74-F9D4B560EE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0" y="76200"/>
            <a:ext cx="3248025" cy="3248025"/>
          </a:xfrm>
          <a:prstGeom prst="rect">
            <a:avLst/>
          </a:prstGeom>
          <a:noFill/>
          <a:extLst>
            <a:ext uri="{909E8E84-426E-40DD-AFC4-6F175D3DCCD1}">
              <a14:hiddenFill xmlns:a14="http://schemas.microsoft.com/office/drawing/2010/main">
                <a:solidFill>
                  <a:srgbClr val="FFFFFF"/>
                </a:solidFill>
              </a14:hiddenFill>
            </a:ext>
          </a:extLst>
        </p:spPr>
      </p:pic>
      <p:cxnSp>
        <p:nvCxnSpPr>
          <p:cNvPr id="7174" name="Straight Arrow Connector 3">
            <a:extLst>
              <a:ext uri="{FF2B5EF4-FFF2-40B4-BE49-F238E27FC236}">
                <a16:creationId xmlns:a16="http://schemas.microsoft.com/office/drawing/2014/main" id="{7540470C-6AE7-7062-BAB5-9418F6FD2BDC}"/>
              </a:ext>
            </a:extLst>
          </p:cNvPr>
          <p:cNvCxnSpPr>
            <a:cxnSpLocks noChangeShapeType="1"/>
          </p:cNvCxnSpPr>
          <p:nvPr/>
        </p:nvCxnSpPr>
        <p:spPr bwMode="auto">
          <a:xfrm>
            <a:off x="4038600" y="685800"/>
            <a:ext cx="2286000" cy="819150"/>
          </a:xfrm>
          <a:prstGeom prst="straightConnector1">
            <a:avLst/>
          </a:prstGeom>
          <a:noFill/>
          <a:ln w="38100" algn="ctr">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201" name="Rectangle 8200">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4" name="Title 1">
            <a:extLst>
              <a:ext uri="{FF2B5EF4-FFF2-40B4-BE49-F238E27FC236}">
                <a16:creationId xmlns:a16="http://schemas.microsoft.com/office/drawing/2014/main" id="{8220F2D0-8064-88B1-E7A8-4D2592BCE205}"/>
              </a:ext>
            </a:extLst>
          </p:cNvPr>
          <p:cNvSpPr>
            <a:spLocks noGrp="1"/>
          </p:cNvSpPr>
          <p:nvPr>
            <p:ph type="title"/>
          </p:nvPr>
        </p:nvSpPr>
        <p:spPr>
          <a:xfrm>
            <a:off x="429369" y="238539"/>
            <a:ext cx="8263890" cy="1434415"/>
          </a:xfrm>
        </p:spPr>
        <p:txBody>
          <a:bodyPr anchor="b">
            <a:normAutofit/>
          </a:bodyPr>
          <a:lstStyle/>
          <a:p>
            <a:r>
              <a:rPr lang="en-US" altLang="en-US" sz="4700">
                <a:ea typeface="MS PGothic" panose="020B0600070205080204" pitchFamily="34" charset="-128"/>
              </a:rPr>
              <a:t>Create a script tool</a:t>
            </a:r>
          </a:p>
        </p:txBody>
      </p:sp>
      <p:sp>
        <p:nvSpPr>
          <p:cNvPr id="8198"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369" y="1681544"/>
            <a:ext cx="8229600" cy="18288"/>
          </a:xfrm>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 name="connsiteX0" fmla="*/ 0 w 8229600"/>
              <a:gd name="connsiteY0" fmla="*/ 0 h 18288"/>
              <a:gd name="connsiteX1" fmla="*/ 521208 w 8229600"/>
              <a:gd name="connsiteY1" fmla="*/ 0 h 18288"/>
              <a:gd name="connsiteX2" fmla="*/ 960120 w 8229600"/>
              <a:gd name="connsiteY2" fmla="*/ 0 h 18288"/>
              <a:gd name="connsiteX3" fmla="*/ 1481328 w 8229600"/>
              <a:gd name="connsiteY3" fmla="*/ 0 h 18288"/>
              <a:gd name="connsiteX4" fmla="*/ 2167128 w 8229600"/>
              <a:gd name="connsiteY4" fmla="*/ 0 h 18288"/>
              <a:gd name="connsiteX5" fmla="*/ 2935224 w 8229600"/>
              <a:gd name="connsiteY5" fmla="*/ 0 h 18288"/>
              <a:gd name="connsiteX6" fmla="*/ 3785616 w 8229600"/>
              <a:gd name="connsiteY6" fmla="*/ 0 h 18288"/>
              <a:gd name="connsiteX7" fmla="*/ 4636008 w 8229600"/>
              <a:gd name="connsiteY7" fmla="*/ 0 h 18288"/>
              <a:gd name="connsiteX8" fmla="*/ 5239512 w 8229600"/>
              <a:gd name="connsiteY8" fmla="*/ 0 h 18288"/>
              <a:gd name="connsiteX9" fmla="*/ 6007608 w 8229600"/>
              <a:gd name="connsiteY9" fmla="*/ 0 h 18288"/>
              <a:gd name="connsiteX10" fmla="*/ 6693408 w 8229600"/>
              <a:gd name="connsiteY10" fmla="*/ 0 h 18288"/>
              <a:gd name="connsiteX11" fmla="*/ 7296912 w 8229600"/>
              <a:gd name="connsiteY11" fmla="*/ 0 h 18288"/>
              <a:gd name="connsiteX12" fmla="*/ 8229600 w 8229600"/>
              <a:gd name="connsiteY12" fmla="*/ 0 h 18288"/>
              <a:gd name="connsiteX13" fmla="*/ 8229600 w 8229600"/>
              <a:gd name="connsiteY13" fmla="*/ 18288 h 18288"/>
              <a:gd name="connsiteX14" fmla="*/ 7626096 w 8229600"/>
              <a:gd name="connsiteY14" fmla="*/ 18288 h 18288"/>
              <a:gd name="connsiteX15" fmla="*/ 7022592 w 8229600"/>
              <a:gd name="connsiteY15" fmla="*/ 18288 h 18288"/>
              <a:gd name="connsiteX16" fmla="*/ 6172200 w 8229600"/>
              <a:gd name="connsiteY16" fmla="*/ 18288 h 18288"/>
              <a:gd name="connsiteX17" fmla="*/ 5650992 w 8229600"/>
              <a:gd name="connsiteY17" fmla="*/ 18288 h 18288"/>
              <a:gd name="connsiteX18" fmla="*/ 4882896 w 8229600"/>
              <a:gd name="connsiteY18" fmla="*/ 18288 h 18288"/>
              <a:gd name="connsiteX19" fmla="*/ 4443984 w 8229600"/>
              <a:gd name="connsiteY19" fmla="*/ 18288 h 18288"/>
              <a:gd name="connsiteX20" fmla="*/ 3758184 w 8229600"/>
              <a:gd name="connsiteY20" fmla="*/ 18288 h 18288"/>
              <a:gd name="connsiteX21" fmla="*/ 3236976 w 8229600"/>
              <a:gd name="connsiteY21" fmla="*/ 18288 h 18288"/>
              <a:gd name="connsiteX22" fmla="*/ 2386584 w 8229600"/>
              <a:gd name="connsiteY22" fmla="*/ 18288 h 18288"/>
              <a:gd name="connsiteX23" fmla="*/ 1947672 w 8229600"/>
              <a:gd name="connsiteY23" fmla="*/ 18288 h 18288"/>
              <a:gd name="connsiteX24" fmla="*/ 1261872 w 8229600"/>
              <a:gd name="connsiteY24" fmla="*/ 18288 h 18288"/>
              <a:gd name="connsiteX25" fmla="*/ 822960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15278" y="6969"/>
                  <a:pt x="340572" y="21894"/>
                  <a:pt x="521208" y="0"/>
                </a:cubicBezTo>
                <a:cubicBezTo>
                  <a:pt x="745939" y="29643"/>
                  <a:pt x="1127486" y="-40512"/>
                  <a:pt x="1371600" y="0"/>
                </a:cubicBezTo>
                <a:cubicBezTo>
                  <a:pt x="1567490" y="28416"/>
                  <a:pt x="1945702" y="13075"/>
                  <a:pt x="2221992" y="0"/>
                </a:cubicBezTo>
                <a:cubicBezTo>
                  <a:pt x="2446218" y="-17340"/>
                  <a:pt x="2853686" y="-7924"/>
                  <a:pt x="3072384" y="0"/>
                </a:cubicBezTo>
                <a:cubicBezTo>
                  <a:pt x="3286960" y="20656"/>
                  <a:pt x="3324417" y="20174"/>
                  <a:pt x="3511296" y="0"/>
                </a:cubicBezTo>
                <a:cubicBezTo>
                  <a:pt x="3710690" y="-39182"/>
                  <a:pt x="3945457" y="-64074"/>
                  <a:pt x="4114800" y="0"/>
                </a:cubicBezTo>
                <a:cubicBezTo>
                  <a:pt x="4336079" y="28138"/>
                  <a:pt x="4420759" y="12117"/>
                  <a:pt x="4553712" y="0"/>
                </a:cubicBezTo>
                <a:cubicBezTo>
                  <a:pt x="4688252" y="-2224"/>
                  <a:pt x="5047430" y="19664"/>
                  <a:pt x="5239512" y="0"/>
                </a:cubicBezTo>
                <a:cubicBezTo>
                  <a:pt x="5424392" y="-49610"/>
                  <a:pt x="5708717" y="13540"/>
                  <a:pt x="5843016" y="0"/>
                </a:cubicBezTo>
                <a:cubicBezTo>
                  <a:pt x="6005788" y="32949"/>
                  <a:pt x="6198255" y="37080"/>
                  <a:pt x="6611112" y="0"/>
                </a:cubicBezTo>
                <a:cubicBezTo>
                  <a:pt x="6954152" y="635"/>
                  <a:pt x="7244390" y="18057"/>
                  <a:pt x="7461504" y="0"/>
                </a:cubicBezTo>
                <a:cubicBezTo>
                  <a:pt x="7693790" y="9882"/>
                  <a:pt x="7984486" y="17646"/>
                  <a:pt x="8229600" y="0"/>
                </a:cubicBezTo>
                <a:cubicBezTo>
                  <a:pt x="8228428" y="6016"/>
                  <a:pt x="8229853" y="9684"/>
                  <a:pt x="8229600" y="18288"/>
                </a:cubicBezTo>
                <a:cubicBezTo>
                  <a:pt x="7945777" y="19945"/>
                  <a:pt x="7812308" y="-8511"/>
                  <a:pt x="7461504" y="18288"/>
                </a:cubicBezTo>
                <a:cubicBezTo>
                  <a:pt x="7129391" y="53185"/>
                  <a:pt x="7087333" y="41906"/>
                  <a:pt x="6940296" y="18288"/>
                </a:cubicBezTo>
                <a:cubicBezTo>
                  <a:pt x="6810862" y="-23020"/>
                  <a:pt x="6701312" y="19361"/>
                  <a:pt x="6419088" y="18288"/>
                </a:cubicBezTo>
                <a:cubicBezTo>
                  <a:pt x="6152777" y="18855"/>
                  <a:pt x="5868611" y="48802"/>
                  <a:pt x="5650992" y="18288"/>
                </a:cubicBezTo>
                <a:cubicBezTo>
                  <a:pt x="5439747" y="15250"/>
                  <a:pt x="5334901" y="-1044"/>
                  <a:pt x="5129784" y="18288"/>
                </a:cubicBezTo>
                <a:cubicBezTo>
                  <a:pt x="4955906" y="40458"/>
                  <a:pt x="4793216" y="33888"/>
                  <a:pt x="4690872" y="18288"/>
                </a:cubicBezTo>
                <a:cubicBezTo>
                  <a:pt x="4552374" y="31087"/>
                  <a:pt x="4318742" y="6248"/>
                  <a:pt x="4087368" y="18288"/>
                </a:cubicBezTo>
                <a:cubicBezTo>
                  <a:pt x="3849418" y="32625"/>
                  <a:pt x="3751577" y="29688"/>
                  <a:pt x="3401568" y="18288"/>
                </a:cubicBezTo>
                <a:cubicBezTo>
                  <a:pt x="3067953" y="20409"/>
                  <a:pt x="3012425" y="26879"/>
                  <a:pt x="2798064" y="18288"/>
                </a:cubicBezTo>
                <a:cubicBezTo>
                  <a:pt x="2565154" y="16520"/>
                  <a:pt x="2426719" y="-31794"/>
                  <a:pt x="2276856" y="18288"/>
                </a:cubicBezTo>
                <a:cubicBezTo>
                  <a:pt x="2090980" y="4382"/>
                  <a:pt x="1702030" y="-8180"/>
                  <a:pt x="1426464" y="18288"/>
                </a:cubicBezTo>
                <a:cubicBezTo>
                  <a:pt x="1104481" y="69643"/>
                  <a:pt x="985013" y="-7690"/>
                  <a:pt x="740664" y="18288"/>
                </a:cubicBezTo>
                <a:cubicBezTo>
                  <a:pt x="507391" y="41643"/>
                  <a:pt x="191740" y="-11654"/>
                  <a:pt x="0" y="18288"/>
                </a:cubicBezTo>
                <a:cubicBezTo>
                  <a:pt x="714" y="9707"/>
                  <a:pt x="1025" y="3120"/>
                  <a:pt x="0" y="0"/>
                </a:cubicBezTo>
                <a:close/>
              </a:path>
              <a:path w="8229600" h="18288" stroke="0" extrusionOk="0">
                <a:moveTo>
                  <a:pt x="0" y="0"/>
                </a:moveTo>
                <a:cubicBezTo>
                  <a:pt x="270709" y="-27213"/>
                  <a:pt x="397128" y="23656"/>
                  <a:pt x="521208" y="0"/>
                </a:cubicBezTo>
                <a:cubicBezTo>
                  <a:pt x="631319" y="-5947"/>
                  <a:pt x="842157" y="28261"/>
                  <a:pt x="960120" y="0"/>
                </a:cubicBezTo>
                <a:cubicBezTo>
                  <a:pt x="1077930" y="6549"/>
                  <a:pt x="1318669" y="-15893"/>
                  <a:pt x="1481328" y="0"/>
                </a:cubicBezTo>
                <a:cubicBezTo>
                  <a:pt x="1659104" y="-21090"/>
                  <a:pt x="1870243" y="69945"/>
                  <a:pt x="2167128" y="0"/>
                </a:cubicBezTo>
                <a:cubicBezTo>
                  <a:pt x="2460684" y="-5519"/>
                  <a:pt x="2753885" y="-62993"/>
                  <a:pt x="2935224" y="0"/>
                </a:cubicBezTo>
                <a:cubicBezTo>
                  <a:pt x="3115119" y="56580"/>
                  <a:pt x="3535280" y="40687"/>
                  <a:pt x="3785616" y="0"/>
                </a:cubicBezTo>
                <a:cubicBezTo>
                  <a:pt x="4057881" y="25645"/>
                  <a:pt x="4308335" y="-2666"/>
                  <a:pt x="4636008" y="0"/>
                </a:cubicBezTo>
                <a:cubicBezTo>
                  <a:pt x="4987152" y="19805"/>
                  <a:pt x="5025979" y="14149"/>
                  <a:pt x="5239512" y="0"/>
                </a:cubicBezTo>
                <a:cubicBezTo>
                  <a:pt x="5437586" y="211"/>
                  <a:pt x="5752721" y="5618"/>
                  <a:pt x="6007608" y="0"/>
                </a:cubicBezTo>
                <a:cubicBezTo>
                  <a:pt x="6280137" y="-5132"/>
                  <a:pt x="6386079" y="-21510"/>
                  <a:pt x="6693408" y="0"/>
                </a:cubicBezTo>
                <a:cubicBezTo>
                  <a:pt x="6986580" y="4991"/>
                  <a:pt x="7015252" y="-18088"/>
                  <a:pt x="7296912" y="0"/>
                </a:cubicBezTo>
                <a:cubicBezTo>
                  <a:pt x="7569796" y="10390"/>
                  <a:pt x="7895472" y="71473"/>
                  <a:pt x="8229600" y="0"/>
                </a:cubicBezTo>
                <a:cubicBezTo>
                  <a:pt x="8230227" y="7450"/>
                  <a:pt x="8228885" y="11999"/>
                  <a:pt x="8229600" y="18288"/>
                </a:cubicBezTo>
                <a:cubicBezTo>
                  <a:pt x="8094333" y="-5252"/>
                  <a:pt x="7850928" y="37448"/>
                  <a:pt x="7626096" y="18288"/>
                </a:cubicBezTo>
                <a:cubicBezTo>
                  <a:pt x="7448378" y="-569"/>
                  <a:pt x="7315174" y="-1844"/>
                  <a:pt x="7022592" y="18288"/>
                </a:cubicBezTo>
                <a:cubicBezTo>
                  <a:pt x="6686163" y="50499"/>
                  <a:pt x="6352629" y="23510"/>
                  <a:pt x="6172200" y="18288"/>
                </a:cubicBezTo>
                <a:cubicBezTo>
                  <a:pt x="6015590" y="42345"/>
                  <a:pt x="5770309" y="21278"/>
                  <a:pt x="5650992" y="18288"/>
                </a:cubicBezTo>
                <a:cubicBezTo>
                  <a:pt x="5483975" y="12092"/>
                  <a:pt x="5165324" y="68948"/>
                  <a:pt x="4882896" y="18288"/>
                </a:cubicBezTo>
                <a:cubicBezTo>
                  <a:pt x="4568934" y="7053"/>
                  <a:pt x="4556334" y="27676"/>
                  <a:pt x="4443984" y="18288"/>
                </a:cubicBezTo>
                <a:cubicBezTo>
                  <a:pt x="4320775" y="10576"/>
                  <a:pt x="4034988" y="-3490"/>
                  <a:pt x="3758184" y="18288"/>
                </a:cubicBezTo>
                <a:cubicBezTo>
                  <a:pt x="3445155" y="-998"/>
                  <a:pt x="3367892" y="13824"/>
                  <a:pt x="3236976" y="18288"/>
                </a:cubicBezTo>
                <a:cubicBezTo>
                  <a:pt x="3093796" y="26408"/>
                  <a:pt x="2635824" y="24132"/>
                  <a:pt x="2386584" y="18288"/>
                </a:cubicBezTo>
                <a:cubicBezTo>
                  <a:pt x="2139815" y="-3297"/>
                  <a:pt x="2105958" y="25945"/>
                  <a:pt x="1947672" y="18288"/>
                </a:cubicBezTo>
                <a:cubicBezTo>
                  <a:pt x="1801011" y="-19911"/>
                  <a:pt x="1533636" y="14646"/>
                  <a:pt x="1261872" y="18288"/>
                </a:cubicBezTo>
                <a:cubicBezTo>
                  <a:pt x="989528" y="32227"/>
                  <a:pt x="1025848" y="14685"/>
                  <a:pt x="822960" y="18288"/>
                </a:cubicBezTo>
                <a:cubicBezTo>
                  <a:pt x="653456" y="20956"/>
                  <a:pt x="304027" y="8001"/>
                  <a:pt x="0" y="18288"/>
                </a:cubicBezTo>
                <a:cubicBezTo>
                  <a:pt x="-27" y="11611"/>
                  <a:pt x="-1713" y="5475"/>
                  <a:pt x="0" y="0"/>
                </a:cubicBezTo>
                <a:close/>
              </a:path>
              <a:path w="8229600" h="18288" fill="none" stroke="0" extrusionOk="0">
                <a:moveTo>
                  <a:pt x="0" y="0"/>
                </a:moveTo>
                <a:cubicBezTo>
                  <a:pt x="205130" y="6064"/>
                  <a:pt x="324007" y="6684"/>
                  <a:pt x="521208" y="0"/>
                </a:cubicBezTo>
                <a:cubicBezTo>
                  <a:pt x="695888" y="-14632"/>
                  <a:pt x="1101879" y="6017"/>
                  <a:pt x="1371600" y="0"/>
                </a:cubicBezTo>
                <a:cubicBezTo>
                  <a:pt x="1622968" y="4691"/>
                  <a:pt x="1936552" y="-7433"/>
                  <a:pt x="2221992" y="0"/>
                </a:cubicBezTo>
                <a:cubicBezTo>
                  <a:pt x="2498663" y="51226"/>
                  <a:pt x="2885875" y="-8757"/>
                  <a:pt x="3072384" y="0"/>
                </a:cubicBezTo>
                <a:cubicBezTo>
                  <a:pt x="3288944" y="24235"/>
                  <a:pt x="3331110" y="5443"/>
                  <a:pt x="3511296" y="0"/>
                </a:cubicBezTo>
                <a:cubicBezTo>
                  <a:pt x="3687973" y="-19690"/>
                  <a:pt x="3901025" y="-20092"/>
                  <a:pt x="4114800" y="0"/>
                </a:cubicBezTo>
                <a:cubicBezTo>
                  <a:pt x="4336102" y="32988"/>
                  <a:pt x="4416982" y="-5831"/>
                  <a:pt x="4553712" y="0"/>
                </a:cubicBezTo>
                <a:cubicBezTo>
                  <a:pt x="4674310" y="-5056"/>
                  <a:pt x="5080160" y="-12181"/>
                  <a:pt x="5239512" y="0"/>
                </a:cubicBezTo>
                <a:cubicBezTo>
                  <a:pt x="5419031" y="-38513"/>
                  <a:pt x="5691629" y="2226"/>
                  <a:pt x="5843016" y="0"/>
                </a:cubicBezTo>
                <a:cubicBezTo>
                  <a:pt x="5978317" y="-40553"/>
                  <a:pt x="6314754" y="9782"/>
                  <a:pt x="6611112" y="0"/>
                </a:cubicBezTo>
                <a:cubicBezTo>
                  <a:pt x="6973004" y="-17646"/>
                  <a:pt x="7175490" y="18489"/>
                  <a:pt x="7461504" y="0"/>
                </a:cubicBezTo>
                <a:cubicBezTo>
                  <a:pt x="7746737" y="-34159"/>
                  <a:pt x="7962178" y="39853"/>
                  <a:pt x="8229600" y="0"/>
                </a:cubicBezTo>
                <a:cubicBezTo>
                  <a:pt x="8228796" y="5852"/>
                  <a:pt x="8229698" y="10429"/>
                  <a:pt x="8229600" y="18288"/>
                </a:cubicBezTo>
                <a:cubicBezTo>
                  <a:pt x="7944174" y="-29104"/>
                  <a:pt x="7795646" y="-34405"/>
                  <a:pt x="7461504" y="18288"/>
                </a:cubicBezTo>
                <a:cubicBezTo>
                  <a:pt x="7129776" y="51087"/>
                  <a:pt x="7082769" y="31446"/>
                  <a:pt x="6940296" y="18288"/>
                </a:cubicBezTo>
                <a:cubicBezTo>
                  <a:pt x="6799665" y="-15875"/>
                  <a:pt x="6652769" y="31783"/>
                  <a:pt x="6419088" y="18288"/>
                </a:cubicBezTo>
                <a:cubicBezTo>
                  <a:pt x="6143970" y="52275"/>
                  <a:pt x="5863165" y="-16531"/>
                  <a:pt x="5650992" y="18288"/>
                </a:cubicBezTo>
                <a:cubicBezTo>
                  <a:pt x="5419172" y="40606"/>
                  <a:pt x="5309448" y="-405"/>
                  <a:pt x="5129784" y="18288"/>
                </a:cubicBezTo>
                <a:cubicBezTo>
                  <a:pt x="4947928" y="26023"/>
                  <a:pt x="4795021" y="5860"/>
                  <a:pt x="4690872" y="18288"/>
                </a:cubicBezTo>
                <a:cubicBezTo>
                  <a:pt x="4564358" y="-9579"/>
                  <a:pt x="4295485" y="-25280"/>
                  <a:pt x="4087368" y="18288"/>
                </a:cubicBezTo>
                <a:cubicBezTo>
                  <a:pt x="3871704" y="40406"/>
                  <a:pt x="3732927" y="-10898"/>
                  <a:pt x="3401568" y="18288"/>
                </a:cubicBezTo>
                <a:cubicBezTo>
                  <a:pt x="3075889" y="19660"/>
                  <a:pt x="3025898" y="44400"/>
                  <a:pt x="2798064" y="18288"/>
                </a:cubicBezTo>
                <a:cubicBezTo>
                  <a:pt x="2581856" y="-20869"/>
                  <a:pt x="2428311" y="-4900"/>
                  <a:pt x="2276856" y="18288"/>
                </a:cubicBezTo>
                <a:cubicBezTo>
                  <a:pt x="2098246" y="53283"/>
                  <a:pt x="1737531" y="55959"/>
                  <a:pt x="1426464" y="18288"/>
                </a:cubicBezTo>
                <a:cubicBezTo>
                  <a:pt x="1104708" y="26489"/>
                  <a:pt x="1006595" y="15928"/>
                  <a:pt x="740664" y="18288"/>
                </a:cubicBezTo>
                <a:cubicBezTo>
                  <a:pt x="480378" y="33084"/>
                  <a:pt x="202592" y="-12357"/>
                  <a:pt x="0" y="18288"/>
                </a:cubicBezTo>
                <a:cubicBezTo>
                  <a:pt x="888" y="9601"/>
                  <a:pt x="860" y="4150"/>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custGeom>
                    <a:avLst/>
                    <a:gdLst>
                      <a:gd name="connsiteX0" fmla="*/ 0 w 8229600"/>
                      <a:gd name="connsiteY0" fmla="*/ 0 h 18288"/>
                      <a:gd name="connsiteX1" fmla="*/ 521208 w 8229600"/>
                      <a:gd name="connsiteY1" fmla="*/ 0 h 18288"/>
                      <a:gd name="connsiteX2" fmla="*/ 1371600 w 8229600"/>
                      <a:gd name="connsiteY2" fmla="*/ 0 h 18288"/>
                      <a:gd name="connsiteX3" fmla="*/ 2221992 w 8229600"/>
                      <a:gd name="connsiteY3" fmla="*/ 0 h 18288"/>
                      <a:gd name="connsiteX4" fmla="*/ 3072384 w 8229600"/>
                      <a:gd name="connsiteY4" fmla="*/ 0 h 18288"/>
                      <a:gd name="connsiteX5" fmla="*/ 3511296 w 8229600"/>
                      <a:gd name="connsiteY5" fmla="*/ 0 h 18288"/>
                      <a:gd name="connsiteX6" fmla="*/ 4114800 w 8229600"/>
                      <a:gd name="connsiteY6" fmla="*/ 0 h 18288"/>
                      <a:gd name="connsiteX7" fmla="*/ 4553712 w 8229600"/>
                      <a:gd name="connsiteY7" fmla="*/ 0 h 18288"/>
                      <a:gd name="connsiteX8" fmla="*/ 5239512 w 8229600"/>
                      <a:gd name="connsiteY8" fmla="*/ 0 h 18288"/>
                      <a:gd name="connsiteX9" fmla="*/ 5843016 w 8229600"/>
                      <a:gd name="connsiteY9" fmla="*/ 0 h 18288"/>
                      <a:gd name="connsiteX10" fmla="*/ 6611112 w 8229600"/>
                      <a:gd name="connsiteY10" fmla="*/ 0 h 18288"/>
                      <a:gd name="connsiteX11" fmla="*/ 7461504 w 8229600"/>
                      <a:gd name="connsiteY11" fmla="*/ 0 h 18288"/>
                      <a:gd name="connsiteX12" fmla="*/ 8229600 w 8229600"/>
                      <a:gd name="connsiteY12" fmla="*/ 0 h 18288"/>
                      <a:gd name="connsiteX13" fmla="*/ 8229600 w 8229600"/>
                      <a:gd name="connsiteY13" fmla="*/ 18288 h 18288"/>
                      <a:gd name="connsiteX14" fmla="*/ 7461504 w 8229600"/>
                      <a:gd name="connsiteY14" fmla="*/ 18288 h 18288"/>
                      <a:gd name="connsiteX15" fmla="*/ 6940296 w 8229600"/>
                      <a:gd name="connsiteY15" fmla="*/ 18288 h 18288"/>
                      <a:gd name="connsiteX16" fmla="*/ 6419088 w 8229600"/>
                      <a:gd name="connsiteY16" fmla="*/ 18288 h 18288"/>
                      <a:gd name="connsiteX17" fmla="*/ 5650992 w 8229600"/>
                      <a:gd name="connsiteY17" fmla="*/ 18288 h 18288"/>
                      <a:gd name="connsiteX18" fmla="*/ 5129784 w 8229600"/>
                      <a:gd name="connsiteY18" fmla="*/ 18288 h 18288"/>
                      <a:gd name="connsiteX19" fmla="*/ 4690872 w 8229600"/>
                      <a:gd name="connsiteY19" fmla="*/ 18288 h 18288"/>
                      <a:gd name="connsiteX20" fmla="*/ 4087368 w 8229600"/>
                      <a:gd name="connsiteY20" fmla="*/ 18288 h 18288"/>
                      <a:gd name="connsiteX21" fmla="*/ 3401568 w 8229600"/>
                      <a:gd name="connsiteY21" fmla="*/ 18288 h 18288"/>
                      <a:gd name="connsiteX22" fmla="*/ 2798064 w 8229600"/>
                      <a:gd name="connsiteY22" fmla="*/ 18288 h 18288"/>
                      <a:gd name="connsiteX23" fmla="*/ 2276856 w 8229600"/>
                      <a:gd name="connsiteY23" fmla="*/ 18288 h 18288"/>
                      <a:gd name="connsiteX24" fmla="*/ 1426464 w 8229600"/>
                      <a:gd name="connsiteY24" fmla="*/ 18288 h 18288"/>
                      <a:gd name="connsiteX25" fmla="*/ 740664 w 8229600"/>
                      <a:gd name="connsiteY25" fmla="*/ 18288 h 18288"/>
                      <a:gd name="connsiteX26" fmla="*/ 0 w 8229600"/>
                      <a:gd name="connsiteY26" fmla="*/ 18288 h 18288"/>
                      <a:gd name="connsiteX27" fmla="*/ 0 w 8229600"/>
                      <a:gd name="connsiteY2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8229600" h="18288" fill="none" extrusionOk="0">
                        <a:moveTo>
                          <a:pt x="0" y="0"/>
                        </a:moveTo>
                        <a:cubicBezTo>
                          <a:pt x="227594" y="-4267"/>
                          <a:pt x="329693" y="13251"/>
                          <a:pt x="521208" y="0"/>
                        </a:cubicBezTo>
                        <a:cubicBezTo>
                          <a:pt x="712723" y="-13251"/>
                          <a:pt x="1137373" y="-13618"/>
                          <a:pt x="1371600" y="0"/>
                        </a:cubicBezTo>
                        <a:cubicBezTo>
                          <a:pt x="1605827" y="13618"/>
                          <a:pt x="1975382" y="-27374"/>
                          <a:pt x="2221992" y="0"/>
                        </a:cubicBezTo>
                        <a:cubicBezTo>
                          <a:pt x="2468602" y="27374"/>
                          <a:pt x="2863316" y="-20517"/>
                          <a:pt x="3072384" y="0"/>
                        </a:cubicBezTo>
                        <a:cubicBezTo>
                          <a:pt x="3281452" y="20517"/>
                          <a:pt x="3331438" y="10793"/>
                          <a:pt x="3511296" y="0"/>
                        </a:cubicBezTo>
                        <a:cubicBezTo>
                          <a:pt x="3691154" y="-10793"/>
                          <a:pt x="3906405" y="-29737"/>
                          <a:pt x="4114800" y="0"/>
                        </a:cubicBezTo>
                        <a:cubicBezTo>
                          <a:pt x="4323195" y="29737"/>
                          <a:pt x="4428852" y="-2234"/>
                          <a:pt x="4553712" y="0"/>
                        </a:cubicBezTo>
                        <a:cubicBezTo>
                          <a:pt x="4678572" y="2234"/>
                          <a:pt x="5065629" y="29368"/>
                          <a:pt x="5239512" y="0"/>
                        </a:cubicBezTo>
                        <a:cubicBezTo>
                          <a:pt x="5413395" y="-29368"/>
                          <a:pt x="5703888" y="11839"/>
                          <a:pt x="5843016" y="0"/>
                        </a:cubicBezTo>
                        <a:cubicBezTo>
                          <a:pt x="5982144" y="-11839"/>
                          <a:pt x="6260765" y="24719"/>
                          <a:pt x="6611112" y="0"/>
                        </a:cubicBezTo>
                        <a:cubicBezTo>
                          <a:pt x="6961459" y="-24719"/>
                          <a:pt x="7228293" y="32959"/>
                          <a:pt x="7461504" y="0"/>
                        </a:cubicBezTo>
                        <a:cubicBezTo>
                          <a:pt x="7694715" y="-32959"/>
                          <a:pt x="7990029" y="-3422"/>
                          <a:pt x="8229600" y="0"/>
                        </a:cubicBezTo>
                        <a:cubicBezTo>
                          <a:pt x="8228940" y="5812"/>
                          <a:pt x="8229447" y="9773"/>
                          <a:pt x="8229600" y="18288"/>
                        </a:cubicBezTo>
                        <a:cubicBezTo>
                          <a:pt x="7940706" y="-9293"/>
                          <a:pt x="7792584" y="-16009"/>
                          <a:pt x="7461504" y="18288"/>
                        </a:cubicBezTo>
                        <a:cubicBezTo>
                          <a:pt x="7130424" y="52585"/>
                          <a:pt x="7080072" y="43845"/>
                          <a:pt x="6940296" y="18288"/>
                        </a:cubicBezTo>
                        <a:cubicBezTo>
                          <a:pt x="6800520" y="-7269"/>
                          <a:pt x="6672872" y="26671"/>
                          <a:pt x="6419088" y="18288"/>
                        </a:cubicBezTo>
                        <a:cubicBezTo>
                          <a:pt x="6165304" y="9905"/>
                          <a:pt x="5869721" y="4987"/>
                          <a:pt x="5650992" y="18288"/>
                        </a:cubicBezTo>
                        <a:cubicBezTo>
                          <a:pt x="5432263" y="31589"/>
                          <a:pt x="5308310" y="3023"/>
                          <a:pt x="5129784" y="18288"/>
                        </a:cubicBezTo>
                        <a:cubicBezTo>
                          <a:pt x="4951258" y="33553"/>
                          <a:pt x="4799696" y="15357"/>
                          <a:pt x="4690872" y="18288"/>
                        </a:cubicBezTo>
                        <a:cubicBezTo>
                          <a:pt x="4582048" y="21219"/>
                          <a:pt x="4311124" y="-7836"/>
                          <a:pt x="4087368" y="18288"/>
                        </a:cubicBezTo>
                        <a:cubicBezTo>
                          <a:pt x="3863612" y="44412"/>
                          <a:pt x="3730288" y="13374"/>
                          <a:pt x="3401568" y="18288"/>
                        </a:cubicBezTo>
                        <a:cubicBezTo>
                          <a:pt x="3072848" y="23202"/>
                          <a:pt x="3020684" y="32425"/>
                          <a:pt x="2798064" y="18288"/>
                        </a:cubicBezTo>
                        <a:cubicBezTo>
                          <a:pt x="2575444" y="4151"/>
                          <a:pt x="2440915" y="-7352"/>
                          <a:pt x="2276856" y="18288"/>
                        </a:cubicBezTo>
                        <a:cubicBezTo>
                          <a:pt x="2112797" y="43928"/>
                          <a:pt x="1726502" y="-9560"/>
                          <a:pt x="1426464" y="18288"/>
                        </a:cubicBezTo>
                        <a:cubicBezTo>
                          <a:pt x="1126426" y="46136"/>
                          <a:pt x="992925" y="21016"/>
                          <a:pt x="740664" y="18288"/>
                        </a:cubicBezTo>
                        <a:cubicBezTo>
                          <a:pt x="488403" y="15560"/>
                          <a:pt x="195650" y="-16061"/>
                          <a:pt x="0" y="18288"/>
                        </a:cubicBezTo>
                        <a:cubicBezTo>
                          <a:pt x="348" y="9455"/>
                          <a:pt x="654" y="3983"/>
                          <a:pt x="0" y="0"/>
                        </a:cubicBezTo>
                        <a:close/>
                      </a:path>
                      <a:path w="8229600" h="18288" stroke="0" extrusionOk="0">
                        <a:moveTo>
                          <a:pt x="0" y="0"/>
                        </a:moveTo>
                        <a:cubicBezTo>
                          <a:pt x="259263" y="-9445"/>
                          <a:pt x="404731" y="4427"/>
                          <a:pt x="521208" y="0"/>
                        </a:cubicBezTo>
                        <a:cubicBezTo>
                          <a:pt x="637685" y="-4427"/>
                          <a:pt x="839187" y="564"/>
                          <a:pt x="960120" y="0"/>
                        </a:cubicBezTo>
                        <a:cubicBezTo>
                          <a:pt x="1081053" y="-564"/>
                          <a:pt x="1313469" y="-16481"/>
                          <a:pt x="1481328" y="0"/>
                        </a:cubicBezTo>
                        <a:cubicBezTo>
                          <a:pt x="1649187" y="16481"/>
                          <a:pt x="1885247" y="26161"/>
                          <a:pt x="2167128" y="0"/>
                        </a:cubicBezTo>
                        <a:cubicBezTo>
                          <a:pt x="2449009" y="-26161"/>
                          <a:pt x="2761875" y="-22202"/>
                          <a:pt x="2935224" y="0"/>
                        </a:cubicBezTo>
                        <a:cubicBezTo>
                          <a:pt x="3108573" y="22202"/>
                          <a:pt x="3540687" y="-2863"/>
                          <a:pt x="3785616" y="0"/>
                        </a:cubicBezTo>
                        <a:cubicBezTo>
                          <a:pt x="4030545" y="2863"/>
                          <a:pt x="4280774" y="-12442"/>
                          <a:pt x="4636008" y="0"/>
                        </a:cubicBezTo>
                        <a:cubicBezTo>
                          <a:pt x="4991242" y="12442"/>
                          <a:pt x="5025483" y="16914"/>
                          <a:pt x="5239512" y="0"/>
                        </a:cubicBezTo>
                        <a:cubicBezTo>
                          <a:pt x="5453541" y="-16914"/>
                          <a:pt x="5754008" y="16592"/>
                          <a:pt x="6007608" y="0"/>
                        </a:cubicBezTo>
                        <a:cubicBezTo>
                          <a:pt x="6261208" y="-16592"/>
                          <a:pt x="6407957" y="-11909"/>
                          <a:pt x="6693408" y="0"/>
                        </a:cubicBezTo>
                        <a:cubicBezTo>
                          <a:pt x="6978859" y="11909"/>
                          <a:pt x="7015437" y="-20890"/>
                          <a:pt x="7296912" y="0"/>
                        </a:cubicBezTo>
                        <a:cubicBezTo>
                          <a:pt x="7578387" y="20890"/>
                          <a:pt x="7859622" y="46406"/>
                          <a:pt x="8229600" y="0"/>
                        </a:cubicBezTo>
                        <a:cubicBezTo>
                          <a:pt x="8230508" y="6337"/>
                          <a:pt x="8228722" y="11778"/>
                          <a:pt x="8229600" y="18288"/>
                        </a:cubicBezTo>
                        <a:cubicBezTo>
                          <a:pt x="8075287" y="35054"/>
                          <a:pt x="7821366" y="21850"/>
                          <a:pt x="7626096" y="18288"/>
                        </a:cubicBezTo>
                        <a:cubicBezTo>
                          <a:pt x="7430826" y="14726"/>
                          <a:pt x="7320004" y="-9669"/>
                          <a:pt x="7022592" y="18288"/>
                        </a:cubicBezTo>
                        <a:cubicBezTo>
                          <a:pt x="6725180" y="46245"/>
                          <a:pt x="6348804" y="-14025"/>
                          <a:pt x="6172200" y="18288"/>
                        </a:cubicBezTo>
                        <a:cubicBezTo>
                          <a:pt x="5995596" y="50601"/>
                          <a:pt x="5788102" y="22890"/>
                          <a:pt x="5650992" y="18288"/>
                        </a:cubicBezTo>
                        <a:cubicBezTo>
                          <a:pt x="5513882" y="13686"/>
                          <a:pt x="5198399" y="29121"/>
                          <a:pt x="4882896" y="18288"/>
                        </a:cubicBezTo>
                        <a:cubicBezTo>
                          <a:pt x="4567393" y="7455"/>
                          <a:pt x="4557008" y="26965"/>
                          <a:pt x="4443984" y="18288"/>
                        </a:cubicBezTo>
                        <a:cubicBezTo>
                          <a:pt x="4330960" y="9611"/>
                          <a:pt x="4061674" y="28891"/>
                          <a:pt x="3758184" y="18288"/>
                        </a:cubicBezTo>
                        <a:cubicBezTo>
                          <a:pt x="3454694" y="7685"/>
                          <a:pt x="3380392" y="19119"/>
                          <a:pt x="3236976" y="18288"/>
                        </a:cubicBezTo>
                        <a:cubicBezTo>
                          <a:pt x="3093560" y="17457"/>
                          <a:pt x="2632116" y="37607"/>
                          <a:pt x="2386584" y="18288"/>
                        </a:cubicBezTo>
                        <a:cubicBezTo>
                          <a:pt x="2141052" y="-1031"/>
                          <a:pt x="2110884" y="28777"/>
                          <a:pt x="1947672" y="18288"/>
                        </a:cubicBezTo>
                        <a:cubicBezTo>
                          <a:pt x="1784460" y="7799"/>
                          <a:pt x="1535467" y="461"/>
                          <a:pt x="1261872" y="18288"/>
                        </a:cubicBezTo>
                        <a:cubicBezTo>
                          <a:pt x="988277" y="36115"/>
                          <a:pt x="1021096" y="10375"/>
                          <a:pt x="822960" y="18288"/>
                        </a:cubicBezTo>
                        <a:cubicBezTo>
                          <a:pt x="624824" y="26201"/>
                          <a:pt x="298309" y="1283"/>
                          <a:pt x="0" y="18288"/>
                        </a:cubicBezTo>
                        <a:cubicBezTo>
                          <a:pt x="-633" y="12278"/>
                          <a:pt x="-757" y="5867"/>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5" name="Content Placeholder 2">
            <a:extLst>
              <a:ext uri="{FF2B5EF4-FFF2-40B4-BE49-F238E27FC236}">
                <a16:creationId xmlns:a16="http://schemas.microsoft.com/office/drawing/2014/main" id="{54E3F072-2C17-596D-9BF1-290226F4A386}"/>
              </a:ext>
            </a:extLst>
          </p:cNvPr>
          <p:cNvSpPr>
            <a:spLocks noGrp="1"/>
          </p:cNvSpPr>
          <p:nvPr>
            <p:ph idx="1"/>
          </p:nvPr>
        </p:nvSpPr>
        <p:spPr>
          <a:xfrm>
            <a:off x="200769" y="2071316"/>
            <a:ext cx="6733431" cy="4119172"/>
          </a:xfrm>
        </p:spPr>
        <p:txBody>
          <a:bodyPr anchor="t">
            <a:normAutofit/>
          </a:bodyPr>
          <a:lstStyle/>
          <a:p>
            <a:r>
              <a:rPr lang="en-US" altLang="en-US" sz="1600" dirty="0"/>
              <a:t>To create a script tool, you need three things:</a:t>
            </a:r>
          </a:p>
          <a:p>
            <a:pPr marL="971550" lvl="1" indent="-457200">
              <a:buFont typeface="+mj-lt"/>
              <a:buAutoNum type="arabicPeriod"/>
            </a:pPr>
            <a:r>
              <a:rPr lang="en-US" altLang="en-US" sz="1200" dirty="0"/>
              <a:t>A Python script.</a:t>
            </a:r>
          </a:p>
          <a:p>
            <a:pPr marL="971550" lvl="1" indent="-457200">
              <a:buFont typeface="+mj-lt"/>
              <a:buAutoNum type="arabicPeriod"/>
            </a:pPr>
            <a:r>
              <a:rPr lang="en-US" altLang="en-US" sz="1200" dirty="0"/>
              <a:t>A toolbox.</a:t>
            </a:r>
          </a:p>
          <a:p>
            <a:pPr marL="971550" lvl="1" indent="-457200">
              <a:buFont typeface="+mj-lt"/>
              <a:buAutoNum type="arabicPeriod"/>
            </a:pPr>
            <a:r>
              <a:rPr lang="en-US" altLang="en-US" sz="1200" dirty="0"/>
              <a:t>A list of desired script parameters and their types.</a:t>
            </a:r>
          </a:p>
          <a:p>
            <a:r>
              <a:rPr lang="en-US" altLang="en-US" sz="1600" dirty="0"/>
              <a:t>Steps:</a:t>
            </a:r>
          </a:p>
          <a:p>
            <a:pPr marL="457200" lvl="1" indent="0"/>
            <a:r>
              <a:rPr lang="en-US" altLang="en-US" sz="1600" dirty="0"/>
              <a:t>1. Create a project. </a:t>
            </a:r>
          </a:p>
          <a:p>
            <a:pPr lvl="1"/>
            <a:r>
              <a:rPr lang="en-US" altLang="en-US" sz="1600" dirty="0"/>
              <a:t>2. In a toolbox, right-click &gt; New &gt; Script</a:t>
            </a:r>
          </a:p>
          <a:p>
            <a:pPr marL="0" indent="0">
              <a:buNone/>
            </a:pPr>
            <a:endParaRPr lang="en-US" altLang="en-US" sz="1900" dirty="0"/>
          </a:p>
        </p:txBody>
      </p:sp>
      <p:sp>
        <p:nvSpPr>
          <p:cNvPr id="8196" name="Slide Number Placeholder 3">
            <a:extLst>
              <a:ext uri="{FF2B5EF4-FFF2-40B4-BE49-F238E27FC236}">
                <a16:creationId xmlns:a16="http://schemas.microsoft.com/office/drawing/2014/main" id="{67476EBB-E927-78E3-132B-18658E137F34}"/>
              </a:ext>
            </a:extLst>
          </p:cNvPr>
          <p:cNvSpPr>
            <a:spLocks noGrp="1"/>
          </p:cNvSpPr>
          <p:nvPr>
            <p:ph type="sldNum" sz="quarter" idx="12"/>
          </p:nvPr>
        </p:nvSpPr>
        <p:spPr>
          <a:xfrm>
            <a:off x="6457950" y="6356350"/>
            <a:ext cx="2057400" cy="365125"/>
          </a:xfrm>
        </p:spPr>
        <p:txBody>
          <a:bodyPr>
            <a:norm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nSpc>
                <a:spcPct val="90000"/>
              </a:lnSpc>
              <a:spcBef>
                <a:spcPct val="0"/>
              </a:spcBef>
              <a:spcAft>
                <a:spcPts val="600"/>
              </a:spcAft>
              <a:buFontTx/>
              <a:buNone/>
            </a:pPr>
            <a:fld id="{A75A6F8B-CB26-4A2A-A72C-5913B10648DB}" type="slidenum">
              <a:rPr lang="en-US" altLang="en-US" sz="1800"/>
              <a:pPr>
                <a:lnSpc>
                  <a:spcPct val="90000"/>
                </a:lnSpc>
                <a:spcBef>
                  <a:spcPct val="0"/>
                </a:spcBef>
                <a:spcAft>
                  <a:spcPts val="600"/>
                </a:spcAft>
                <a:buFontTx/>
                <a:buNone/>
              </a:pPr>
              <a:t>3</a:t>
            </a:fld>
            <a:endParaRPr lang="en-US" altLang="en-US" sz="1800"/>
          </a:p>
        </p:txBody>
      </p:sp>
      <p:pic>
        <p:nvPicPr>
          <p:cNvPr id="8" name="Picture 7">
            <a:extLst>
              <a:ext uri="{FF2B5EF4-FFF2-40B4-BE49-F238E27FC236}">
                <a16:creationId xmlns:a16="http://schemas.microsoft.com/office/drawing/2014/main" id="{FB24ABED-2E71-285A-F69A-64DB2D590E7C}"/>
              </a:ext>
            </a:extLst>
          </p:cNvPr>
          <p:cNvPicPr>
            <a:picLocks noChangeAspect="1"/>
          </p:cNvPicPr>
          <p:nvPr/>
        </p:nvPicPr>
        <p:blipFill>
          <a:blip r:embed="rId2"/>
          <a:stretch>
            <a:fillRect/>
          </a:stretch>
        </p:blipFill>
        <p:spPr>
          <a:xfrm>
            <a:off x="1790637" y="3985832"/>
            <a:ext cx="5048250" cy="17049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54D4AD8B-4AE3-5E0F-5381-DCB1AE5A6E77}"/>
              </a:ext>
            </a:extLst>
          </p:cNvPr>
          <p:cNvSpPr>
            <a:spLocks noGrp="1"/>
          </p:cNvSpPr>
          <p:nvPr>
            <p:ph type="title"/>
          </p:nvPr>
        </p:nvSpPr>
        <p:spPr>
          <a:xfrm>
            <a:off x="155575" y="152400"/>
            <a:ext cx="8001000" cy="457200"/>
          </a:xfrm>
        </p:spPr>
        <p:txBody>
          <a:bodyPr/>
          <a:lstStyle/>
          <a:p>
            <a:r>
              <a:rPr altLang="en-US" dirty="0">
                <a:ea typeface="MS PGothic" panose="020B0600070205080204" pitchFamily="34" charset="-128"/>
              </a:rPr>
              <a:t>Activity – Create a script tool</a:t>
            </a:r>
          </a:p>
        </p:txBody>
      </p:sp>
      <p:sp>
        <p:nvSpPr>
          <p:cNvPr id="9219" name="Content Placeholder 2">
            <a:extLst>
              <a:ext uri="{FF2B5EF4-FFF2-40B4-BE49-F238E27FC236}">
                <a16:creationId xmlns:a16="http://schemas.microsoft.com/office/drawing/2014/main" id="{54C847F5-8790-75B0-799E-552240E3BADE}"/>
              </a:ext>
            </a:extLst>
          </p:cNvPr>
          <p:cNvSpPr>
            <a:spLocks noGrp="1"/>
          </p:cNvSpPr>
          <p:nvPr>
            <p:ph idx="1"/>
          </p:nvPr>
        </p:nvSpPr>
        <p:spPr/>
        <p:txBody>
          <a:bodyPr/>
          <a:lstStyle/>
          <a:p>
            <a:r>
              <a:rPr lang="en-US" altLang="en-US" dirty="0"/>
              <a:t>Three things you need:</a:t>
            </a:r>
          </a:p>
          <a:p>
            <a:pPr lvl="2"/>
            <a:r>
              <a:rPr lang="en-US" altLang="en-US" dirty="0"/>
              <a:t>A Python script (provided this time).</a:t>
            </a:r>
          </a:p>
          <a:p>
            <a:pPr lvl="2"/>
            <a:r>
              <a:rPr lang="en-US" altLang="en-US" dirty="0"/>
              <a:t>A custom toolbox (you make it).</a:t>
            </a:r>
          </a:p>
          <a:p>
            <a:pPr lvl="2"/>
            <a:r>
              <a:rPr lang="en-US" altLang="en-US" dirty="0"/>
              <a:t>A list of desired script parameters and their types. (this one doesn’t need any parameters.)</a:t>
            </a:r>
          </a:p>
          <a:p>
            <a:endParaRPr lang="en-US" altLang="en-US" dirty="0"/>
          </a:p>
        </p:txBody>
      </p:sp>
      <p:sp>
        <p:nvSpPr>
          <p:cNvPr id="9220" name="Slide Number Placeholder 3">
            <a:extLst>
              <a:ext uri="{FF2B5EF4-FFF2-40B4-BE49-F238E27FC236}">
                <a16:creationId xmlns:a16="http://schemas.microsoft.com/office/drawing/2014/main" id="{14127E5C-D938-CC45-CFE2-E4E0F92A28F1}"/>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C41652BC-863F-4CA7-B561-18BFF2A79B77}" type="slidenum">
              <a:rPr lang="en-US" altLang="en-US" sz="1400">
                <a:solidFill>
                  <a:srgbClr val="008000"/>
                </a:solidFill>
              </a:rPr>
              <a:pPr>
                <a:spcBef>
                  <a:spcPct val="0"/>
                </a:spcBef>
                <a:buFontTx/>
                <a:buNone/>
              </a:pPr>
              <a:t>4</a:t>
            </a:fld>
            <a:endParaRPr lang="en-US" altLang="en-US" sz="1400">
              <a:solidFill>
                <a:srgbClr val="008000"/>
              </a:solidFill>
            </a:endParaRPr>
          </a:p>
        </p:txBody>
      </p:sp>
      <p:pic>
        <p:nvPicPr>
          <p:cNvPr id="5" name="Picture 4">
            <a:extLst>
              <a:ext uri="{FF2B5EF4-FFF2-40B4-BE49-F238E27FC236}">
                <a16:creationId xmlns:a16="http://schemas.microsoft.com/office/drawing/2014/main" id="{94C6F919-4F51-EBD8-C5C8-FD3884A99D79}"/>
              </a:ext>
            </a:extLst>
          </p:cNvPr>
          <p:cNvPicPr>
            <a:picLocks noChangeAspect="1"/>
          </p:cNvPicPr>
          <p:nvPr/>
        </p:nvPicPr>
        <p:blipFill>
          <a:blip r:embed="rId2"/>
          <a:stretch>
            <a:fillRect/>
          </a:stretch>
        </p:blipFill>
        <p:spPr>
          <a:xfrm>
            <a:off x="774700" y="3328517"/>
            <a:ext cx="6762750" cy="3364383"/>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90A62E19-958C-8F92-6FA2-ED7C27A6327A}"/>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Printing from a script tool.</a:t>
            </a:r>
          </a:p>
        </p:txBody>
      </p:sp>
      <p:sp>
        <p:nvSpPr>
          <p:cNvPr id="3" name="Content Placeholder 2">
            <a:extLst>
              <a:ext uri="{FF2B5EF4-FFF2-40B4-BE49-F238E27FC236}">
                <a16:creationId xmlns:a16="http://schemas.microsoft.com/office/drawing/2014/main" id="{BCE47310-5E3B-2FE6-E41B-3CFC2B0106EF}"/>
              </a:ext>
            </a:extLst>
          </p:cNvPr>
          <p:cNvSpPr>
            <a:spLocks noGrp="1"/>
          </p:cNvSpPr>
          <p:nvPr>
            <p:ph idx="1"/>
          </p:nvPr>
        </p:nvSpPr>
        <p:spPr/>
        <p:txBody>
          <a:bodyPr/>
          <a:lstStyle/>
          <a:p>
            <a:pPr>
              <a:defRPr/>
            </a:pPr>
            <a:r>
              <a:rPr lang="en-US" sz="2000" dirty="0"/>
              <a:t>Where did ‘and I like pie!’ come from?</a:t>
            </a:r>
          </a:p>
          <a:p>
            <a:pPr marL="0" indent="0">
              <a:buFontTx/>
              <a:buNone/>
              <a:defRPr/>
            </a:pPr>
            <a:r>
              <a:rPr lang="en-US" sz="2000" dirty="0" err="1"/>
              <a:t>arcpy.AddMessage</a:t>
            </a:r>
            <a:r>
              <a:rPr lang="en-US" sz="2000" dirty="0"/>
              <a:t>('And I like pie!') </a:t>
            </a:r>
            <a:br>
              <a:rPr lang="en-US" sz="2000" dirty="0"/>
            </a:br>
            <a:endParaRPr lang="en-US" sz="2000" dirty="0"/>
          </a:p>
          <a:p>
            <a:pPr marL="0" indent="0">
              <a:buFontTx/>
              <a:buNone/>
              <a:defRPr/>
            </a:pPr>
            <a:endParaRPr lang="en-US" sz="2000" dirty="0"/>
          </a:p>
          <a:p>
            <a:pPr marL="0" indent="0">
              <a:buFontTx/>
              <a:buNone/>
              <a:defRPr/>
            </a:pPr>
            <a:endParaRPr lang="en-US" sz="2000" dirty="0"/>
          </a:p>
          <a:p>
            <a:pPr marL="0" indent="0">
              <a:buFontTx/>
              <a:buNone/>
              <a:defRPr/>
            </a:pPr>
            <a:endParaRPr lang="en-US" sz="2000" dirty="0"/>
          </a:p>
          <a:p>
            <a:pPr marL="0" indent="0">
              <a:buFontTx/>
              <a:buNone/>
              <a:defRPr/>
            </a:pPr>
            <a:endParaRPr lang="en-US" sz="2000" dirty="0"/>
          </a:p>
          <a:p>
            <a:pPr marL="0" indent="0">
              <a:buFontTx/>
              <a:buNone/>
              <a:defRPr/>
            </a:pPr>
            <a:r>
              <a:rPr lang="en-US" sz="2000" dirty="0"/>
              <a:t>&gt;&gt;&gt; print ‘foo’ </a:t>
            </a:r>
            <a:r>
              <a:rPr lang="en-US" sz="2000" i="1" dirty="0">
                <a:solidFill>
                  <a:srgbClr val="669900"/>
                </a:solidFill>
              </a:rPr>
              <a:t># doesn't display in the Messages pane </a:t>
            </a:r>
          </a:p>
          <a:p>
            <a:pPr marL="0" indent="0">
              <a:buFontTx/>
              <a:buNone/>
              <a:defRPr/>
            </a:pPr>
            <a:r>
              <a:rPr lang="en-US" sz="2000" dirty="0"/>
              <a:t>&gt;&gt;&gt; </a:t>
            </a:r>
            <a:r>
              <a:rPr lang="en-US" sz="2000" dirty="0" err="1"/>
              <a:t>arcpy.AddMessage</a:t>
            </a:r>
            <a:r>
              <a:rPr lang="en-US" sz="2000" dirty="0"/>
              <a:t>(‘foo’) </a:t>
            </a:r>
            <a:r>
              <a:rPr lang="en-US" sz="2000" i="1" dirty="0">
                <a:solidFill>
                  <a:srgbClr val="669900"/>
                </a:solidFill>
              </a:rPr>
              <a:t># doesn't print in the Interactive Window</a:t>
            </a:r>
          </a:p>
          <a:p>
            <a:pPr marL="0" indent="0">
              <a:buFontTx/>
              <a:buNone/>
              <a:defRPr/>
            </a:pPr>
            <a:endParaRPr lang="en-US" sz="2000" i="1" dirty="0">
              <a:solidFill>
                <a:srgbClr val="669900"/>
              </a:solidFill>
            </a:endParaRPr>
          </a:p>
          <a:p>
            <a:pPr marL="0" indent="0">
              <a:buFontTx/>
              <a:buNone/>
              <a:defRPr/>
            </a:pPr>
            <a:endParaRPr lang="en-US" sz="2000" i="1" dirty="0">
              <a:solidFill>
                <a:srgbClr val="669900"/>
              </a:solidFill>
            </a:endParaRPr>
          </a:p>
        </p:txBody>
      </p:sp>
      <p:sp>
        <p:nvSpPr>
          <p:cNvPr id="10244" name="Slide Number Placeholder 3">
            <a:extLst>
              <a:ext uri="{FF2B5EF4-FFF2-40B4-BE49-F238E27FC236}">
                <a16:creationId xmlns:a16="http://schemas.microsoft.com/office/drawing/2014/main" id="{C985F472-08BA-791B-166B-432DB84A88AE}"/>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3E0D46BF-7D68-4325-8E0B-F542F516BF80}" type="slidenum">
              <a:rPr lang="en-US" altLang="en-US" sz="1400">
                <a:solidFill>
                  <a:srgbClr val="008000"/>
                </a:solidFill>
              </a:rPr>
              <a:pPr>
                <a:spcBef>
                  <a:spcPct val="0"/>
                </a:spcBef>
                <a:buFontTx/>
                <a:buNone/>
              </a:pPr>
              <a:t>5</a:t>
            </a:fld>
            <a:endParaRPr lang="en-US" altLang="en-US" sz="1400">
              <a:solidFill>
                <a:srgbClr val="008000"/>
              </a:solidFill>
            </a:endParaRPr>
          </a:p>
        </p:txBody>
      </p:sp>
      <p:pic>
        <p:nvPicPr>
          <p:cNvPr id="10245" name="Picture 6">
            <a:extLst>
              <a:ext uri="{FF2B5EF4-FFF2-40B4-BE49-F238E27FC236}">
                <a16:creationId xmlns:a16="http://schemas.microsoft.com/office/drawing/2014/main" id="{D388D6C8-744B-0B4B-B571-976C3C23512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4276725"/>
            <a:ext cx="6115050" cy="235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a:extLst>
              <a:ext uri="{FF2B5EF4-FFF2-40B4-BE49-F238E27FC236}">
                <a16:creationId xmlns:a16="http://schemas.microsoft.com/office/drawing/2014/main" id="{DF979A6F-9A8C-1819-8C7B-A2FE95AA8372}"/>
              </a:ext>
            </a:extLst>
          </p:cNvPr>
          <p:cNvPicPr>
            <a:picLocks noChangeAspect="1"/>
          </p:cNvPicPr>
          <p:nvPr/>
        </p:nvPicPr>
        <p:blipFill rotWithShape="1">
          <a:blip r:embed="rId4"/>
          <a:srcRect b="21228"/>
          <a:stretch/>
        </p:blipFill>
        <p:spPr>
          <a:xfrm>
            <a:off x="4895850" y="533400"/>
            <a:ext cx="4248150" cy="226614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AAD97719-842C-AC59-7AA4-101ECD992210}"/>
              </a:ext>
            </a:extLst>
          </p:cNvPr>
          <p:cNvSpPr>
            <a:spLocks noGrp="1"/>
          </p:cNvSpPr>
          <p:nvPr>
            <p:ph type="title"/>
          </p:nvPr>
        </p:nvSpPr>
        <p:spPr>
          <a:xfrm>
            <a:off x="155575" y="152400"/>
            <a:ext cx="8001000" cy="457200"/>
          </a:xfrm>
        </p:spPr>
        <p:txBody>
          <a:bodyPr/>
          <a:lstStyle/>
          <a:p>
            <a:r>
              <a:rPr altLang="en-US" dirty="0">
                <a:ea typeface="MS PGothic" panose="020B0600070205080204" pitchFamily="34" charset="-128"/>
              </a:rPr>
              <a:t>Adding script tool button to a project</a:t>
            </a:r>
          </a:p>
        </p:txBody>
      </p:sp>
      <p:sp>
        <p:nvSpPr>
          <p:cNvPr id="12291" name="Slide Number Placeholder 3">
            <a:extLst>
              <a:ext uri="{FF2B5EF4-FFF2-40B4-BE49-F238E27FC236}">
                <a16:creationId xmlns:a16="http://schemas.microsoft.com/office/drawing/2014/main" id="{DEAEDE42-9DE4-77F5-C9B6-0E01BED31DDF}"/>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B2FF6053-713D-4184-BB90-4852A4373FE7}" type="slidenum">
              <a:rPr lang="en-US" altLang="en-US" sz="1400">
                <a:solidFill>
                  <a:srgbClr val="008000"/>
                </a:solidFill>
              </a:rPr>
              <a:pPr>
                <a:spcBef>
                  <a:spcPct val="0"/>
                </a:spcBef>
                <a:buFontTx/>
                <a:buNone/>
              </a:pPr>
              <a:t>6</a:t>
            </a:fld>
            <a:endParaRPr lang="en-US" altLang="en-US" sz="1400">
              <a:solidFill>
                <a:srgbClr val="008000"/>
              </a:solidFill>
            </a:endParaRPr>
          </a:p>
        </p:txBody>
      </p:sp>
      <p:sp>
        <p:nvSpPr>
          <p:cNvPr id="3" name="Content Placeholder 2">
            <a:extLst>
              <a:ext uri="{FF2B5EF4-FFF2-40B4-BE49-F238E27FC236}">
                <a16:creationId xmlns:a16="http://schemas.microsoft.com/office/drawing/2014/main" id="{00DE6E3C-2BE6-BA47-329D-5828D006457F}"/>
              </a:ext>
            </a:extLst>
          </p:cNvPr>
          <p:cNvSpPr>
            <a:spLocks noGrp="1"/>
          </p:cNvSpPr>
          <p:nvPr>
            <p:ph idx="1"/>
          </p:nvPr>
        </p:nvSpPr>
        <p:spPr>
          <a:xfrm>
            <a:off x="152400" y="914400"/>
            <a:ext cx="4267200" cy="5410200"/>
          </a:xfrm>
        </p:spPr>
        <p:txBody>
          <a:bodyPr/>
          <a:lstStyle/>
          <a:p>
            <a:pPr>
              <a:defRPr/>
            </a:pPr>
            <a:r>
              <a:rPr lang="en-US" sz="2000" dirty="0"/>
              <a:t>To create a button on in ArcGIS Pro toolbar to launch a script tool</a:t>
            </a:r>
          </a:p>
          <a:p>
            <a:pPr>
              <a:defRPr/>
            </a:pPr>
            <a:endParaRPr lang="en-US" sz="2000" dirty="0"/>
          </a:p>
          <a:p>
            <a:pPr marL="514350" indent="-514350">
              <a:buFont typeface="+mj-lt"/>
              <a:buAutoNum type="arabicPeriod"/>
              <a:defRPr/>
            </a:pPr>
            <a:r>
              <a:rPr lang="en-US" sz="1800" dirty="0"/>
              <a:t>Project &gt; Options</a:t>
            </a:r>
          </a:p>
          <a:p>
            <a:pPr marL="514350" indent="-514350">
              <a:buFont typeface="+mj-lt"/>
              <a:buAutoNum type="arabicPeriod"/>
              <a:defRPr/>
            </a:pPr>
            <a:r>
              <a:rPr lang="en-US" sz="1800" dirty="0"/>
              <a:t>Scroll down and select "Customize the Ribbon" (in the left panel)</a:t>
            </a:r>
          </a:p>
          <a:p>
            <a:pPr marL="514350" indent="-514350">
              <a:buFont typeface="+mj-lt"/>
              <a:buAutoNum type="arabicPeriod"/>
              <a:defRPr/>
            </a:pPr>
            <a:r>
              <a:rPr lang="en-US" sz="1800" dirty="0"/>
              <a:t>On the right, select "New Tab"</a:t>
            </a:r>
          </a:p>
          <a:p>
            <a:pPr marL="514350" indent="-514350">
              <a:buFont typeface="+mj-lt"/>
              <a:buAutoNum type="arabicPeriod"/>
              <a:defRPr/>
            </a:pPr>
            <a:r>
              <a:rPr lang="en-US" sz="1800" dirty="0"/>
              <a:t>Rename your new tab and group as  desired.</a:t>
            </a:r>
          </a:p>
          <a:p>
            <a:pPr marL="514350" indent="-514350">
              <a:buFont typeface="+mj-lt"/>
              <a:buAutoNum type="arabicPeriod"/>
              <a:defRPr/>
            </a:pPr>
            <a:r>
              <a:rPr lang="en-US" sz="1800" dirty="0"/>
              <a:t>On the left, under "Choose commands from," select "All geoprocessing tools".</a:t>
            </a:r>
          </a:p>
          <a:p>
            <a:pPr marL="514350" indent="-514350">
              <a:buFont typeface="+mj-lt"/>
              <a:buAutoNum type="arabicPeriod"/>
              <a:defRPr/>
            </a:pPr>
            <a:r>
              <a:rPr lang="en-US" sz="1800" dirty="0"/>
              <a:t>Search for your new script tool in the search box. Select it. </a:t>
            </a:r>
          </a:p>
          <a:p>
            <a:pPr marL="514350" indent="-514350">
              <a:buFont typeface="+mj-lt"/>
              <a:buAutoNum type="arabicPeriod"/>
              <a:defRPr/>
            </a:pPr>
            <a:r>
              <a:rPr lang="en-US" sz="1800" dirty="0"/>
              <a:t>Make sure your new group is selected on the right and click "Add</a:t>
            </a:r>
            <a:r>
              <a:rPr lang="en-US" sz="1800" dirty="0">
                <a:sym typeface="Wingdings" panose="05000000000000000000" pitchFamily="2" charset="2"/>
              </a:rPr>
              <a:t></a:t>
            </a:r>
            <a:r>
              <a:rPr lang="en-US" sz="1800" dirty="0"/>
              <a:t>"</a:t>
            </a:r>
          </a:p>
          <a:p>
            <a:pPr marL="514350" indent="-514350">
              <a:buFont typeface="+mj-lt"/>
              <a:buAutoNum type="arabicPeriod"/>
              <a:defRPr/>
            </a:pPr>
            <a:r>
              <a:rPr lang="en-US" sz="1800" dirty="0"/>
              <a:t>Click OK and go back to your project to see the new tab.</a:t>
            </a:r>
          </a:p>
          <a:p>
            <a:pPr marL="514350" indent="-514350">
              <a:buFont typeface="+mj-lt"/>
              <a:buAutoNum type="arabicPeriod"/>
              <a:defRPr/>
            </a:pPr>
            <a:endParaRPr lang="en-US" dirty="0"/>
          </a:p>
        </p:txBody>
      </p:sp>
      <p:pic>
        <p:nvPicPr>
          <p:cNvPr id="4" name="Picture 3">
            <a:extLst>
              <a:ext uri="{FF2B5EF4-FFF2-40B4-BE49-F238E27FC236}">
                <a16:creationId xmlns:a16="http://schemas.microsoft.com/office/drawing/2014/main" id="{1FA7358D-482C-997B-B8FD-F036ABE6F84B}"/>
              </a:ext>
            </a:extLst>
          </p:cNvPr>
          <p:cNvPicPr>
            <a:picLocks noChangeAspect="1"/>
          </p:cNvPicPr>
          <p:nvPr/>
        </p:nvPicPr>
        <p:blipFill>
          <a:blip r:embed="rId3"/>
          <a:stretch>
            <a:fillRect/>
          </a:stretch>
        </p:blipFill>
        <p:spPr>
          <a:xfrm>
            <a:off x="4282381" y="682642"/>
            <a:ext cx="4894276" cy="3490587"/>
          </a:xfrm>
          <a:prstGeom prst="rect">
            <a:avLst/>
          </a:prstGeom>
        </p:spPr>
      </p:pic>
      <p:cxnSp>
        <p:nvCxnSpPr>
          <p:cNvPr id="12294" name="Straight Arrow Connector 5">
            <a:extLst>
              <a:ext uri="{FF2B5EF4-FFF2-40B4-BE49-F238E27FC236}">
                <a16:creationId xmlns:a16="http://schemas.microsoft.com/office/drawing/2014/main" id="{F6CD0D9F-162D-D369-05DE-414978472F57}"/>
              </a:ext>
            </a:extLst>
          </p:cNvPr>
          <p:cNvCxnSpPr>
            <a:cxnSpLocks noChangeShapeType="1"/>
          </p:cNvCxnSpPr>
          <p:nvPr/>
        </p:nvCxnSpPr>
        <p:spPr bwMode="auto">
          <a:xfrm flipV="1">
            <a:off x="3810000" y="2837171"/>
            <a:ext cx="3553317" cy="281939"/>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6" name="Picture 5">
            <a:extLst>
              <a:ext uri="{FF2B5EF4-FFF2-40B4-BE49-F238E27FC236}">
                <a16:creationId xmlns:a16="http://schemas.microsoft.com/office/drawing/2014/main" id="{1BF6B1B8-BD27-0E13-D28B-A705F729F846}"/>
              </a:ext>
            </a:extLst>
          </p:cNvPr>
          <p:cNvPicPr>
            <a:picLocks noChangeAspect="1"/>
          </p:cNvPicPr>
          <p:nvPr/>
        </p:nvPicPr>
        <p:blipFill>
          <a:blip r:embed="rId4"/>
          <a:stretch>
            <a:fillRect/>
          </a:stretch>
        </p:blipFill>
        <p:spPr>
          <a:xfrm>
            <a:off x="4274790" y="4486958"/>
            <a:ext cx="4556819" cy="2234517"/>
          </a:xfrm>
          <a:prstGeom prst="rect">
            <a:avLst/>
          </a:prstGeom>
        </p:spPr>
      </p:pic>
      <p:cxnSp>
        <p:nvCxnSpPr>
          <p:cNvPr id="8" name="Straight Arrow Connector 5">
            <a:extLst>
              <a:ext uri="{FF2B5EF4-FFF2-40B4-BE49-F238E27FC236}">
                <a16:creationId xmlns:a16="http://schemas.microsoft.com/office/drawing/2014/main" id="{E10A1E6D-F72D-EEF3-089A-8192FC659BC9}"/>
              </a:ext>
            </a:extLst>
          </p:cNvPr>
          <p:cNvCxnSpPr>
            <a:cxnSpLocks noChangeShapeType="1"/>
          </p:cNvCxnSpPr>
          <p:nvPr/>
        </p:nvCxnSpPr>
        <p:spPr bwMode="auto">
          <a:xfrm>
            <a:off x="3810000" y="2667000"/>
            <a:ext cx="951081" cy="828021"/>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Straight Arrow Connector 5">
            <a:extLst>
              <a:ext uri="{FF2B5EF4-FFF2-40B4-BE49-F238E27FC236}">
                <a16:creationId xmlns:a16="http://schemas.microsoft.com/office/drawing/2014/main" id="{E70C66B1-C8A4-6320-271D-BE96368DBF45}"/>
              </a:ext>
            </a:extLst>
          </p:cNvPr>
          <p:cNvCxnSpPr>
            <a:cxnSpLocks noChangeShapeType="1"/>
          </p:cNvCxnSpPr>
          <p:nvPr/>
        </p:nvCxnSpPr>
        <p:spPr bwMode="auto">
          <a:xfrm>
            <a:off x="3620919" y="4283356"/>
            <a:ext cx="798681" cy="441044"/>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Straight Arrow Connector 5">
            <a:extLst>
              <a:ext uri="{FF2B5EF4-FFF2-40B4-BE49-F238E27FC236}">
                <a16:creationId xmlns:a16="http://schemas.microsoft.com/office/drawing/2014/main" id="{26C6A86B-C59E-C043-B9D6-7D82E43BB4C2}"/>
              </a:ext>
            </a:extLst>
          </p:cNvPr>
          <p:cNvCxnSpPr>
            <a:cxnSpLocks noChangeShapeType="1"/>
          </p:cNvCxnSpPr>
          <p:nvPr/>
        </p:nvCxnSpPr>
        <p:spPr bwMode="auto">
          <a:xfrm>
            <a:off x="3287189" y="5105400"/>
            <a:ext cx="1132411" cy="228600"/>
          </a:xfrm>
          <a:prstGeom prst="straightConnector1">
            <a:avLst/>
          </a:prstGeom>
          <a:noFill/>
          <a:ln w="38100" algn="ctr">
            <a:solidFill>
              <a:srgbClr val="FF0066"/>
            </a:solidFill>
            <a:round/>
            <a:headE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a:extLst>
              <a:ext uri="{FF2B5EF4-FFF2-40B4-BE49-F238E27FC236}">
                <a16:creationId xmlns:a16="http://schemas.microsoft.com/office/drawing/2014/main" id="{04CC5401-DEEF-A1EC-F4CC-6EF0253F7902}"/>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Script tools in memory</a:t>
            </a:r>
          </a:p>
        </p:txBody>
      </p:sp>
      <p:sp>
        <p:nvSpPr>
          <p:cNvPr id="14339" name="Content Placeholder 2">
            <a:extLst>
              <a:ext uri="{FF2B5EF4-FFF2-40B4-BE49-F238E27FC236}">
                <a16:creationId xmlns:a16="http://schemas.microsoft.com/office/drawing/2014/main" id="{888742FB-903D-A586-1FA8-8E62D4E6446E}"/>
              </a:ext>
            </a:extLst>
          </p:cNvPr>
          <p:cNvSpPr>
            <a:spLocks noGrp="1"/>
          </p:cNvSpPr>
          <p:nvPr>
            <p:ph idx="1"/>
          </p:nvPr>
        </p:nvSpPr>
        <p:spPr/>
        <p:txBody>
          <a:bodyPr/>
          <a:lstStyle/>
          <a:p>
            <a:r>
              <a:rPr lang="en-US" altLang="en-US" sz="2400" dirty="0"/>
              <a:t>Script Tools are </a:t>
            </a:r>
            <a:r>
              <a:rPr lang="en-US" altLang="en-US" sz="2400" i="1" dirty="0">
                <a:solidFill>
                  <a:srgbClr val="FF0066"/>
                </a:solidFill>
              </a:rPr>
              <a:t>pointers</a:t>
            </a:r>
            <a:r>
              <a:rPr lang="en-US" altLang="en-US" sz="2400" dirty="0"/>
              <a:t> to Python scripts.</a:t>
            </a:r>
          </a:p>
          <a:p>
            <a:r>
              <a:rPr lang="en-US" altLang="en-US" sz="2400" dirty="0"/>
              <a:t>If you move the Python script it points to and don't change the script path in the Script Tool properties, it will no longer work!</a:t>
            </a:r>
          </a:p>
          <a:p>
            <a:endParaRPr lang="en-US" altLang="en-US" sz="2400" dirty="0"/>
          </a:p>
          <a:p>
            <a:r>
              <a:rPr lang="en-US" altLang="en-US" sz="2400" dirty="0"/>
              <a:t>Script Tools do NOT appear in Windows File Explorer folders.   They are part of a .</a:t>
            </a:r>
            <a:r>
              <a:rPr lang="en-US" altLang="en-US" sz="2400" dirty="0" err="1"/>
              <a:t>atbx</a:t>
            </a:r>
            <a:r>
              <a:rPr lang="en-US" altLang="en-US" sz="2400" dirty="0"/>
              <a:t> file.</a:t>
            </a:r>
          </a:p>
          <a:p>
            <a:endParaRPr lang="en-US" altLang="en-US" sz="2400" dirty="0"/>
          </a:p>
          <a:p>
            <a:r>
              <a:rPr lang="en-US" altLang="en-US" sz="2400" dirty="0"/>
              <a:t>To share a Script Tool, you must copy the .</a:t>
            </a:r>
            <a:r>
              <a:rPr lang="en-US" altLang="en-US" sz="2400" dirty="0" err="1"/>
              <a:t>atbx</a:t>
            </a:r>
            <a:r>
              <a:rPr lang="en-US" altLang="en-US" sz="2400" dirty="0"/>
              <a:t> file </a:t>
            </a:r>
            <a:r>
              <a:rPr lang="en-US" altLang="en-US" sz="2400" i="1" dirty="0"/>
              <a:t>and</a:t>
            </a:r>
            <a:r>
              <a:rPr lang="en-US" altLang="en-US" sz="2400" dirty="0"/>
              <a:t> the script AND the script must be in the </a:t>
            </a:r>
            <a:r>
              <a:rPr lang="en-US" altLang="en-US" sz="2400" dirty="0">
                <a:solidFill>
                  <a:srgbClr val="FF0066"/>
                </a:solidFill>
              </a:rPr>
              <a:t>SAME relative position </a:t>
            </a:r>
            <a:r>
              <a:rPr lang="en-US" altLang="en-US" sz="2400" dirty="0"/>
              <a:t>it was when set up.</a:t>
            </a:r>
          </a:p>
          <a:p>
            <a:endParaRPr lang="en-US" altLang="en-US" sz="2400" dirty="0"/>
          </a:p>
          <a:p>
            <a:r>
              <a:rPr lang="en-US" altLang="en-US" sz="2400" dirty="0"/>
              <a:t>Script tools are just a GUI interface for scripts.</a:t>
            </a:r>
          </a:p>
        </p:txBody>
      </p:sp>
      <p:sp>
        <p:nvSpPr>
          <p:cNvPr id="14340" name="Slide Number Placeholder 3">
            <a:extLst>
              <a:ext uri="{FF2B5EF4-FFF2-40B4-BE49-F238E27FC236}">
                <a16:creationId xmlns:a16="http://schemas.microsoft.com/office/drawing/2014/main" id="{CDEEF24B-B82F-7060-4147-F8A084F18FAA}"/>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20D911BC-1933-4F38-A608-78DA61DED5BF}" type="slidenum">
              <a:rPr lang="en-US" altLang="en-US" sz="1400">
                <a:solidFill>
                  <a:srgbClr val="008000"/>
                </a:solidFill>
              </a:rPr>
              <a:pPr>
                <a:spcBef>
                  <a:spcPct val="0"/>
                </a:spcBef>
                <a:buFontTx/>
                <a:buNone/>
              </a:pPr>
              <a:t>7</a:t>
            </a:fld>
            <a:endParaRPr lang="en-US" altLang="en-US" sz="1400">
              <a:solidFill>
                <a:srgbClr val="008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B856CBD5-607F-0EA4-1C5A-AEAD138C859A}"/>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In Class - Break a script tool</a:t>
            </a:r>
          </a:p>
        </p:txBody>
      </p:sp>
      <p:sp>
        <p:nvSpPr>
          <p:cNvPr id="15363" name="Content Placeholder 2">
            <a:extLst>
              <a:ext uri="{FF2B5EF4-FFF2-40B4-BE49-F238E27FC236}">
                <a16:creationId xmlns:a16="http://schemas.microsoft.com/office/drawing/2014/main" id="{04881D7B-5C8A-6685-A9FC-D4692038C306}"/>
              </a:ext>
            </a:extLst>
          </p:cNvPr>
          <p:cNvSpPr>
            <a:spLocks noGrp="1"/>
          </p:cNvSpPr>
          <p:nvPr>
            <p:ph idx="1"/>
          </p:nvPr>
        </p:nvSpPr>
        <p:spPr>
          <a:xfrm>
            <a:off x="152400" y="800100"/>
            <a:ext cx="8686800" cy="5410200"/>
          </a:xfrm>
        </p:spPr>
        <p:txBody>
          <a:bodyPr/>
          <a:lstStyle/>
          <a:p>
            <a:pPr>
              <a:buFont typeface="Garamond" panose="02020404030301010803" pitchFamily="18" charset="0"/>
              <a:buAutoNum type="arabicPeriod"/>
            </a:pPr>
            <a:r>
              <a:rPr lang="en-US" altLang="en-US" sz="1100" dirty="0"/>
              <a:t>Right click on the '</a:t>
            </a:r>
            <a:r>
              <a:rPr lang="en-US" altLang="en-US" sz="1100" dirty="0" err="1"/>
              <a:t>printTextFiles</a:t>
            </a:r>
            <a:r>
              <a:rPr lang="en-US" altLang="en-US" sz="1100" dirty="0"/>
              <a:t>' script tool, select 'Properties...', and then select the 'Source' tab. Note the Python script specified by the 'Script file' path on this tab ('C:\</a:t>
            </a:r>
            <a:r>
              <a:rPr lang="en-US" altLang="en-US" sz="1100" dirty="0" err="1"/>
              <a:t>gispy</a:t>
            </a:r>
            <a:r>
              <a:rPr lang="en-US" altLang="en-US" sz="1100" dirty="0"/>
              <a:t>\scratch\textLister.py'). Close the script tool properties by clicking 'OK'.</a:t>
            </a:r>
            <a:br>
              <a:rPr lang="en-US" altLang="en-US" sz="1100" dirty="0"/>
            </a:br>
            <a:endParaRPr lang="en-US" altLang="en-US" sz="1100" dirty="0"/>
          </a:p>
          <a:p>
            <a:pPr>
              <a:buFont typeface="Garamond" panose="02020404030301010803" pitchFamily="18" charset="0"/>
              <a:buAutoNum type="arabicPeriod"/>
            </a:pPr>
            <a:r>
              <a:rPr lang="en-US" altLang="en-US" sz="1100" dirty="0"/>
              <a:t>Browse to 'textLister.py' and open it. Add another message to 'textLister.py' and save the script:</a:t>
            </a:r>
            <a:br>
              <a:rPr lang="en-US" altLang="en-US" sz="1100" dirty="0"/>
            </a:br>
            <a:r>
              <a:rPr lang="en-US" altLang="en-US" sz="1100" dirty="0" err="1"/>
              <a:t>arcpy.AddMessage</a:t>
            </a:r>
            <a:r>
              <a:rPr lang="en-US" altLang="en-US" sz="1100" dirty="0"/>
              <a:t>('***I like kale***!') </a:t>
            </a:r>
            <a:br>
              <a:rPr lang="en-US" altLang="en-US" sz="1100" dirty="0"/>
            </a:br>
            <a:endParaRPr lang="en-US" altLang="en-US" sz="1100" dirty="0"/>
          </a:p>
          <a:p>
            <a:pPr>
              <a:buFont typeface="Garamond" panose="02020404030301010803" pitchFamily="18" charset="0"/>
              <a:buAutoNum type="arabicPeriod"/>
            </a:pPr>
            <a:r>
              <a:rPr lang="en-US" altLang="en-US" sz="1100" dirty="0"/>
              <a:t>Double click on the script tool to run it again. Do you see a change?</a:t>
            </a:r>
            <a:br>
              <a:rPr lang="en-US" altLang="en-US" sz="1100" dirty="0"/>
            </a:br>
            <a:endParaRPr lang="en-US" altLang="en-US" sz="1100" dirty="0"/>
          </a:p>
          <a:p>
            <a:pPr>
              <a:buFont typeface="Garamond" panose="02020404030301010803" pitchFamily="18" charset="0"/>
              <a:buAutoNum type="arabicPeriod"/>
            </a:pPr>
            <a:r>
              <a:rPr lang="en-US" altLang="en-US" sz="1100" dirty="0"/>
              <a:t>Rename 'textLister.py' to 'textLister2.py' and run the script tool again. What happens?</a:t>
            </a:r>
            <a:br>
              <a:rPr lang="en-US" altLang="en-US" sz="1100" dirty="0"/>
            </a:br>
            <a:endParaRPr lang="en-US" altLang="en-US" sz="1100" dirty="0"/>
          </a:p>
          <a:p>
            <a:pPr>
              <a:buFont typeface="Garamond" panose="02020404030301010803" pitchFamily="18" charset="0"/>
              <a:buAutoNum type="arabicPeriod"/>
            </a:pPr>
            <a:r>
              <a:rPr lang="en-US" altLang="en-US" sz="1100" dirty="0"/>
              <a:t>Rename the script back to its original name, 'textLister.py' and run the script tool again. Is it working? Why?</a:t>
            </a:r>
            <a:br>
              <a:rPr lang="en-US" altLang="en-US" sz="1100" dirty="0"/>
            </a:br>
            <a:endParaRPr lang="en-US" altLang="en-US" sz="1100" dirty="0"/>
          </a:p>
          <a:p>
            <a:pPr>
              <a:buFont typeface="Garamond" panose="02020404030301010803" pitchFamily="18" charset="0"/>
              <a:buAutoNum type="arabicPeriod"/>
            </a:pPr>
            <a:r>
              <a:rPr lang="en-US" altLang="en-US" sz="1100" dirty="0"/>
              <a:t>Now make a directory 'C:\</a:t>
            </a:r>
            <a:r>
              <a:rPr lang="en-US" altLang="en-US" sz="1100" dirty="0" err="1"/>
              <a:t>gispy</a:t>
            </a:r>
            <a:r>
              <a:rPr lang="en-US" altLang="en-US" sz="1100" dirty="0"/>
              <a:t>\scratch\</a:t>
            </a:r>
            <a:r>
              <a:rPr lang="en-US" altLang="en-US" sz="1100" dirty="0" err="1"/>
              <a:t>breakStuff</a:t>
            </a:r>
            <a:r>
              <a:rPr lang="en-US" altLang="en-US" sz="1100" dirty="0"/>
              <a:t>' and move 'textLister.py' down into it. Run the script tool again. What happens?</a:t>
            </a:r>
            <a:br>
              <a:rPr lang="en-US" altLang="en-US" sz="1100" dirty="0"/>
            </a:br>
            <a:endParaRPr lang="en-US" altLang="en-US" sz="1100" dirty="0"/>
          </a:p>
          <a:p>
            <a:pPr>
              <a:buFont typeface="Garamond" panose="02020404030301010803" pitchFamily="18" charset="0"/>
              <a:buAutoNum type="arabicPeriod"/>
            </a:pPr>
            <a:r>
              <a:rPr lang="en-US" altLang="en-US" sz="1100" dirty="0"/>
              <a:t>Copy the toolbox to your 'Documents' directory. Run the script tool again. Does it work? Why?</a:t>
            </a:r>
            <a:br>
              <a:rPr lang="en-US" altLang="en-US" sz="1100" dirty="0"/>
            </a:br>
            <a:endParaRPr lang="en-US" altLang="en-US" sz="1100" dirty="0"/>
          </a:p>
          <a:p>
            <a:pPr>
              <a:buFont typeface="Garamond" panose="02020404030301010803" pitchFamily="18" charset="0"/>
              <a:buAutoNum type="arabicPeriod"/>
            </a:pPr>
            <a:r>
              <a:rPr lang="en-US" altLang="en-US" sz="1100" dirty="0"/>
              <a:t>Move textLister.py to the 'Documents' directory. Run the script tool again. Does it work? Why?</a:t>
            </a:r>
          </a:p>
        </p:txBody>
      </p:sp>
      <p:sp>
        <p:nvSpPr>
          <p:cNvPr id="15364" name="Slide Number Placeholder 3">
            <a:extLst>
              <a:ext uri="{FF2B5EF4-FFF2-40B4-BE49-F238E27FC236}">
                <a16:creationId xmlns:a16="http://schemas.microsoft.com/office/drawing/2014/main" id="{650B93C1-87FD-3D56-7E02-59026B540077}"/>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D069C638-902B-49D3-A10C-711C74BFFA65}" type="slidenum">
              <a:rPr lang="en-US" altLang="en-US" sz="1400">
                <a:solidFill>
                  <a:srgbClr val="008000"/>
                </a:solidFill>
              </a:rPr>
              <a:pPr>
                <a:spcBef>
                  <a:spcPct val="0"/>
                </a:spcBef>
                <a:buFontTx/>
                <a:buNone/>
              </a:pPr>
              <a:t>8</a:t>
            </a:fld>
            <a:endParaRPr lang="en-US" altLang="en-US" sz="1400">
              <a:solidFill>
                <a:srgbClr val="008000"/>
              </a:solidFill>
            </a:endParaRPr>
          </a:p>
        </p:txBody>
      </p:sp>
      <p:pic>
        <p:nvPicPr>
          <p:cNvPr id="5" name="Picture 4">
            <a:extLst>
              <a:ext uri="{FF2B5EF4-FFF2-40B4-BE49-F238E27FC236}">
                <a16:creationId xmlns:a16="http://schemas.microsoft.com/office/drawing/2014/main" id="{4B21B73A-79F6-89FF-2CFC-C9894D9F84AD}"/>
              </a:ext>
            </a:extLst>
          </p:cNvPr>
          <p:cNvPicPr>
            <a:picLocks noChangeAspect="1"/>
          </p:cNvPicPr>
          <p:nvPr/>
        </p:nvPicPr>
        <p:blipFill>
          <a:blip r:embed="rId2"/>
          <a:stretch>
            <a:fillRect/>
          </a:stretch>
        </p:blipFill>
        <p:spPr>
          <a:xfrm>
            <a:off x="762000" y="4701893"/>
            <a:ext cx="7078063" cy="2019582"/>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a:extLst>
              <a:ext uri="{FF2B5EF4-FFF2-40B4-BE49-F238E27FC236}">
                <a16:creationId xmlns:a16="http://schemas.microsoft.com/office/drawing/2014/main" id="{E4242BE9-EDDD-078D-36C9-5D9BCB3AED15}"/>
              </a:ext>
            </a:extLst>
          </p:cNvPr>
          <p:cNvSpPr>
            <a:spLocks noGrp="1"/>
          </p:cNvSpPr>
          <p:nvPr>
            <p:ph type="title"/>
          </p:nvPr>
        </p:nvSpPr>
        <p:spPr>
          <a:xfrm>
            <a:off x="155575" y="152400"/>
            <a:ext cx="8001000" cy="457200"/>
          </a:xfrm>
        </p:spPr>
        <p:txBody>
          <a:bodyPr/>
          <a:lstStyle/>
          <a:p>
            <a:r>
              <a:rPr altLang="en-US">
                <a:ea typeface="MS PGothic" panose="020B0600070205080204" pitchFamily="34" charset="-128"/>
              </a:rPr>
              <a:t>Script tool concepts to remember</a:t>
            </a:r>
          </a:p>
        </p:txBody>
      </p:sp>
      <p:sp>
        <p:nvSpPr>
          <p:cNvPr id="16387" name="Content Placeholder 2">
            <a:extLst>
              <a:ext uri="{FF2B5EF4-FFF2-40B4-BE49-F238E27FC236}">
                <a16:creationId xmlns:a16="http://schemas.microsoft.com/office/drawing/2014/main" id="{A322465B-1C8D-34FA-D328-81D30A148C14}"/>
              </a:ext>
            </a:extLst>
          </p:cNvPr>
          <p:cNvSpPr>
            <a:spLocks noGrp="1"/>
          </p:cNvSpPr>
          <p:nvPr>
            <p:ph idx="1"/>
          </p:nvPr>
        </p:nvSpPr>
        <p:spPr/>
        <p:txBody>
          <a:bodyPr/>
          <a:lstStyle/>
          <a:p>
            <a:r>
              <a:rPr lang="en-US" altLang="en-US" sz="2000" dirty="0"/>
              <a:t>Script Tools do not appear in Windows Explorer. They are part of a toolbox (</a:t>
            </a:r>
            <a:r>
              <a:rPr lang="en-US" altLang="en-US" sz="2000" dirty="0" err="1"/>
              <a:t>atbx</a:t>
            </a:r>
            <a:r>
              <a:rPr lang="en-US" altLang="en-US" sz="2000" dirty="0"/>
              <a:t>) file. </a:t>
            </a:r>
          </a:p>
          <a:p>
            <a:endParaRPr lang="en-US" altLang="en-US" sz="2000" dirty="0"/>
          </a:p>
          <a:p>
            <a:r>
              <a:rPr lang="en-US" altLang="en-US" sz="2000" dirty="0"/>
              <a:t>Since a script tool points to a script, you can change the script and see the updates immediately when you run the tool. </a:t>
            </a:r>
          </a:p>
          <a:p>
            <a:endParaRPr lang="en-US" altLang="en-US" sz="2000" dirty="0"/>
          </a:p>
          <a:p>
            <a:r>
              <a:rPr lang="en-US" altLang="en-US" sz="2000" dirty="0"/>
              <a:t>If you rename, move, or remove the underlying script, the script tool will be broken.</a:t>
            </a:r>
          </a:p>
          <a:p>
            <a:endParaRPr lang="en-US" altLang="en-US" sz="2000" dirty="0"/>
          </a:p>
          <a:p>
            <a:r>
              <a:rPr lang="en-US" altLang="en-US" sz="2000" dirty="0"/>
              <a:t>For portability, copy the toolbox and the script maintaining the relative path.</a:t>
            </a:r>
          </a:p>
          <a:p>
            <a:endParaRPr lang="en-US" altLang="en-US" sz="2000" dirty="0"/>
          </a:p>
          <a:p>
            <a:r>
              <a:rPr lang="en-US" altLang="en-US" sz="2000" dirty="0"/>
              <a:t>Script tools don't have a debugger, so it's important to test Python scripts thoroughly outside the script tool.</a:t>
            </a:r>
          </a:p>
          <a:p>
            <a:endParaRPr lang="en-US" altLang="en-US" sz="2000" dirty="0"/>
          </a:p>
          <a:p>
            <a:r>
              <a:rPr lang="en-US" altLang="en-US" sz="2000" dirty="0"/>
              <a:t>A simple way to maintain relative paths is to set up the script tools and scripts in the same project directory and share that entire directory.</a:t>
            </a:r>
          </a:p>
          <a:p>
            <a:endParaRPr lang="en-US" altLang="en-US" sz="2000" dirty="0"/>
          </a:p>
        </p:txBody>
      </p:sp>
      <p:sp>
        <p:nvSpPr>
          <p:cNvPr id="16388" name="Slide Number Placeholder 3">
            <a:extLst>
              <a:ext uri="{FF2B5EF4-FFF2-40B4-BE49-F238E27FC236}">
                <a16:creationId xmlns:a16="http://schemas.microsoft.com/office/drawing/2014/main" id="{16A66BB9-A14F-96ED-33DA-6A4621AF67A6}"/>
              </a:ext>
            </a:extLst>
          </p:cNvPr>
          <p:cNvSpPr>
            <a:spLocks noGrp="1"/>
          </p:cNvSpPr>
          <p:nvPr>
            <p:ph type="sldNum" sz="quarter" idx="12"/>
          </p:nvPr>
        </p:nvSpPr>
        <p:spPr>
          <a:noFill/>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fld id="{4AC613F5-23A3-401E-99EC-B4DA121CDD44}" type="slidenum">
              <a:rPr lang="en-US" altLang="en-US" sz="1400">
                <a:solidFill>
                  <a:srgbClr val="008000"/>
                </a:solidFill>
              </a:rPr>
              <a:pPr>
                <a:spcBef>
                  <a:spcPct val="0"/>
                </a:spcBef>
                <a:buFontTx/>
                <a:buNone/>
              </a:pPr>
              <a:t>9</a:t>
            </a:fld>
            <a:endParaRPr lang="en-US" altLang="en-US" sz="1400">
              <a:solidFill>
                <a:srgbClr val="008000"/>
              </a:solidFill>
            </a:endParaRP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38100" cap="flat" cmpd="sng" algn="ctr">
          <a:solidFill>
            <a:srgbClr val="FF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38100" cap="flat" cmpd="sng" algn="ctr">
          <a:solidFill>
            <a:srgbClr val="FF0066"/>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36255</TotalTime>
  <Words>1281</Words>
  <Application>Microsoft Office PowerPoint</Application>
  <PresentationFormat>On-screen Show (4:3)</PresentationFormat>
  <Paragraphs>135</Paragraphs>
  <Slides>10</Slides>
  <Notes>4</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MS PGothic</vt:lpstr>
      <vt:lpstr>Wingdings</vt:lpstr>
      <vt:lpstr>Garamond</vt:lpstr>
      <vt:lpstr>Default Design</vt:lpstr>
      <vt:lpstr>ArcGIS Script Tool Basics</vt:lpstr>
      <vt:lpstr>What’s a ‘script tool’?</vt:lpstr>
      <vt:lpstr>Create a script tool</vt:lpstr>
      <vt:lpstr>Activity – Create a script tool</vt:lpstr>
      <vt:lpstr>Printing from a script tool.</vt:lpstr>
      <vt:lpstr>Adding script tool button to a project</vt:lpstr>
      <vt:lpstr>Script tools in memory</vt:lpstr>
      <vt:lpstr>In Class - Break a script tool</vt:lpstr>
      <vt:lpstr>Script tool concepts to remember</vt:lpstr>
      <vt:lpstr>Summing up</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311</cp:revision>
  <dcterms:created xsi:type="dcterms:W3CDTF">2004-10-22T02:24:14Z</dcterms:created>
  <dcterms:modified xsi:type="dcterms:W3CDTF">2023-10-30T22:46:35Z</dcterms:modified>
</cp:coreProperties>
</file>