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11.xml" ContentType="application/vnd.openxmlformats-officedocument.presentationml.notesSlide+xml"/>
  <Override PartName="/ppt/ink/ink37.xml" ContentType="application/inkml+xml"/>
  <Override PartName="/ppt/ink/ink38.xml" ContentType="application/inkml+xml"/>
  <Override PartName="/ppt/notesSlides/notesSlide12.xml" ContentType="application/vnd.openxmlformats-officedocument.presentationml.notesSlide+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44.xml" ContentType="application/inkml+xml"/>
  <Override PartName="/ppt/ink/ink45.xml" ContentType="application/inkml+xml"/>
  <Override PartName="/ppt/ink/ink46.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notesSlides/notesSlide17.xml" ContentType="application/vnd.openxmlformats-officedocument.presentationml.notesSlide+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460" r:id="rId5"/>
    <p:sldId id="256" r:id="rId6"/>
    <p:sldId id="499" r:id="rId7"/>
    <p:sldId id="500" r:id="rId8"/>
    <p:sldId id="501" r:id="rId9"/>
    <p:sldId id="503" r:id="rId10"/>
    <p:sldId id="403" r:id="rId11"/>
    <p:sldId id="504" r:id="rId12"/>
    <p:sldId id="505" r:id="rId13"/>
    <p:sldId id="506" r:id="rId14"/>
    <p:sldId id="496" r:id="rId15"/>
    <p:sldId id="405" r:id="rId16"/>
    <p:sldId id="497" r:id="rId17"/>
    <p:sldId id="498" r:id="rId18"/>
    <p:sldId id="402" r:id="rId19"/>
    <p:sldId id="495" r:id="rId20"/>
    <p:sldId id="446" r:id="rId21"/>
    <p:sldId id="509" r:id="rId22"/>
    <p:sldId id="510" r:id="rId23"/>
    <p:sldId id="511" r:id="rId24"/>
    <p:sldId id="491" r:id="rId25"/>
    <p:sldId id="443" r:id="rId26"/>
    <p:sldId id="512" r:id="rId27"/>
    <p:sldId id="513" r:id="rId28"/>
    <p:sldId id="514" r:id="rId29"/>
    <p:sldId id="468" r:id="rId30"/>
    <p:sldId id="473"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a:srgbClr val="000000"/>
    <a:srgbClr val="B2B062"/>
    <a:srgbClr val="2E75B6"/>
    <a:srgbClr val="FF0066"/>
    <a:srgbClr val="0000FF"/>
    <a:srgbClr val="FFE393"/>
    <a:srgbClr val="669900"/>
    <a:srgbClr val="9F7705"/>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491" autoAdjust="0"/>
  </p:normalViewPr>
  <p:slideViewPr>
    <p:cSldViewPr>
      <p:cViewPr varScale="1">
        <p:scale>
          <a:sx n="118" d="100"/>
          <a:sy n="118" d="100"/>
        </p:scale>
        <p:origin x="108" y="19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8" d="100"/>
        <a:sy n="88" d="100"/>
      </p:scale>
      <p:origin x="0" y="-25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33.890"/>
    </inkml:context>
    <inkml:brush xml:id="br0">
      <inkml:brushProperty name="width" value="0.1" units="cm"/>
      <inkml:brushProperty name="height" value="0.1" units="cm"/>
      <inkml:brushProperty name="color" value="#0B868D"/>
      <inkml:brushProperty name="inkEffects" value="ocean"/>
      <inkml:brushProperty name="anchorX" value="0"/>
      <inkml:brushProperty name="anchorY" value="0"/>
      <inkml:brushProperty name="scaleFactor" value="0.5"/>
    </inkml:brush>
  </inkml:definitions>
  <inkml:trace contextRef="#ctx0" brushRef="#br0">2459 212 24575,'0'0'0,"-8"0"0,-9 0 0,-7 0 0,-15 0 0,-6 0 0,-5 0 0,-3 0 0,-5 0 0,5 0 0,1 0 0,7 0 0,1 0 0,5 0 0,4 0 0,4 0 0,4 0 0,-4 0 0,-8 0 0,-10 0 0,-14 0 0,-3 0 0,-9 0 0,-3 0 0,-1 0 0,5 0 0,11 0 0,11 0 0,11 0 0,12 5 0,2 0 0,-3 0 0,1-1 0,-5-1 0,-4-1 0,1-1 0,-3 0 0,3-1 0,-3 0 0,-7 0 0,3-1 0,8 6 0,4 5 0,5 0 0,2-1 0,1-2 0,-4-2 0,0-2 0,0-1 0,0-2 0,1 0 0,-5 0 0,2-1 0,-1 1 0,3 0 0,0-1 0,-3 1 0,0 0 0,1 0 0,1 0 0,7-5 0,5-5 0,12 0 0,4-4 0,14-3 0,6 2 0,0-2 0,2 3 0,2 3 0,0 4 0,-4-2 0,0 2 0,-4-3 0,1 1 0,0 1 0,-2-2 0,-3-3 0,1 1 0,-2-3 0,-3-2 0,-2-3 0,-2-2 0,-2 8 0,-1 15 0,-5 4 0,-5 4 0,-1 4 0,-3 4 0,-4 3 0,-2 3 0,-2-4 0,3 1 0,0-5 0,-1 1 0,4 1 0,-2-3 0,0-3 0,-2 2 0,-1 1 0,-2 3 0,-1-2 0,5 2 0,-1-3 0,5 1 0,4 2 0,9-3 0,8 2 0,8-3 0,0 2 0,4-3 0,2-4 0,-3 3 0,1 3 0,-4 2 0,2-1 0,-4 2 0,2-3 0,2-4 0,-3 2 0,-2 2 0,2-1 0,-4 1 0,-1-2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50.940"/>
    </inkml:context>
    <inkml:brush xml:id="br0">
      <inkml:brushProperty name="width" value="0.1" units="cm"/>
      <inkml:brushProperty name="height" value="0.1" units="cm"/>
      <inkml:brushProperty name="color" value="#0B868D"/>
      <inkml:brushProperty name="inkEffects" value="ocean"/>
      <inkml:brushProperty name="anchorX" value="-2260.80688"/>
      <inkml:brushProperty name="anchorY" value="-7531.80127"/>
      <inkml:brushProperty name="scaleFactor" value="0.5"/>
    </inkml:brush>
  </inkml:definitions>
  <inkml:trace contextRef="#ctx0" brushRef="#br0">16 1 24575,'0'0'0,"4"0"0,1 5 0,5 0 0,-1 4 0,4 0 0,-2 4 0,-2 3 0,-2 3 0,-8-2 0,-7-3 0,-1-10 0,0-8 0,2-8 0,-4-1 0,3 5 0,-4 4 0,2 7 0,2 2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9.067"/>
    </inkml:context>
    <inkml:brush xml:id="br0">
      <inkml:brushProperty name="width" value="0.1" units="cm"/>
      <inkml:brushProperty name="height" value="0.1" units="cm"/>
      <inkml:brushProperty name="color" value="#FFC114"/>
    </inkml:brush>
  </inkml:definitions>
  <inkml:trace contextRef="#ctx0" brushRef="#br0">1 1 24575,'1'57'0,"17"114"0,13 73-1365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1.917"/>
    </inkml:context>
    <inkml:brush xml:id="br0">
      <inkml:brushProperty name="width" value="0.1" units="cm"/>
      <inkml:brushProperty name="height" value="0.1" units="cm"/>
      <inkml:brushProperty name="color" value="#FFC114"/>
    </inkml:brush>
  </inkml:definitions>
  <inkml:trace contextRef="#ctx0" brushRef="#br0">361 2 24575,'-101'-2'0,"-107"5"0,206-4 0,0 1 0,0 0 0,0 0 0,0 1 0,0-1 0,0 0 0,0 1 0,0-1 0,0 1 0,0 0 0,0 0 0,0 0 0,0 0 0,0 0 0,1 0 0,-1 0 0,0 0 0,1 1 0,-1-1 0,1 1 0,-1-1 0,1 1 0,0-1 0,0 1 0,0 0 0,-1 0 0,2 0 0,-1 0 0,0-1 0,-1 5 0,2 2 0,-1 0 0,1 0 0,0 1 0,1-1 0,0 0 0,3 13 0,3 19 0,-5-11 0,-2-10 0,2-1 0,0 1 0,1-1 0,1 0 0,0 0 0,10 24 0,12 44 0,-7-21 0,-17-129-1365,-3 32-5461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3.244"/>
    </inkml:context>
    <inkml:brush xml:id="br0">
      <inkml:brushProperty name="width" value="0.1" units="cm"/>
      <inkml:brushProperty name="height" value="0.1" units="cm"/>
      <inkml:brushProperty name="color" value="#FFC114"/>
    </inkml:brush>
  </inkml:definitions>
  <inkml:trace contextRef="#ctx0" brushRef="#br0">160 30 24575,'-8'0'0,"-8"0"0,-4 0 0,-4 0 0,-1 0 0,-1 0 0,-1 0 0,14-12 0,12-5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6.221"/>
    </inkml:context>
    <inkml:brush xml:id="br0">
      <inkml:brushProperty name="width" value="0.1" units="cm"/>
      <inkml:brushProperty name="height" value="0.1" units="cm"/>
      <inkml:brushProperty name="color" value="#FFC114"/>
    </inkml:brush>
  </inkml:definitions>
  <inkml:trace contextRef="#ctx0" brushRef="#br0">278 1 24575,'-197'0'0,"193"0"0,1 0 0,0 1 0,0-1 0,-1 1 0,1 0 0,0 0 0,0 0 0,0 0 0,0 0 0,0 1 0,0-1 0,1 1 0,-1 0 0,0 0 0,1 0 0,-1 0 0,1 0 0,0 1 0,0-1 0,-1 1 0,2-1 0,-1 1 0,0 0 0,1 0 0,-1 0 0,1 0 0,0 0 0,0 0 0,0 0 0,0 0 0,0 1 0,1 4 0,-3 13 0,1 0 0,1 1 0,3 41 0,0-38 0,-2 32 0,-1-42 0,0 0 0,1 1 0,1-1 0,0 0 0,2 0 0,-1 1 0,2-1 0,8 23 0,-6-92-1365,-6 30-5461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17.878"/>
    </inkml:context>
    <inkml:brush xml:id="br0">
      <inkml:brushProperty name="width" value="0.1" units="cm"/>
      <inkml:brushProperty name="height" value="0.1" units="cm"/>
      <inkml:brushProperty name="color" value="#FFC114"/>
    </inkml:brush>
  </inkml:definitions>
  <inkml:trace contextRef="#ctx0" brushRef="#br0">0 1 24575,'5'4'0,"8"2"0,4 3 0,-2 5 0,1 0 0,1-2 0,3-4 0,2-2 0,1-3 0,1-2 0,1-1 0,-4-5 0,-6-5 0,-5-6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0.044"/>
    </inkml:context>
    <inkml:brush xml:id="br0">
      <inkml:brushProperty name="width" value="0.1" units="cm"/>
      <inkml:brushProperty name="height" value="0.1" units="cm"/>
      <inkml:brushProperty name="color" value="#FFC114"/>
    </inkml:brush>
  </inkml:definitions>
  <inkml:trace contextRef="#ctx0" brushRef="#br0">422 0 24575,'-15'1'0,"1"1"0,0 0 0,-21 6 0,-35 4 0,4-13 0,48 0 0,1 0 0,0 1 0,0 1 0,0 1 0,-18 4 0,30-4 0,0 0 0,1 1 0,-1 0 0,1 0 0,0 0 0,0 0 0,0 0 0,1 1 0,-1 0 0,1 0 0,0 0 0,0 0 0,0 0 0,0 1 0,1-1 0,0 1 0,0-1 0,0 1 0,0 0 0,-1 10 0,-2 6 0,1-1 0,1 1 0,-1 36 0,3-42 0,1 0 0,1 0 0,0 1 0,1-1 0,1 0 0,0 0 0,1-1 0,9 24 0,-7-24-227,-1-1-1,-1 1 1,0 0-1,-1 0 1,1 15-1,-3-8-6598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1.429"/>
    </inkml:context>
    <inkml:brush xml:id="br0">
      <inkml:brushProperty name="width" value="0.1" units="cm"/>
      <inkml:brushProperty name="height" value="0.1" units="cm"/>
      <inkml:brushProperty name="color" value="#FFC114"/>
    </inkml:brush>
  </inkml:definitions>
  <inkml:trace contextRef="#ctx0" brushRef="#br0">0 60 24575,'9'0'0,"10"0"0,11 0 0,9-4 0,10-6 0,5-1 0,-2 2 0,-6 1 0,-6 3 0,-7 3 0,-3 0 0,-4 2 0,-1 0 0,-2 0 0,1 1 0,-1-5 0,-4-1-8191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3.339"/>
    </inkml:context>
    <inkml:brush xml:id="br0">
      <inkml:brushProperty name="width" value="0.1" units="cm"/>
      <inkml:brushProperty name="height" value="0.1" units="cm"/>
      <inkml:brushProperty name="color" value="#FFC114"/>
    </inkml:brush>
  </inkml:definitions>
  <inkml:trace contextRef="#ctx0" brushRef="#br0">204 22 24575,'-7'0'0,"0"0"0,0 0 0,0 0 0,0 1 0,0 0 0,0 1 0,1-1 0,-1 1 0,0 0 0,1 1 0,-1 0 0,1 0 0,0 0 0,0 1 0,0 0 0,1 0 0,-1 0 0,1 1 0,0 0 0,0 0 0,1 0 0,0 1 0,-1-1 0,2 1 0,-1 0 0,1 0 0,0 1 0,-4 9 0,-3 13 0,1 0 0,-6 41 0,13-57 0,0 0 0,1-1 0,1 1 0,0 0 0,1 0 0,0-1 0,1 1 0,5 18 0,-5-27 0,0 1 0,0-1 0,0 1 0,1-1 0,0 0 0,0 0 0,0 0 0,0-1 0,0 1 0,1-1 0,0 1 0,0-1 0,0 0 0,0-1 0,0 1 0,0-1 0,1 0 0,-1 0 0,1 0 0,0 0 0,-1-1 0,1 0 0,5 1 0,7 1 0,0-1 0,1-1 0,-1-1 0,0 0 0,23-4 0,-33 3 0,-1-1 0,1 0 0,-1 0 0,1 0 0,-1-1 0,0 0 0,0 0 0,0-1 0,-1 0 0,1 0 0,-1 0 0,0-1 0,0 1 0,0-1 0,-1-1 0,0 1 0,6-9 0,-4 5 0,0-1 0,-1 0 0,0 1 0,-1-2 0,0 1 0,-1 0 0,0-1 0,0 0 0,-1 1 0,0-14 0,0 3 0,-2 0 0,0 0 0,-1 0 0,-6-26 0,5 40 0,0-1 0,0 1 0,-1 0 0,0 0 0,-1 0 0,0 1 0,0-1 0,0 1 0,-1 0 0,0 0 0,0 0 0,0 1 0,-1 0 0,1 0 0,-8-5 0,-32-14-1365,24 16-5461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5.862"/>
    </inkml:context>
    <inkml:brush xml:id="br0">
      <inkml:brushProperty name="width" value="0.1" units="cm"/>
      <inkml:brushProperty name="height" value="0.1" units="cm"/>
      <inkml:brushProperty name="color" value="#FFC114"/>
    </inkml:brush>
  </inkml:definitions>
  <inkml:trace contextRef="#ctx0" brushRef="#br0">48 193 24575,'0'545'0,"0"-1045"0,0 486 0,1-1 0,1 0 0,0 0 0,0 1 0,2 0 0,0-1 0,0 1 0,10-18 0,-11 26 0,0 0 0,0 0 0,1 1 0,-1-1 0,2 1 0,-1 0 0,0 0 0,1 0 0,0 0 0,0 1 0,0 0 0,1 0 0,0 1 0,-1-1 0,1 1 0,0 0 0,0 1 0,1-1 0,-1 1 0,10-1 0,-12 3 0,0 0 0,1 1 0,-1 0 0,1 0 0,-1 0 0,0 0 0,0 1 0,0 0 0,0 0 0,0 0 0,0 0 0,0 0 0,0 1 0,-1 0 0,1 0 0,4 5 0,4 3 0,-1 1 0,-1 0 0,13 19 0,-15-19 0,-2 0 0,0 0 0,0 1 0,-1-1 0,-1 2 0,0-1 0,0 0 0,-2 1 0,0-1 0,0 1 0,-1 0 0,-1-1 0,0 1 0,-1 0 0,0 0 0,-5 16 0,3-24 0,1 0 0,-1-1 0,-1 1 0,1-1 0,-1 0 0,0 0 0,0 0 0,0-1 0,-1 1 0,1-1 0,-1 0 0,0-1 0,-1 1 0,1-1 0,0 0 0,-1 0 0,-7 3 0,-12 3 0,0-1 0,-43 9 0,67-17 0,-12 3 0,0-1 0,-1-1 0,1 0 0,-17 0 0,25-2 0,0 1 0,0-1 0,0 0 0,1 0 0,-1 0 0,0 0 0,0-1 0,1 0 0,-1 0 0,1 0 0,0-1 0,-1 1 0,1-1 0,-5-5 0,9 8 0,0 0 0,-1 0 0,1 0 0,0 0 0,0 0 0,0 0 0,0 0 0,-1 0 0,1 0 0,0 0 0,0 0 0,0 0 0,0-1 0,0 1 0,-1 0 0,1 0 0,0 0 0,0 0 0,0 0 0,0-1 0,0 1 0,0 0 0,0 0 0,0 0 0,-1 0 0,1-1 0,0 1 0,0 0 0,0 0 0,0 0 0,0 0 0,0-1 0,0 1 0,0 0 0,0 0 0,0 0 0,0-1 0,0 1 0,0 0 0,1 0 0,-1 0 0,0 0 0,0-1 0,0 1 0,0 0 0,0 0 0,0 0 0,0 0 0,0 0 0,0-1 0,1 1 0,-1 0 0,0 0 0,0 0 0,0 0 0,15 0 0,19 9 0,16 11 0,0 3 0,48 29 0,37 6 0,-133-57-35,0 0 0,0 0 0,0 0 0,1 0 0,-1 0 0,0 0 0,0-1 0,1 1 0,-1-1 0,0 0 0,1 1 0,-1-1 0,0 0 0,1-1 0,-1 1 0,0 0 0,1 0 0,-1-1 0,0 0 0,0 1 0,0-1 0,1 0 0,-1 0 0,0 0 0,0 0 0,0-1 0,0 1 0,0 0 0,-1-1 0,1 1 0,0-1 0,-1 0 0,1 0 0,-1 0 0,1 1 0,-1-1 0,0-1 0,1-1 0,10-14-6791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49.294"/>
    </inkml:context>
    <inkml:brush xml:id="br0">
      <inkml:brushProperty name="width" value="0.1" units="cm"/>
      <inkml:brushProperty name="height" value="0.1" units="cm"/>
      <inkml:brushProperty name="color" value="#FFC114"/>
    </inkml:brush>
  </inkml:definitions>
  <inkml:trace contextRef="#ctx0" brushRef="#br0">26 745 24575,'-1'-1'0,"0"1"0,0 0 0,0-1 0,0 0 0,0 1 0,0-1 0,0 0 0,1 1 0,-1-1 0,0 0 0,0 0 0,1 0 0,-1 0 0,0 0 0,1 0 0,-1 0 0,1 0 0,-1 0 0,1 0 0,-1 0 0,1 0 0,0 0 0,-1 0 0,1 0 0,0 0 0,0-3 0,-4-37 0,4 35 0,-5-354 0,7 200 0,-2 157 0,0 0 0,-1 0 0,1 0 0,1 0 0,-1 0 0,0 0 0,1 1 0,-1-1 0,1 0 0,0 0 0,0 0 0,0 1 0,0-1 0,1 1 0,-1-1 0,1 1 0,0-1 0,-1 1 0,1 0 0,3-4 0,-2 6 0,-1-1 0,0 1 0,0-1 0,1 1 0,-1 0 0,0 0 0,1 0 0,-1 0 0,0 0 0,1 0 0,-1 1 0,0-1 0,0 1 0,1-1 0,-1 1 0,0 0 0,0 0 0,0 0 0,0 0 0,0 0 0,0 1 0,0-1 0,0 1 0,-1-1 0,1 1 0,1 2 0,4 2 0,-1 0 0,1 0 0,-2 1 0,1 0 0,-1 0 0,0 1 0,-1-1 0,1 1 0,-1 0 0,-1 0 0,0 0 0,0 1 0,-1-1 0,1 1 0,0 10 0,0 13 0,-2 0 0,-5 63 0,2-58 0,2 51 0,0-87 0,0 1 0,0-1 0,0 0 0,0 1 0,0-1 0,0 0 0,1 1 0,-1-1 0,0 0 0,1 1 0,-1-1 0,1 0 0,-1 0 0,1 1 0,0-1 0,0 0 0,0 0 0,-1 0 0,3 2 0,-2-4 0,0 1 0,-1-1 0,1 1 0,0-1 0,-1 1 0,1-1 0,0 0 0,-1 1 0,1-1 0,0 0 0,-1 0 0,1 1 0,-1-1 0,0 0 0,1 0 0,-1 0 0,1 1 0,-1-1 0,0 0 0,0 0 0,0 0 0,1 0 0,-1 0 0,0 0 0,0 0 0,0 1 0,0-1 0,-1-2 0,8-128 0,-8 99 0,2 0 0,1 1 0,2-1 0,13-51 0,-12 67 0,2 0 0,0 0 0,1 1 0,0 0 0,2 0 0,10-13 0,-7 3 0,-12 21 0,1 1 0,-1-1 0,1 1 0,0 0 0,0-1 0,0 1 0,0 0 0,1 0 0,-1 1 0,6-6 0,-7 8 0,-1 0 0,1 0 0,-1 0 0,0 0 0,1 0 0,-1 0 0,1 0 0,-1 0 0,1 0 0,-1 0 0,1 0 0,-1 0 0,1 0 0,-1 1 0,0-1 0,1 0 0,-1 0 0,1 0 0,-1 1 0,0-1 0,1 0 0,-1 1 0,0-1 0,1 0 0,-1 1 0,0-1 0,1 0 0,-1 1 0,0-1 0,0 1 0,0-1 0,1 0 0,-1 1 0,0-1 0,0 1 0,0-1 0,0 1 0,0-1 0,0 1 0,0-1 0,0 0 0,0 1 0,0 0 0,4 28 0,-3-23 0,8 42 0,2 0 0,25 69 0,-6-25 0,-21-60 0,-1 0 0,-1 1 0,-2 0 0,2 46 0,-9-110-113,1 11 194,0 1-1,3-33 0,-2 48-163,1-1 0,0 0 0,0 1 0,0-1 0,0 1 0,1-1 0,0 1 1,0 0-1,0 0 0,0 0 0,0 0 0,1 0 0,0 0 0,0 1 0,0-1 0,0 1 0,4-4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06.050"/>
    </inkml:context>
    <inkml:brush xml:id="br0">
      <inkml:brushProperty name="width" value="0.1" units="cm"/>
      <inkml:brushProperty name="height" value="0.1" units="cm"/>
      <inkml:brushProperty name="color" value="#BB5B18"/>
      <inkml:brushProperty name="inkEffects" value="bronze"/>
      <inkml:brushProperty name="anchorX" value="-976.03058"/>
      <inkml:brushProperty name="anchorY" value="-6340.06396"/>
      <inkml:brushProperty name="scaleFactor" value="0.5"/>
    </inkml:brush>
  </inkml:definitions>
  <inkml:trace contextRef="#ctx0" brushRef="#br0">2281 258 24575,'0'0'0,"-5"0"0,-10 0 0,-20 0 0,-20 0 0,-16 0 0,-9 0 0,-9 0 0,0 0 0,12 0 0,12 0 0,14 0 0,11 0 0,9 0 0,4 0 0,4 0 0,1 0 0,0 0 0,-5 0 0,-6 0 0,-1 0 0,-9 0 0,1 0 0,3 0 0,3 0 0,3 0 0,4 0 0,3 0 0,0 0 0,-3 0 0,-5 0 0,-10 0 0,1 0 0,-3 0 0,3 0 0,4 0 0,5 0 0,4 0 0,3 0 0,1 0 0,2 0 0,0 0 0,-5 0 0,0 0 0,0 0 0,1 0 0,-4 4 0,0 1 0,1 0 0,2 0 0,-4-3 0,2 0 0,0-1 0,2 0 0,1-1 0,2 0 0,1 0 0,0-1 0,1 1 0,-1 0 0,1 0 0,-1 0 0,1 0 0,-1 0 0,1 0 0,4-5 0,5-5 0,16 0 0,8-4 0,9 2 0,5 2 0,2-2 0,2-3 0,1 3 0,-1-3 0,-1 3 0,0-3 0,-1 3 0,0 3 0,-5-2 0,-1-3 0,1 2 0,-5-2 0,2 2 0,-5-3 0,3 4 0,-4-3 0,2 3 0,-2 7 0,-7 8 0,-13 7 0,-3 7 0,-6 3 0,-2-1 0,-4-5 0,5 1 0,-2-4 0,1-3 0,4 2 0,-1-3 0,-7 3 0,0 3 0,2 4 0,0-2 0,5 1 0,0-3 0,4 2 0,-1 1 0,-2-3 0,3 2 0,2 2 0,4 2 0,3 1 0,1 2 0,7-4 0,1 6 0,6-5 0,4 1 0,-2 0 0,4 1 0,-3 1 0,1-5 0,2 1 0,3-4 0,-4 0 0,-3 2 0,1-4 0,-3 3 0,1-3 0,-1 1 0,1-2 0,-1 1 0,2-2 0,-2 3 0,-2-8 0,-3-12 0,-3-4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2.062"/>
    </inkml:context>
    <inkml:brush xml:id="br0">
      <inkml:brushProperty name="width" value="0.1" units="cm"/>
      <inkml:brushProperty name="height" value="0.1" units="cm"/>
      <inkml:brushProperty name="color" value="#FFC114"/>
    </inkml:brush>
  </inkml:definitions>
  <inkml:trace contextRef="#ctx0" brushRef="#br0">2 710 24575,'-1'-88'0,"3"-97"0,1 169 0,0-1 0,1 1 0,1-1 0,1 2 0,9-22 0,-8 23 0,-1-1 0,0 0 0,-1 0 0,-1 0 0,0 0 0,2-24 0,-8-37 0,0 54 0,2 0 0,0 0 0,4-24 0,1 43 0,3 11 0,7 11 0,-2 6 0,0 1 0,15 49 0,-17-43 0,20 40 0,7-11 0,-28-46 0,0 1 0,-1 0 0,14 34 0,61 145 0,-83-195 2,-1 0-1,0 1 1,1-1-1,-1 1 1,0-1 0,1 1-1,-1-1 1,0 1-1,0-1 1,1 1-1,-1 0 1,0-1-1,0 1 1,0-1-1,0 1 1,0-1-1,0 1 1,0 0 0,0-1-1,0 1 1,0-1-1,0 1 1,0 0-1,0-1 1,-1 1-1,1-1 1,0 1-1,0-1 1,-1 1 0,1-1-1,0 1 1,-1-1-1,1 1 1,0-1-1,-1 1 1,1-1-1,-1 0 1,1 1-1,-1-1 1,1 0 0,-1 1-1,1-1 1,-1 0-1,1 0 1,-1 1-1,1-1 1,-1 0-1,1 0 1,-1 0-1,1 0 1,-1 0-1,0 0 1,1 0 0,-1 0-1,1 0 1,-1 0-1,0 0 1,1 0-1,-1 0 1,1 0-1,-1 0 1,1-1-1,-1 1 1,1 0 0,-1 0-1,1-1 1,-2 1-1,-37-19-1349,38 18 1226,-24-14-6704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3.057"/>
    </inkml:context>
    <inkml:brush xml:id="br0">
      <inkml:brushProperty name="width" value="0.1" units="cm"/>
      <inkml:brushProperty name="height" value="0.1" units="cm"/>
      <inkml:brushProperty name="color" value="#FFC114"/>
    </inkml:brush>
  </inkml:definitions>
  <inkml:trace contextRef="#ctx0" brushRef="#br0">0 82 24575,'4'0'0,"6"0"0,5 0 0,5 0 0,2 0 0,3 0 0,0 0 0,0 0 0,1 0 0,4-4 0,1-6 0,4-9 0,3-6 0,-3 1-8191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5.149"/>
    </inkml:context>
    <inkml:brush xml:id="br0">
      <inkml:brushProperty name="width" value="0.1" units="cm"/>
      <inkml:brushProperty name="height" value="0.1" units="cm"/>
      <inkml:brushProperty name="color" value="#FFC114"/>
    </inkml:brush>
  </inkml:definitions>
  <inkml:trace contextRef="#ctx0" brushRef="#br0">330 1 24575,'-4'0'0,"-6"0"0,-5 0 0,-4 0 0,-4 0 0,-1 0 0,-2 0 0,1 0 0,-1 0 0,0 4 0,1 1 0,0 1 0,4 2 0,6 5 0,1 4 0,-1 3 0,-2-1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6.478"/>
    </inkml:context>
    <inkml:brush xml:id="br0">
      <inkml:brushProperty name="width" value="0.1" units="cm"/>
      <inkml:brushProperty name="height" value="0.1" units="cm"/>
      <inkml:brushProperty name="color" value="#FFC114"/>
    </inkml:brush>
  </inkml:definitions>
  <inkml:trace contextRef="#ctx0" brushRef="#br0">0 0 24575,'2'54'0,"3"-1"0,2 0 0,2-1 0,20 64 0,-20-92 0,1 0 0,1 0 0,28 42 0,-1 1 0,-30-57 83,-7-21-1531,-5-5-5378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57.914"/>
    </inkml:context>
    <inkml:brush xml:id="br0">
      <inkml:brushProperty name="width" value="0.1" units="cm"/>
      <inkml:brushProperty name="height" value="0.1" units="cm"/>
      <inkml:brushProperty name="color" value="#FFC114"/>
    </inkml:brush>
  </inkml:definitions>
  <inkml:trace contextRef="#ctx0" brushRef="#br0">0 1 24575,'0'4'0,"4"1"0,6 1 0,5-2 0,4-1 0,4-1 0,1-1 0,1-1 0,-3 4 0,-2 2 0,0-1 0,1-1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11.554"/>
    </inkml:context>
    <inkml:brush xml:id="br0">
      <inkml:brushProperty name="width" value="0.1" units="cm"/>
      <inkml:brushProperty name="height" value="0.1" units="cm"/>
      <inkml:brushProperty name="color" value="#BB5B18"/>
      <inkml:brushProperty name="inkEffects" value="bronze"/>
      <inkml:brushProperty name="anchorX" value="2267.41821"/>
      <inkml:brushProperty name="anchorY" value="-5524.75195"/>
      <inkml:brushProperty name="scaleFactor" value="0.5"/>
    </inkml:brush>
  </inkml:definitions>
  <inkml:trace contextRef="#ctx0" brushRef="#br0">0 1056 24575,'0'0'0,"0"-8"0,0-9 0,0-3 0,0-3 0,0-7 0,0-11 0,0-5 0,0-4 0,0 2 0,0-4 0,0 0 0,0-1 0,0 6 0,0 6 0,0 5 0,0 5 0,0 4 0,0 2 0,0 1 0,0 0 0,0 0 0,0 1 0,0-1 0,5 4 0,0 1 0,0 0 0,-1-2 0,4 5 0,-1-2 0,-1-1 0,-1-1 0,-2-1 0,-1-2 0,-1-1 0,-1-1 0,0 0 0,4 10 0,6 10 0,0 10 0,-2 9 0,4 6 0,-2 3 0,3 3 0,-2 5 0,2 1 0,-2 0 0,3 3 0,2-7 0,-2-1 0,2-2 0,-3-1 0,-3 5 0,6-5 0,-1 4 0,2 0 0,-3 1 0,1-2 0,3 0 0,2-1 0,6-1 0,2 5 0,1-5 0,-5-1 0,-2 0 0,0-1 0,0 1 0,1-5 0,-5 5 0,0-5 0,2 1 0,-5 1 0,2-5 0,-5 2 0,3-5 0,-4-8 0,-3-8 0,3-9 0,-2-5 0,-3-5 0,-1-3 0,-2-1 0,-2 0 0,0 0 0,-1 0 0,-1 0 0,1 1 0,0 0 0,-1 0 0,1 0 0,0 1 0,0-1 0,0 1 0,0-1 0,0 1 0,0-1 0,0 0 0,0 0 0,0 1 0,0-1 0,0 0 0,0 1 0,0-1 0,0 1 0,0-1 0,0 0 0,0 1 0,5-1 0,0 0 0,0 1 0,-1-1 0,-1 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15.674"/>
    </inkml:context>
    <inkml:brush xml:id="br0">
      <inkml:brushProperty name="width" value="0.1" units="cm"/>
      <inkml:brushProperty name="height" value="0.1" units="cm"/>
      <inkml:brushProperty name="color" value="#BB5B18"/>
      <inkml:brushProperty name="inkEffects" value="bronze"/>
      <inkml:brushProperty name="anchorX" value="260.71408"/>
      <inkml:brushProperty name="anchorY" value="-5762.40381"/>
      <inkml:brushProperty name="scaleFactor" value="0.5"/>
    </inkml:brush>
  </inkml:definitions>
  <inkml:trace contextRef="#ctx0" brushRef="#br0">370 1 24575,'0'0'0,"-8"4"0,-8 2 0,-9-1 0,1 4 0,-6-1 0,0 4 0,5 3 0,1 4 0,6 2 0,5 2 0,1-3 0,3 0 0,2 0 0,3 1 0,-3-4 0,1 1 0,-4 1 0,1 1 0,2 2 0,-4-4 0,2 1 0,2 0 0,2 2 0,-3-4 0,1 1 0,1 0 0,2 3 0,-3-4 0,0 1 0,1 0 0,2 3 0,1 0 0,1 2 0,6-4 0,1 6 0,1-1 0,3-3 0,-1 0 0,-1 0 0,-1 1 0,2-5 0,0 2 0,2-6 0,0 3 0,3-5 0,-2 3 0,2-3 0,4-3 0,1-3 0,-1 4 0,1-3 0,1 0 0,1-2 0,3-2 0,0-1 0,1 0 0,0-1 0,1-5 0,0 0 0,-5-5 0,-5-5 0,-5-3 0,0 2 0,-2-2 0,-2-2 0,2 4 0,0-1 0,-3-2 0,0-1 0,2 3 0,0-1 0,-1-1 0,-2-1 0,-1-2 0,-1-1 0,-1-1 0,-1 0 0,0-1 0,-1 0 0,6 5 0,0 0 0,-1 0 0,0 0 0,-1-2 0,-1-1 0,-1 0 0,0-2 0,-1 1 0,-1-1 0,1 0 0,0 0 0,-5 5 0,0 1 0,-5 4 0,1-1 0,-4 5 0,1-3 0,3-1 0,3-4 0,2 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17.426"/>
    </inkml:context>
    <inkml:brush xml:id="br0">
      <inkml:brushProperty name="width" value="0.1" units="cm"/>
      <inkml:brushProperty name="height" value="0.1" units="cm"/>
      <inkml:brushProperty name="color" value="#BB5B18"/>
      <inkml:brushProperty name="inkEffects" value="bronze"/>
      <inkml:brushProperty name="anchorX" value="-1084.71423"/>
      <inkml:brushProperty name="anchorY" value="-7084.59521"/>
      <inkml:brushProperty name="scaleFactor" value="0.5"/>
    </inkml:brush>
  </inkml:definitions>
  <inkml:trace contextRef="#ctx0" brushRef="#br0">20 1 24575,'0'0'0,"0"4"0,0 7 0,0 4 0,0 4 0,0 3 0,0 2 0,0 1 0,0 1 0,0 0 0,5-1 0,0 0 0,0 1 0,-1 4 0,-1-1 0,-1 1 0,-1 4 0,-1-2 0,1 5 0,-2-2 0,1-2 0,0-2 0,0-3 0,0-1 0,0 4 0,-1-2 0,1 1 0,0-2 0,0-1 0,0 0 0,0-2 0,1 0 0,-1 0 0,-5-1 0,-5 1 0,-5-6 0,1-4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20.802"/>
    </inkml:context>
    <inkml:brush xml:id="br0">
      <inkml:brushProperty name="width" value="0.1" units="cm"/>
      <inkml:brushProperty name="height" value="0.1" units="cm"/>
      <inkml:brushProperty name="color" value="#BB5B18"/>
      <inkml:brushProperty name="inkEffects" value="bronze"/>
      <inkml:brushProperty name="anchorX" value="204.91159"/>
      <inkml:brushProperty name="anchorY" value="-6738.84033"/>
      <inkml:brushProperty name="scaleFactor" value="0.5"/>
    </inkml:brush>
  </inkml:definitions>
  <inkml:trace contextRef="#ctx0" brushRef="#br0">0 68 24575,'0'0'0,"4"0"0,7 0 0,4 0 0,4 0 0,3 0 0,-2 5 0,-5 5 0,-9 0 0,-5-6 0,-8-2 0,-1-7 0,0-6 0,1-5 0,2-5 0,7 3 0,6 3 0,6 4 0,0 9 0,-1 9 0,-4 6 0,-3 6 0,-2 4 0,-2 2 0,-7-4 0,0 0 0,-5-5 0,0-9 0,-3-5 0,1-8 0,3-6 0,2-1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38.818"/>
    </inkml:context>
    <inkml:brush xml:id="br0">
      <inkml:brushProperty name="width" value="0.1" units="cm"/>
      <inkml:brushProperty name="height" value="0.1" units="cm"/>
      <inkml:brushProperty name="color" value="#BB5B18"/>
      <inkml:brushProperty name="inkEffects" value="bronze"/>
      <inkml:brushProperty name="anchorX" value="-1143.84814"/>
      <inkml:brushProperty name="anchorY" value="-8064.3208"/>
      <inkml:brushProperty name="scaleFactor" value="0.5"/>
    </inkml:brush>
  </inkml:definitions>
  <inkml:trace contextRef="#ctx0" brushRef="#br0">1 1 24575,'0'0'0,"4"0"0,2 4 0,-1 6 0,-1 10 0,-1 5 0,-1 2 0,-1 1 0,0 0 0,-1 0 0,0-2 0,0 0 0,-1 0 0,1-1 0,5-1 0,0 1 0,5-5 0,-1 4 0,-1 1 0,3 5 0,-2 1 0,-2-1 0,-1 0 0,-3 3 0,4-1 0,-1-1 0,-1 3 0,3-6 0,0-1 0,-1 2 0,3 0 0,-2-1 0,4 0 0,-2-1 0,-2 4 0,-2-1 0,-2 0 0,-3-1 0,0-2 0,-1 5 0,0-2 0,0 5 0,-1-1 0,1-1 0,5-3 0,0-1 0,0-3 0,-1 0 0,-1 4 0,-1-1 0,4 6 0,-1-2 0,5-5 0,-1-3 0,-1-2 0,-2 0 0,-2 0 0,-2 0 0,-1 5 0,0 6 0,-1 1 0,-1 3 0,1 4 0,-1 7 0,1 8 0,0 2 0,0 0 0,0-7 0,0-7 0,0-8 0,0-4 0,0-6 0,0-1 0,0 2 0,0 1 0,0-1 0,-5-5 0,0-2 0,0 0 0,0 1 0,2 0 0,1 0 0,-4 2 0,1 0 0,0 1 0,-4-6 0,1 1 0,1 0 0,-3 0 0,2 2 0,-4 6 0,-3-4 0,2-5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42.434"/>
    </inkml:context>
    <inkml:brush xml:id="br0">
      <inkml:brushProperty name="width" value="0.1" units="cm"/>
      <inkml:brushProperty name="height" value="0.1" units="cm"/>
      <inkml:brushProperty name="color" value="#BB5B18"/>
      <inkml:brushProperty name="inkEffects" value="bronze"/>
      <inkml:brushProperty name="anchorX" value="-2562.86694"/>
      <inkml:brushProperty name="anchorY" value="-11948.86328"/>
      <inkml:brushProperty name="scaleFactor" value="0.5"/>
    </inkml:brush>
  </inkml:definitions>
  <inkml:trace contextRef="#ctx0" brushRef="#br0">0 518 24575,'0'0'0,"4"0"0,12 0 0,13-5 0,6 0 0,6 0 0,10-4 0,7-4 0,-3 0 0,-6 3 0,-6 3 0,-7 2 0,-5 2 0,-4 1 0,-7-3 0,-1 1 0,-1-6 0,2 1 0,0 2 0,2 1 0,1 2 0,1-3 0,1 1 0,0 1 0,-1 1 0,1-4 0,0 1 0,0 2 0,0 0 0,5-3 0,-1 2 0,1 0 0,4-3 0,-1 1 0,-2 1 0,4-3 0,-2 2 0,-1 1 0,-3 2 0,-1-3 0,4 1 0,-2 2 0,0-4 0,4-4 0,3-4 0,4 2 0,-1 3 0,2-2 0,1 3 0,-2-2 0,-4 2 0,-4 3 0,-3 2 0,-3-2 0,-2 1 0,0 2 0,-1-4 0,0 1 0,0-3 0,0 1 0,0-3 0,6 2 0,-1 2 0,1 3 0,-6-3 0,-2 2 0,0 1 0,0 2 0,-5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45.442"/>
    </inkml:context>
    <inkml:brush xml:id="br0">
      <inkml:brushProperty name="width" value="0.1" units="cm"/>
      <inkml:brushProperty name="height" value="0.1" units="cm"/>
      <inkml:brushProperty name="color" value="#BB5B18"/>
      <inkml:brushProperty name="inkEffects" value="bronze"/>
      <inkml:brushProperty name="anchorX" value="-5854.66553"/>
      <inkml:brushProperty name="anchorY" value="-12701.18945"/>
      <inkml:brushProperty name="scaleFactor" value="0.5"/>
    </inkml:brush>
  </inkml:definitions>
  <inkml:trace contextRef="#ctx0" brushRef="#br0">1 1 24575,'0'0'0,"8"0"0,9 0 0,3 0 0,8 0 0,7 0 0,2 0 0,-2 0 0,-2 0 0,-2 0 0,-3 0 0,-6 5 0,-2 0 0,0 0 0,0-1 0,-4 4 0,1-1 0,2 4 0,-4 4 0,1-2 0,2-2 0,-3 2 0,1-3 0,2-2 0,-4 3 0,-2 2 0,-5 3 0,-2 4 0,-3 2 0,-1 2 0,-1 0 0,-1 2 0,1-1 0,-1 0 0,-4 0 0,-1 0 0,1 0 0,1 0 0,-4-5 0,1-1 0,1 1 0,-3-4 0,-4 0 0,1 2 0,2 1 0,3 2 0,-3 2 0,2 1 0,-3-5 0,1 1 0,3 0 0,1 1 0,3-4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8:38.881"/>
    </inkml:context>
    <inkml:brush xml:id="br0">
      <inkml:brushProperty name="width" value="0.1" units="cm"/>
      <inkml:brushProperty name="height" value="0.1" units="cm"/>
      <inkml:brushProperty name="color" value="#0B868D"/>
      <inkml:brushProperty name="inkEffects" value="ocean"/>
      <inkml:brushProperty name="anchorX" value="-8512.64941"/>
      <inkml:brushProperty name="anchorY" value="-14856.96484"/>
      <inkml:brushProperty name="scaleFactor" value="0.5"/>
    </inkml:brush>
  </inkml:definitions>
  <inkml:trace contextRef="#ctx0" brushRef="#br0">812 1 24575,'0'0'0,"-9"4"0,-17 2 0,-9-1 0,-9-1 0,-9-1 0,-3-1 0,-7-1 0,2-1 0,1 0 0,3 0 0,7 0 0,8 0 0,6-1 0,1 1 0,3 0 0,2 0 0,2 0 0,2 0 0,1 0 0,0 0 0,6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35.746"/>
    </inkml:context>
    <inkml:brush xml:id="br0">
      <inkml:brushProperty name="width" value="0.1" units="cm"/>
      <inkml:brushProperty name="height" value="0.1" units="cm"/>
      <inkml:brushProperty name="color" value="#0B868D"/>
      <inkml:brushProperty name="inkEffects" value="ocean"/>
      <inkml:brushProperty name="anchorX" value="3496.73584"/>
      <inkml:brushProperty name="anchorY" value="919.54419"/>
      <inkml:brushProperty name="scaleFactor" value="0.5"/>
    </inkml:brush>
  </inkml:definitions>
  <inkml:trace contextRef="#ctx0" brushRef="#br0">0 0 24575,'0'0'0,"0"4"0,5 7 0,5 4 0,0 9 0,9 8 0,9 7 0,2 6 0,1-2 0,0-8 0,-2 0 0,-1-8 0,-6-3 0,-6-1 0,-1-2 0,-5 1 0,2 1 0,3-5 0,-3 6 0,3-5 0,-3 6 0,3-4 0,-4 1 0,3-5 0,-3 0 0,3-4 0,-3 1 0,-2 3 0,-4-4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8:40.770"/>
    </inkml:context>
    <inkml:brush xml:id="br0">
      <inkml:brushProperty name="width" value="0.1" units="cm"/>
      <inkml:brushProperty name="height" value="0.1" units="cm"/>
      <inkml:brushProperty name="color" value="#0B868D"/>
      <inkml:brushProperty name="inkEffects" value="ocean"/>
      <inkml:brushProperty name="anchorX" value="-6431.16748"/>
      <inkml:brushProperty name="anchorY" value="-13611.17871"/>
      <inkml:brushProperty name="scaleFactor" value="0.5"/>
    </inkml:brush>
  </inkml:definitions>
  <inkml:trace contextRef="#ctx0" brushRef="#br0">0 128 24575,'0'0'0,"5"0"0,5 0 0,5 0 0,4 0 0,-2-5 0,-3-5 0,1 0 0,2 1 0,1-3 0,3 2 0,-4-3 0,-3-3 0,0 3 0,-3-3 0,-3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8:42.521"/>
    </inkml:context>
    <inkml:brush xml:id="br0">
      <inkml:brushProperty name="width" value="0.1" units="cm"/>
      <inkml:brushProperty name="height" value="0.1" units="cm"/>
      <inkml:brushProperty name="color" value="#0B868D"/>
      <inkml:brushProperty name="inkEffects" value="ocean"/>
      <inkml:brushProperty name="anchorX" value="-7915.96729"/>
      <inkml:brushProperty name="anchorY" value="-14753.77832"/>
      <inkml:brushProperty name="scaleFactor" value="0.5"/>
    </inkml:brush>
  </inkml:definitions>
  <inkml:trace contextRef="#ctx0" brushRef="#br0">0 0 24575,'0'0'0,"0"4"0,0 7 0,5 4 0,5 4 0,5-1 0,-1 1 0,3-4 0,2-4 0,-2 2 0,0-4 0,-3 3 0,1-2 0,-3-2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4:54.996"/>
    </inkml:context>
    <inkml:brush xml:id="br0">
      <inkml:brushProperty name="width" value="0.1" units="cm"/>
      <inkml:brushProperty name="height" value="0.1" units="cm"/>
      <inkml:brushProperty name="color" value="#BB5B18"/>
      <inkml:brushProperty name="inkEffects" value="bronze"/>
      <inkml:brushProperty name="anchorX" value="-23814.20508"/>
      <inkml:brushProperty name="anchorY" value="-23512.5625"/>
      <inkml:brushProperty name="scaleFactor" value="0.5"/>
    </inkml:brush>
  </inkml:definitions>
  <inkml:trace contextRef="#ctx0" brushRef="#br0">2086 1 24575,'0'0'0,"-4"0"0,-16 0 0,-20 0 0,-20 0 0,-25 0 0,-23 0 0,-13 0 0,-12 0 0,-4 0 0,15 0 0,13 0 0,17 0 0,22 0 0,16 0 0,14 0 0,-1 0 0,6 0 0,-2 0 0,3 0 0,2 0 0,-3 0 0,-8 0 0,-3 0 0,-8 0 0,-7 0 0,4 0 0,7 0 0,7 0 0,7 0 0,0 0 0,-6 0 0,-3 0 0,-3 0 0,3 0 0,5 0 0,9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4:57.739"/>
    </inkml:context>
    <inkml:brush xml:id="br0">
      <inkml:brushProperty name="width" value="0.1" units="cm"/>
      <inkml:brushProperty name="height" value="0.1" units="cm"/>
      <inkml:brushProperty name="color" value="#BB5B18"/>
      <inkml:brushProperty name="inkEffects" value="bronze"/>
      <inkml:brushProperty name="anchorX" value="-20458.12695"/>
      <inkml:brushProperty name="anchorY" value="-22242.5625"/>
      <inkml:brushProperty name="scaleFactor" value="0.5"/>
    </inkml:brush>
  </inkml:definitions>
  <inkml:trace contextRef="#ctx0" brushRef="#br0">335 0 24575,'0'0'0,"-4"0"0,-12 5 0,1 5 0,-14 5 0,-8 4 0,-1 3 0,6 3 0,2-5 0,8 0 0,7 1 0,1-4 0,4 0 0,4 1 0,-3-3 0,-2 1 0,0 1 0,-3 8 0,2 1 0,3 7 0,12 5 0,8 10 0,12-7 0,0 2 0,2-9 0,-4-4 0,-6-4 0,0-7 0,2-1 0,-4 0 0,1-4 0,-2 2 0,2 6 0,2 2 0,-2 2 0,7 5 0,-4 1 0,8 4 0,6 0 0,-4-17 0,-5-8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04.723"/>
    </inkml:context>
    <inkml:brush xml:id="br0">
      <inkml:brushProperty name="width" value="0.1" units="cm"/>
      <inkml:brushProperty name="height" value="0.1" units="cm"/>
      <inkml:brushProperty name="color" value="#BB5B18"/>
      <inkml:brushProperty name="inkEffects" value="bronze"/>
      <inkml:brushProperty name="anchorX" value="-21773.26367"/>
      <inkml:brushProperty name="anchorY" value="-24435.00391"/>
      <inkml:brushProperty name="scaleFactor" value="0.5"/>
    </inkml:brush>
  </inkml:definitions>
  <inkml:trace contextRef="#ctx0" brushRef="#br0">1 248 24575,'0'0'0,"4"0"0,6 5 0,1 5 0,-2 5 0,3 5 0,-2 12 0,-2 2 0,2 1 0,-1-1 0,-2-2 0,-2-3 0,-2-1 0,-2-2 0,5 4 0,4-1 0,-1 0 0,0 5 0,-2-2 0,-3-1 0,-1-1 0,-2-2 0,0-11 0,-1-12 0,-6-15 0,1-9 0,0-16 0,-5-3 0,-3-1 0,1 2 0,-3 8 0,2 3 0,3 3 0,3 1 0,3 0 0,2-6 0,1 0 0,1 0 0,1-1 0,-1 2 0,1 1 0,-1 0 0,1 1 0,4 5 0,0 0 0,0 1 0,4 3 0,-1 0 0,4-2 0,3 4 0,-2-2 0,-2-7 0,2 3 0,-2-1 0,6-1 0,4 4 0,2 0 0,2 4 0,1 4 0,0 3 0,0 4 0,-6 6 0,0 2 0,-5 5 0,-4 5 0,1 4 0,-4 2 0,4 3 0,-3 1 0,3 0 0,-2 1 0,-1-1 0,-4 1 0,-1-1 0,-2 0 0,3-5 0,1-1 0,-1 1 0,-2 0 0,0 2 0,-1 0 0,-2 2 0,-4-5 0,-6-4 0,-6-6 0,-3-3 0,-3-3 0,-3-3 0,0 0 0,-1-1 0,1 0 0,-1 0 0,6-4 0,0-1 0,0 1 0,4-4 0,9 1 0,9 1 0,9 2 0,6 1 0,5 2 0,3 1 0,1 1 0,0 0 0,1 1 0,-6 4 0,-1 0 0,-4 6 0,-1 3 0,2-1 0,2-1 0,1-4 0,2-3 0,-3 3 0,0-2 0,1 0 0,1 2 0,-4 5 0,1-2 0,-4 4 0,1-3 0,2-2 0,-3 2 0,-4 2 0,-2 4 0,-4 1 0,-1 4 0,2-5 0,0 2 0,0 0 0,-2 1 0,-6 1 0,-5-4 0,-1 1 0,-5-4 0,-3 0 0,-3-3 0,-3-3 0,-1-3 0,0-3 0,3 4 0,1-2 0,0 0 0,-1-2 0,-1-1 0,-1 0 0,-1-2 0,0 1 0,-1-2 0,1 1 0,-1 0 0,0 0 0,5-5 0,5-10 0,10-10 0,10-5 0,3 4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07.291"/>
    </inkml:context>
    <inkml:brush xml:id="br0">
      <inkml:brushProperty name="width" value="0.1" units="cm"/>
      <inkml:brushProperty name="height" value="0.1" units="cm"/>
      <inkml:brushProperty name="color" value="#BB5B18"/>
      <inkml:brushProperty name="inkEffects" value="bronze"/>
      <inkml:brushProperty name="anchorX" value="-23335.34375"/>
      <inkml:brushProperty name="anchorY" value="-26245.57227"/>
      <inkml:brushProperty name="scaleFactor" value="0.5"/>
    </inkml:brush>
  </inkml:definitions>
  <inkml:trace contextRef="#ctx0" brushRef="#br0">0 95 24575,'0'0'0,"0"5"0,0 5 0,0 5 0,0 5 0,5-3 0,0 2 0,0 6 0,-1 1 0,-1 2 0,-1 0 0,-1-1 0,0 0 0,-1-1 0,0-1 0,-1 0 0,6-5 0,0-1 0,0 1 0,4 0 0,-1 2 0,4-5 0,-2 2 0,-1 0 0,-3 1 0,3-3 0,3-4 0,-1 1 0,3-4 0,3-2 0,3-3 0,2-2 0,1-2 0,1-1 0,1 0 0,0-5 0,0-1 0,-4-5 0,-2 2 0,-4-4 0,-4-4 0,-5-2 0,-2-2 0,2 2 0,0 0 0,-2-1 0,0-1 0,-2-1 0,-1-1 0,0-1 0,-1-1 0,0 0 0,0 0 0,-1 0 0,1 1 0,0-1 0,0 0 0,0 0 0,5 1 0,0-1 0,0 0 0,-1 1 0,-1-1 0,-1 0 0,-1 1 0,-1-1 0,0 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08.812"/>
    </inkml:context>
    <inkml:brush xml:id="br0">
      <inkml:brushProperty name="width" value="0.1" units="cm"/>
      <inkml:brushProperty name="height" value="0.1" units="cm"/>
      <inkml:brushProperty name="color" value="#BB5B18"/>
      <inkml:brushProperty name="inkEffects" value="bronze"/>
      <inkml:brushProperty name="anchorX" value="-25049.99805"/>
      <inkml:brushProperty name="anchorY" value="-27420.53711"/>
      <inkml:brushProperty name="scaleFactor" value="0.5"/>
    </inkml:brush>
  </inkml:definitions>
  <inkml:trace contextRef="#ctx0" brushRef="#br0">1 26 24575,'0'0'0,"4"0"0,7 0 0,9-5 0,4 0 0,3 0 0,2 1 0,-1 1 0,4 1 0,5 1 0,-1 1 0,-1 0 0,-3 0 0,-3 0 0,4 0 0,3 0 0,4 1 0,8-1 0,4 0 0,-4 0 0,-4 0 0,-11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09.963"/>
    </inkml:context>
    <inkml:brush xml:id="br0">
      <inkml:brushProperty name="width" value="0.1" units="cm"/>
      <inkml:brushProperty name="height" value="0.1" units="cm"/>
      <inkml:brushProperty name="color" value="#BB5B18"/>
      <inkml:brushProperty name="inkEffects" value="bronze"/>
      <inkml:brushProperty name="anchorX" value="-26997.86133"/>
      <inkml:brushProperty name="anchorY" value="-28666.3418"/>
      <inkml:brushProperty name="scaleFactor" value="0.5"/>
    </inkml:brush>
  </inkml:definitions>
  <inkml:trace contextRef="#ctx0" brushRef="#br0">15 1 24575,'0'0'0,"0"8"0,0 9 0,0 3 0,0 3 0,0 3 0,0 5 0,0 0 0,0 10 0,0 9 0,0 8 0,0 3 0,0-1 0,0-2 0,0-7 0,0-7 0,0-8 0,0-5 0,0-3 0,0-3 0,-5-16 0,0-16 0,0-5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12.548"/>
    </inkml:context>
    <inkml:brush xml:id="br0">
      <inkml:brushProperty name="width" value="0.1" units="cm"/>
      <inkml:brushProperty name="height" value="0.1" units="cm"/>
      <inkml:brushProperty name="color" value="#BB5B18"/>
      <inkml:brushProperty name="inkEffects" value="bronze"/>
      <inkml:brushProperty name="anchorX" value="-25713.07813"/>
      <inkml:brushProperty name="anchorY" value="-28085.12109"/>
      <inkml:brushProperty name="scaleFactor" value="0.5"/>
    </inkml:brush>
  </inkml:definitions>
  <inkml:trace contextRef="#ctx0" brushRef="#br0">1 1 24575,'0'0'0,"4"0"0,11 0 0,5 5 0,4 9 0,8 7 0,5 8 0,0 2 0,4 2 0,-8 3 0,-7 3 0,6 0 0,-7-4 0,-5-2 0,-1-3 0,4-3 0,-3-1 0,0-1 0,-3-1 0,0 1 0,1-6 0,-4 0 0,-3 0 0,-3 2 0,-4-15 0,-2-13 0,-1-5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14.651"/>
    </inkml:context>
    <inkml:brush xml:id="br0">
      <inkml:brushProperty name="width" value="0.1" units="cm"/>
      <inkml:brushProperty name="height" value="0.1" units="cm"/>
      <inkml:brushProperty name="color" value="#BB5B18"/>
      <inkml:brushProperty name="inkEffects" value="bronze"/>
      <inkml:brushProperty name="anchorX" value="-27503.57422"/>
      <inkml:brushProperty name="anchorY" value="-29892.41406"/>
      <inkml:brushProperty name="scaleFactor" value="0.5"/>
    </inkml:brush>
  </inkml:definitions>
  <inkml:trace contextRef="#ctx0" brushRef="#br0">101 0 24575,'0'0'0,"0"8"0,0 9 0,0 8 0,0 4 0,0 1 0,0 5 0,0 4 0,0 0 0,0-4 0,-5-7 0,0-3 0,0-2 0,0-1 0,2 0 0,1 0 0,1 1 0,-4-4 0,0 0 0,0 1 0,1 0 0,2 2 0,0 1 0,1 0 0,-4-3 0,-1-1 0,-3-4 0,0 1 0,1 1 0,2 1 0,2 3 0,2 2 0,1 0 0,0 2 0,2 0 0,-1-1 0,0 1 0,1-19 0,-1-16 0,0-15 0,0-3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37.050"/>
    </inkml:context>
    <inkml:brush xml:id="br0">
      <inkml:brushProperty name="width" value="0.1" units="cm"/>
      <inkml:brushProperty name="height" value="0.1" units="cm"/>
      <inkml:brushProperty name="color" value="#0B868D"/>
      <inkml:brushProperty name="inkEffects" value="ocean"/>
      <inkml:brushProperty name="anchorX" value="1786.62061"/>
      <inkml:brushProperty name="anchorY" value="-993.16858"/>
      <inkml:brushProperty name="scaleFactor" value="0.5"/>
    </inkml:brush>
  </inkml:definitions>
  <inkml:trace contextRef="#ctx0" brushRef="#br0">572 0 24575,'0'0'0,"0"4"0,0 7 0,0 9 0,-5 0 0,-5 7 0,0 1 0,1 1 0,-3 0 0,-3-1 0,2-1 0,-3-1 0,-2 4 0,-2-5 0,3-1 0,-6 5 0,-1-6 0,-2 6 0,0-6 0,5 4 0,0-4 0,6-1 0,-6-5 0,4 0 0,-2 1 0,4 1 0,4 2 0,-1-3 0,2 0 0,3 1 0,-2 2 0,-4 1 0,2 1 0,-4 6 0,-7 5 0,3 1 0,-3-6 0,4-2 0,5-2 0,5-1 0,3-1 0,2 0 0,3-4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17.659"/>
    </inkml:context>
    <inkml:brush xml:id="br0">
      <inkml:brushProperty name="width" value="0.1" units="cm"/>
      <inkml:brushProperty name="height" value="0.1" units="cm"/>
      <inkml:brushProperty name="color" value="#BB5B18"/>
      <inkml:brushProperty name="inkEffects" value="bronze"/>
      <inkml:brushProperty name="anchorX" value="-26134.80664"/>
      <inkml:brushProperty name="anchorY" value="-29404.76563"/>
      <inkml:brushProperty name="scaleFactor" value="0.5"/>
    </inkml:brush>
  </inkml:definitions>
  <inkml:trace contextRef="#ctx0" brushRef="#br0">0 0 24575,'0'0'0,"0"9"0,0 7 0,0 9 0,0 8 0,0 8 0,0 4 0,0-1 0,0-4 0,0 1 0,0 1 0,0-4 0,0 3 0,0-4 0,0 2 0,0-3 0,0-3 0,0-2 0,0-3 0,0-2 0,0-1 0,0 0 0,0-1 0,0 0 0,5-5 0,0 0 0,5-4 0,4-10 0,4-3 0,4-4 0,6 0 0,6-6 0,1 0 0,0 1 0,-2 2 0,-3 1 0,-2 2 0,-1 1 0,-2 0 0,0 1 0,-6-4 0,-5-6 0,-5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18.980"/>
    </inkml:context>
    <inkml:brush xml:id="br0">
      <inkml:brushProperty name="width" value="0.1" units="cm"/>
      <inkml:brushProperty name="height" value="0.1" units="cm"/>
      <inkml:brushProperty name="color" value="#BB5B18"/>
      <inkml:brushProperty name="inkEffects" value="bronze"/>
      <inkml:brushProperty name="anchorX" value="-27821.24805"/>
      <inkml:brushProperty name="anchorY" value="-31413.53906"/>
      <inkml:brushProperty name="scaleFactor" value="0.5"/>
    </inkml:brush>
  </inkml:definitions>
  <inkml:trace contextRef="#ctx0" brushRef="#br0">1 0 24575,'0'0'0,"8"0"0,8 0 0,4 0 0,3 0 0,8 0 0,5 0 0,0 0 0,4 0 0,-2 0 0,-2 0 0,-4 0 0,-3 0 0,-2 0 0,-1 0 0,-6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20.693"/>
    </inkml:context>
    <inkml:brush xml:id="br0">
      <inkml:brushProperty name="width" value="0.1" units="cm"/>
      <inkml:brushProperty name="height" value="0.1" units="cm"/>
      <inkml:brushProperty name="color" value="#BB5B18"/>
      <inkml:brushProperty name="inkEffects" value="bronze"/>
      <inkml:brushProperty name="anchorX" value="-29509.31445"/>
      <inkml:brushProperty name="anchorY" value="-32683.53906"/>
      <inkml:brushProperty name="scaleFactor" value="0.5"/>
    </inkml:brush>
  </inkml:definitions>
  <inkml:trace contextRef="#ctx0" brushRef="#br0">0 0 24575,'0'0'0,"4"0"0,12 0 0,9 0 0,9 0 0,3 0 0,4 0 0,3 0 0,-2 0 0,-4 0 0,-3 0 0,-5 0 0,-7 5 0,-2 0 0,-2 0 0,1 0 0,-4 2 0,6 0 0,1 0 0,-3-3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23.579"/>
    </inkml:context>
    <inkml:brush xml:id="br0">
      <inkml:brushProperty name="width" value="0.1" units="cm"/>
      <inkml:brushProperty name="height" value="0.1" units="cm"/>
      <inkml:brushProperty name="color" value="#BB5B18"/>
      <inkml:brushProperty name="inkEffects" value="bronze"/>
      <inkml:brushProperty name="anchorX" value="-31289.04688"/>
      <inkml:brushProperty name="anchorY" value="-33998.54688"/>
      <inkml:brushProperty name="scaleFactor" value="0.5"/>
    </inkml:brush>
  </inkml:definitions>
  <inkml:trace contextRef="#ctx0" brushRef="#br0">522 75 24575,'0'0'0,"-4"0"0,-7-5 0,-8 0 0,-1-5 0,-2 1 0,-1 1 0,-1 2 0,-1 2 0,5-3 0,0 1 0,0 0 0,0 2 0,-2 2 0,-6 0 0,-1 1 0,0 1 0,-5 0 0,6 6 0,1-1 0,2 0 0,6 5 0,1-2 0,4 4 0,4 3 0,4 3 0,3 3 0,2 2 0,6-3 0,1 0 0,0 0 0,3-4 0,10-3 0,13-5 0,14 1 0,16-1 0,18-3 0,-3-1 0,-8-1 0,-12 2 0,-11 11 0,-14 4 0,-11 3 0,-6 3 0,-6 1 0,-3 0 0,1 0 0,-1-1 0,-2-1 0,0 0 0,-2 0 0,-1 0 0,-1 0 0,0-1 0,-5 1 0,-5-6 0,-5 1 0,-5-6 0,-2-3 0,2 0 0,0-2 0,-1-3 0,0-1 0,-2-3 0,0-1 0,-1-1 0,5 5 0,-1 0 0,0 0 0,0-2 0,-2 5 0,-1 4 0,-1-1 0,0 3 0,4 4 0,5-8 0,5-8 0,4-9 0,14-12 0,6-10 0,12-10 0,18-5 0,-3 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25.116"/>
    </inkml:context>
    <inkml:brush xml:id="br0">
      <inkml:brushProperty name="width" value="0.1" units="cm"/>
      <inkml:brushProperty name="height" value="0.1" units="cm"/>
      <inkml:brushProperty name="color" value="#BB5B18"/>
      <inkml:brushProperty name="inkEffects" value="bronze"/>
      <inkml:brushProperty name="anchorX" value="-29804.98047"/>
      <inkml:brushProperty name="anchorY" value="-33288.22266"/>
      <inkml:brushProperty name="scaleFactor" value="0.5"/>
    </inkml:brush>
  </inkml:definitions>
  <inkml:trace contextRef="#ctx0" brushRef="#br0">0 1 24575,'0'0'0,"5"0"0,1 5 0,-1 5 0,-1 5 0,-1 4 0,-1 3 0,-1 7 0,-1 6 0,5 1 0,0 4 0,0-2 0,-1-3 0,-1-3 0,-2 2 0,0 4 0,0-2 0,-1 2 0,0-1 0,-1-3 0,1-3 0,0-2 0,0-3 0,0 0 0,0-2 0,0 1 0,0-6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25.652"/>
    </inkml:context>
    <inkml:brush xml:id="br0">
      <inkml:brushProperty name="width" value="0.1" units="cm"/>
      <inkml:brushProperty name="height" value="0.1" units="cm"/>
      <inkml:brushProperty name="color" value="#BB5B18"/>
      <inkml:brushProperty name="inkEffects" value="bronze"/>
      <inkml:brushProperty name="anchorX" value="-31124.32813"/>
      <inkml:brushProperty name="anchorY" value="-35271.36719"/>
      <inkml:brushProperty name="scaleFactor" value="0.5"/>
    </inkml:brush>
  </inkml:definitions>
  <inkml:trace contextRef="#ctx0" brushRef="#br0">0 0 24575,'0'0'0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05:27.571"/>
    </inkml:context>
    <inkml:brush xml:id="br0">
      <inkml:brushProperty name="width" value="0.1" units="cm"/>
      <inkml:brushProperty name="height" value="0.1" units="cm"/>
      <inkml:brushProperty name="color" value="#BB5B18"/>
      <inkml:brushProperty name="inkEffects" value="bronze"/>
      <inkml:brushProperty name="anchorX" value="-32394.32813"/>
      <inkml:brushProperty name="anchorY" value="-36541.36719"/>
      <inkml:brushProperty name="scaleFactor" value="0.5"/>
    </inkml:brush>
  </inkml:definitions>
  <inkml:trace contextRef="#ctx0" brushRef="#br0">0 11 24575,'0'0'0,"0"-4"0,5-2 0,1 6 0,-1 6 0,-1-4 0,-1-5 0,-1-1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42.434"/>
    </inkml:context>
    <inkml:brush xml:id="br0">
      <inkml:brushProperty name="width" value="0.1" units="cm"/>
      <inkml:brushProperty name="height" value="0.1" units="cm"/>
      <inkml:brushProperty name="color" value="#BB5B18"/>
      <inkml:brushProperty name="inkEffects" value="bronze"/>
      <inkml:brushProperty name="anchorX" value="-2562.86694"/>
      <inkml:brushProperty name="anchorY" value="-11948.86328"/>
      <inkml:brushProperty name="scaleFactor" value="0.5"/>
    </inkml:brush>
  </inkml:definitions>
  <inkml:trace contextRef="#ctx0" brushRef="#br0">0 518 24575,'0'0'0,"4"0"0,12 0 0,13-5 0,6 0 0,6 0 0,10-4 0,7-4 0,-3 0 0,-6 3 0,-6 3 0,-7 2 0,-5 2 0,-4 1 0,-7-3 0,-1 1 0,-1-6 0,2 1 0,0 2 0,2 1 0,1 2 0,1-3 0,1 1 0,0 1 0,-1 1 0,1-4 0,0 1 0,0 2 0,0 0 0,5-3 0,-1 2 0,1 0 0,4-3 0,-1 1 0,-2 1 0,4-3 0,-2 2 0,-1 1 0,-3 2 0,-1-3 0,4 1 0,-2 2 0,0-4 0,4-4 0,3-4 0,4 2 0,-1 3 0,2-2 0,1 3 0,-2-2 0,-4 2 0,-4 3 0,-3 2 0,-3-2 0,-2 1 0,0 2 0,-1-4 0,0 1 0,0-3 0,0 1 0,0-3 0,6 2 0,-1 2 0,1 3 0,-6-3 0,-2 2 0,0 1 0,0 2 0,-5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7:45.442"/>
    </inkml:context>
    <inkml:brush xml:id="br0">
      <inkml:brushProperty name="width" value="0.1" units="cm"/>
      <inkml:brushProperty name="height" value="0.1" units="cm"/>
      <inkml:brushProperty name="color" value="#BB5B18"/>
      <inkml:brushProperty name="inkEffects" value="bronze"/>
      <inkml:brushProperty name="anchorX" value="-5854.66553"/>
      <inkml:brushProperty name="anchorY" value="-12701.18945"/>
      <inkml:brushProperty name="scaleFactor" value="0.5"/>
    </inkml:brush>
  </inkml:definitions>
  <inkml:trace contextRef="#ctx0" brushRef="#br0">1 1 24575,'0'0'0,"8"0"0,9 0 0,3 0 0,8 0 0,7 0 0,2 0 0,-2 0 0,-2 0 0,-2 0 0,-3 0 0,-6 5 0,-2 0 0,0 0 0,0-1 0,-4 4 0,1-1 0,2 4 0,-4 4 0,1-2 0,2-2 0,-3 2 0,1-3 0,2-2 0,-4 3 0,-2 2 0,-5 3 0,-2 4 0,-3 2 0,-1 2 0,-1 0 0,-1 2 0,1-1 0,-1 0 0,-4 0 0,-1 0 0,1 0 0,1 0 0,-4-5 0,1-1 0,1 1 0,-3-4 0,-4 0 0,1 2 0,2 1 0,3 2 0,-3 2 0,2 1 0,-3-5 0,1 1 0,3 0 0,1 1 0,3-4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2:19:06.330"/>
    </inkml:context>
    <inkml:brush xml:id="br0">
      <inkml:brushProperty name="width" value="0.1" units="cm"/>
      <inkml:brushProperty name="height" value="0.1" units="cm"/>
      <inkml:brushProperty name="color" value="#AE198D"/>
      <inkml:brushProperty name="inkEffects" value="galaxy"/>
      <inkml:brushProperty name="anchorX" value="-1991.39502"/>
      <inkml:brushProperty name="anchorY" value="-6095.9707"/>
      <inkml:brushProperty name="scaleFactor" value="0.5"/>
    </inkml:brush>
  </inkml:definitions>
  <inkml:trace contextRef="#ctx0" brushRef="#br0">0 273 24575,'0'0'0,"4"0"0,7 0 0,-1-5 0,4-5 0,9 0 0,2 1 0,7-3 0,1 2 0,-1 2 0,-1-2 0,-1 1 0,-3 2 0,0 2 0,-2 2 0,-5-3 0,-1 0 0,0 1 0,-3-4 0,0 2 0,1 0 0,8-3 0,1 2 0,1-4 0,1-3 0,0 2 0,-1-3 0,-1 3 0,-1 3 0,0 3 0,0 3 0,4-3 0,6 1 0,9 1 0,0 1 0,-2 2 0,-4 0 0,1 2 0,1 0 0,2 0 0,2 0 0,-2 0 0,1 0 0,6 1 0,-4-1 0,-3 0 0,-5 0 0,5 0 0,-2 0 0,-4 0 0,-3 0 0,-3 0 0,-2 0 0,-2 0 0,-1 0 0,-1 0 0,0 0 0,0 0 0,-5 5 0,0 0 0,0 0 0,2-1 0,1-1 0,-5-1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38.146"/>
    </inkml:context>
    <inkml:brush xml:id="br0">
      <inkml:brushProperty name="width" value="0.1" units="cm"/>
      <inkml:brushProperty name="height" value="0.1" units="cm"/>
      <inkml:brushProperty name="color" value="#0B868D"/>
      <inkml:brushProperty name="inkEffects" value="ocean"/>
      <inkml:brushProperty name="anchorX" value="3628.24121"/>
      <inkml:brushProperty name="anchorY" value="-707.84601"/>
      <inkml:brushProperty name="scaleFactor" value="0.5"/>
    </inkml:brush>
  </inkml:definitions>
  <inkml:trace contextRef="#ctx0" brushRef="#br0">0 0 24575,'0'0'0,"0"13"0,0 14 0,0 3 0,0 13 0,0-1 0,0 4 0,0-3 0,0 0 0,0-4 0,0-3 0,0-4 0,0-4 0,0-1 0,0-3 0,0 1 0,0-1 0,0 0 0,0-5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2:21:17.074"/>
    </inkml:context>
    <inkml:brush xml:id="br0">
      <inkml:brushProperty name="width" value="0.1" units="cm"/>
      <inkml:brushProperty name="height" value="0.1" units="cm"/>
      <inkml:brushProperty name="color" value="#AE198D"/>
      <inkml:brushProperty name="inkEffects" value="galaxy"/>
      <inkml:brushProperty name="anchorX" value="-5058.71729"/>
      <inkml:brushProperty name="anchorY" value="-7119.36865"/>
      <inkml:brushProperty name="scaleFactor" value="0.5"/>
    </inkml:brush>
  </inkml:definitions>
  <inkml:trace contextRef="#ctx0" brushRef="#br0">1 1580 24575,'0'0'0,"0"-13"0,0-9 0,0-3 0,0-3 0,0 0 0,0 5 0,0 1 0,0 0 0,5 6 0,0-2 0,5 1 0,4-3 0,9-1 0,-2-6 0,22-2 0,11-5 0,10-5 0,7 1 0,-6-3 0,2 2 0,-5-6 0,11 8 0,2-2 0,8-6 0,5 2 0,5-6 0,3-2 0,-3-1 0,1 5 0,1 6 0,0 0 0,7 4 0,15 0 0,2 2 0,8 3 0,2 7 0,-4 2 0,-6 2 0,-1 0 0,-1-10 0,-9-1 0,1-6 0,-8 0 0,-18 3 0,-7 3 0,-10-3 0,-2 7 0,-6 7 0,-3 7 0,-7 6 0,-3 4 0,0 3 0,-1 1 0,-3 2 0,1-1 0,0 0 0,8-5 0,1 0 0,1-1 0,1 1 0,-1 2 0,-6 0 0,5 1 0,-6 0 0,1 1 0,-1 0 0,-4 0 0,-4 0 0,-4 1 0,2 4 0,6 4 0,5 2 0,17 7 0,7 0 0,6 6 0,-2-2 0,-10-5 0,-11 1 0,0 0 0,-8-3 0,-1 5 0,0 3 0,5-3 0,2 5 0,-4-4 0,-5 0 0,-5 1 0,-1 0 0,3-4 0,-3 1 0,2-5 0,-2-4 0,-7 1 0,-4-2 0,-1-2 0,-7 2 0,1 4 0,-1-2 0,2 4 0,2-3 0,1 2 0,-3 3 0,0-3 0,0 2 0,2 2 0,-4 2 0,1-3 0,-4 1 0,1 1 0,-3 1 0,1-3 0,-2 1 0,3-4 0,-4 2 0,9-4 0,-3 1 0,2 3 0,2-2 0,2 2 0,1-4 0,1-2 0,5-4 0,1-2 0,5-2 0,-1-1 0,-1-2 0,-2 1 0,-2-1 0,-2 1 0,-6-6 0,-1 1 0,-6-5 0,-4-4 0,1-4 0,-2-3 0,-3-3 0,-2 0 0,-2-2 0,-1 1 0,-5 0 0,-2-1 0,-4 6 0,0 0 0,-3 6 0,2-2 0,2-1 0,-8 4 0,-2 2 0,-8-1 0,-8-2 0,0-4 0,-5-1 0,-3-8 0,3-2 0,2-1 0,4 1 0,4 6 0,7 1 0,7 1 0,7 0 0,-1 3 0,3 1 0,7 8 0,7 14 0,6 9 0,11 12 0,3 8 0,8 8 0,4 0 0,0 7 0,8-7 0,-3-5 0,-3 0 0,-9-3 0,0-3 0,-3 2 0,-2-6 0,-6 4 0,0-7 0,-7-1 0,1-1 0,-3 0 0,-4 1 0,-2 0 0,-4 1 0,0 0 0,-2 0 0,0 1 0,-1-1 0,0 1 0,1 0 0,-1 0 0,6-5 0,0-1 0,5-4 0,-1 0 0,4-3 0,-7-3 0,-7-4 0,-7-2 0,-7 4 0,-5-2 0,-3 0 0,-7 3 0,-1 0 0,-1-2 0,2-1 0,2-2 0,0-1 0,2 4 0,1-1 0,-5 5 0,-4-1 0,-6-1 0,2-3 0,-4-1 0,3 3 0,4-1 0,-2-1 0,2-1 0,-2-1 0,3-2 0,-3 0 0,-4-1 0,-2 0 0,-2 5 0,-8 0 0,0 0 0,-2-1 0,1-1 0,1-1 0,6-1 0,1-1 0,6 0 0,5 0 0,4 0 0,-2 0 0,2-1 0,1 1 0,2 0 0,1 0 0,2 0 0,0 0 0,5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2:22:05.290"/>
    </inkml:context>
    <inkml:brush xml:id="br0">
      <inkml:brushProperty name="width" value="0.1" units="cm"/>
      <inkml:brushProperty name="height" value="0.1" units="cm"/>
      <inkml:brushProperty name="color" value="#AE198D"/>
      <inkml:brushProperty name="inkEffects" value="galaxy"/>
      <inkml:brushProperty name="anchorX" value="-10966.57617"/>
      <inkml:brushProperty name="anchorY" value="-8068.70898"/>
      <inkml:brushProperty name="scaleFactor" value="0.5"/>
    </inkml:brush>
  </inkml:definitions>
  <inkml:trace contextRef="#ctx0" brushRef="#br0">1066 0 24575,'0'0'0,"0"4"0,-5 2 0,0 4 0,-5-1 0,1 4 0,-4-2 0,2 3 0,-3 3 0,-3-3 0,-2-2 0,-3 1 0,-1-3 0,-1-2 0,-1-3 0,0-2 0,0 3 0,5 5 0,0-1 0,5 3 0,-1-1 0,5 2 0,-3-2 0,-1 2 0,1 2 0,4 3 0,-3-2 0,4 1 0,1 1 0,-6-4 0,0 2 0,-2-3 0,2 0 0,-2 3 0,-1 2 0,-3-3 0,3 6 0,-1-3 0,-1 1 0,-6 1 0,3 1 0,-6 1 0,4 1 0,1 0 0,-5 1 0,0 0 0,-5 0 0,0 9 0,-9-4 0,2 10 0,1-7 0,4-1 0,3-8 0,8-3 0,7-1 0,7-14 0,5-5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2:22:07.883"/>
    </inkml:context>
    <inkml:brush xml:id="br0">
      <inkml:brushProperty name="width" value="0.1" units="cm"/>
      <inkml:brushProperty name="height" value="0.1" units="cm"/>
      <inkml:brushProperty name="color" value="#AE198D"/>
      <inkml:brushProperty name="inkEffects" value="galaxy"/>
      <inkml:brushProperty name="anchorX" value="-8631.36328"/>
      <inkml:brushProperty name="anchorY" value="-7731.56738"/>
      <inkml:brushProperty name="scaleFactor" value="0.5"/>
    </inkml:brush>
  </inkml:definitions>
  <inkml:trace contextRef="#ctx0" brushRef="#br0">0 1 24575,'0'0'0,"4"4"0,2 6 0,4 10 0,4 5 0,-1 2 0,-2 1 0,2 0 0,-2 0 0,-3-2 0,2 5 0,-1 0 0,2-1 0,-1-1 0,-2-2 0,2-5 0,-1-2 0,-2 0 0,-2 1 0,-2 0 0,4-3 0,8-5 0,5-4 0,9-4 0,2-2 0,6-2 0,-1-2 0,3 0 0,3 1 0,-2-1 0,-3 0 0,1 1 0,2 0 0,-3-1 0,-2 1 0,-3 0 0,-3 0 0,-2 1 0,3-1 0,0 0 0,4 0 0,0 0 0,3 0 0,-7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2:22:35.387"/>
    </inkml:context>
    <inkml:brush xml:id="br0">
      <inkml:brushProperty name="width" value="0.1" units="cm"/>
      <inkml:brushProperty name="height" value="0.1" units="cm"/>
      <inkml:brushProperty name="color" value="#EEB3A6"/>
      <inkml:brushProperty name="inkEffects" value="rosegold"/>
      <inkml:brushProperty name="anchorX" value="-10839.2998"/>
      <inkml:brushProperty name="anchorY" value="-9494.62793"/>
      <inkml:brushProperty name="scaleFactor" value="0.5"/>
    </inkml:brush>
  </inkml:definitions>
  <inkml:trace contextRef="#ctx0" brushRef="#br0">1182 210 24575,'0'0'0,"-9"0"0,-7 0 0,-4 0 0,1 5 0,-1 0 0,-1 1 0,-6-2 0,-1-1 0,-1-1 0,1-1 0,0-1 0,-4 0 0,-4 0 0,-4 0 0,-9 0 0,-3 0 0,3 0 0,1-1 0,5 1 0,5 0 0,5 0 0,-2 0 0,4 0 0,-4 0 0,2 0 0,1 0 0,2 0 0,2 0 0,2 0 0,1 0 0,0 0 0,-5 0 0,1 0 0,0 0 0,0 0 0,2 5 0,0 0 0,2 0 0,9-1 0,12-1 0,4-6 0,14-1 0,6 0 0,5 0 0,-3-4 0,0 0 0,-4-3 0,0 1 0,-5-3 0,2 2 0,1-3 0,2-2 0,-2-3 0,1 2 0,-3 0 0,1 3 0,2 3 0,2-1 0,2-2 0,2 2 0,0 2 0,2 4 0,-5-4 0,0 3 0,-5 6 0,-9 7 0,-14 6 0,-3 6 0,-7 3 0,-3 4 0,-3 0 0,4 1 0,0 0 0,-1-5 0,0-6 0,3 0 0,0-4 0,-1-3 0,-1 2 0,-2-3 0,4 4 0,0-2 0,-2-1 0,5 2 0,-7-1 0,-1-2 0,3 2 0,4 5 0,10-3 0,10 4 0,7 2 0,7 3 0,5-3 0,2 1 0,-4 1 0,0-3 0,1 1 0,0 1 0,-5 2 0,2-3 0,-1 1 0,3-4 0,0-4 0,-3 2 0,-4 1 0,0-1 0,-3-2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46:44.472"/>
    </inkml:context>
    <inkml:brush xml:id="br0">
      <inkml:brushProperty name="width" value="0.1" units="cm"/>
      <inkml:brushProperty name="height" value="0.1" units="cm"/>
      <inkml:brushProperty name="color" value="#BB5B18"/>
      <inkml:brushProperty name="inkEffects" value="bronze"/>
      <inkml:brushProperty name="anchorX" value="0"/>
      <inkml:brushProperty name="anchorY" value="0"/>
      <inkml:brushProperty name="scaleFactor" value="0.5"/>
    </inkml:brush>
  </inkml:definitions>
  <inkml:trace contextRef="#ctx0" brushRef="#br0">77 0 24575,'0'0'0,"0"4"0,0 7 0,0 4 0,0 4 0,0 4 0,0 6 0,0 1 0,0 6 0,0-1 0,0 3 0,0-2 0,0-1 0,0 1 0,0 3 0,0-2 0,0-2 0,0 6 0,0-1 0,0 7 0,0-3 0,0-3 0,0-5 0,0-4 0,0-3 0,0 2 0,0 0 0,0-2 0,0-1 0,0-2 0,0 0 0,0 4 0,0 5 0,0 0 0,0-2 0,0-1 0,0-2 0,0-3 0,0-1 0,0 4 0,0 0 0,0 4 0,0 4 0,0 4 0,0 9 0,0 2 0,-5 1 0,-5 0 0,0 4 0,1 4 0,-3 4 0,2 4 0,2 1 0,2 3 0,3 0 0,1-4 0,1-5 0,1-1 0,0-3 0,1-9 0,-1-8 0,1-2 0,-1-6 0,0 1 0,0-3 0,0-2 0,0 2 0,0 3 0,0-1 0,0 3 0,0 3 0,0 2 0,0 2 0,0-3 0,0 1 0,0 0 0,0 2 0,0-4 0,0-4 0,0-4 0,0-4 0,0-3 0,0-2 0,0 0 0,0-2 0,0 1 0,0 0 0,0 5 0,0 0 0,0 6 0,0-1 0,0 3 0,0-1 0,0 3 0,0-3 0,0 3 0,0-3 0,0 3 0,0-3 0,0-3 0,0-2 0,0-3 0,0-2 0,0-1 0,0 0 0,0-1 0,0 0 0,0 1 0,0-1 0,0 0 0,0 1 0,0-1 0,0 1 0,0 0 0,0-1 0,0 1 0,0 0 0,0-1 0,0 1 0,0 0 0,0-1 0,0-4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46:48.877"/>
    </inkml:context>
    <inkml:brush xml:id="br0">
      <inkml:brushProperty name="width" value="0.1" units="cm"/>
      <inkml:brushProperty name="height" value="0.1" units="cm"/>
      <inkml:brushProperty name="color" value="#BB5B18"/>
      <inkml:brushProperty name="inkEffects" value="bronze"/>
      <inkml:brushProperty name="anchorX" value="1343.6228"/>
      <inkml:brushProperty name="anchorY" value="-3066.76709"/>
      <inkml:brushProperty name="scaleFactor" value="0.5"/>
    </inkml:brush>
  </inkml:definitions>
  <inkml:trace contextRef="#ctx0" brushRef="#br0">0 0 24575,'0'0'0,"4"0"0,7 0 0,9 0 0,4 0 0,8 0 0,2 0 0,-1 0 0,-1 0 0,-2 0 0,-3 0 0,0 0 0,-2 0 0,0 0 0,4 0 0,1 0 0,-1 0 0,-1 0 0,0 0 0,-2 0 0,0 0 0,-1 0 0,0 0 0,-1 0 0,1 0 0,-1 0 0,1 0 0,-1 0 0,-4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21:46:52.526"/>
    </inkml:context>
    <inkml:brush xml:id="br0">
      <inkml:brushProperty name="width" value="0.1" units="cm"/>
      <inkml:brushProperty name="height" value="0.1" units="cm"/>
      <inkml:brushProperty name="color" value="#BB5B18"/>
      <inkml:brushProperty name="inkEffects" value="bronze"/>
      <inkml:brushProperty name="anchorX" value="-638.11676"/>
      <inkml:brushProperty name="anchorY" value="-4336.76709"/>
      <inkml:brushProperty name="scaleFactor" value="0.5"/>
    </inkml:brush>
  </inkml:definitions>
  <inkml:trace contextRef="#ctx0" brushRef="#br0">1 0 24575,'0'0'0,"4"0"0,1 5 0,0 5 0,0 5 0,2-1 0,1 3 0,-2 3 0,3 1 0,-1 1 0,4-3 0,3-4 0,-2-1 0,3 2 0,-2 2 0,1-3 0,-3 2 0,2-3 0,2 1 0,-2 1 0,2-2 0,1 2 0,3-3 0,2-4 0,-9 3 0,-9-3 0,-9 3 0,-9-3 0,-5-1 0,1 3 0,2 2 0,0-1 0,-1-2 0,-2 2 0,-2-2 0,3 2 0,-1-1 0,5-3 0,3-3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35.907"/>
    </inkml:context>
    <inkml:brush xml:id="br0">
      <inkml:brushProperty name="width" value="0.1" units="cm"/>
      <inkml:brushProperty name="height" value="0.1" units="cm"/>
      <inkml:brushProperty name="color" value="#BB5B18"/>
      <inkml:brushProperty name="inkEffects" value="bronze"/>
      <inkml:brushProperty name="anchorX" value="0"/>
      <inkml:brushProperty name="anchorY" value="0"/>
      <inkml:brushProperty name="scaleFactor" value="0.5"/>
    </inkml:brush>
  </inkml:definitions>
  <inkml:trace contextRef="#ctx0" brushRef="#br0">167 0 24575,'0'0'0,"0"4"0,-9 2 0,-2 4 0,2 4 0,0 9 0,3 3 0,3 3 0,1-1 0,1 0 0,1 0 0,0-2 0,0 0 0,1-1 0,-1 0 0,0 5 0,-9 4 0,-1 1 0,0 3 0,-4-6 0,3-2 0,-3-9 0,-2-5 0,2-3 0,2 2 0,4 1 0,8-2 0,3 2 0,1 2 0,0 2 0,5-3 0,-2 1 0,5-4 0,-2 1 0,-1 2 0,-3 2 0,3 2 0,-2 2 0,4-5 0,-2 2 0,-1 0 0,-2 1 0,-2 1 0,-2 1 0,-2 1 0,1 0 0,-2 1 0,6-5 0,-1 0 0,6 0 0,4 0 0,3-3 0,-1 1 0,-2 0 0,0 2 0,-3 2 0,2-4 0,-12-19 0,-3-5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39.003"/>
    </inkml:context>
    <inkml:brush xml:id="br0">
      <inkml:brushProperty name="width" value="0.1" units="cm"/>
      <inkml:brushProperty name="height" value="0.1" units="cm"/>
      <inkml:brushProperty name="color" value="#BB5B18"/>
      <inkml:brushProperty name="inkEffects" value="bronze"/>
      <inkml:brushProperty name="anchorX" value="-1340.04419"/>
      <inkml:brushProperty name="anchorY" value="-2442.92432"/>
      <inkml:brushProperty name="scaleFactor" value="0.5"/>
    </inkml:brush>
  </inkml:definitions>
  <inkml:trace contextRef="#ctx0" brushRef="#br0">0 124 24575,'0'0'0,"0"4"0,5 7 0,5 9 0,0 4 0,9 13 0,-1 2 0,2-1 0,-4 3 0,6-3 0,-3-3 0,-4 1 0,1-7 0,-4-2 0,1-3 0,3 5 0,2-1 0,-3 5 0,3-5 0,-5 3 0,-2 0 0,-4-2 0,-3-1 0,2-6 0,0-1 0,4-6 0,3-14 0,5-15 0,2-8 0,3-10 0,-3-2 0,-5-6 0,0 6 0,-4 4 0,2 7 0,-2 2 0,-4 1 0,4 5 0,-3 0 0,-2-2 0,-1-2 0,2 3 0,0-1 0,-1-2 0,-2-1 0,-1-2 0,-2-1 0,5 4 0,-1 0 0,5 4 0,-1-1 0,-1-1 0,-3-2 0,-1-2 0,3 4 0,0-2 0,3 5 0,-1-2 0,-1-1 0,-3-2 0,4 3 0,3-1 0,-1-2 0,-1-1 0,1 3 0,-1-1 0,-2-1 0,-3 4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49.948"/>
    </inkml:context>
    <inkml:brush xml:id="br0">
      <inkml:brushProperty name="width" value="0.1" units="cm"/>
      <inkml:brushProperty name="height" value="0.1" units="cm"/>
      <inkml:brushProperty name="color" value="#FF4E00"/>
      <inkml:brushProperty name="inkEffects" value="rainbow"/>
      <inkml:brushProperty name="anchorX" value="-3321.51563"/>
      <inkml:brushProperty name="anchorY" value="-3589.67285"/>
      <inkml:brushProperty name="scaleFactor" value="0.5"/>
    </inkml:brush>
  </inkml:definitions>
  <inkml:trace contextRef="#ctx0" brushRef="#br0">101 1 24575,'0'0'0,"-4"0"0,-7 5 0,-3 5 0,-1 5 0,3 4 0,-2-2 0,3 2 0,3 1 0,2 2 0,3 0 0,1 2 0,2 0 0,0 1 0,0 0 0,6-5 0,-1 0 0,1-1 0,-2 2 0,-1 1 0,-1 1 0,-1 0 0,5-4 0,4-4 0,4-5 0,0 0 0,3-2 0,-3 3 0,2-2 0,2-2 0,1-2 0,3-2 0,1-1 0,1-1 0,0-1 0,-4-1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39.050"/>
    </inkml:context>
    <inkml:brush xml:id="br0">
      <inkml:brushProperty name="width" value="0.1" units="cm"/>
      <inkml:brushProperty name="height" value="0.1" units="cm"/>
      <inkml:brushProperty name="color" value="#0B868D"/>
      <inkml:brushProperty name="inkEffects" value="ocean"/>
      <inkml:brushProperty name="anchorX" value="2358.24121"/>
      <inkml:brushProperty name="anchorY" value="-2542.29004"/>
      <inkml:brushProperty name="scaleFactor" value="0.5"/>
    </inkml:brush>
  </inkml:definitions>
  <inkml:trace contextRef="#ctx0" brushRef="#br0">1 422 24575,'0'0'0,"4"-8"0,12-14 0,9-8 0,4-8 0,3-7 0,-1-3 0,-1 2 0,4 0 0,-2 0 0,-1 9 0,-7 5 0,-6 8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0:54.980"/>
    </inkml:context>
    <inkml:brush xml:id="br0">
      <inkml:brushProperty name="width" value="0.1" units="cm"/>
      <inkml:brushProperty name="height" value="0.1" units="cm"/>
      <inkml:brushProperty name="color" value="#FF4E00"/>
      <inkml:brushProperty name="inkEffects" value="rainbow"/>
      <inkml:brushProperty name="anchorX" value="-4759.61768"/>
      <inkml:brushProperty name="anchorY" value="-5354.24072"/>
      <inkml:brushProperty name="scaleFactor" value="0.5"/>
    </inkml:brush>
  </inkml:definitions>
  <inkml:trace contextRef="#ctx0" brushRef="#br0">0 301 24575,'0'0'0,"5"0"0,0 5 0,0 5 0,-1 10 0,-1 4 0,-1 3 0,4 7 0,0 4 0,-1 0 0,-1-3 0,4-2 0,-2-2 0,0-3 0,-1-2 0,-2-1 0,-2-1 0,0 0 0,4 0 0,0 1 0,0-1 0,-1 0 0,-1-14 0,-1-10 0,-1-16 0,-1-7 0,0-5 0,0-1 0,0-6 0,0 1 0,-1-4 0,1 2 0,0 3 0,0 1 0,0 4 0,0 1 0,0 1 0,0 1 0,5 6 0,0 0 0,0 0 0,-1-6 0,4-2 0,4 0 0,-1-1 0,-1 1 0,2 5 0,-2 2 0,3 4 0,-3 1 0,-2-2 0,3 3 0,3-1 0,-2-2 0,2 2 0,8-6 0,3 3 0,2 3 0,0 4 0,1 4 0,-2 4 0,1 1 0,-2 2 0,0 5 0,0 1 0,-5 5 0,-1 4 0,1-1 0,-5 2 0,2-2 0,-5 1 0,3-3 0,-4 3 0,-3 1 0,-2 3 0,-3 2 0,-1 1 0,-2 2 0,-5-4 0,-5-5 0,-6-5 0,-3-4 0,-4-3 0,-1-2 0,-2-1 0,1-1 0,-1 5 0,1 0 0,-1 0 0,1 0 0,0-2 0,1 0 0,-1-1 0,0 0 0,0-1 0,1 0 0,9 4 0,10 6 0,11 0 0,3 4 0,5-2 0,0 3 0,2 2 0,-2 3 0,2-3 0,-4 1 0,2 1 0,3 1 0,2-2 0,-3 0 0,1-4 0,2 1 0,2-3 0,-4 2 0,1-3 0,-4 2 0,1-2 0,-3 2 0,2-2 0,2 2 0,2-2 0,-2 3 0,2-3 0,-5 2 0,3-1 0,1 1 0,2-2 0,2-2 0,2-3 0,1-2 0,-5 2 0,1 0 0,-5-1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08.171"/>
    </inkml:context>
    <inkml:brush xml:id="br0">
      <inkml:brushProperty name="width" value="0.1" units="cm"/>
      <inkml:brushProperty name="height" value="0.1" units="cm"/>
      <inkml:brushProperty name="color" value="#DA0C07"/>
      <inkml:brushProperty name="inkEffects" value="lava"/>
      <inkml:brushProperty name="anchorX" value="-6848.14795"/>
      <inkml:brushProperty name="anchorY" value="-7085.50586"/>
      <inkml:brushProperty name="scaleFactor" value="0.5"/>
    </inkml:brush>
  </inkml:definitions>
  <inkml:trace contextRef="#ctx0" brushRef="#br0">1 159 24575,'0'0'0,"0"4"0,0 7 0,0 9 0,4 14 0,1 14 0,0 0 0,4 8 0,0 1 0,-2-5 0,-2-2 0,-2-6 0,-1-6 0,-1-6 0,0-3 0,-2-3 0,1-1 0,0-1 0,-1-1 0,1 1 0,0-1 0,0 1 0,5-4 0,0 4 0,0-9 0,-1-14 0,-1-20 0,-1-19 0,-1-15 0,-1-11 0,0-3 0,0 6 0,0 9 0,0 8 0,0 8 0,-1 6 0,1 4 0,0 2 0,0 1 0,0 0 0,0 0 0,0-1 0,5 1 0,0-2 0,5-4 0,0-1 0,-2 1 0,-2 0 0,3 6 0,-2 2 0,4 5 0,-1 0 0,2 4 0,-1-1 0,3 2 0,-3-2 0,3 3 0,2 7 0,-2 7 0,2 3 0,2 5 0,-3 5 0,2 3 0,1 2 0,2-2 0,-3 0 0,0-5 0,-3 2 0,-3 0 0,0-3 0,-1 2 0,1 1 0,4-2 0,-2 1 0,-3 2 0,-2 2 0,-3 6 0,-3 2 0,-1 1 0,-1 0 0,0-1 0,-1-1 0,1-1 0,-6-1 0,1 0 0,-5-5 0,0 0 0,2-1 0,-3-3 0,2 0 0,-3-3 0,-4 1 0,-2 2 0,-3-2 0,-2 1 0,4 3 0,-1-3 0,0-4 0,-1-3 0,-1-3 0,-1 2 0,-1-1 0,-1-1 0,6 3 0,-1 0 0,0-2 0,0-1 0,-2 3 0,18-1 0,31-11 0,19-12 0,1-1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0.140"/>
    </inkml:context>
    <inkml:brush xml:id="br0">
      <inkml:brushProperty name="width" value="0.1" units="cm"/>
      <inkml:brushProperty name="height" value="0.1" units="cm"/>
      <inkml:brushProperty name="color" value="#DA0C07"/>
      <inkml:brushProperty name="inkEffects" value="lava"/>
      <inkml:brushProperty name="anchorX" value="-8304.73828"/>
      <inkml:brushProperty name="anchorY" value="-8970.11328"/>
      <inkml:brushProperty name="scaleFactor" value="0.5"/>
    </inkml:brush>
  </inkml:definitions>
  <inkml:trace contextRef="#ctx0" brushRef="#br0">1 816 24575,'0'0'0,"0"-4"0,5-12 0,0-9 0,0-4 0,4-2 0,-1-10 0,-1-4 0,8 1 0,4-2 0,-2 0 0,7 4 0,-3 4 0,-4 0 0,-5 3 0,0 7 0,-3 4 0,-2 2 0,-3 0 0,3 5 0,0 0 0,3 3 0,-1-5 0,3-2 0,-1-2 0,2-2 0,-1 0 0,1 4 0,4 5 0,2 6 0,-3-1 0,2 3 0,1 2 0,1 3 0,2 1 0,2 1 0,0 10 0,1 7 0,-1 4 0,1 4 0,0 7 0,-5 5 0,0 0 0,-5 0 0,-5-3 0,2-8 0,-4-2 0,-1-2 0,2 0 0,-1 6 0,-2 0 0,-2 1 0,-1 0 0,-2-1 0,0 0 0,-1-1 0,0 4 0,-1 0 0,1 0 0,0-2 0,0 0 0,-1-2 0,1 0 0,0-1 0,0-1 0,-4-4 0,-11-10 0,-5-11 0,-9-9 0,-3-7 0,5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1.276"/>
    </inkml:context>
    <inkml:brush xml:id="br0">
      <inkml:brushProperty name="width" value="0.1" units="cm"/>
      <inkml:brushProperty name="height" value="0.1" units="cm"/>
      <inkml:brushProperty name="color" value="#DA0C07"/>
      <inkml:brushProperty name="inkEffects" value="lava"/>
      <inkml:brushProperty name="anchorX" value="-10137.81348"/>
      <inkml:brushProperty name="anchorY" value="-10178.33203"/>
      <inkml:brushProperty name="scaleFactor" value="0.5"/>
    </inkml:brush>
  </inkml:definitions>
  <inkml:trace contextRef="#ctx0" brushRef="#br0">1 91 24575,'0'0'0,"4"0"0,12 0 0,9 0 0,10 0 0,1-5 0,0-5 0,4-1 0,-4 2 0,-2 2 0,-2 2 0,-4 2 0,-1 2 0,-2 0 0,0 1 0,-1-9 0,-5-6 0,-5 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3.197"/>
    </inkml:context>
    <inkml:brush xml:id="br0">
      <inkml:brushProperty name="width" value="0.1" units="cm"/>
      <inkml:brushProperty name="height" value="0.1" units="cm"/>
      <inkml:brushProperty name="color" value="#DA0C07"/>
      <inkml:brushProperty name="inkEffects" value="lava"/>
      <inkml:brushProperty name="anchorX" value="-11864.16504"/>
      <inkml:brushProperty name="anchorY" value="-11358.30273"/>
      <inkml:brushProperty name="scaleFactor" value="0.5"/>
    </inkml:brush>
  </inkml:definitions>
  <inkml:trace contextRef="#ctx0" brushRef="#br0">0 95 24575,'0'0'0,"5"0"0,5 0 0,5 0 0,4 0 0,4 0 0,6 0 0,1 0 0,1 0 0,-2 0 0,0 0 0,-2 0 0,-1 0 0,0 0 0,-2 0 0,1 0 0,-1 0 0,1 0 0,-1 0 0,1-5 0,-1 0 0,1 0 0,-1 1 0,-4-4 0,0 1 0,-1 1 0,2 1 0,1 2 0,-5-3 0,2 0 0,0 0 0,2 2 0,-4-3 0,1 0 0,0 1 0,-2 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4.300"/>
    </inkml:context>
    <inkml:brush xml:id="br0">
      <inkml:brushProperty name="width" value="0.1" units="cm"/>
      <inkml:brushProperty name="height" value="0.1" units="cm"/>
      <inkml:brushProperty name="color" value="#DA0C07"/>
      <inkml:brushProperty name="inkEffects" value="lava"/>
      <inkml:brushProperty name="anchorX" value="-13899.59277"/>
      <inkml:brushProperty name="anchorY" value="-12533.69434"/>
      <inkml:brushProperty name="scaleFactor" value="0.5"/>
    </inkml:brush>
  </inkml:definitions>
  <inkml:trace contextRef="#ctx0" brushRef="#br0">0 0 24575,'0'0'0,"0"4"0,0 7 0,0 9 0,0 4 0,0 8 0,0 2 0,5 4 0,0-1 0,0 3 0,-1-3 0,-1 7 0,4-7 0,-1-4 0,-1-2 0,4-4 0,-1-2 0,-1 0 0,-2-1 0,-1-1 0,-3 1 0,0 0 0,-1 0 0,0 1 0,0-1 0,0 1 0,4-10 0,-3-17 0,-1 2 0,0 0 0,0 0 0,1 1 0,-1-1 0,0 0 0,1 0 0,-1 0 0,0 0 0,0 0 0,1 0 0,-1 0 0,0 0 0,1 0 0,-1 0 0,0 0 0,0 0 0,1-1 0,-1 1 0,0 0 0,1 0 0,-1 0 0,0 0 0,0 0 0,1 0 0,-1-1 0,0 1 0,0 0 0,0 0 0,1 0 0,-1-1 0,0 1 0,0 0 0,0 0 0,1-1 0,-1 1 0,10-16 0,-1-3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6.763"/>
    </inkml:context>
    <inkml:brush xml:id="br0">
      <inkml:brushProperty name="width" value="0.1" units="cm"/>
      <inkml:brushProperty name="height" value="0.1" units="cm"/>
      <inkml:brushProperty name="color" value="#DA0C07"/>
      <inkml:brushProperty name="inkEffects" value="lava"/>
      <inkml:brushProperty name="anchorX" value="-15277.42676"/>
      <inkml:brushProperty name="anchorY" value="-14470.55078"/>
      <inkml:brushProperty name="scaleFactor" value="0.5"/>
    </inkml:brush>
  </inkml:definitions>
  <inkml:trace contextRef="#ctx0" brushRef="#br0">1 883 24575,'0'0'0,"0"-4"0,0-7 0,0-4 0,0-5 0,0-2 0,0-7 0,0-1 0,0-5 0,0 0 0,0 1 0,0 3 0,0-3 0,0-4 0,0 2 0,5-3 0,0 3 0,0 1 0,-1 4 0,0 2 0,-2 2 0,3 7 0,1 0 0,-1 1 0,4 4 0,-2-1 0,5-1 0,-2-2 0,-1-2 0,1 3 0,4 4 0,-1 0 0,2 3 0,2-2 0,3 3 0,-4-2 0,3-4 0,0-2 0,2 2 0,1 3 0,1 4 0,1 8 0,5 13 0,1 8 0,0 4 0,4 3 0,-6 1 0,-1 0 0,-2-1 0,-1-5 0,0-2 0,-1 0 0,-4 6 0,0-4 0,-5 0 0,6-4 0,-3 0 0,-3 0 0,-5 2 0,2-4 0,-2 7 0,-3 0 0,4 3 0,-3-1 0,-1 1 0,-1 0 0,-3 0 0,0-1 0,-1 0 0,-1 0 0,-1 0 0,1-1 0,0 1 0,0-1 0,-1 1 0,1 0 0,-14-6 0,-7-9 0,-9-10 0,-7-15 0,4-2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18.140"/>
    </inkml:context>
    <inkml:brush xml:id="br0">
      <inkml:brushProperty name="width" value="0.1" units="cm"/>
      <inkml:brushProperty name="height" value="0.1" units="cm"/>
      <inkml:brushProperty name="color" value="#DA0C07"/>
      <inkml:brushProperty name="inkEffects" value="lava"/>
      <inkml:brushProperty name="anchorX" value="-17176.16211"/>
      <inkml:brushProperty name="anchorY" value="-15640.79785"/>
      <inkml:brushProperty name="scaleFactor" value="0.5"/>
    </inkml:brush>
  </inkml:definitions>
  <inkml:trace contextRef="#ctx0" brushRef="#br0">1 84 24575,'0'0'0,"8"0"0,9 0 0,3-5 0,4 0 0,1 0 0,6-4 0,0 1 0,0 2 0,-1 0 0,-1 3 0,-3 1 0,0 1 0,-1-4 0,0 0 0,0 0 0,-1 1 0,1 1 0,-1 2 0,1 0 0,-1 0 0,1 1 0,-1-4 0,-4-1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0.740"/>
    </inkml:context>
    <inkml:brush xml:id="br0">
      <inkml:brushProperty name="width" value="0.1" units="cm"/>
      <inkml:brushProperty name="height" value="0.1" units="cm"/>
      <inkml:brushProperty name="color" value="#DA0C07"/>
      <inkml:brushProperty name="inkEffects" value="lava"/>
      <inkml:brushProperty name="anchorX" value="-19010.04102"/>
      <inkml:brushProperty name="anchorY" value="-16826.74219"/>
      <inkml:brushProperty name="scaleFactor" value="0.5"/>
    </inkml:brush>
  </inkml:definitions>
  <inkml:trace contextRef="#ctx0" brushRef="#br0">766 1 24575,'0'0'0,"-4"4"0,-12 11 0,-4 0 0,-14 5 0,-7 6 0,-7-3 0,-7 1 0,-2 5 0,5-5 0,1 0 0,7-1 0,5 0 0,11 1 0,4-5 0,3-5 0,1 5 0,-6-3 0,4 1 0,0-3 0,-1-4 0,6 2 0,-2-2 0,0 2 0,4 2 0,-1-1 0,-2-2 0,4-4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2.003"/>
    </inkml:context>
    <inkml:brush xml:id="br0">
      <inkml:brushProperty name="width" value="0.1" units="cm"/>
      <inkml:brushProperty name="height" value="0.1" units="cm"/>
      <inkml:brushProperty name="color" value="#DA0C07"/>
      <inkml:brushProperty name="inkEffects" value="lava"/>
      <inkml:brushProperty name="anchorX" value="-16975.00195"/>
      <inkml:brushProperty name="anchorY" value="-16019.66211"/>
      <inkml:brushProperty name="scaleFactor" value="0.5"/>
    </inkml:brush>
  </inkml:definitions>
  <inkml:trace contextRef="#ctx0" brushRef="#br0">1 0 24575,'0'0'0,"0"4"0,0 7 0,0 14 0,0 14 0,5 9 0,5 9 0,5 3 0,-1 0 0,-2-2 0,-3 2 0,-3-6 0,2-8 0,-1-6 0,-1-7 0,-2-4 0,3-8 0,-1-2 0,0-1 0,-2 1 0,-1 2 0,3-4 0,0 0 0,-1 2 0,0 2 0,-5-25 0,0 4 0,0 0 0,0 0 0,0 0 0,0 0 0,0 0 0,0 0 0,0 0 0,0 0 0,0 0 0,0 0 0,0 0 0,0 0 0,1 0 0,-1 0 0,0 0 0,0 0 0,0 0 0,0 0 0,0 0 0,0 0 0,0 0 0,0 0 0,0 0 0,0 0 0,0 0 0,0 0 0,1 0 0,-1 0 0,0 0 0,0 0 0,0 0 0,0 0 0,0 0 0,0 0 0,0 0 0,0 0 0,0 0 0,0 0 0,0 0 0,0 0 0,0 0 0,0 0 0,0 1 0,0-1 0,0 0 0,2-18 0,-1-3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40.346"/>
    </inkml:context>
    <inkml:brush xml:id="br0">
      <inkml:brushProperty name="width" value="0.1" units="cm"/>
      <inkml:brushProperty name="height" value="0.1" units="cm"/>
      <inkml:brushProperty name="color" value="#0B868D"/>
      <inkml:brushProperty name="inkEffects" value="ocean"/>
      <inkml:brushProperty name="anchorX" value="782.11633"/>
      <inkml:brushProperty name="anchorY" value="-3390.53198"/>
      <inkml:brushProperty name="scaleFactor" value="0.5"/>
    </inkml:brush>
  </inkml:definitions>
  <inkml:trace contextRef="#ctx0" brushRef="#br0">0 245 24575,'0'0'0,"5"0"0,10-10 0,6 0 0,-2-5 0,2-4 0,1-2 0,1 3 0,1-1 0,0-1 0,-4-1 0,0 3 0,-1 5 0,-3-1 0,1 4 0,-4-3 0,1 3 0,2 2 0,-2 3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3.668"/>
    </inkml:context>
    <inkml:brush xml:id="br0">
      <inkml:brushProperty name="width" value="0.1" units="cm"/>
      <inkml:brushProperty name="height" value="0.1" units="cm"/>
      <inkml:brushProperty name="color" value="#DA0C07"/>
      <inkml:brushProperty name="inkEffects" value="lava"/>
      <inkml:brushProperty name="anchorX" value="-18394.08594"/>
      <inkml:brushProperty name="anchorY" value="-18043.28711"/>
      <inkml:brushProperty name="scaleFactor" value="0.5"/>
    </inkml:brush>
  </inkml:definitions>
  <inkml:trace contextRef="#ctx0" brushRef="#br0">0 1 24575,'0'0'0,"0"4"0,5 7 0,5 9 0,10 14 0,5-2 0,2 6 0,-3 4 0,4-3 0,-6-2 0,-4-4 0,-6-2 0,0-9 0,2-1 0,2 3 0,3-3 0,-3 4 0,2-3 0,1 0 0,-3 0 0,1-5 0,1-4 0,2-4 0,2-5 0,-4 4 0,-4-3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4.987"/>
    </inkml:context>
    <inkml:brush xml:id="br0">
      <inkml:brushProperty name="width" value="0.1" units="cm"/>
      <inkml:brushProperty name="height" value="0.1" units="cm"/>
      <inkml:brushProperty name="color" value="#DA0C07"/>
      <inkml:brushProperty name="inkEffects" value="lava"/>
      <inkml:brushProperty name="anchorX" value="-20093.7168"/>
      <inkml:brushProperty name="anchorY" value="-19870.00586"/>
      <inkml:brushProperty name="scaleFactor" value="0.5"/>
    </inkml:brush>
  </inkml:definitions>
  <inkml:trace contextRef="#ctx0" brushRef="#br0">438 0 24575,'0'0'0,"0"4"0,0 7 0,0 4 0,0 9 0,0 8 0,0 3 0,0-1 0,-5 4 0,-5-3 0,0 4 0,1 2 0,-8-3 0,2-2 0,2-3 0,3 1 0,-2-6 0,-1 2 0,-4-1 0,2-1 0,3 4 0,3 0 0,-1-2 0,-3 4 0,-8-1 0,-3 3 0,-8 4 0,0-2 0,-1 3 0,2-4 0,7-2 0,1-8 0,7-4 0,4-6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7.428"/>
    </inkml:context>
    <inkml:brush xml:id="br0">
      <inkml:brushProperty name="width" value="0.1" units="cm"/>
      <inkml:brushProperty name="height" value="0.1" units="cm"/>
      <inkml:brushProperty name="color" value="#DA0C07"/>
      <inkml:brushProperty name="inkEffects" value="lava"/>
      <inkml:brushProperty name="anchorX" value="-18385.76953"/>
      <inkml:brushProperty name="anchorY" value="-19618.94922"/>
      <inkml:brushProperty name="scaleFactor" value="0.5"/>
    </inkml:brush>
  </inkml:definitions>
  <inkml:trace contextRef="#ctx0" brushRef="#br0">78 150 24575,'0'0'0,"0"4"0,0 16 0,0 5 0,0 14 0,5 7 0,0 9 0,0 12 0,-1 11 0,-1 9 0,-1 6 0,-1 10 0,-1 2 0,0-5 0,0-10 0,0-11 0,0-16 0,-1-14 0,1-26 0,0-17 0,-10-35 0,0-11 0,0-11 0,-3-4 0,2-1 0,-3 5 0,3 7 0,2 6 0,2 6 0,4 4 0,1 2 0,1 2 0,1 1 0,0-5 0,1-11 0,-1-5 0,1-9 0,4-8 0,5 0 0,1 0 0,-2 7 0,3 3 0,3 8 0,-2 6 0,-2 5 0,1 4 0,-2 2 0,7 2 0,4 0 0,7 1 0,2 4 0,-4 0 0,-1 5 0,-2 4 0,1 3 0,-6-1 0,1 2 0,0 1 0,0 1 0,3 2 0,5 1 0,2 5 0,0 11 0,0 5 0,4 15 0,-1 1 0,-6 2 0,-2-3 0,-6-2 0,-1-3 0,-4-2 0,-4-2 0,-4-1 0,-2-1 0,-2 1 0,-1-1 0,0 0 0,-1 0 0,-5 6 0,-9-1 0,-6 6 0,-8-2 0,-8-5 0,0-2 0,1-2 0,2-6 0,3-5 0,2-5 0,-2-4 0,-5-2 0,2-2 0,0-1 0,3 0 0,33 0 0,-2 0 0,-1 1 0,0 0 0,1 0 0,-1 0 0,1 0 0,-1-1 0,1 1 0,-1 0 0,1 0 0,-1-1 0,1 1 0,-1 0 0,1-1 0,-1 1 0,1-1 0,-1 1 0,1-1 0,0 1 0,-1-1 0,1 1 0,0-1 0,-1 1 0,1-2 0,12-19 0,8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28.708"/>
    </inkml:context>
    <inkml:brush xml:id="br0">
      <inkml:brushProperty name="width" value="0.1" units="cm"/>
      <inkml:brushProperty name="height" value="0.1" units="cm"/>
      <inkml:brushProperty name="color" value="#DA0C07"/>
      <inkml:brushProperty name="inkEffects" value="lava"/>
      <inkml:brushProperty name="anchorX" value="-19856.05664"/>
      <inkml:brushProperty name="anchorY" value="-21381.67578"/>
      <inkml:brushProperty name="scaleFactor" value="0.5"/>
    </inkml:brush>
  </inkml:definitions>
  <inkml:trace contextRef="#ctx0" brushRef="#br0">35 1 24575,'0'0'0,"0"4"0,0 7 0,0 4 0,0 9 0,0 8 0,0 2 0,0 1 0,0 2 0,0-1 0,0-2 0,0-4 0,0 4 0,0-2 0,0 3 0,0-1 0,0 3 0,0 9 0,0 7 0,0 3 0,0 6 0,-5 4 0,-1-2 0,1-2 0,1-8 0,-4-14 0,1-12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30.076"/>
    </inkml:context>
    <inkml:brush xml:id="br0">
      <inkml:brushProperty name="width" value="0.1" units="cm"/>
      <inkml:brushProperty name="height" value="0.1" units="cm"/>
      <inkml:brushProperty name="color" value="#DA0C07"/>
      <inkml:brushProperty name="inkEffects" value="lava"/>
      <inkml:brushProperty name="anchorX" value="-18551.60547"/>
      <inkml:brushProperty name="anchorY" value="-21106.35742"/>
      <inkml:brushProperty name="scaleFactor" value="0.5"/>
    </inkml:brush>
  </inkml:definitions>
  <inkml:trace contextRef="#ctx0" brushRef="#br0">0 258 24575,'0'0'0,"0"-4"0,10-12 0,5-4 0,10-4 0,-1-2 0,6-7 0,0 1 0,0 0 0,-5 2 0,-3 6 0,-5 7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30.972"/>
    </inkml:context>
    <inkml:brush xml:id="br0">
      <inkml:brushProperty name="width" value="0.1" units="cm"/>
      <inkml:brushProperty name="height" value="0.1" units="cm"/>
      <inkml:brushProperty name="color" value="#DA0C07"/>
      <inkml:brushProperty name="inkEffects" value="lava"/>
      <inkml:brushProperty name="anchorX" value="-20049.4082"/>
      <inkml:brushProperty name="anchorY" value="-22118.74414"/>
      <inkml:brushProperty name="scaleFactor" value="0.5"/>
    </inkml:brush>
  </inkml:definitions>
  <inkml:trace contextRef="#ctx0" brushRef="#br0">1 456 24575,'0'0'0,"4"-8"0,11-14 0,10-18 0,14-8 0,8-7 0,9-7 0,3 1 0,-5 6 0,-12 7 0,-7 13 0,-11 17 0,-9 14 0,-7 8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41:31.996"/>
    </inkml:context>
    <inkml:brush xml:id="br0">
      <inkml:brushProperty name="width" value="0.1" units="cm"/>
      <inkml:brushProperty name="height" value="0.1" units="cm"/>
      <inkml:brushProperty name="color" value="#DA0C07"/>
      <inkml:brushProperty name="inkEffects" value="lava"/>
      <inkml:brushProperty name="anchorX" value="-21742.95703"/>
      <inkml:brushProperty name="anchorY" value="-22936.51953"/>
      <inkml:brushProperty name="scaleFactor" value="0.5"/>
    </inkml:brush>
  </inkml:definitions>
  <inkml:trace contextRef="#ctx0" brushRef="#br0">0 694 24575,'0'0'0,"5"0"0,10-9 0,10-11 0,15-11 0,16-12 0,10-6 0,18-14 0,-2-2 0,6-4 0,-6 2 0,-12-1 0,-14 9 0,-6 8 0,-15 10 0,-6 7 0,-11 9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3.407"/>
    </inkml:context>
    <inkml:brush xml:id="br0">
      <inkml:brushProperty name="width" value="0.1" units="cm"/>
      <inkml:brushProperty name="height" value="0.1" units="cm"/>
      <inkml:brushProperty name="color" value="#FFC114"/>
    </inkml:brush>
  </inkml:definitions>
  <inkml:trace contextRef="#ctx0" brushRef="#br0">1 436 24575,'-1'-18'0,"1"0"0,1 0 0,0 0 0,2 0 0,0 0 0,1 0 0,0 1 0,13-31 0,44-81 0,-58 123 0,0 0 0,1 0 0,-1 0 0,1 0 0,0 1 0,1 0 0,8-9 0,-8 9 0,0 1 0,-1-1 0,0 0 0,0-1 0,0 1 0,-1-1 0,5-9 0,-8 15 0,0-1 0,0 1 0,0-1 0,0 1 0,0-1 0,0 1 0,1 0 0,-1-1 0,0 1 0,0-1 0,0 1 0,1-1 0,-1 1 0,0 0 0,0-1 0,1 1 0,-1 0 0,0-1 0,1 1 0,-1 0 0,0-1 0,1 1 0,-1 0 0,1 0 0,-1-1 0,0 1 0,1 0 0,-1 0 0,1 0 0,-1-1 0,1 1 0,8 13 0,3 40 0,-8-39 0,26 65 0,-23-66 0,-1 1 0,0 0 0,-1 0 0,-1 0 0,0 1 0,-1 0 0,1 16 0,-2-14-321,0 0 0,8 27-1,-9-39-79,4 12-6425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24.419"/>
    </inkml:context>
    <inkml:brush xml:id="br0">
      <inkml:brushProperty name="width" value="0.1" units="cm"/>
      <inkml:brushProperty name="height" value="0.1" units="cm"/>
      <inkml:brushProperty name="color" value="#FFC114"/>
    </inkml:brush>
  </inkml:definitions>
  <inkml:trace contextRef="#ctx0" brushRef="#br0">1 617 24575,'5'-8'0,"0"0"0,-1 0 0,1-1 0,-2 0 0,1 0 0,-1 0 0,0 0 0,-1 0 0,0-1 0,0-10 0,5-11 0,46-127 0,-46 128 0,-1 8 0,-2 0 0,0 0 0,1-30 0,-4 38 0,1 0 0,0 1 0,1-1 0,1 0 0,0 1 0,10-20 0,0-5 0,-14 37 0,0 1 0,0-1 0,0 0 0,1 0 0,-1 0 0,0 0 0,1 0 0,-1 1 0,1-1 0,-1 0 0,1 0 0,-1 0 0,1 1 0,-1-1 0,1 0 0,0 1 0,-1-1 0,1 1 0,0-1 0,-1 1 0,1-1 0,0 1 0,0-1 0,0 1 0,0 0 0,-1-1 0,1 1 0,0 0 0,1-1 0,0 2 0,0-1 0,-1 1 0,1 0 0,-1 0 0,1-1 0,-1 1 0,1 0 0,-1 0 0,0 0 0,1 0 0,-1 1 0,0-1 0,0 0 0,2 3 0,35 61 0,-33-56 0,9 18 0,-8-13 0,0 0 0,1-1 0,1 0 0,0 0 0,1-1 0,1 0 0,-1 0 0,2-1 0,19 16 0,-24-23-54,0 1-1,0-1 0,0 1 1,-1 0-1,0 1 1,0-1-1,0 1 0,-1 0 1,0 0-1,0 0 1,-1 1-1,1-1 0,-1 1 1,-1 0-1,1 0 0,-1 0 1,0 0-1,-1 1 1,0-1-1,0 0 0,0 1 1,-1-1-1,0 0 1,-3 14-1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37.519"/>
    </inkml:context>
    <inkml:brush xml:id="br0">
      <inkml:brushProperty name="width" value="0.1" units="cm"/>
      <inkml:brushProperty name="height" value="0.1" units="cm"/>
      <inkml:brushProperty name="color" value="#FFC114"/>
    </inkml:brush>
  </inkml:definitions>
  <inkml:trace contextRef="#ctx0" brushRef="#br0">379 1 24575,'-92'-1'0,"-100"3"0,188-2 0,0 0 0,0 1 0,0-1 0,0 1 0,1 0 0,-1 0 0,0 0 0,1 1 0,-1-1 0,1 1 0,-1 0 0,1 0 0,0 0 0,0 0 0,0 1 0,0-1 0,0 1 0,0 0 0,1 0 0,-1 0 0,1 0 0,0 0 0,0 0 0,0 1 0,0-1 0,1 1 0,-1-1 0,1 1 0,0 0 0,-1 6 0,-1 10 0,1 1 0,1-1 0,1 1 0,4 37 0,0-2 0,-3-39 0,0 0 0,1 0 0,1 0 0,1 0 0,0 0 0,1-1 0,1 1 0,1-1 0,0-1 0,1 1 0,11 16 0,-15-26 0,0 0 0,1 0 0,-1 0 0,1-1 0,0 0 0,1 0 0,-1 0 0,1-1 0,0 1 0,0-1 0,1-1 0,-1 1 0,1-1 0,-1 0 0,1-1 0,0 0 0,0 0 0,0 0 0,0-1 0,1 0 0,-1 0 0,0-1 0,0 0 0,1 0 0,-1-1 0,0 0 0,0 0 0,12-4 0,10-3 0,-10 4 0,-1-1 0,0-1 0,0-1 0,19-10 0,-34 15 0,0 1 0,0-1 0,-1 1 0,1-1 0,0 0 0,-1 0 0,1 0 0,-1 0 0,0-1 0,0 1 0,0-1 0,0 1 0,0-1 0,-1 0 0,1 1 0,-1-1 0,0 0 0,1 0 0,-1 0 0,-1 0 0,1 0 0,0-1 0,-1 1 0,1 0 0,-1 0 0,0 0 0,0 0 0,-1-1 0,1 1 0,0 0 0,-2-4 0,0 2 0,-1 0 0,0 0 0,1 0 0,-2 1 0,1 0 0,0-1 0,-1 1 0,0 0 0,0 0 0,0 1 0,0-1 0,-6-2 0,5 2 0,0 1 0,1 0 0,0-1 0,-1 0 0,1 0 0,1-1 0,-1 1 0,0-1 0,1 1 0,0-1 0,-3-7 0,6 11 0,0 1 0,0-1 0,0 1 0,0-1 0,0 1 0,0-1 0,0 0 0,0 1 0,0-1 0,0 1 0,0-1 0,1 1 0,-1-1 0,0 1 0,0-1 0,0 1 0,1-1 0,-1 1 0,0-1 0,1 1 0,-1-1 0,1 1 0,-1-1 0,0 1 0,1 0 0,-1-1 0,1 1 0,-1 0 0,1-1 0,-1 1 0,1 0 0,-1 0 0,1-1 0,-1 1 0,1 0 0,0 0 0,-1 0 0,1 0 0,-1 0 0,1 0 0,-1 0 0,1 0 0,0 0 0,-1 0 0,1 0 0,0 0 0,29 3 0,27 16-1,-49-15-113,0-1 0,-1 0 1,1 0-1,0-1 0,1 0 1,-1 0-1,0-1 1,1 0-1,-1 0 0,0-1 1,16-2-1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42.378"/>
    </inkml:context>
    <inkml:brush xml:id="br0">
      <inkml:brushProperty name="width" value="0.1" units="cm"/>
      <inkml:brushProperty name="height" value="0.1" units="cm"/>
      <inkml:brushProperty name="color" value="#0B868D"/>
      <inkml:brushProperty name="inkEffects" value="ocean"/>
      <inkml:brushProperty name="anchorX" value="-810.37207"/>
      <inkml:brushProperty name="anchorY" value="-4416.78223"/>
      <inkml:brushProperty name="scaleFactor" value="0.5"/>
    </inkml:brush>
  </inkml:definitions>
  <inkml:trace contextRef="#ctx0" brushRef="#br0">1 304 24575,'0'0'0,"0"-5"0,0-10 0,4-5 0,11-4 0,0-2 0,5 3 0,1 1 0,-3-4 0,1 3 0,1 6 0,-4 0 0,1 4 0,1 4 0,2 3 0,-4-2 0,2 2 0,1 1 0,1 1 0,2 2 0,11 1 0,1 0 0,1-4 0,-2 0 0,-2 1 0,-7-5 0,-7 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41.608"/>
    </inkml:context>
    <inkml:brush xml:id="br0">
      <inkml:brushProperty name="width" value="0.1" units="cm"/>
      <inkml:brushProperty name="height" value="0.1" units="cm"/>
      <inkml:brushProperty name="color" value="#FFC114"/>
    </inkml:brush>
  </inkml:definitions>
  <inkml:trace contextRef="#ctx0" brushRef="#br0">1 28 24575,'1'0'0,"0"1"0,0-1 0,-1 0 0,1 1 0,0-1 0,0 1 0,0-1 0,0 1 0,-1-1 0,1 1 0,0-1 0,0 1 0,-1 0 0,1 0 0,0-1 0,-1 1 0,1 0 0,-1 0 0,1 0 0,-1-1 0,0 1 0,1 0 0,-1 0 0,0 0 0,1 1 0,7 31 0,-4-17 0,15 30 0,-14-37 0,-1-1 0,0 1 0,-1 1 0,0-1 0,0 0 0,-1 1 0,1 12 0,-3 217 0,-1-188 0,-1-168 0,5-134 0,-2 242 0,0-1 0,0 1 0,1-1 0,1 1 0,0 0 0,0 0 0,0 0 0,1 0 0,1 0 0,7-10 0,-10 16 0,1-1 0,-1 2 0,1-1 0,0 0 0,0 0 0,1 1 0,-1 0 0,0 0 0,1 0 0,-1 0 0,1 0 0,0 0 0,0 1 0,-1 0 0,1 0 0,0 0 0,0 0 0,0 1 0,0 0 0,0-1 0,0 1 0,0 1 0,0-1 0,0 1 0,0-1 0,7 3 0,-6-1 0,0-1 0,0 1 0,0 1 0,0-1 0,-1 1 0,1 0 0,-1 0 0,1 0 0,-1 1 0,0-1 0,0 1 0,-1 0 0,1 0 0,-1 0 0,0 1 0,0-1 0,3 6 0,2 8 0,0 0 0,0 0 0,5 24 0,-13-41 0,1 0 0,-1 0 0,0 0 0,0 0 0,1 1 0,-1-1 0,0 0 0,0 0 0,0 0 0,0 0 0,0 0 0,-1 0 0,1 0 0,0 0 0,0 0 0,-1 0 0,1 0 0,-1 0 0,1 0 0,-1 0 0,1 0 0,-1 0 0,1 0 0,-1 0 0,-1 1 0,0-1 0,0 1 0,0-1 0,0 0 0,0 0 0,-1 0 0,1 0 0,0 0 0,-1 0 0,1 0 0,-1-1 0,-2 1 0,-10 0 0,-1 0 0,1-1 0,-17-2 0,16 1 0,13 1 0,0 0 0,0 0 0,0 0 0,0 0 0,0 0 0,0 1 0,0 0 0,0-1 0,0 1 0,0 0 0,0 1 0,0-1 0,0 0 0,1 1 0,-1 0 0,-3 2 0,5-3 0,0 1 0,0-1 0,1 0 0,-1 1 0,0-1 0,1 1 0,-1-1 0,1 1 0,-1 0 0,1-1 0,0 1 0,0-1 0,0 1 0,0 0 0,0-1 0,0 1 0,0 0 0,0-1 0,1 1 0,-1-1 0,0 1 0,1 0 0,0-1 0,-1 1 0,1-1 0,0 0 0,0 1 0,0-1 0,0 1 0,0-1 0,0 0 0,1 2 0,17 22 0,0 1 0,2-2 0,36 33 0,-52-52 0,1 0 0,-1-1 0,1 0 0,0 0 0,0 0 0,0-1 0,0 1 0,1-2 0,-1 1 0,1-1 0,0 0 0,0 0 0,0 0 0,0-1 0,0-1 0,0 1 0,0-1 0,0 0 0,0 0 0,0-1 0,0 0 0,12-4 0,4-7-1365,-4-5-5461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43.114"/>
    </inkml:context>
    <inkml:brush xml:id="br0">
      <inkml:brushProperty name="width" value="0.1" units="cm"/>
      <inkml:brushProperty name="height" value="0.1" units="cm"/>
      <inkml:brushProperty name="color" value="#FFC114"/>
    </inkml:brush>
  </inkml:definitions>
  <inkml:trace contextRef="#ctx0" brushRef="#br0">1 0 24575,'-1'23'0,"2"0"0,1-1 0,1 1 0,0-1 0,2 0 0,1 0 0,0 0 0,2-1 0,1 0 0,0 0 0,19 29 0,-24-41 0,-1 0 0,0 0 0,0 0 0,-1 0 0,0 0 0,0 0 0,-1 1 0,0-1 0,-1 11 0,0-16 0,-1-63-1365,1 20-5461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48.359"/>
    </inkml:context>
    <inkml:brush xml:id="br0">
      <inkml:brushProperty name="width" value="0.1" units="cm"/>
      <inkml:brushProperty name="height" value="0.1" units="cm"/>
      <inkml:brushProperty name="color" value="#FFC114"/>
    </inkml:brush>
  </inkml:definitions>
  <inkml:trace contextRef="#ctx0" brushRef="#br0">1 103 24575,'1'25'0,"2"0"0,1 0 0,13 45 0,-10-43 0,0 1 0,3 46 0,-9-58 0,1 0 0,0-1 0,1 1 0,0-1 0,2 0 0,-1 0 0,2 0 0,0 0 0,11 17 0,-17-32 0,0 1 0,0-1 0,0 0 0,0 1 0,0-1 0,0 0 0,1 1 0,-1-1 0,0 0 0,0 1 0,1-1 0,-1 0 0,0 0 0,0 1 0,1-1 0,-1 0 0,0 0 0,1 0 0,-1 1 0,0-1 0,1 0 0,-1 0 0,0 0 0,1 0 0,-1 0 0,0 0 0,1 1 0,-1-1 0,1 0 0,-1 0 0,0 0 0,1 0 0,-1 0 0,0-1 0,1 1 0,-1 0 0,1 0 0,-1 0 0,0 0 0,1 0 0,-1 0 0,0-1 0,1 1 0,-1 0 0,1-1 0,7-21 0,-4-28 0,-7-115 0,5-96 0,-2 259 0,0-1 0,1 1 0,-1 0 0,0 0 0,1-1 0,0 1 0,-1 0 0,1 0 0,0 0 0,0 0 0,0 0 0,0 0 0,0 0 0,1 0 0,-1 0 0,1 0 0,-1 1 0,1-1 0,-1 1 0,1-1 0,0 1 0,0 0 0,0-1 0,0 1 0,0 0 0,0 0 0,0 0 0,0 1 0,0-1 0,1 0 0,-1 1 0,0 0 0,0-1 0,1 1 0,-1 0 0,0 0 0,0 0 0,1 0 0,-1 1 0,2 0 0,1-1 0,-1 1 0,0 0 0,0 1 0,0-1 0,0 1 0,0 0 0,0-1 0,0 2 0,-1-1 0,1 0 0,-1 1 0,0 0 0,1 0 0,-1 0 0,0 0 0,-1 0 0,1 0 0,-1 1 0,1-1 0,-1 1 0,2 4 0,9 57 0,-13-55 0,2 1 0,0-1 0,0 1 0,1-1 0,6 17 0,-1-12 0,0-1 0,-2 1 0,0 1 0,0-1 0,-2 1 0,0 0 0,0 0 0,1 32 0,-3-11 0,-1 48 0,-1-79 0,0 1 0,-1-1 0,0 0 0,0 0 0,-1 0 0,0 0 0,0 0 0,0 0 0,0-1 0,-4 7 0,2-9 0,1 0 0,0 0 0,-1 0 0,1 0 0,-1-1 0,0 1 0,0-1 0,0 0 0,0 0 0,-1 0 0,1-1 0,0 1 0,-1-1 0,1 0 0,-1-1 0,1 1 0,-7-1 0,8 1 0,0-1 0,0 0 0,-1 0 0,1 0 0,0 0 0,0 0 0,0-1 0,-1 0 0,1 1 0,0-1 0,0 0 0,0-1 0,0 1 0,1 0 0,-1-1 0,0 0 0,0 0 0,1 1 0,-1-2 0,1 1 0,0 0 0,0 0 0,0-1 0,0 1 0,-2-4 0,-2-9-227,0 0-1,1 0 1,1-1-1,1 0 1,-3-28-1,5 24-6598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7:48.704"/>
    </inkml:context>
    <inkml:brush xml:id="br0">
      <inkml:brushProperty name="width" value="0.1" units="cm"/>
      <inkml:brushProperty name="height" value="0.1" units="cm"/>
      <inkml:brushProperty name="color" value="#FFC114"/>
    </inkml:brush>
  </inkml:definitions>
  <inkml:trace contextRef="#ctx0" brushRef="#br0">0 287 24575,'2'-5'0,"0"1"0,0 0 0,0 1 0,0-1 0,0 0 0,1 1 0,0-1 0,0 1 0,5-5 0,-1 1 0,11-10 0,1 1 0,1 1 0,0 0 0,1 2 0,1 1 0,23-11 0,18-10 0,79-51-1365,-126 75-5461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7:50.492"/>
    </inkml:context>
    <inkml:brush xml:id="br0">
      <inkml:brushProperty name="width" value="0.1" units="cm"/>
      <inkml:brushProperty name="height" value="0.1" units="cm"/>
      <inkml:brushProperty name="color" value="#FFC114"/>
    </inkml:brush>
  </inkml:definitions>
  <inkml:trace contextRef="#ctx0" brushRef="#br0">0 1 24575,'5'1'0,"-1"0"0,0 0 0,1 0 0,-1 1 0,0-1 0,0 1 0,0 0 0,0 0 0,0 1 0,0-1 0,0 1 0,-1 0 0,1 0 0,2 4 0,45 50 0,-48-53 0,103 121 0,-100-119 0,1 0 0,0 0 0,1-1 0,-1 0 0,15 7 0,26 19 0,-20-13-1365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7:52.588"/>
    </inkml:context>
    <inkml:brush xml:id="br0">
      <inkml:brushProperty name="width" value="0.1" units="cm"/>
      <inkml:brushProperty name="height" value="0.1" units="cm"/>
      <inkml:brushProperty name="color" value="#FFC114"/>
    </inkml:brush>
  </inkml:definitions>
  <inkml:trace contextRef="#ctx0" brushRef="#br0">1 0 24575,'0'23'0,"2"0"0,1 0 0,1 0 0,1-1 0,9 27 0,48 105 0,-35-93 0,5 7 0,4-3 0,74 105 0,-83-118-50,-23-43 79,0-1 0,1 1 1,0-1-1,11 15 0,-13-20-120,-1-1 0,1 1-1,1-1 1,-1 1 0,0-1-1,0 0 1,1 0 0,-1 0-1,1-1 1,0 1 0,0-1-1,-1 0 1,1 0 0,0 0-1,7 0 1,9 0-6735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55.246"/>
    </inkml:context>
    <inkml:brush xml:id="br0">
      <inkml:brushProperty name="width" value="0.1" units="cm"/>
      <inkml:brushProperty name="height" value="0.1" units="cm"/>
      <inkml:brushProperty name="color" value="#FFC114"/>
    </inkml:brush>
  </inkml:definitions>
  <inkml:trace contextRef="#ctx0" brushRef="#br0">1 0 24575,'4'2'0,"1"0"0,0 0 0,-1 0 0,1 0 0,-1 1 0,1-1 0,-1 1 0,0 0 0,0 1 0,-1-1 0,1 1 0,-1-1 0,1 1 0,2 5 0,6 4 0,7 8 0,2 0 0,0-2 0,0-1 0,2 0 0,27 15 0,-47-31 0,0-1 0,0 1 0,0 1 0,0-1 0,-1 0 0,1 1 0,-1 0 0,1-1 0,-1 1 0,0 0 0,0 0 0,0 0 0,-1 0 0,1 1 0,-1-1 0,0 0 0,0 1 0,0-1 0,0 1 0,0-1 0,-1 1 0,1 4 0,-1-6 0,0 1 0,-1-1 0,1 1 0,0-1 0,-1 1 0,1-1 0,-1 1 0,0-1 0,0 0 0,0 1 0,0-1 0,0 0 0,-1 0 0,1 0 0,-1 0 0,1 0 0,-1 0 0,0 0 0,0 0 0,0-1 0,0 1 0,0-1 0,0 1 0,0-1 0,0 0 0,-1 0 0,1 0 0,0 0 0,-1 0 0,1 0 0,-4 0 0,-7 1 0,0-1 0,0 0 0,-18-2 0,25 0 0,-1 1 0,0-1 0,0 1 0,0 1 0,0-1 0,0 1 0,1 0 0,-1 1 0,0-1 0,1 2 0,-1-1 0,1 0 0,0 1 0,0 0 0,-7 5 0,12-7-27,1 0 1,-1-1-1,0 1 0,1 0 0,-1-1 1,0 1-1,0-1 0,1 1 0,-1-1 1,0 1-1,0-1 0,0 0 0,0 1 0,0-1 1,1 0-1,-1 0 0,0 1 0,0-1 1,0 0-1,0 0 0,0 0 0,0 0 1,0 0-1,0 0 0,0-1 0,1 1 0,-1 0 1,0 0-1,0-1 0,0 1 0,0-1 1,0 1-1,1 0 0,-1-1 0,0 1 1,0-1-1,1 0 0,-1 1 0,0-1 0,1 0 1,-1 1-1,1-1 0,-1 0 0,1 0 1,-1 1-1,1-1 0,-1 0 0,1 0 0,0 0 1,-1-1-1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57.263"/>
    </inkml:context>
    <inkml:brush xml:id="br0">
      <inkml:brushProperty name="width" value="0.1" units="cm"/>
      <inkml:brushProperty name="height" value="0.1" units="cm"/>
      <inkml:brushProperty name="color" value="#FFC114"/>
    </inkml:brush>
  </inkml:definitions>
  <inkml:trace contextRef="#ctx0" brushRef="#br0">1 0 24575,'0'0'0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58.739"/>
    </inkml:context>
    <inkml:brush xml:id="br0">
      <inkml:brushProperty name="width" value="0.1" units="cm"/>
      <inkml:brushProperty name="height" value="0.1" units="cm"/>
      <inkml:brushProperty name="color" value="#FFC114"/>
    </inkml:brush>
  </inkml:definitions>
  <inkml:trace contextRef="#ctx0" brushRef="#br0">352 1 24575,'-21'1'0,"1"1"0,-32 7 0,30-5 0,0 0 0,-23 0 0,-6-5 0,36 0 0,0 0 0,0 1 0,0 1 0,0 0 0,-19 5 0,25 0-56,20 0 196,22-1-1589,-5-2-5377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0.214"/>
    </inkml:context>
    <inkml:brush xml:id="br0">
      <inkml:brushProperty name="width" value="0.1" units="cm"/>
      <inkml:brushProperty name="height" value="0.1" units="cm"/>
      <inkml:brushProperty name="color" value="#FFC114"/>
    </inkml:brush>
  </inkml:definitions>
  <inkml:trace contextRef="#ctx0" brushRef="#br0">0 0 24575,'1'15'0,"1"0"0,0-1 0,6 20 0,4 34 0,1 23 0,-8-64 0,-1 0 0,0 28 0,-5 69-1365,1-108-5461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45.729"/>
    </inkml:context>
    <inkml:brush xml:id="br0">
      <inkml:brushProperty name="width" value="0.1" units="cm"/>
      <inkml:brushProperty name="height" value="0.1" units="cm"/>
      <inkml:brushProperty name="color" value="#0B868D"/>
      <inkml:brushProperty name="inkEffects" value="ocean"/>
      <inkml:brushProperty name="anchorX" value="-2585.68042"/>
      <inkml:brushProperty name="anchorY" value="-5383.23242"/>
      <inkml:brushProperty name="scaleFactor" value="0.5"/>
    </inkml:brush>
  </inkml:definitions>
  <inkml:trace contextRef="#ctx0" brushRef="#br0">493 1 24575,'0'0'0,"-8"0"0,-9 0 0,-13 0 0,-8 0 0,-7 0 0,-5 0 0,4 0 0,4 0 0,5 0 0,4 0 0,10 5 0,2 0 0,6 5 0,0-1 0,4 4 0,4 3 0,-3-1 0,3 1 0,1 2 0,-3-2 0,1 1 0,2 1 0,1 2 0,2 2 0,6-4 0,11 1 0,6-5 0,5 2 0,1-4 0,2-3 0,-1-3 0,0-3 0,-1-1 0,0-2 0,-1 0 0,0-1 0,0 1 0,0-1 0,-6 5 0,1 6 0,-6 5 0,-4 4 0,-3 3 0,-4 3 0,4 0 0,-2 1 0,0-1 0,-2 6 0,-1-1 0,0 0 0,-2-1 0,0-1 0,0-2 0,0 0 0,0-1 0,-5 0 0,-1 0 0,1-1 0,1 0 0,1 1 0,-4-6 0,1 1 0,-4-6 0,0 7 0,-2 0 0,1 3 0,2 1 0,-7 5 0,1 1 0,-2-1 0,-2-5 0,3-2 0,-2-7 0,-1 1 0,-1-5 0,-2-3 0,-1-4 0,4 3 0,4-7 0,6-6 0,3-11 0,3-11 0,2 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1.879"/>
    </inkml:context>
    <inkml:brush xml:id="br0">
      <inkml:brushProperty name="width" value="0.1" units="cm"/>
      <inkml:brushProperty name="height" value="0.1" units="cm"/>
      <inkml:brushProperty name="color" value="#FFC114"/>
    </inkml:brush>
  </inkml:definitions>
  <inkml:trace contextRef="#ctx0" brushRef="#br0">210 0 24575,'1'11'0,"0"-1"0,1 1 0,0-1 0,4 11 0,6 38 0,-10 18 0,-3-47 0,2-1 0,2 1 0,7 39 0,-9-64 0,1 0 0,-1 0 0,-1 0 0,1 0 0,-1 0 0,0 0 0,0 0 0,-1 7 0,1-11 0,0 0 0,-1 0 0,1-1 0,0 1 0,-1 0 0,1 0 0,-1-1 0,1 1 0,0 0 0,-1-1 0,0 1 0,1 0 0,-1-1 0,1 1 0,-1-1 0,0 1 0,1-1 0,-1 1 0,0-1 0,1 0 0,-3 1 0,1 0 0,0-1 0,1 0 0,-1 0 0,0 0 0,0 0 0,0 0 0,0 0 0,0-1 0,0 1 0,0-1 0,0 1 0,0-1 0,-2-1 0,-53-31 0,51 28 0,-1 0 0,0 0 0,0 1 0,0 0 0,-1 0 0,1 1 0,-1 0 0,0 0 0,0 1 0,-13-2 0,-22-2-1365,27 1-5461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3.551"/>
    </inkml:context>
    <inkml:brush xml:id="br0">
      <inkml:brushProperty name="width" value="0.1" units="cm"/>
      <inkml:brushProperty name="height" value="0.1" units="cm"/>
      <inkml:brushProperty name="color" value="#FFC114"/>
    </inkml:brush>
  </inkml:definitions>
  <inkml:trace contextRef="#ctx0" brushRef="#br0">1 1 24575,'0'8'0,"0"8"0,0 4 0,0 4 0,0 1 0,0 1 0,0 1 0,0-1 0,0-17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4.533"/>
    </inkml:context>
    <inkml:brush xml:id="br0">
      <inkml:brushProperty name="width" value="0.1" units="cm"/>
      <inkml:brushProperty name="height" value="0.1" units="cm"/>
      <inkml:brushProperty name="color" value="#FFC114"/>
    </inkml:brush>
  </inkml:definitions>
  <inkml:trace contextRef="#ctx0" brushRef="#br0">0 0 24575,'0'4'0,"0"6"0,0 5 0,5 0 0,0 2 0,0 2 0,-1 2 0,-1 2 0,-1 1 0,-1 0 0,0 1 0,-1 0 0,0 0 0,-1 0 0,1 0 0,0-4-8191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6.359"/>
    </inkml:context>
    <inkml:brush xml:id="br0">
      <inkml:brushProperty name="width" value="0.1" units="cm"/>
      <inkml:brushProperty name="height" value="0.1" units="cm"/>
      <inkml:brushProperty name="color" value="#FFC114"/>
    </inkml:brush>
  </inkml:definitions>
  <inkml:trace contextRef="#ctx0" brushRef="#br0">1 539 24575,'3'-4'0,"0"0"0,-1 0 0,1 0 0,-1-1 0,0 1 0,0-1 0,0 1 0,0-1 0,-1 1 0,0-1 0,0 0 0,0-9 0,1-66 0,-3 55 0,-1-55 0,0 48 0,1-1 0,1 1 0,2-1 0,1 1 0,11-48 0,-13 77 0,-1 1 0,1 0 0,0 0 0,-1-1 0,1 1 0,0 0 0,0 0 0,0 0 0,1 0 0,-1 0 0,0 0 0,1 0 0,0 0 0,-1 1 0,1-1 0,0 1 0,0-1 0,0 1 0,0-1 0,0 1 0,0 0 0,0 0 0,4-1 0,-3 2 0,0 0 0,0 0 0,0 0 0,1 0 0,-1 1 0,0-1 0,0 1 0,0 0 0,0 0 0,0 0 0,0 0 0,0 1 0,0-1 0,-1 1 0,4 2 0,6 5 0,-1 0 0,0 1 0,0 1 0,-1 0 0,0 0 0,10 17 0,-10-13 0,-1 0 0,-1 1 0,0 0 0,-2 1 0,1 0 0,5 27 0,-7-24 0,2-1 0,0 0 0,12 23 0,10 28 0,-21-46 0,-1 0 0,-2 0 0,0 1 0,-2-1 0,-1 1 0,0 0 0,-2 0 0,-3 26 0,3-51 4,0 1-1,0 0 0,0-1 1,0 1-1,0 0 1,0-1-1,0 1 0,0 0 1,0-1-1,0 1 0,0 0 1,0-1-1,-1 1 1,1 0-1,0-1 0,0 1 1,-1 0-1,1-1 0,-1 1 1,1-1-1,0 1 1,-1-1-1,1 1 0,-1-1 1,1 1-1,-1-1 0,1 1 1,-1-1-1,0 0 0,0 1 1,0-1-78,0-1 1,0 0-1,1 0 1,-1 0-1,0 1 1,1-1-1,-1 0 1,0 0-1,1 0 1,-1 0-1,1 0 1,0 0-1,-1 0 1,1 0-1,0 0 1,-1 0-1,1 0 1,0 0-1,0-1 1,-3-19-6753</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07.294"/>
    </inkml:context>
    <inkml:brush xml:id="br0">
      <inkml:brushProperty name="width" value="0.1" units="cm"/>
      <inkml:brushProperty name="height" value="0.1" units="cm"/>
      <inkml:brushProperty name="color" value="#FFC114"/>
    </inkml:brush>
  </inkml:definitions>
  <inkml:trace contextRef="#ctx0" brushRef="#br0">1 0 24575,'4'0'0,"6"0"0,1 5 0,7 0 0,4 5 0,4 0 0,0-2 0,1-2 0,0-2 0,-5 3 0,-2-1 0,-4 4 0,-1 0 0,1-2 0,-6 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0.815"/>
    </inkml:context>
    <inkml:brush xml:id="br0">
      <inkml:brushProperty name="width" value="0.1" units="cm"/>
      <inkml:brushProperty name="height" value="0.1" units="cm"/>
      <inkml:brushProperty name="color" value="#FFC114"/>
    </inkml:brush>
  </inkml:definitions>
  <inkml:trace contextRef="#ctx0" brushRef="#br0">130 0 24575,'-2'45'0,"-8"48"0,-3 42 0,14 111 0,-3-356 0,5-128 0,-2 235 0,-1-1 0,2 0 0,-1 0 0,0 0 0,1 1 0,0-1 0,-1 0 0,1 1 0,1 0 0,-1-1 0,0 1 0,1 0 0,0 0 0,0 0 0,0 1 0,0-1 0,0 1 0,0 0 0,1-1 0,-1 2 0,1-1 0,-1 0 0,1 1 0,0-1 0,0 1 0,0 0 0,0 0 0,0 1 0,7-1 0,-2 0 0,-1 0 0,1 0 0,-1 1 0,0 1 0,1-1 0,-1 1 0,1 1 0,-1-1 0,0 1 0,0 1 0,0 0 0,0 0 0,12 7 0,-17-7 0,0 0 0,0 1 0,0-1 0,0 1 0,0-1 0,-1 1 0,0 0 0,1 0 0,-2 1 0,1-1 0,0 0 0,-1 1 0,0-1 0,0 1 0,0-1 0,0 1 0,-1-1 0,0 7 0,1 11 0,-2-1 0,-4 31 0,4-47 0,0-1 0,0 0 0,0 1 0,-1-1 0,0 0 0,1 0 0,-1 0 0,-1 0 0,1 0 0,-1 0 0,1 0 0,-1-1 0,0 1 0,0-1 0,-1 0 0,1 0 0,-1 0 0,1 0 0,-1-1 0,0 0 0,0 1 0,0-1 0,0-1 0,-9 3 0,-2 1 0,0-2 0,-1 0 0,0-1 0,1 0 0,-29-1 0,-27 8 0,60-6 0,1-1 0,-2 0 0,1-1 0,-21 0 0,31-1 0,1 0 0,0 0 0,-1 0 0,1 0 0,0 0 0,-1 0 0,1 0 0,0 0 0,0 0 0,-1 0 0,1 0 0,0 0 0,-1 0 0,1-1 0,0 1 0,0 0 0,-1 0 0,1 0 0,0 0 0,0-1 0,-1 1 0,1 0 0,0 0 0,0 0 0,0-1 0,-1 1 0,1 0 0,0-1 0,0 1 0,0 0 0,0 0 0,0-1 0,-1 1 0,1 0 0,0-1 0,0 1 0,0-1 0,7-11 0,15-9 0,-22 21 0,64-43-1365,-31 25-5461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3.593"/>
    </inkml:context>
    <inkml:brush xml:id="br0">
      <inkml:brushProperty name="width" value="0.1" units="cm"/>
      <inkml:brushProperty name="height" value="0.1" units="cm"/>
      <inkml:brushProperty name="color" value="#FFC114"/>
    </inkml:brush>
  </inkml:definitions>
  <inkml:trace contextRef="#ctx0" brushRef="#br0">315 0 24575,'41'8'0,"-28"2"0,-13-9 0,-1 0 0,1 0 0,0-1 0,0 1 0,0 0 0,-1 0 0,1 0 0,0-1 0,-1 1 0,1 0 0,-1-1 0,1 1 0,-1 0 0,1-1 0,-1 1 0,1 0 0,-1-1 0,1 1 0,-1-1 0,0 1 0,0-1 0,1 1 0,-2 0 0,-7 2 0,0 1 0,0-1 0,0 0 0,0-1 0,0 0 0,0 0 0,-1-1 0,1 0 0,-16-1 0,-33 5 0,31 1 0,-51 16 0,72-20 0,1 0 0,-1 0 0,1 1 0,-1-1 0,1 1 0,0 0 0,0 1 0,0 0 0,1-1 0,-1 1 0,1 1 0,0-1 0,0 1 0,0-1 0,-4 9 0,7-9 0,-1 1 0,2-1 0,-1 0 0,0 1 0,1-1 0,0 0 0,0 1 0,0-1 0,0 0 0,1 1 0,0-1 0,0 0 0,0 0 0,0 1 0,1-1 0,0 0 0,3 6 0,6 10 0,0-1 0,19 22 0,-11-16 0,-12-15 0,-1 0 0,1 1 0,-1-1 0,-1 1 0,0 0 0,-1 1 0,0-1 0,0 1 0,-2-1 0,1 1 0,-1 0 0,-1 0 0,0 1 0,-1-1 0,0 0 0,-3 20 0,3-32 0,1 1 0,-1-1 0,1 1 0,-1-1 0,1 1 0,0-1 0,-1 0 0,1 0 0,-1 1 0,1-1 0,0 0 0,-1 0 0,1 0 0,0 1 0,0-1 0,-1 0 0,1 0 0,0 0 0,-1 0 0,1 0 0,0-1 0,-1 1 0,1 0 0,0 0 0,-1 0 0,1-1 0,0 1 0,-1 0 0,1 0 0,-1-1 0,1 1 0,0-1 0,-1 1 0,1-1 0,36-14 0,-33 13 0,68-18 0,-60 18 0,0-1 0,1 0 0,-1 0 0,0-2 0,14-6 0,-23 8-65,-1 1 0,1 0 0,-1-1 0,0 1 0,0-1 0,0 0 0,0 0 0,0 0 0,0 0 0,-1 0 0,0 0 0,1 0 0,-1-1 0,0 1 0,-1 0 0,1-1 0,-1 1 0,1 0 0,-1-1 0,0-4 0,1-12-6761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5.088"/>
    </inkml:context>
    <inkml:brush xml:id="br0">
      <inkml:brushProperty name="width" value="0.1" units="cm"/>
      <inkml:brushProperty name="height" value="0.1" units="cm"/>
      <inkml:brushProperty name="color" value="#FFC114"/>
    </inkml:brush>
  </inkml:definitions>
  <inkml:trace contextRef="#ctx0" brushRef="#br0">0 143 24575,'5'0'0,"4"0"0,6 0 0,5 0 0,2 0 0,2 0 0,2 0 0,-1-5 0,-3-4 0,-7-7 0,-4-3 0,-6-3 0,-2-3 0,-7 0 0,-2 4-8191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6.730"/>
    </inkml:context>
    <inkml:brush xml:id="br0">
      <inkml:brushProperty name="width" value="0.1" units="cm"/>
      <inkml:brushProperty name="height" value="0.1" units="cm"/>
      <inkml:brushProperty name="color" value="#FFC114"/>
    </inkml:brush>
  </inkml:definitions>
  <inkml:trace contextRef="#ctx0" brushRef="#br0">8 1 24575,'0'4'0,"0"6"0,0 5 0,0 8 0,0 6 0,0 0 0,0 1 0,0-1 0,0-2 0,0 0 0,-8-6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18.291"/>
    </inkml:context>
    <inkml:brush xml:id="br0">
      <inkml:brushProperty name="width" value="0.1" units="cm"/>
      <inkml:brushProperty name="height" value="0.1" units="cm"/>
      <inkml:brushProperty name="color" value="#FFC114"/>
    </inkml:brush>
  </inkml:definitions>
  <inkml:trace contextRef="#ctx0" brushRef="#br0">1 1 24575,'4'8'0,"10"12"0,10 10 0,23 17 0,25 13 0,16 1 0,5-6 0,1-9 0,-4-11 0,-13-12 0,-20-10-8191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56:47.153"/>
    </inkml:context>
    <inkml:brush xml:id="br0">
      <inkml:brushProperty name="width" value="0.1" units="cm"/>
      <inkml:brushProperty name="height" value="0.1" units="cm"/>
      <inkml:brushProperty name="color" value="#0B868D"/>
      <inkml:brushProperty name="inkEffects" value="ocean"/>
      <inkml:brushProperty name="anchorX" value="-917.16949"/>
      <inkml:brushProperty name="anchorY" value="-5206.6084"/>
      <inkml:brushProperty name="scaleFactor" value="0.5"/>
    </inkml:brush>
  </inkml:definitions>
  <inkml:trace contextRef="#ctx0" brushRef="#br0">0 1 24575,'0'0'0,"0"4"0,0 12 0,5 9 0,1 9 0,-1 8 0,4 4 0,-1 3 0,-1 7 0,3 0 0,-2-4 0,-1-7 0,-2-7 0,-2-5 0,-1-5 0,-1-2 0,-1-2 0,-1 0 0,1-1 0,0 0 0,-1 1 0,1 0 0,0 1 0,0-1 0,0 1 0,0-1 0,0 1 0,0 0 0,0 4 0,0 1 0,0 5 0,0-1 0,0-2 0,0-1 0,0-7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2.069"/>
    </inkml:context>
    <inkml:brush xml:id="br0">
      <inkml:brushProperty name="width" value="0.1" units="cm"/>
      <inkml:brushProperty name="height" value="0.1" units="cm"/>
      <inkml:brushProperty name="color" value="#FFC114"/>
    </inkml:brush>
  </inkml:definitions>
  <inkml:trace contextRef="#ctx0" brushRef="#br0">53 2 24575,'70'-2'0,"81"4"0,-149-2 0,-1 0 0,1 0 0,0 0 0,0 1 0,0-1 0,0 0 0,0 1 0,0-1 0,0 1 0,-1 0 0,1-1 0,0 1 0,0 0 0,-1 0 0,1 0 0,-1 0 0,1 1 0,-1-1 0,1 0 0,-1 1 0,0-1 0,0 1 0,0-1 0,1 1 0,-1-1 0,-1 1 0,1 0 0,0 0 0,0 0 0,0 1 0,-1-1 0,0 0 0,-1 0 0,1-1 0,-1 1 0,1 0 0,-1-1 0,1 1 0,-1 0 0,0-1 0,0 1 0,0-1 0,0 1 0,0-1 0,0 1 0,0-1 0,0 0 0,-1 0 0,1 0 0,0 1 0,-1-1 0,1 0 0,-1-1 0,1 1 0,-1 0 0,0 0 0,1-1 0,-1 1 0,0-1 0,1 1 0,-1-1 0,0 0 0,-2 1 0,-25 5 0,1 1 0,0 2 0,0 1 0,-28 14 0,44-18 0,0-2 0,0 0 0,0 0 0,0-1 0,-1-1 0,-16 2 0,29-4 0,0 0 0,-1 0 0,1 1 0,0-1 0,0 0 0,0 0 0,-1 0 0,1 0 0,0 0 0,0 0 0,-1 0 0,1 0 0,0 0 0,0 0 0,0 0 0,-1 0 0,1 0 0,0 0 0,0 0 0,-1 0 0,1 0 0,0 0 0,0 0 0,0 0 0,-1 0 0,1 0 0,0 0 0,0-1 0,0 1 0,-1 0 0,1 0 0,0 0 0,0 0 0,0-1 0,0 1 0,-1 0 0,1 0 0,0 0 0,0 0 0,0-1 0,0 1 0,0 0 0,0 0 0,0-1 0,-1 1 0,1 0 0,0 0 0,0 0 0,0-1 0,0 1 0,0 0 0,0-1 0,12-11 0,22-11 0,17 12 0,5-1 0,-53 11 0,0 0 0,-1 0 0,1 0 0,0 0 0,-1 0 0,0-1 0,1 1 0,-1-1 0,0 0 0,0 1 0,0-1 0,0 0 0,0 0 0,0-1 0,2-3 0,-1-7-1365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3.918"/>
    </inkml:context>
    <inkml:brush xml:id="br0">
      <inkml:brushProperty name="width" value="0.1" units="cm"/>
      <inkml:brushProperty name="height" value="0.1" units="cm"/>
      <inkml:brushProperty name="color" value="#FFC114"/>
    </inkml:brush>
  </inkml:definitions>
  <inkml:trace contextRef="#ctx0" brushRef="#br0">1 0 24575,'0'41'0,"2"0"0,9 51 0,-7-73 0,0 1 0,2-1 0,0 0 0,2-1 0,0 1 0,17 27 0,-16-29 0,0 1 0,-2 0 0,0 0 0,5 19 0,5 14 0,-1-26 120,-7-24-321,-1-15-1083,-5-4-5542</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5.073"/>
    </inkml:context>
    <inkml:brush xml:id="br0">
      <inkml:brushProperty name="width" value="0.1" units="cm"/>
      <inkml:brushProperty name="height" value="0.1" units="cm"/>
      <inkml:brushProperty name="color" value="#FFC114"/>
    </inkml:brush>
  </inkml:definitions>
  <inkml:trace contextRef="#ctx0" brushRef="#br0">0 1 24575,'1'13'0,"0"0"0,0 1 0,2-1 0,-1 0 0,2 0 0,8 23 0,42 70 0,-36-73 0,21 51 0,-36-78 0,1 1 0,0-1 0,0 0 0,0 0 0,0 0 0,1 0 0,0-1 0,0 0 0,10 8 0,-7-7 0,0 1 0,-1 0 0,0 1 0,7 10 0,-12-16 0,-1 1 0,1-1 0,0 0 0,-1 0 0,1 1 0,0-1 0,0 0 0,1-1 0,-1 1 0,3 2 0,5-8 0,-4-18 0,-5 10-273,0 0 0,-1-1 0,-1 1 0,-3-22 0,-2 11-6553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26.416"/>
    </inkml:context>
    <inkml:brush xml:id="br0">
      <inkml:brushProperty name="width" value="0.1" units="cm"/>
      <inkml:brushProperty name="height" value="0.1" units="cm"/>
      <inkml:brushProperty name="color" value="#FFC114"/>
    </inkml:brush>
  </inkml:definitions>
  <inkml:trace contextRef="#ctx0" brushRef="#br0">199 1 24575,'3'101'0,"0"-56"0,-3 1 0,-1 0 0,-14 86 0,3-90 0,-2-1 0,-37 77 0,-9 24 0,53-122 0,1 0 0,2 1 0,0 0 0,1 0 0,-1 32 0,6 39 0,-2 67 0,-5-131 0,-2-42 0,-3-43 0,7-28-1365,3 49-5461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0.804"/>
    </inkml:context>
    <inkml:brush xml:id="br0">
      <inkml:brushProperty name="width" value="0.1" units="cm"/>
      <inkml:brushProperty name="height" value="0.1" units="cm"/>
      <inkml:brushProperty name="color" value="#FFC114"/>
    </inkml:brush>
  </inkml:definitions>
  <inkml:trace contextRef="#ctx0" brushRef="#br0">3 1 24575,'0'491'0,"-2"-600"0,5-126 0,-2 232 0,0-1 0,0 0 0,1 1 0,-1-1 0,1 1 0,0 0 0,0 0 0,0 0 0,1 0 0,-1 0 0,1 0 0,0 0 0,-1 1 0,1-1 0,0 1 0,1 0 0,-1 0 0,0 0 0,0 0 0,1 1 0,-1-1 0,6-1 0,12-4 0,0 0 0,31-5 0,-49 12 0,28-6 0,-1 3 0,1 0 0,0 2 0,58 5 0,-85-2 0,0-1 0,0 1 0,0 0 0,0 0 0,0 0 0,0 0 0,-1 1 0,1 0 0,-1-1 0,0 1 0,0 0 0,0 1 0,0-1 0,0 0 0,-1 1 0,1 0 0,-1 0 0,0-1 0,0 1 0,-1 0 0,1 1 0,-1-1 0,0 0 0,0 0 0,1 9 0,-1-10 0,0 1 0,0 0 0,-1-1 0,1 1 0,-1 0 0,0-1 0,0 1 0,0 0 0,0 0 0,-1-1 0,0 1 0,1 0 0,-1-1 0,-1 1 0,1-1 0,0 1 0,-1-1 0,0 1 0,0-1 0,0 0 0,0 0 0,0 0 0,-1 0 0,1-1 0,-1 1 0,0 0 0,0-1 0,0 0 0,0 0 0,-5 3 0,-12 0 0,0-2 0,-1 0 0,1-1 0,0-1 0,-1-1 0,-37-5 0,-11 1 0,-1 4-1365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2.662"/>
    </inkml:context>
    <inkml:brush xml:id="br0">
      <inkml:brushProperty name="width" value="0.1" units="cm"/>
      <inkml:brushProperty name="height" value="0.1" units="cm"/>
      <inkml:brushProperty name="color" value="#FFC114"/>
    </inkml:brush>
  </inkml:definitions>
  <inkml:trace contextRef="#ctx0" brushRef="#br0">328 1 24575,'-10'1'0,"-1"0"0,1 1 0,0 0 0,-11 4 0,-30 5 0,9-9 0,29-2 0,0 1 0,0 0 0,1 0 0,-1 2 0,-17 4 0,26-5 0,0 0 0,0 0 0,0 0 0,0 1 0,0-1 0,0 1 0,1 0 0,-1 0 0,1 0 0,0 1 0,0-1 0,0 1 0,0 0 0,1 0 0,0 0 0,-1 0 0,1 0 0,1 0 0,-3 6 0,-1 12 0,1 1 0,1-1 0,1 0 0,1 1 0,1-1 0,4 35 0,0 16 0,-4 172 0,0-298-1365,0 20-5461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4.129"/>
    </inkml:context>
    <inkml:brush xml:id="br0">
      <inkml:brushProperty name="width" value="0.1" units="cm"/>
      <inkml:brushProperty name="height" value="0.1" units="cm"/>
      <inkml:brushProperty name="color" value="#FFC114"/>
    </inkml:brush>
  </inkml:definitions>
  <inkml:trace contextRef="#ctx0" brushRef="#br0">1 437 24575,'7'-6'0,"0"1"0,0-1 0,0 0 0,-1 0 0,1-1 0,-1 0 0,8-13 0,8-8 0,-1 5 0,112-117 0,-121 128 0,-1-1 0,0 0 0,10-15 0,-14 16 0,0 2 0,1-1 0,1 1 0,0 1 0,0-1 0,15-10 0,27-14-1365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9:35.354"/>
    </inkml:context>
    <inkml:brush xml:id="br0">
      <inkml:brushProperty name="width" value="0.1" units="cm"/>
      <inkml:brushProperty name="height" value="0.1" units="cm"/>
      <inkml:brushProperty name="color" value="#FFC114"/>
    </inkml:brush>
  </inkml:definitions>
  <inkml:trace contextRef="#ctx0" brushRef="#br0">0 63 24575,'4'0'0,"6"0"0,5 0 0,1-4 0,1-1 0,2-5 0,2 1 0,-3-4 0,0 1 0,2 3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5.624"/>
    </inkml:context>
    <inkml:brush xml:id="br0">
      <inkml:brushProperty name="width" value="0.1" units="cm"/>
      <inkml:brushProperty name="height" value="0.1" units="cm"/>
      <inkml:brushProperty name="color" value="#FFC114"/>
    </inkml:brush>
  </inkml:definitions>
  <inkml:trace contextRef="#ctx0" brushRef="#br0">1 1 24575,'559'0'-1365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6T17:38:06.884"/>
    </inkml:context>
    <inkml:brush xml:id="br0">
      <inkml:brushProperty name="width" value="0.1" units="cm"/>
      <inkml:brushProperty name="height" value="0.1" units="cm"/>
      <inkml:brushProperty name="color" value="#FFC114"/>
    </inkml:brush>
  </inkml:definitions>
  <inkml:trace contextRef="#ctx0" brushRef="#br0">2 1 24575,'0'420'0,"-1"-419"-4,1 1-1,0-1 1,0 0 0,0 0-1,0 1 1,0-1 0,0 0-1,0 0 1,1 0-1,-1 1 1,0-1 0,1 0-1,-1 0 1,1 0 0,-1 0-1,1 0 1,0 0-1,-1 0 1,1 0 0,1 2-1,-1-3 12,0 0 0,0 0 0,0 0 0,-1 0 0,1 0 0,0 0 0,0 0 0,0 0 0,-1 0 0,1 0 0,0 0 0,0 0-1,0-1 1,-1 1 0,1 0 0,0-1 0,0 1 0,-1-1 0,1 1 0,0-1 0,-1 1 0,2-2 0,43-46-554,-35 35-339,23-24-5940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ED383281-CF80-3D8F-214F-9B091EFAF634}"/>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111619" name="Rectangle 1027">
            <a:extLst>
              <a:ext uri="{FF2B5EF4-FFF2-40B4-BE49-F238E27FC236}">
                <a16:creationId xmlns:a16="http://schemas.microsoft.com/office/drawing/2014/main" id="{9F37C175-ACAE-10CB-9C1F-F90E92C0D78E}"/>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defRPr>
            </a:lvl1pPr>
          </a:lstStyle>
          <a:p>
            <a:pPr>
              <a:defRPr/>
            </a:pPr>
            <a:endParaRPr lang="en-US"/>
          </a:p>
        </p:txBody>
      </p:sp>
      <p:sp>
        <p:nvSpPr>
          <p:cNvPr id="39940" name="Rectangle 1028">
            <a:extLst>
              <a:ext uri="{FF2B5EF4-FFF2-40B4-BE49-F238E27FC236}">
                <a16:creationId xmlns:a16="http://schemas.microsoft.com/office/drawing/2014/main" id="{77648DB2-2F53-C9E8-F849-849F6FE1F99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1621" name="Rectangle 1029">
            <a:extLst>
              <a:ext uri="{FF2B5EF4-FFF2-40B4-BE49-F238E27FC236}">
                <a16:creationId xmlns:a16="http://schemas.microsoft.com/office/drawing/2014/main" id="{73392FD0-A588-0CAF-5545-023B0516C66A}"/>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9BCAE3A6-5E4F-A906-7BE8-7595975C5119}"/>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111623" name="Rectangle 1031">
            <a:extLst>
              <a:ext uri="{FF2B5EF4-FFF2-40B4-BE49-F238E27FC236}">
                <a16:creationId xmlns:a16="http://schemas.microsoft.com/office/drawing/2014/main" id="{D8D934C8-8E4D-A26A-2D35-8136921593E1}"/>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9B26CFF-B6E6-49F8-BBAD-C4B4D46A8D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9BF5F2-B108-3F89-570D-CE1E2FDD4614}"/>
              </a:ext>
            </a:extLst>
          </p:cNvPr>
          <p:cNvSpPr>
            <a:spLocks noGrp="1" noRot="1" noChangeAspect="1"/>
          </p:cNvSpPr>
          <p:nvPr>
            <p:ph type="sldImg"/>
          </p:nvPr>
        </p:nvSpPr>
        <p:spPr/>
      </p:sp>
      <p:sp>
        <p:nvSpPr>
          <p:cNvPr id="11267" name="Notes Placeholder 2">
            <a:extLst>
              <a:ext uri="{FF2B5EF4-FFF2-40B4-BE49-F238E27FC236}">
                <a16:creationId xmlns:a16="http://schemas.microsoft.com/office/drawing/2014/main" id="{F588ECDD-05CF-92ED-BD3E-16EC3ACCB2C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latin typeface="Arial" panose="020B0604020202020204" pitchFamily="34" charset="0"/>
            </a:endParaRPr>
          </a:p>
        </p:txBody>
      </p:sp>
      <p:sp>
        <p:nvSpPr>
          <p:cNvPr id="11268" name="Slide Number Placeholder 3">
            <a:extLst>
              <a:ext uri="{FF2B5EF4-FFF2-40B4-BE49-F238E27FC236}">
                <a16:creationId xmlns:a16="http://schemas.microsoft.com/office/drawing/2014/main" id="{3151AD83-55AD-1683-C8FF-5F0B400DBE1F}"/>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7076947-3FF9-4D81-AE91-1AA11D39E0C8}"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a:extLst>
              <a:ext uri="{FF2B5EF4-FFF2-40B4-BE49-F238E27FC236}">
                <a16:creationId xmlns:a16="http://schemas.microsoft.com/office/drawing/2014/main" id="{924E2E05-D043-61C3-2418-A3E6809C2DA1}"/>
              </a:ext>
            </a:extLst>
          </p:cNvPr>
          <p:cNvSpPr>
            <a:spLocks noGrp="1" noChangeArrowheads="1"/>
          </p:cNvSpPr>
          <p:nvPr>
            <p:ph type="sldNum" sz="quarter" idx="5"/>
          </p:nvPr>
        </p:nvSpPr>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defRPr/>
            </a:pPr>
            <a:fld id="{89C2FD71-8BCA-4380-9077-47DA4C21D6AF}" type="slidenum">
              <a:rPr lang="en-US" altLang="en-US" smtClean="0"/>
              <a:pPr>
                <a:spcBef>
                  <a:spcPct val="0"/>
                </a:spcBef>
                <a:defRPr/>
              </a:pPr>
              <a:t>11</a:t>
            </a:fld>
            <a:endParaRPr lang="en-US" altLang="en-US"/>
          </a:p>
        </p:txBody>
      </p:sp>
      <p:sp>
        <p:nvSpPr>
          <p:cNvPr id="44035" name="Rectangle 2">
            <a:extLst>
              <a:ext uri="{FF2B5EF4-FFF2-40B4-BE49-F238E27FC236}">
                <a16:creationId xmlns:a16="http://schemas.microsoft.com/office/drawing/2014/main" id="{DA7E3642-BF6D-74CD-0B64-60A630653942}"/>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D2A4F4B6-EB1C-467B-36CE-042EB2972941}"/>
              </a:ext>
            </a:extLst>
          </p:cNvPr>
          <p:cNvSpPr>
            <a:spLocks noGrp="1" noChangeArrowheads="1"/>
          </p:cNvSpPr>
          <p:nvPr>
            <p:ph type="body" idx="1"/>
          </p:nvPr>
        </p:nvSpPr>
        <p:spPr/>
        <p:txBody>
          <a:bodyPr/>
          <a:lstStyle/>
          <a:p>
            <a:pPr eaLnBrk="1" hangingPunct="1">
              <a:defRPr/>
            </a:pPr>
            <a:r>
              <a:rPr lang="en-US" dirty="0">
                <a:latin typeface="Arial" pitchFamily="34" charset="0"/>
                <a:ea typeface="ＭＳ Ｐゴシック" pitchFamily="34" charset="-128"/>
              </a:rPr>
              <a:t>&gt;&gt;&gt; import arcpy</a:t>
            </a:r>
          </a:p>
          <a:p>
            <a:pPr eaLnBrk="1" hangingPunct="1">
              <a:defRPr/>
            </a:pPr>
            <a:r>
              <a:rPr lang="en-US" dirty="0">
                <a:latin typeface="Arial" pitchFamily="34" charset="0"/>
                <a:ea typeface="ＭＳ Ｐゴシック" pitchFamily="34" charset="-128"/>
              </a:rPr>
              <a:t>&gt;&gt;&gt; </a:t>
            </a:r>
            <a:r>
              <a:rPr lang="en-US" dirty="0" err="1">
                <a:latin typeface="Arial" pitchFamily="34" charset="0"/>
                <a:ea typeface="ＭＳ Ｐゴシック" pitchFamily="34" charset="-128"/>
              </a:rPr>
              <a:t>myfile</a:t>
            </a:r>
            <a:r>
              <a:rPr lang="en-US" dirty="0">
                <a:latin typeface="Arial" pitchFamily="34" charset="0"/>
                <a:ea typeface="ＭＳ Ｐゴシック" pitchFamily="34" charset="-128"/>
              </a:rPr>
              <a:t> = 'C:/</a:t>
            </a:r>
            <a:r>
              <a:rPr lang="en-US" dirty="0" err="1">
                <a:latin typeface="Arial" pitchFamily="34" charset="0"/>
                <a:ea typeface="ＭＳ Ｐゴシック" pitchFamily="34" charset="-128"/>
              </a:rPr>
              <a:t>gispy</a:t>
            </a:r>
            <a:r>
              <a:rPr lang="en-US" dirty="0">
                <a:latin typeface="Arial" pitchFamily="34" charset="0"/>
                <a:ea typeface="ＭＳ Ｐゴシック" pitchFamily="34" charset="-128"/>
              </a:rPr>
              <a:t>/data/ch09/</a:t>
            </a:r>
            <a:r>
              <a:rPr lang="en-US" dirty="0" err="1">
                <a:latin typeface="Arial" pitchFamily="34" charset="0"/>
                <a:ea typeface="ＭＳ Ｐゴシック" pitchFamily="34" charset="-128"/>
              </a:rPr>
              <a:t>park.shp</a:t>
            </a:r>
            <a:r>
              <a:rPr lang="en-US" altLang="ja-JP" dirty="0">
                <a:latin typeface="Arial" pitchFamily="34" charset="0"/>
                <a:ea typeface="ＭＳ Ｐゴシック" pitchFamily="34" charset="-128"/>
              </a:rPr>
              <a:t>'</a:t>
            </a:r>
          </a:p>
          <a:p>
            <a:pPr eaLnBrk="1" hangingPunct="1">
              <a:defRPr/>
            </a:pPr>
            <a:r>
              <a:rPr lang="en-US" dirty="0">
                <a:latin typeface="Arial" pitchFamily="34" charset="0"/>
                <a:ea typeface="ＭＳ Ｐゴシック" pitchFamily="34" charset="-128"/>
              </a:rPr>
              <a:t>&gt;&gt;&gt; desc2 = </a:t>
            </a:r>
            <a:r>
              <a:rPr lang="en-US" dirty="0" err="1">
                <a:latin typeface="Arial" pitchFamily="34" charset="0"/>
                <a:ea typeface="ＭＳ Ｐゴシック" pitchFamily="34" charset="-128"/>
              </a:rPr>
              <a:t>arcpy.Describe</a:t>
            </a:r>
            <a:r>
              <a:rPr lang="en-US" dirty="0">
                <a:latin typeface="Arial" pitchFamily="34" charset="0"/>
                <a:ea typeface="ＭＳ Ｐゴシック" pitchFamily="34" charset="-128"/>
              </a:rPr>
              <a:t>(</a:t>
            </a:r>
            <a:r>
              <a:rPr lang="en-US" dirty="0" err="1">
                <a:latin typeface="Arial" pitchFamily="34" charset="0"/>
                <a:ea typeface="ＭＳ Ｐゴシック" pitchFamily="34" charset="-128"/>
              </a:rPr>
              <a:t>myfile</a:t>
            </a:r>
            <a:r>
              <a:rPr lang="en-US" dirty="0">
                <a:latin typeface="Arial" pitchFamily="34" charset="0"/>
                <a:ea typeface="ＭＳ Ｐゴシック" pitchFamily="34" charset="-128"/>
              </a:rPr>
              <a:t>)</a:t>
            </a:r>
          </a:p>
          <a:p>
            <a:pPr eaLnBrk="1" hangingPunct="1">
              <a:defRPr/>
            </a:pPr>
            <a:r>
              <a:rPr lang="en-US" dirty="0">
                <a:latin typeface="Arial" pitchFamily="34" charset="0"/>
                <a:ea typeface="ＭＳ Ｐゴシック" pitchFamily="34" charset="-128"/>
              </a:rPr>
              <a:t>&gt;&gt;&gt; desc2.format</a:t>
            </a:r>
          </a:p>
          <a:p>
            <a:pPr eaLnBrk="1" hangingPunct="1">
              <a:defRPr/>
            </a:pPr>
            <a:r>
              <a:rPr lang="en-US" dirty="0">
                <a:latin typeface="Arial" pitchFamily="34" charset="0"/>
                <a:ea typeface="ＭＳ Ｐゴシック" pitchFamily="34" charset="-128"/>
              </a:rPr>
              <a:t>Traceback (most recent call last):  File "&lt;interactive input&gt;", line 1, in ?</a:t>
            </a:r>
          </a:p>
          <a:p>
            <a:pPr eaLnBrk="1" hangingPunct="1">
              <a:defRPr/>
            </a:pPr>
            <a:r>
              <a:rPr lang="en-US" dirty="0" err="1">
                <a:latin typeface="Arial" pitchFamily="34" charset="0"/>
                <a:ea typeface="ＭＳ Ｐゴシック" pitchFamily="34" charset="-128"/>
              </a:rPr>
              <a:t>RuntimeError</a:t>
            </a:r>
            <a:r>
              <a:rPr lang="en-US" dirty="0">
                <a:latin typeface="Arial" pitchFamily="34" charset="0"/>
                <a:ea typeface="ＭＳ Ｐゴシック" pitchFamily="34" charset="-128"/>
              </a:rPr>
              <a:t>: describe method: Format does not exist</a:t>
            </a:r>
          </a:p>
          <a:p>
            <a:pPr eaLnBrk="1" hangingPunct="1">
              <a:defRPr/>
            </a:pPr>
            <a:r>
              <a:rPr lang="en-US" dirty="0">
                <a:latin typeface="Arial" pitchFamily="34" charset="0"/>
                <a:ea typeface="ＭＳ Ｐゴシック" pitchFamily="34" charset="-128"/>
              </a:rPr>
              <a:t>&gt;&gt;&gt; desc2.shapeType</a:t>
            </a:r>
          </a:p>
          <a:p>
            <a:pPr eaLnBrk="1" hangingPunct="1">
              <a:defRPr/>
            </a:pPr>
            <a:r>
              <a:rPr lang="en-US" dirty="0">
                <a:latin typeface="Arial" pitchFamily="34" charset="0"/>
                <a:ea typeface="ＭＳ Ｐゴシック" pitchFamily="34" charset="-128"/>
              </a:rPr>
              <a:t>'Polygon</a:t>
            </a:r>
            <a:r>
              <a:rPr lang="ja-JP" altLang="en-US" dirty="0">
                <a:latin typeface="Arial" pitchFamily="34" charset="0"/>
                <a:ea typeface="ＭＳ Ｐゴシック" pitchFamily="34" charset="-128"/>
              </a:rPr>
              <a:t>‘</a:t>
            </a:r>
            <a:endParaRPr lang="en-US" altLang="ja-JP"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&gt;&gt;&gt; desc2.HasOID</a:t>
            </a:r>
          </a:p>
          <a:p>
            <a:pPr eaLnBrk="1" hangingPunct="1">
              <a:defRPr/>
            </a:pPr>
            <a:r>
              <a:rPr lang="en-US" dirty="0">
                <a:latin typeface="Arial" pitchFamily="34" charset="0"/>
                <a:ea typeface="ＭＳ Ｐゴシック" pitchFamily="34" charset="-128"/>
              </a:rPr>
              <a:t>True</a:t>
            </a:r>
          </a:p>
          <a:p>
            <a:pPr eaLnBrk="1" hangingPunct="1">
              <a:defRPr/>
            </a:pPr>
            <a:r>
              <a:rPr lang="en-US" dirty="0">
                <a:latin typeface="Arial" pitchFamily="34" charset="0"/>
                <a:ea typeface="ＭＳ Ｐゴシック" pitchFamily="34" charset="-128"/>
              </a:rPr>
              <a:t>&gt;&gt;&gt; desc2.dataType</a:t>
            </a:r>
          </a:p>
          <a:p>
            <a:pPr eaLnBrk="1" hangingPunct="1">
              <a:defRPr/>
            </a:pPr>
            <a:r>
              <a:rPr lang="ja-JP" altLang="en-US" dirty="0">
                <a:latin typeface="Arial" pitchFamily="34" charset="0"/>
                <a:ea typeface="ＭＳ Ｐゴシック" pitchFamily="34" charset="-128"/>
              </a:rPr>
              <a:t>‘</a:t>
            </a:r>
            <a:r>
              <a:rPr lang="en-US" altLang="ja-JP" dirty="0" err="1">
                <a:latin typeface="Arial" pitchFamily="34" charset="0"/>
                <a:ea typeface="ＭＳ Ｐゴシック" pitchFamily="34" charset="-128"/>
              </a:rPr>
              <a:t>Shapefile</a:t>
            </a:r>
            <a:r>
              <a:rPr lang="en-US" altLang="ja-JP" dirty="0">
                <a:latin typeface="Arial" pitchFamily="34" charset="0"/>
                <a:ea typeface="ＭＳ Ｐゴシック" pitchFamily="34" charset="-128"/>
              </a:rPr>
              <a:t>'</a:t>
            </a:r>
            <a:endParaRPr lang="en-US" dirty="0">
              <a:latin typeface="Arial" pitchFamily="34" charset="0"/>
              <a:ea typeface="ＭＳ Ｐゴシック" pitchFamily="34" charset="-128"/>
            </a:endParaRPr>
          </a:p>
        </p:txBody>
      </p:sp>
    </p:spTree>
    <p:extLst>
      <p:ext uri="{BB962C8B-B14F-4D97-AF65-F5344CB8AC3E}">
        <p14:creationId xmlns:p14="http://schemas.microsoft.com/office/powerpoint/2010/main" val="106580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a:extLst>
              <a:ext uri="{FF2B5EF4-FFF2-40B4-BE49-F238E27FC236}">
                <a16:creationId xmlns:a16="http://schemas.microsoft.com/office/drawing/2014/main" id="{924E2E05-D043-61C3-2418-A3E6809C2DA1}"/>
              </a:ext>
            </a:extLst>
          </p:cNvPr>
          <p:cNvSpPr>
            <a:spLocks noGrp="1" noChangeArrowheads="1"/>
          </p:cNvSpPr>
          <p:nvPr>
            <p:ph type="sldNum" sz="quarter" idx="5"/>
          </p:nvPr>
        </p:nvSpPr>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defRPr/>
            </a:pPr>
            <a:fld id="{89C2FD71-8BCA-4380-9077-47DA4C21D6AF}" type="slidenum">
              <a:rPr lang="en-US" altLang="en-US" smtClean="0"/>
              <a:pPr>
                <a:spcBef>
                  <a:spcPct val="0"/>
                </a:spcBef>
                <a:defRPr/>
              </a:pPr>
              <a:t>12</a:t>
            </a:fld>
            <a:endParaRPr lang="en-US" altLang="en-US"/>
          </a:p>
        </p:txBody>
      </p:sp>
      <p:sp>
        <p:nvSpPr>
          <p:cNvPr id="44035" name="Rectangle 2">
            <a:extLst>
              <a:ext uri="{FF2B5EF4-FFF2-40B4-BE49-F238E27FC236}">
                <a16:creationId xmlns:a16="http://schemas.microsoft.com/office/drawing/2014/main" id="{DA7E3642-BF6D-74CD-0B64-60A630653942}"/>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D2A4F4B6-EB1C-467B-36CE-042EB2972941}"/>
              </a:ext>
            </a:extLst>
          </p:cNvPr>
          <p:cNvSpPr>
            <a:spLocks noGrp="1" noChangeArrowheads="1"/>
          </p:cNvSpPr>
          <p:nvPr>
            <p:ph type="body" idx="1"/>
          </p:nvPr>
        </p:nvSpPr>
        <p:spPr/>
        <p:txBody>
          <a:bodyPr/>
          <a:lstStyle/>
          <a:p>
            <a:pPr eaLnBrk="1" hangingPunct="1">
              <a:defRPr/>
            </a:pPr>
            <a:endParaRPr lang="en-US" dirty="0">
              <a:latin typeface="Arial"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maybe wondering how to tell what properties are available.</a:t>
            </a:r>
          </a:p>
          <a:p>
            <a:r>
              <a:rPr lang="en-US" dirty="0"/>
              <a:t>You can search online for "arcpy describe object" </a:t>
            </a:r>
          </a:p>
          <a:p>
            <a:r>
              <a:rPr lang="en-US" dirty="0"/>
              <a:t>There you'll find a list of the properties that are common to all datasets. </a:t>
            </a:r>
          </a:p>
          <a:p>
            <a:r>
              <a:rPr lang="en-US" dirty="0"/>
              <a:t>There's a link from the summary page to a page that contains a list of all the datatypes.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click on any one of these to see its properties.   For example if we click on the feature class properties</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13</a:t>
            </a:fld>
            <a:endParaRPr lang="en-US" altLang="en-US"/>
          </a:p>
        </p:txBody>
      </p:sp>
    </p:spTree>
    <p:extLst>
      <p:ext uri="{BB962C8B-B14F-4D97-AF65-F5344CB8AC3E}">
        <p14:creationId xmlns:p14="http://schemas.microsoft.com/office/powerpoint/2010/main" val="4145318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see a table of feature class properties.</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14</a:t>
            </a:fld>
            <a:endParaRPr lang="en-US" altLang="en-US"/>
          </a:p>
        </p:txBody>
      </p:sp>
    </p:spTree>
    <p:extLst>
      <p:ext uri="{BB962C8B-B14F-4D97-AF65-F5344CB8AC3E}">
        <p14:creationId xmlns:p14="http://schemas.microsoft.com/office/powerpoint/2010/main" val="68673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how </a:t>
            </a:r>
            <a:r>
              <a:rPr lang="en-US" dirty="0" err="1"/>
              <a:t>rasters</a:t>
            </a:r>
            <a:r>
              <a:rPr lang="en-US" dirty="0"/>
              <a:t> don't have a shape type?   Instead they have a format.  But shapefiles do not have a format property.</a:t>
            </a:r>
          </a:p>
          <a:p>
            <a:r>
              <a:rPr lang="en-US" dirty="0"/>
              <a:t>The properties that a describe object has depend on the data type!</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16</a:t>
            </a:fld>
            <a:endParaRPr lang="en-US" altLang="en-US"/>
          </a:p>
        </p:txBody>
      </p:sp>
    </p:spTree>
    <p:extLst>
      <p:ext uri="{BB962C8B-B14F-4D97-AF65-F5344CB8AC3E}">
        <p14:creationId xmlns:p14="http://schemas.microsoft.com/office/powerpoint/2010/main" val="557428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In most GIS applications, multiple different types of GIS data are used in concert together to explore complex questions.</a:t>
            </a:r>
          </a:p>
          <a:p>
            <a:endParaRPr lang="en-US" dirty="0"/>
          </a:p>
          <a:p>
            <a:r>
              <a:rPr lang="en-US" dirty="0"/>
              <a:t>For example, to conduct wildfire risk assessment, a government agency may build a tool to process </a:t>
            </a:r>
          </a:p>
          <a:p>
            <a:r>
              <a:rPr lang="en-US" dirty="0"/>
              <a:t>point datasets of fire incidents, </a:t>
            </a:r>
          </a:p>
          <a:p>
            <a:r>
              <a:rPr lang="en-US" dirty="0"/>
              <a:t>polyline datasets of utility lines, </a:t>
            </a:r>
          </a:p>
          <a:p>
            <a:r>
              <a:rPr lang="en-US" dirty="0"/>
              <a:t>polygons datasets of vegetation, </a:t>
            </a:r>
          </a:p>
          <a:p>
            <a:r>
              <a:rPr lang="en-US" dirty="0"/>
              <a:t>tiffs of satellite imagery, </a:t>
            </a:r>
          </a:p>
          <a:p>
            <a:r>
              <a:rPr lang="en-US" dirty="0"/>
              <a:t>and </a:t>
            </a:r>
          </a:p>
          <a:p>
            <a:r>
              <a:rPr lang="en-US" dirty="0"/>
              <a:t>ESRI GRID files of elevation models.</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18</a:t>
            </a:fld>
            <a:endParaRPr lang="en-US" altLang="en-US"/>
          </a:p>
        </p:txBody>
      </p:sp>
    </p:spTree>
    <p:extLst>
      <p:ext uri="{BB962C8B-B14F-4D97-AF65-F5344CB8AC3E}">
        <p14:creationId xmlns:p14="http://schemas.microsoft.com/office/powerpoint/2010/main" val="1423808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we're talking about 2 different types of data (vector and raster).  A dataset's datatype is something we can find out with Python.</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19</a:t>
            </a:fld>
            <a:endParaRPr lang="en-US" altLang="en-US"/>
          </a:p>
        </p:txBody>
      </p:sp>
    </p:spTree>
    <p:extLst>
      <p:ext uri="{BB962C8B-B14F-4D97-AF65-F5344CB8AC3E}">
        <p14:creationId xmlns:p14="http://schemas.microsoft.com/office/powerpoint/2010/main" val="3859694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within those two different data types, we're breaking it down further.   </a:t>
            </a:r>
          </a:p>
          <a:p>
            <a:r>
              <a:rPr lang="en-US" dirty="0"/>
              <a:t>We're distinguishing between the shape types for the vector data </a:t>
            </a:r>
          </a:p>
          <a:p>
            <a:r>
              <a:rPr lang="en-US" dirty="0"/>
              <a:t>And we're distinguishing between the formats for the </a:t>
            </a:r>
            <a:r>
              <a:rPr lang="en-US" dirty="0" err="1"/>
              <a:t>rasters</a:t>
            </a:r>
            <a:r>
              <a:rPr lang="en-US" dirty="0"/>
              <a:t>.</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20</a:t>
            </a:fld>
            <a:endParaRPr lang="en-US" altLang="en-US"/>
          </a:p>
        </p:txBody>
      </p:sp>
    </p:spTree>
    <p:extLst>
      <p:ext uri="{BB962C8B-B14F-4D97-AF65-F5344CB8AC3E}">
        <p14:creationId xmlns:p14="http://schemas.microsoft.com/office/powerpoint/2010/main" val="1359053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right we have the workflow diagram for this scenario.  The corresponding code is on the left.  The circled number show where the workflow diagram pieces appear in the code.</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21</a:t>
            </a:fld>
            <a:endParaRPr lang="en-US" altLang="en-US"/>
          </a:p>
        </p:txBody>
      </p:sp>
    </p:spTree>
    <p:extLst>
      <p:ext uri="{BB962C8B-B14F-4D97-AF65-F5344CB8AC3E}">
        <p14:creationId xmlns:p14="http://schemas.microsoft.com/office/powerpoint/2010/main" val="1712674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22</a:t>
            </a:fld>
            <a:endParaRPr lang="en-US" altLang="en-US"/>
          </a:p>
        </p:txBody>
      </p:sp>
    </p:spTree>
    <p:extLst>
      <p:ext uri="{BB962C8B-B14F-4D97-AF65-F5344CB8AC3E}">
        <p14:creationId xmlns:p14="http://schemas.microsoft.com/office/powerpoint/2010/main" val="254670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01E6F2-6697-A5FF-0268-B2405F046A3A}"/>
              </a:ext>
            </a:extLst>
          </p:cNvPr>
          <p:cNvSpPr>
            <a:spLocks noGrp="1" noRot="1" noChangeAspect="1"/>
          </p:cNvSpPr>
          <p:nvPr>
            <p:ph type="sldImg"/>
          </p:nvPr>
        </p:nvSpPr>
        <p:spPr/>
      </p:sp>
      <p:sp>
        <p:nvSpPr>
          <p:cNvPr id="9219" name="Notes Placeholder 2">
            <a:extLst>
              <a:ext uri="{FF2B5EF4-FFF2-40B4-BE49-F238E27FC236}">
                <a16:creationId xmlns:a16="http://schemas.microsoft.com/office/drawing/2014/main" id="{61DAF315-54C3-7FF7-431E-AB8B766CFA8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b="0" i="0" dirty="0">
                <a:solidFill>
                  <a:srgbClr val="0D0D0D"/>
                </a:solidFill>
                <a:effectLst/>
                <a:highlight>
                  <a:srgbClr val="FFFFFF"/>
                </a:highlight>
                <a:latin typeface="ui-sans-serif"/>
              </a:rPr>
              <a:t>In this video, we’re going to explore the </a:t>
            </a:r>
            <a:r>
              <a:rPr lang="en-US" b="0" i="0" dirty="0" err="1">
                <a:solidFill>
                  <a:srgbClr val="0D0D0D"/>
                </a:solidFill>
                <a:effectLst/>
                <a:highlight>
                  <a:srgbClr val="FFFFFF"/>
                </a:highlight>
                <a:latin typeface="ui-sans-serif"/>
              </a:rPr>
              <a:t>ArcPy</a:t>
            </a:r>
            <a:r>
              <a:rPr lang="en-US" b="0" i="0" dirty="0">
                <a:solidFill>
                  <a:srgbClr val="0D0D0D"/>
                </a:solidFill>
                <a:effectLst/>
                <a:highlight>
                  <a:srgbClr val="FFFFFF"/>
                </a:highlight>
                <a:latin typeface="ui-sans-serif"/>
              </a:rPr>
              <a:t> </a:t>
            </a:r>
            <a:r>
              <a:rPr lang="en-US" b="1" i="0" dirty="0">
                <a:solidFill>
                  <a:srgbClr val="0D0D0D"/>
                </a:solidFill>
                <a:effectLst/>
                <a:highlight>
                  <a:srgbClr val="FFFFFF"/>
                </a:highlight>
                <a:latin typeface="ui-sans-serif"/>
              </a:rPr>
              <a:t>Describe object</a:t>
            </a:r>
            <a:r>
              <a:rPr lang="en-US" b="0" i="0" dirty="0">
                <a:solidFill>
                  <a:srgbClr val="0D0D0D"/>
                </a:solidFill>
                <a:effectLst/>
                <a:highlight>
                  <a:srgbClr val="FFFFFF"/>
                </a:highlight>
                <a:latin typeface="ui-sans-serif"/>
              </a:rPr>
              <a:t> and how it can enhance decision-making in GIS workflows.</a:t>
            </a:r>
            <a:endParaRPr lang="en-US" altLang="en-US" dirty="0">
              <a:latin typeface="Arial" panose="020B0604020202020204" pitchFamily="34" charset="0"/>
            </a:endParaRPr>
          </a:p>
        </p:txBody>
      </p:sp>
      <p:sp>
        <p:nvSpPr>
          <p:cNvPr id="9220" name="Slide Number Placeholder 3">
            <a:extLst>
              <a:ext uri="{FF2B5EF4-FFF2-40B4-BE49-F238E27FC236}">
                <a16:creationId xmlns:a16="http://schemas.microsoft.com/office/drawing/2014/main" id="{34723699-D84A-F888-DB9A-B5E682D04C9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99E4E39-81F0-40CD-9539-DE627B800527}" type="slidenum">
              <a:rPr lang="en-US" altLang="en-US"/>
              <a:pPr>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27</a:t>
            </a:fld>
            <a:endParaRPr lang="en-US" altLang="en-US"/>
          </a:p>
        </p:txBody>
      </p:sp>
    </p:spTree>
    <p:extLst>
      <p:ext uri="{BB962C8B-B14F-4D97-AF65-F5344CB8AC3E}">
        <p14:creationId xmlns:p14="http://schemas.microsoft.com/office/powerpoint/2010/main" val="1839114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ui-sans-serif"/>
              </a:rPr>
              <a:t>Let’s start by answering the question: what exactly is the Describe object?</a:t>
            </a:r>
            <a:br>
              <a:rPr lang="en-US" dirty="0"/>
            </a:br>
            <a:r>
              <a:rPr lang="en-US" b="0" i="0" dirty="0">
                <a:solidFill>
                  <a:srgbClr val="0D0D0D"/>
                </a:solidFill>
                <a:effectLst/>
                <a:highlight>
                  <a:srgbClr val="FFFFFF"/>
                </a:highlight>
                <a:latin typeface="ui-sans-serif"/>
              </a:rPr>
              <a:t>In simple terms, the Describe object allows us to extract information about various data elements in GIS, such as feature classes, </a:t>
            </a:r>
            <a:r>
              <a:rPr lang="en-US" b="0" i="0" dirty="0" err="1">
                <a:solidFill>
                  <a:srgbClr val="0D0D0D"/>
                </a:solidFill>
                <a:effectLst/>
                <a:highlight>
                  <a:srgbClr val="FFFFFF"/>
                </a:highlight>
                <a:latin typeface="ui-sans-serif"/>
              </a:rPr>
              <a:t>rasters</a:t>
            </a:r>
            <a:r>
              <a:rPr lang="en-US" b="0" i="0" dirty="0">
                <a:solidFill>
                  <a:srgbClr val="0D0D0D"/>
                </a:solidFill>
                <a:effectLst/>
                <a:highlight>
                  <a:srgbClr val="FFFFFF"/>
                </a:highlight>
                <a:latin typeface="ui-sans-serif"/>
              </a:rPr>
              <a:t>, tables, or workspaces. By accessing the metadata, we can learn about the structure and properties of datasets—think of it as a sneak peek behind the scenes of your GIS data.</a:t>
            </a:r>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3</a:t>
            </a:fld>
            <a:endParaRPr lang="en-US" altLang="en-US"/>
          </a:p>
        </p:txBody>
      </p:sp>
    </p:spTree>
    <p:extLst>
      <p:ext uri="{BB962C8B-B14F-4D97-AF65-F5344CB8AC3E}">
        <p14:creationId xmlns:p14="http://schemas.microsoft.com/office/powerpoint/2010/main" val="281685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4</a:t>
            </a:fld>
            <a:endParaRPr lang="en-US" altLang="en-US"/>
          </a:p>
        </p:txBody>
      </p:sp>
    </p:spTree>
    <p:extLst>
      <p:ext uri="{BB962C8B-B14F-4D97-AF65-F5344CB8AC3E}">
        <p14:creationId xmlns:p14="http://schemas.microsoft.com/office/powerpoint/2010/main" val="2533392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chemeClr val="tx1">
                    <a:lumMod val="85000"/>
                    <a:lumOff val="15000"/>
                  </a:schemeClr>
                </a:solidFill>
                <a:ea typeface="ＭＳ Ｐゴシック" pitchFamily="34" charset="-128"/>
                <a:cs typeface="+mj-cs"/>
              </a:rPr>
              <a:t>Suppose you are working on a project that calculates the distances between charging stations.   </a:t>
            </a:r>
            <a:r>
              <a:rPr lang="en-US" b="0" i="0" dirty="0">
                <a:solidFill>
                  <a:srgbClr val="0D0D0D"/>
                </a:solidFill>
                <a:effectLst/>
                <a:highlight>
                  <a:srgbClr val="FFFFFF"/>
                </a:highlight>
                <a:latin typeface="ui-sans-serif"/>
              </a:rPr>
              <a:t>Before driving in the wrong direction, you can use the Describe object to check if your dataset is composed of points, lines, or polygons. If the shape type is 'polygon' or 'polyline', distance calculations might not be appropriate, and you’ll need to adjust your approach. This is where Describe helps in making informed choices.</a:t>
            </a:r>
            <a:endParaRPr lang="en-US" sz="1200" dirty="0">
              <a:solidFill>
                <a:schemeClr val="tx1">
                  <a:lumMod val="85000"/>
                  <a:lumOff val="15000"/>
                </a:schemeClr>
              </a:solidFill>
              <a:ea typeface="ＭＳ Ｐゴシック" pitchFamily="34" charset="-128"/>
              <a:cs typeface="+mj-cs"/>
            </a:endParaRPr>
          </a:p>
          <a:p>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5</a:t>
            </a:fld>
            <a:endParaRPr lang="en-US" altLang="en-US"/>
          </a:p>
        </p:txBody>
      </p:sp>
    </p:spTree>
    <p:extLst>
      <p:ext uri="{BB962C8B-B14F-4D97-AF65-F5344CB8AC3E}">
        <p14:creationId xmlns:p14="http://schemas.microsoft.com/office/powerpoint/2010/main" val="822841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0D0D0D"/>
                </a:solidFill>
                <a:effectLst/>
                <a:highlight>
                  <a:srgbClr val="FFFFFF"/>
                </a:highlight>
                <a:latin typeface="ui-sans-serif"/>
              </a:rPr>
              <a:t>Or suppose you are performing some overlay operations with multiple datasets.  They need to share the same spatial reference. The Describe object allows you to check and compare the coordinate systems of your layers so you can ensure that the data aligns perfectly.</a:t>
            </a:r>
            <a:endParaRPr lang="en-US" dirty="0"/>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6</a:t>
            </a:fld>
            <a:endParaRPr lang="en-US" altLang="en-US"/>
          </a:p>
        </p:txBody>
      </p:sp>
    </p:spTree>
    <p:extLst>
      <p:ext uri="{BB962C8B-B14F-4D97-AF65-F5344CB8AC3E}">
        <p14:creationId xmlns:p14="http://schemas.microsoft.com/office/powerpoint/2010/main" val="657196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Describe method is in the left column of the </a:t>
            </a:r>
            <a:r>
              <a:rPr lang="en-US" dirty="0" err="1"/>
              <a:t>cheatsheet</a:t>
            </a:r>
            <a:r>
              <a:rPr lang="en-US" dirty="0"/>
              <a:t>, and the object it returns is represented by the green box.</a:t>
            </a:r>
          </a:p>
          <a:p>
            <a:r>
              <a:rPr lang="en-US" dirty="0"/>
              <a:t>You create a describe object for a dataset by passing it in as an argument.</a:t>
            </a: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7</a:t>
            </a:fld>
            <a:endParaRPr lang="en-US" altLang="en-US"/>
          </a:p>
        </p:txBody>
      </p:sp>
    </p:spTree>
    <p:extLst>
      <p:ext uri="{BB962C8B-B14F-4D97-AF65-F5344CB8AC3E}">
        <p14:creationId xmlns:p14="http://schemas.microsoft.com/office/powerpoint/2010/main" val="3516581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ui-sans-serif"/>
              </a:rPr>
              <a:t>Let’s start with a simple but essential task: identifying the </a:t>
            </a:r>
            <a:r>
              <a:rPr lang="en-US" b="1" i="0" dirty="0">
                <a:solidFill>
                  <a:srgbClr val="0D0D0D"/>
                </a:solidFill>
                <a:effectLst/>
                <a:highlight>
                  <a:srgbClr val="FFFFFF"/>
                </a:highlight>
                <a:latin typeface="ui-sans-serif"/>
              </a:rPr>
              <a:t>geometry type</a:t>
            </a:r>
            <a:r>
              <a:rPr lang="en-US" b="0" i="0" dirty="0">
                <a:solidFill>
                  <a:srgbClr val="0D0D0D"/>
                </a:solidFill>
                <a:effectLst/>
                <a:highlight>
                  <a:srgbClr val="FFFFFF"/>
                </a:highlight>
                <a:latin typeface="ui-sans-serif"/>
              </a:rPr>
              <a:t> of a dataset. Knowing whether you’re dealing with points, lines, or polygons is critical for choosing the right analysis tools.</a:t>
            </a:r>
          </a:p>
          <a:p>
            <a:endParaRPr lang="en-US" b="0" i="0" dirty="0">
              <a:solidFill>
                <a:srgbClr val="0D0D0D"/>
              </a:solidFill>
              <a:effectLst/>
              <a:highlight>
                <a:srgbClr val="FFFFFF"/>
              </a:highlight>
              <a:latin typeface="ui-sans-serif"/>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0D0D0D"/>
                </a:solidFill>
                <a:effectLst/>
                <a:highlight>
                  <a:srgbClr val="FFFFFF"/>
                </a:highlight>
                <a:latin typeface="ui-sans-serif"/>
              </a:rPr>
              <a:t>Here’s a Python example using the </a:t>
            </a:r>
            <a:r>
              <a:rPr lang="en-US" dirty="0"/>
              <a:t>Describe</a:t>
            </a:r>
            <a:r>
              <a:rPr lang="en-US" b="0" i="0" dirty="0">
                <a:solidFill>
                  <a:srgbClr val="0D0D0D"/>
                </a:solidFill>
                <a:effectLst/>
                <a:highlight>
                  <a:srgbClr val="FFFFFF"/>
                </a:highlight>
                <a:latin typeface="ui-sans-serif"/>
              </a:rPr>
              <a:t> object to find out whether our dataset contains points, lines, or polygons.</a:t>
            </a:r>
          </a:p>
          <a:p>
            <a:endParaRPr lang="en-US" b="0" i="0" dirty="0">
              <a:solidFill>
                <a:srgbClr val="0D0D0D"/>
              </a:solidFill>
              <a:effectLst/>
              <a:highlight>
                <a:srgbClr val="FFFFFF"/>
              </a:highlight>
              <a:latin typeface="ui-sans-serif"/>
            </a:endParaRPr>
          </a:p>
          <a:p>
            <a:r>
              <a:rPr lang="en-US" b="0" i="0" dirty="0">
                <a:solidFill>
                  <a:srgbClr val="0D0D0D"/>
                </a:solidFill>
                <a:effectLst/>
                <a:highlight>
                  <a:srgbClr val="FFFFFF"/>
                </a:highlight>
                <a:latin typeface="ui-sans-serif"/>
              </a:rPr>
              <a:t>We can use this to determine how to proceed with spatial analysis, depending on the shape type of the dataset.</a:t>
            </a:r>
          </a:p>
          <a:p>
            <a:endParaRPr lang="en-US" b="0" i="0" dirty="0">
              <a:solidFill>
                <a:srgbClr val="0D0D0D"/>
              </a:solidFill>
              <a:effectLst/>
              <a:highlight>
                <a:srgbClr val="FFFFFF"/>
              </a:highlight>
              <a:latin typeface="ui-sans-serif"/>
            </a:endParaRPr>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8</a:t>
            </a:fld>
            <a:endParaRPr lang="en-US" altLang="en-US"/>
          </a:p>
        </p:txBody>
      </p:sp>
    </p:spTree>
    <p:extLst>
      <p:ext uri="{BB962C8B-B14F-4D97-AF65-F5344CB8AC3E}">
        <p14:creationId xmlns:p14="http://schemas.microsoft.com/office/powerpoint/2010/main" val="181480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9B26CFF-B6E6-49F8-BBAD-C4B4D46A8D2B}" type="slidenum">
              <a:rPr lang="en-US" altLang="en-US" smtClean="0"/>
              <a:pPr>
                <a:defRPr/>
              </a:pPr>
              <a:t>9</a:t>
            </a:fld>
            <a:endParaRPr lang="en-US" altLang="en-US"/>
          </a:p>
        </p:txBody>
      </p:sp>
    </p:spTree>
    <p:extLst>
      <p:ext uri="{BB962C8B-B14F-4D97-AF65-F5344CB8AC3E}">
        <p14:creationId xmlns:p14="http://schemas.microsoft.com/office/powerpoint/2010/main" val="309433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3276600" cy="2838450"/>
          </a:xfrm>
        </p:spPr>
        <p:txBody>
          <a:bodyPr/>
          <a:lstStyle>
            <a:lvl1pPr>
              <a:defRPr>
                <a:solidFill>
                  <a:srgbClr val="2E75B6"/>
                </a:solidFill>
                <a:effectLst/>
                <a:latin typeface="+mn-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783349D-6042-31CF-EBB8-3B0030B5D33A}"/>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167A38E-823F-EBA1-D11E-0B3FE54DA698}"/>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9236740-9D5F-5297-BF1A-93B1D29C388F}"/>
              </a:ext>
            </a:extLst>
          </p:cNvPr>
          <p:cNvSpPr>
            <a:spLocks noGrp="1" noChangeArrowheads="1"/>
          </p:cNvSpPr>
          <p:nvPr>
            <p:ph type="sldNum" sz="quarter" idx="12"/>
          </p:nvPr>
        </p:nvSpPr>
        <p:spPr/>
        <p:txBody>
          <a:bodyPr/>
          <a:lstStyle>
            <a:lvl1pPr>
              <a:defRPr smtClean="0"/>
            </a:lvl1pPr>
          </a:lstStyle>
          <a:p>
            <a:pPr>
              <a:defRPr/>
            </a:pPr>
            <a:fld id="{7A09D9E7-0568-47CE-AC44-00CAABA78DEE}" type="slidenum">
              <a:rPr lang="en-US" altLang="en-US"/>
              <a:pPr>
                <a:defRPr/>
              </a:pPr>
              <a:t>‹#›</a:t>
            </a:fld>
            <a:endParaRPr lang="en-US" altLang="en-US"/>
          </a:p>
        </p:txBody>
      </p:sp>
    </p:spTree>
    <p:extLst>
      <p:ext uri="{BB962C8B-B14F-4D97-AF65-F5344CB8AC3E}">
        <p14:creationId xmlns:p14="http://schemas.microsoft.com/office/powerpoint/2010/main" val="10757544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05753E3-10DA-A084-CC46-579A330FA7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9AA219C-092C-A25C-3457-F28AAB2E49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801F5BC-8D24-3C2A-BF36-B77845485E24}"/>
              </a:ext>
            </a:extLst>
          </p:cNvPr>
          <p:cNvSpPr>
            <a:spLocks noGrp="1" noChangeArrowheads="1"/>
          </p:cNvSpPr>
          <p:nvPr>
            <p:ph type="sldNum" sz="quarter" idx="12"/>
          </p:nvPr>
        </p:nvSpPr>
        <p:spPr>
          <a:ln/>
        </p:spPr>
        <p:txBody>
          <a:bodyPr/>
          <a:lstStyle>
            <a:lvl1pPr>
              <a:defRPr/>
            </a:lvl1pPr>
          </a:lstStyle>
          <a:p>
            <a:pPr>
              <a:defRPr/>
            </a:pPr>
            <a:fld id="{D680C6DD-C9A4-476B-9FCF-F16003A48527}" type="slidenum">
              <a:rPr lang="en-US" altLang="en-US"/>
              <a:pPr>
                <a:defRPr/>
              </a:pPr>
              <a:t>‹#›</a:t>
            </a:fld>
            <a:endParaRPr lang="en-US" altLang="en-US"/>
          </a:p>
        </p:txBody>
      </p:sp>
    </p:spTree>
    <p:extLst>
      <p:ext uri="{BB962C8B-B14F-4D97-AF65-F5344CB8AC3E}">
        <p14:creationId xmlns:p14="http://schemas.microsoft.com/office/powerpoint/2010/main" val="1321514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31A028-E750-C266-B11C-A8A4C7F2E46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4D1DB88-EFE7-3FF1-8DA0-7C6020CB20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B461356-3D9B-FA0B-E790-077DADBBD60E}"/>
              </a:ext>
            </a:extLst>
          </p:cNvPr>
          <p:cNvSpPr>
            <a:spLocks noGrp="1" noChangeArrowheads="1"/>
          </p:cNvSpPr>
          <p:nvPr>
            <p:ph type="sldNum" sz="quarter" idx="12"/>
          </p:nvPr>
        </p:nvSpPr>
        <p:spPr>
          <a:ln/>
        </p:spPr>
        <p:txBody>
          <a:bodyPr/>
          <a:lstStyle>
            <a:lvl1pPr>
              <a:defRPr/>
            </a:lvl1pPr>
          </a:lstStyle>
          <a:p>
            <a:pPr>
              <a:defRPr/>
            </a:pPr>
            <a:fld id="{55C80E07-C59B-4AD8-9217-238299C1BACD}" type="slidenum">
              <a:rPr lang="en-US" altLang="en-US"/>
              <a:pPr>
                <a:defRPr/>
              </a:pPr>
              <a:t>‹#›</a:t>
            </a:fld>
            <a:endParaRPr lang="en-US" altLang="en-US"/>
          </a:p>
        </p:txBody>
      </p:sp>
    </p:spTree>
    <p:extLst>
      <p:ext uri="{BB962C8B-B14F-4D97-AF65-F5344CB8AC3E}">
        <p14:creationId xmlns:p14="http://schemas.microsoft.com/office/powerpoint/2010/main" val="241063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solidFill>
                  <a:srgbClr val="2E75B6"/>
                </a:solidFill>
                <a:effectLst/>
                <a:latin typeface="+mn-lt"/>
              </a:defRPr>
            </a:lvl1pPr>
          </a:lstStyle>
          <a:p>
            <a:r>
              <a:rPr lang="en-US" noProof="0"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23F2FFD-86E9-F34F-B51F-8E7F1EDF8D63}"/>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A895C5B-FDEB-F870-833D-1D6BEE24F360}"/>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D325723-7649-D4A8-A885-B37A09523074}"/>
              </a:ext>
            </a:extLst>
          </p:cNvPr>
          <p:cNvSpPr>
            <a:spLocks noGrp="1" noChangeArrowheads="1"/>
          </p:cNvSpPr>
          <p:nvPr>
            <p:ph type="sldNum" sz="quarter" idx="12"/>
          </p:nvPr>
        </p:nvSpPr>
        <p:spPr/>
        <p:txBody>
          <a:bodyPr/>
          <a:lstStyle>
            <a:lvl1pPr>
              <a:defRPr smtClean="0"/>
            </a:lvl1pPr>
          </a:lstStyle>
          <a:p>
            <a:pPr>
              <a:defRPr/>
            </a:pPr>
            <a:fld id="{B9FCCD89-9BF2-4D79-9BE8-F03A349CD06A}" type="slidenum">
              <a:rPr lang="en-US" altLang="en-US"/>
              <a:pPr>
                <a:defRPr/>
              </a:pPr>
              <a:t>‹#›</a:t>
            </a:fld>
            <a:endParaRPr lang="en-US" altLang="en-US"/>
          </a:p>
        </p:txBody>
      </p:sp>
    </p:spTree>
    <p:extLst>
      <p:ext uri="{BB962C8B-B14F-4D97-AF65-F5344CB8AC3E}">
        <p14:creationId xmlns:p14="http://schemas.microsoft.com/office/powerpoint/2010/main" val="25718917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5F7CD85-5103-4515-8B3A-AAC1EA426A87}"/>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29550D6-FB6C-E426-DEAA-54055EE7E498}"/>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678DEAA-5EA6-D77B-DD8B-880D240B9B0A}"/>
              </a:ext>
            </a:extLst>
          </p:cNvPr>
          <p:cNvSpPr>
            <a:spLocks noGrp="1" noChangeArrowheads="1"/>
          </p:cNvSpPr>
          <p:nvPr>
            <p:ph type="sldNum" sz="quarter" idx="12"/>
          </p:nvPr>
        </p:nvSpPr>
        <p:spPr/>
        <p:txBody>
          <a:bodyPr/>
          <a:lstStyle>
            <a:lvl1pPr>
              <a:defRPr smtClean="0"/>
            </a:lvl1pPr>
          </a:lstStyle>
          <a:p>
            <a:pPr>
              <a:defRPr/>
            </a:pPr>
            <a:fld id="{37B61814-CB38-4EE8-A046-37657585283D}" type="slidenum">
              <a:rPr lang="en-US" altLang="en-US"/>
              <a:pPr>
                <a:defRPr/>
              </a:pPr>
              <a:t>‹#›</a:t>
            </a:fld>
            <a:endParaRPr lang="en-US" altLang="en-US"/>
          </a:p>
        </p:txBody>
      </p:sp>
    </p:spTree>
    <p:extLst>
      <p:ext uri="{BB962C8B-B14F-4D97-AF65-F5344CB8AC3E}">
        <p14:creationId xmlns:p14="http://schemas.microsoft.com/office/powerpoint/2010/main" val="216470277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B35B500-F87B-06AE-C152-59202C9C1AD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DF9AAC5-A68B-E9F9-F8F9-AA236505AE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1A90CCE-C818-3794-EEE2-91EEAEF301DA}"/>
              </a:ext>
            </a:extLst>
          </p:cNvPr>
          <p:cNvSpPr>
            <a:spLocks noGrp="1" noChangeArrowheads="1"/>
          </p:cNvSpPr>
          <p:nvPr>
            <p:ph type="sldNum" sz="quarter" idx="12"/>
          </p:nvPr>
        </p:nvSpPr>
        <p:spPr>
          <a:ln/>
        </p:spPr>
        <p:txBody>
          <a:bodyPr/>
          <a:lstStyle>
            <a:lvl1pPr>
              <a:defRPr/>
            </a:lvl1pPr>
          </a:lstStyle>
          <a:p>
            <a:pPr>
              <a:defRPr/>
            </a:pPr>
            <a:fld id="{181D0205-FF25-4BF6-A98E-87FC57CCFD30}" type="slidenum">
              <a:rPr lang="en-US" altLang="en-US"/>
              <a:pPr>
                <a:defRPr/>
              </a:pPr>
              <a:t>‹#›</a:t>
            </a:fld>
            <a:endParaRPr lang="en-US" altLang="en-US"/>
          </a:p>
        </p:txBody>
      </p:sp>
    </p:spTree>
    <p:extLst>
      <p:ext uri="{BB962C8B-B14F-4D97-AF65-F5344CB8AC3E}">
        <p14:creationId xmlns:p14="http://schemas.microsoft.com/office/powerpoint/2010/main" val="41479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239B592-279B-E6FF-9510-1754B4F3004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84F64E0-C112-7139-2FD7-EA50F4B95DA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9DCE3C3-9C7D-8497-3269-1A613EEEFFCF}"/>
              </a:ext>
            </a:extLst>
          </p:cNvPr>
          <p:cNvSpPr>
            <a:spLocks noGrp="1" noChangeArrowheads="1"/>
          </p:cNvSpPr>
          <p:nvPr>
            <p:ph type="sldNum" sz="quarter" idx="12"/>
          </p:nvPr>
        </p:nvSpPr>
        <p:spPr>
          <a:ln/>
        </p:spPr>
        <p:txBody>
          <a:bodyPr/>
          <a:lstStyle>
            <a:lvl1pPr>
              <a:defRPr/>
            </a:lvl1pPr>
          </a:lstStyle>
          <a:p>
            <a:pPr>
              <a:defRPr/>
            </a:pPr>
            <a:fld id="{BF29389A-5254-41A4-A238-5EFC9D7ABA08}" type="slidenum">
              <a:rPr lang="en-US" altLang="en-US"/>
              <a:pPr>
                <a:defRPr/>
              </a:pPr>
              <a:t>‹#›</a:t>
            </a:fld>
            <a:endParaRPr lang="en-US" altLang="en-US"/>
          </a:p>
        </p:txBody>
      </p:sp>
    </p:spTree>
    <p:extLst>
      <p:ext uri="{BB962C8B-B14F-4D97-AF65-F5344CB8AC3E}">
        <p14:creationId xmlns:p14="http://schemas.microsoft.com/office/powerpoint/2010/main" val="72161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5A26704-727E-7278-CC97-9B1BF2F2248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CC1E229-9546-6002-7D22-F6DF0F42E1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98D3A06-72A9-BC59-F8B8-8E3258D5FCC9}"/>
              </a:ext>
            </a:extLst>
          </p:cNvPr>
          <p:cNvSpPr>
            <a:spLocks noGrp="1" noChangeArrowheads="1"/>
          </p:cNvSpPr>
          <p:nvPr>
            <p:ph type="sldNum" sz="quarter" idx="12"/>
          </p:nvPr>
        </p:nvSpPr>
        <p:spPr>
          <a:ln/>
        </p:spPr>
        <p:txBody>
          <a:bodyPr/>
          <a:lstStyle>
            <a:lvl1pPr>
              <a:defRPr/>
            </a:lvl1pPr>
          </a:lstStyle>
          <a:p>
            <a:pPr>
              <a:defRPr/>
            </a:pPr>
            <a:fld id="{18557C4D-3072-4B93-9E92-1D3D40878CE5}" type="slidenum">
              <a:rPr lang="en-US" altLang="en-US"/>
              <a:pPr>
                <a:defRPr/>
              </a:pPr>
              <a:t>‹#›</a:t>
            </a:fld>
            <a:endParaRPr lang="en-US" altLang="en-US"/>
          </a:p>
        </p:txBody>
      </p:sp>
    </p:spTree>
    <p:extLst>
      <p:ext uri="{BB962C8B-B14F-4D97-AF65-F5344CB8AC3E}">
        <p14:creationId xmlns:p14="http://schemas.microsoft.com/office/powerpoint/2010/main" val="363123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29A3E49-9312-E89A-D6AE-9D93FFA3848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7CA960B-9439-33ED-3C6F-29033721362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82F40B8-B7E2-467F-CC4C-4D0C4D54E63B}"/>
              </a:ext>
            </a:extLst>
          </p:cNvPr>
          <p:cNvSpPr>
            <a:spLocks noGrp="1" noChangeArrowheads="1"/>
          </p:cNvSpPr>
          <p:nvPr>
            <p:ph type="sldNum" sz="quarter" idx="12"/>
          </p:nvPr>
        </p:nvSpPr>
        <p:spPr>
          <a:ln/>
        </p:spPr>
        <p:txBody>
          <a:bodyPr/>
          <a:lstStyle>
            <a:lvl1pPr>
              <a:defRPr/>
            </a:lvl1pPr>
          </a:lstStyle>
          <a:p>
            <a:pPr>
              <a:defRPr/>
            </a:pPr>
            <a:fld id="{60F00760-8BB2-4898-9C72-5298E472F5DA}" type="slidenum">
              <a:rPr lang="en-US" altLang="en-US"/>
              <a:pPr>
                <a:defRPr/>
              </a:pPr>
              <a:t>‹#›</a:t>
            </a:fld>
            <a:endParaRPr lang="en-US" altLang="en-US"/>
          </a:p>
        </p:txBody>
      </p:sp>
    </p:spTree>
    <p:extLst>
      <p:ext uri="{BB962C8B-B14F-4D97-AF65-F5344CB8AC3E}">
        <p14:creationId xmlns:p14="http://schemas.microsoft.com/office/powerpoint/2010/main" val="279059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EE886D2-A0DC-2EAA-79ED-94278114A06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550569E-6BF9-41CF-20EC-94DEF7B7364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3672FFD-33D1-678B-F65E-FB5F64016F99}"/>
              </a:ext>
            </a:extLst>
          </p:cNvPr>
          <p:cNvSpPr>
            <a:spLocks noGrp="1" noChangeArrowheads="1"/>
          </p:cNvSpPr>
          <p:nvPr>
            <p:ph type="sldNum" sz="quarter" idx="12"/>
          </p:nvPr>
        </p:nvSpPr>
        <p:spPr>
          <a:ln/>
        </p:spPr>
        <p:txBody>
          <a:bodyPr/>
          <a:lstStyle>
            <a:lvl1pPr>
              <a:defRPr/>
            </a:lvl1pPr>
          </a:lstStyle>
          <a:p>
            <a:pPr>
              <a:defRPr/>
            </a:pPr>
            <a:fld id="{F6F4D047-1466-4984-A12E-4217532254FD}" type="slidenum">
              <a:rPr lang="en-US" altLang="en-US"/>
              <a:pPr>
                <a:defRPr/>
              </a:pPr>
              <a:t>‹#›</a:t>
            </a:fld>
            <a:endParaRPr lang="en-US" altLang="en-US"/>
          </a:p>
        </p:txBody>
      </p:sp>
    </p:spTree>
    <p:extLst>
      <p:ext uri="{BB962C8B-B14F-4D97-AF65-F5344CB8AC3E}">
        <p14:creationId xmlns:p14="http://schemas.microsoft.com/office/powerpoint/2010/main" val="140120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30E4205-B900-8ED6-2A83-FAAC11C84C6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0929DE1-8DCB-8226-DF03-7C4BC2BDF7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0331C390-733A-9D12-1159-CC2C550BD53B}"/>
              </a:ext>
            </a:extLst>
          </p:cNvPr>
          <p:cNvSpPr>
            <a:spLocks noGrp="1" noChangeArrowheads="1"/>
          </p:cNvSpPr>
          <p:nvPr>
            <p:ph type="sldNum" sz="quarter" idx="12"/>
          </p:nvPr>
        </p:nvSpPr>
        <p:spPr>
          <a:ln/>
        </p:spPr>
        <p:txBody>
          <a:bodyPr/>
          <a:lstStyle>
            <a:lvl1pPr>
              <a:defRPr/>
            </a:lvl1pPr>
          </a:lstStyle>
          <a:p>
            <a:pPr>
              <a:defRPr/>
            </a:pPr>
            <a:fld id="{419C070E-1C6E-4959-AB00-A60E2EFDC6E7}" type="slidenum">
              <a:rPr lang="en-US" altLang="en-US"/>
              <a:pPr>
                <a:defRPr/>
              </a:pPr>
              <a:t>‹#›</a:t>
            </a:fld>
            <a:endParaRPr lang="en-US" altLang="en-US"/>
          </a:p>
        </p:txBody>
      </p:sp>
    </p:spTree>
    <p:extLst>
      <p:ext uri="{BB962C8B-B14F-4D97-AF65-F5344CB8AC3E}">
        <p14:creationId xmlns:p14="http://schemas.microsoft.com/office/powerpoint/2010/main" val="382591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E6"/>
            </a:gs>
            <a:gs pos="100000">
              <a:srgbClr val="D7D6AE"/>
            </a:gs>
          </a:gsLst>
          <a:lin ang="27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6CA8E8F-E19A-0291-F194-674BE0BDAE91}"/>
              </a:ext>
            </a:extLst>
          </p:cNvPr>
          <p:cNvSpPr>
            <a:spLocks noGrp="1" noChangeArrowheads="1"/>
          </p:cNvSpPr>
          <p:nvPr>
            <p:ph type="title"/>
          </p:nvPr>
        </p:nvSpPr>
        <p:spPr bwMode="auto">
          <a:xfrm>
            <a:off x="152400" y="1905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5485603-1551-303D-1104-FDFB59941335}"/>
              </a:ext>
            </a:extLst>
          </p:cNvPr>
          <p:cNvSpPr>
            <a:spLocks noGrp="1" noChangeArrowheads="1"/>
          </p:cNvSpPr>
          <p:nvPr>
            <p:ph type="body" idx="1"/>
          </p:nvPr>
        </p:nvSpPr>
        <p:spPr bwMode="auto">
          <a:xfrm>
            <a:off x="152400" y="914400"/>
            <a:ext cx="8686800" cy="54102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a:extLst>
              <a:ext uri="{FF2B5EF4-FFF2-40B4-BE49-F238E27FC236}">
                <a16:creationId xmlns:a16="http://schemas.microsoft.com/office/drawing/2014/main" id="{C55E5219-98A6-9F0D-23BA-8F5278FE4E95}"/>
              </a:ext>
            </a:extLst>
          </p:cNvPr>
          <p:cNvSpPr>
            <a:spLocks noGrp="1" noChangeArrowheads="1"/>
          </p:cNvSpPr>
          <p:nvPr>
            <p:ph type="dt" sz="half" idx="2"/>
          </p:nvPr>
        </p:nvSpPr>
        <p:spPr bwMode="auto">
          <a:xfrm>
            <a:off x="152400" y="6400800"/>
            <a:ext cx="24384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solidFill>
                  <a:srgbClr val="008000"/>
                </a:solidFill>
                <a:latin typeface="Arial" charset="0"/>
                <a:ea typeface="+mn-ea"/>
              </a:defRPr>
            </a:lvl1pPr>
          </a:lstStyle>
          <a:p>
            <a:pPr>
              <a:defRPr/>
            </a:pPr>
            <a:endParaRPr lang="en-US"/>
          </a:p>
        </p:txBody>
      </p:sp>
      <p:sp>
        <p:nvSpPr>
          <p:cNvPr id="1029" name="Rectangle 5">
            <a:extLst>
              <a:ext uri="{FF2B5EF4-FFF2-40B4-BE49-F238E27FC236}">
                <a16:creationId xmlns:a16="http://schemas.microsoft.com/office/drawing/2014/main" id="{A77F44BB-C5A6-24A8-93E9-A37012311EB2}"/>
              </a:ext>
            </a:extLst>
          </p:cNvPr>
          <p:cNvSpPr>
            <a:spLocks noGrp="1" noChangeArrowheads="1"/>
          </p:cNvSpPr>
          <p:nvPr>
            <p:ph type="ftr" sz="quarter" idx="3"/>
          </p:nvPr>
        </p:nvSpPr>
        <p:spPr bwMode="auto">
          <a:xfrm>
            <a:off x="2667000" y="6400800"/>
            <a:ext cx="38100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8000"/>
                </a:solidFill>
                <a:latin typeface="Arial" charset="0"/>
                <a:ea typeface="+mn-ea"/>
              </a:defRPr>
            </a:lvl1pPr>
          </a:lstStyle>
          <a:p>
            <a:pPr>
              <a:defRPr/>
            </a:pPr>
            <a:endParaRPr lang="en-US"/>
          </a:p>
        </p:txBody>
      </p:sp>
      <p:sp>
        <p:nvSpPr>
          <p:cNvPr id="1030" name="Rectangle 6">
            <a:extLst>
              <a:ext uri="{FF2B5EF4-FFF2-40B4-BE49-F238E27FC236}">
                <a16:creationId xmlns:a16="http://schemas.microsoft.com/office/drawing/2014/main" id="{7EFBF3D4-254A-34A8-B5D9-483AF57610E1}"/>
              </a:ext>
            </a:extLst>
          </p:cNvPr>
          <p:cNvSpPr>
            <a:spLocks noGrp="1" noChangeArrowheads="1"/>
          </p:cNvSpPr>
          <p:nvPr>
            <p:ph type="sldNum" sz="quarter" idx="4"/>
          </p:nvPr>
        </p:nvSpPr>
        <p:spPr bwMode="auto">
          <a:xfrm>
            <a:off x="6553200" y="6400800"/>
            <a:ext cx="22860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solidFill>
                  <a:srgbClr val="008000"/>
                </a:solidFill>
              </a:defRPr>
            </a:lvl1pPr>
          </a:lstStyle>
          <a:p>
            <a:pPr>
              <a:defRPr/>
            </a:pPr>
            <a:fld id="{741707A2-2D42-485B-86FC-8AA57D30248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0" fontAlgn="base" hangingPunct="0">
        <a:spcBef>
          <a:spcPct val="0"/>
        </a:spcBef>
        <a:spcAft>
          <a:spcPct val="0"/>
        </a:spcAft>
        <a:defRPr sz="4000">
          <a:solidFill>
            <a:srgbClr val="0070C0"/>
          </a:solidFill>
          <a:latin typeface="Calibri Light" panose="020F0302020204030204" pitchFamily="34" charset="0"/>
          <a:ea typeface="MS PGothic" panose="020B0600070205080204" pitchFamily="34" charset="-128"/>
          <a:cs typeface="+mj-cs"/>
        </a:defRPr>
      </a:lvl1pPr>
      <a:lvl2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2pPr>
      <a:lvl3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3pPr>
      <a:lvl4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4pPr>
      <a:lvl5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88.png"/><Relationship Id="rId42" Type="http://schemas.openxmlformats.org/officeDocument/2006/relationships/customXml" Target="../ink/ink20.xml"/><Relationship Id="rId47" Type="http://schemas.openxmlformats.org/officeDocument/2006/relationships/image" Target="../media/image101.png"/><Relationship Id="rId63" Type="http://schemas.openxmlformats.org/officeDocument/2006/relationships/image" Target="../media/image109.png"/><Relationship Id="rId68" Type="http://schemas.openxmlformats.org/officeDocument/2006/relationships/customXml" Target="../ink/ink33.xml"/><Relationship Id="rId2" Type="http://schemas.openxmlformats.org/officeDocument/2006/relationships/notesSlide" Target="../notesSlides/notesSlide10.xml"/><Relationship Id="rId16" Type="http://schemas.openxmlformats.org/officeDocument/2006/relationships/customXml" Target="../ink/ink7.xml"/><Relationship Id="rId29" Type="http://schemas.openxmlformats.org/officeDocument/2006/relationships/image" Target="../media/image92.png"/><Relationship Id="rId11" Type="http://schemas.openxmlformats.org/officeDocument/2006/relationships/image" Target="../media/image83.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96.png"/><Relationship Id="rId40" Type="http://schemas.openxmlformats.org/officeDocument/2006/relationships/customXml" Target="../ink/ink19.xml"/><Relationship Id="rId45" Type="http://schemas.openxmlformats.org/officeDocument/2006/relationships/image" Target="../media/image100.png"/><Relationship Id="rId53" Type="http://schemas.openxmlformats.org/officeDocument/2006/relationships/image" Target="../media/image104.png"/><Relationship Id="rId58" Type="http://schemas.openxmlformats.org/officeDocument/2006/relationships/customXml" Target="../ink/ink28.xml"/><Relationship Id="rId66" Type="http://schemas.openxmlformats.org/officeDocument/2006/relationships/customXml" Target="../ink/ink32.xml"/><Relationship Id="rId74" Type="http://schemas.openxmlformats.org/officeDocument/2006/relationships/customXml" Target="../ink/ink36.xml"/><Relationship Id="rId5" Type="http://schemas.openxmlformats.org/officeDocument/2006/relationships/image" Target="../media/image80.png"/><Relationship Id="rId61" Type="http://schemas.openxmlformats.org/officeDocument/2006/relationships/image" Target="../media/image108.png"/><Relationship Id="rId19" Type="http://schemas.openxmlformats.org/officeDocument/2006/relationships/image" Target="../media/image87.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91.png"/><Relationship Id="rId30" Type="http://schemas.openxmlformats.org/officeDocument/2006/relationships/customXml" Target="../ink/ink14.xml"/><Relationship Id="rId35" Type="http://schemas.openxmlformats.org/officeDocument/2006/relationships/image" Target="../media/image95.png"/><Relationship Id="rId43" Type="http://schemas.openxmlformats.org/officeDocument/2006/relationships/image" Target="../media/image99.png"/><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customXml" Target="../ink/ink31.xml"/><Relationship Id="rId69" Type="http://schemas.openxmlformats.org/officeDocument/2006/relationships/image" Target="../media/image112.png"/><Relationship Id="rId8" Type="http://schemas.openxmlformats.org/officeDocument/2006/relationships/customXml" Target="../ink/ink3.xml"/><Relationship Id="rId51" Type="http://schemas.openxmlformats.org/officeDocument/2006/relationships/image" Target="../media/image103.png"/><Relationship Id="rId72" Type="http://schemas.openxmlformats.org/officeDocument/2006/relationships/customXml" Target="../ink/ink35.xml"/><Relationship Id="rId3" Type="http://schemas.openxmlformats.org/officeDocument/2006/relationships/image" Target="../media/image7.png"/><Relationship Id="rId12" Type="http://schemas.openxmlformats.org/officeDocument/2006/relationships/customXml" Target="../ink/ink5.xml"/><Relationship Id="rId17" Type="http://schemas.openxmlformats.org/officeDocument/2006/relationships/image" Target="../media/image86.png"/><Relationship Id="rId25" Type="http://schemas.openxmlformats.org/officeDocument/2006/relationships/image" Target="../media/image90.png"/><Relationship Id="rId33" Type="http://schemas.openxmlformats.org/officeDocument/2006/relationships/image" Target="../media/image94.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107.png"/><Relationship Id="rId67" Type="http://schemas.openxmlformats.org/officeDocument/2006/relationships/image" Target="../media/image111.png"/><Relationship Id="rId20" Type="http://schemas.openxmlformats.org/officeDocument/2006/relationships/customXml" Target="../ink/ink9.xml"/><Relationship Id="rId41" Type="http://schemas.openxmlformats.org/officeDocument/2006/relationships/image" Target="../media/image98.png"/><Relationship Id="rId54" Type="http://schemas.openxmlformats.org/officeDocument/2006/relationships/customXml" Target="../ink/ink26.xml"/><Relationship Id="rId62" Type="http://schemas.openxmlformats.org/officeDocument/2006/relationships/customXml" Target="../ink/ink30.xml"/><Relationship Id="rId70" Type="http://schemas.openxmlformats.org/officeDocument/2006/relationships/customXml" Target="../ink/ink34.xml"/><Relationship Id="rId75"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85.png"/><Relationship Id="rId23" Type="http://schemas.openxmlformats.org/officeDocument/2006/relationships/image" Target="../media/image89.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102.png"/><Relationship Id="rId57" Type="http://schemas.openxmlformats.org/officeDocument/2006/relationships/image" Target="../media/image106.png"/><Relationship Id="rId10" Type="http://schemas.openxmlformats.org/officeDocument/2006/relationships/customXml" Target="../ink/ink4.xml"/><Relationship Id="rId31" Type="http://schemas.openxmlformats.org/officeDocument/2006/relationships/image" Target="../media/image93.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110.png"/><Relationship Id="rId73" Type="http://schemas.openxmlformats.org/officeDocument/2006/relationships/image" Target="../media/image114.png"/><Relationship Id="rId4" Type="http://schemas.openxmlformats.org/officeDocument/2006/relationships/customXml" Target="../ink/ink1.xml"/><Relationship Id="rId9" Type="http://schemas.openxmlformats.org/officeDocument/2006/relationships/image" Target="../media/image82.png"/><Relationship Id="rId13" Type="http://schemas.openxmlformats.org/officeDocument/2006/relationships/image" Target="../media/image84.png"/><Relationship Id="rId18" Type="http://schemas.openxmlformats.org/officeDocument/2006/relationships/customXml" Target="../ink/ink8.xml"/><Relationship Id="rId39" Type="http://schemas.openxmlformats.org/officeDocument/2006/relationships/image" Target="../media/image97.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105.png"/><Relationship Id="rId7" Type="http://schemas.openxmlformats.org/officeDocument/2006/relationships/image" Target="../media/image81.png"/><Relationship Id="rId71" Type="http://schemas.openxmlformats.org/officeDocument/2006/relationships/image" Target="../media/image11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customXml" Target="../ink/ink38.xml"/><Relationship Id="rId5" Type="http://schemas.openxmlformats.org/officeDocument/2006/relationships/image" Target="../media/image116.png"/><Relationship Id="rId4" Type="http://schemas.openxmlformats.org/officeDocument/2006/relationships/customXml" Target="../ink/ink37.xml"/></Relationships>
</file>

<file path=ppt/slides/_rels/slide13.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customXml" Target="../ink/ink43.xml"/><Relationship Id="rId3" Type="http://schemas.openxmlformats.org/officeDocument/2006/relationships/image" Target="../media/image8.png"/><Relationship Id="rId7" Type="http://schemas.openxmlformats.org/officeDocument/2006/relationships/customXml" Target="../ink/ink40.xml"/><Relationship Id="rId12" Type="http://schemas.openxmlformats.org/officeDocument/2006/relationships/image" Target="../media/image1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2.xml"/><Relationship Id="rId5" Type="http://schemas.openxmlformats.org/officeDocument/2006/relationships/image" Target="../media/image119.png"/><Relationship Id="rId10" Type="http://schemas.openxmlformats.org/officeDocument/2006/relationships/image" Target="../media/image122.png"/><Relationship Id="rId4" Type="http://schemas.openxmlformats.org/officeDocument/2006/relationships/customXml" Target="../ink/ink39.xml"/><Relationship Id="rId9" Type="http://schemas.openxmlformats.org/officeDocument/2006/relationships/customXml" Target="../ink/ink41.xml"/><Relationship Id="rId14" Type="http://schemas.openxmlformats.org/officeDocument/2006/relationships/image" Target="../media/image124.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6.png"/><Relationship Id="rId7" Type="http://schemas.openxmlformats.org/officeDocument/2006/relationships/image" Target="../media/image128.png"/><Relationship Id="rId2" Type="http://schemas.openxmlformats.org/officeDocument/2006/relationships/customXml" Target="../ink/ink44.xml"/><Relationship Id="rId1" Type="http://schemas.openxmlformats.org/officeDocument/2006/relationships/slideLayout" Target="../slideLayouts/slideLayout2.xml"/><Relationship Id="rId6" Type="http://schemas.openxmlformats.org/officeDocument/2006/relationships/customXml" Target="../ink/ink46.xml"/><Relationship Id="rId5" Type="http://schemas.openxmlformats.org/officeDocument/2006/relationships/image" Target="../media/image127.png"/><Relationship Id="rId4" Type="http://schemas.openxmlformats.org/officeDocument/2006/relationships/customXml" Target="../ink/ink45.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3" Type="http://schemas.openxmlformats.org/officeDocument/2006/relationships/image" Target="../media/image810.png"/><Relationship Id="rId18" Type="http://schemas.openxmlformats.org/officeDocument/2006/relationships/customXml" Target="../ink/ink54.xml"/><Relationship Id="rId26" Type="http://schemas.openxmlformats.org/officeDocument/2006/relationships/customXml" Target="../ink/ink58.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62.xml"/><Relationship Id="rId42" Type="http://schemas.openxmlformats.org/officeDocument/2006/relationships/customXml" Target="../ink/ink66.xml"/><Relationship Id="rId7" Type="http://schemas.openxmlformats.org/officeDocument/2006/relationships/image" Target="../media/image510.png"/><Relationship Id="rId2" Type="http://schemas.openxmlformats.org/officeDocument/2006/relationships/notesSlide" Target="../notesSlides/notesSlide16.xml"/><Relationship Id="rId16" Type="http://schemas.openxmlformats.org/officeDocument/2006/relationships/customXml" Target="../ink/ink53.xml"/><Relationship Id="rId20" Type="http://schemas.openxmlformats.org/officeDocument/2006/relationships/customXml" Target="../ink/ink55.xml"/><Relationship Id="rId29" Type="http://schemas.openxmlformats.org/officeDocument/2006/relationships/image" Target="../media/image16.png"/><Relationship Id="rId41"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48.xml"/><Relationship Id="rId11" Type="http://schemas.openxmlformats.org/officeDocument/2006/relationships/image" Target="../media/image73.png"/><Relationship Id="rId24" Type="http://schemas.openxmlformats.org/officeDocument/2006/relationships/customXml" Target="../ink/ink57.xml"/><Relationship Id="rId32" Type="http://schemas.openxmlformats.org/officeDocument/2006/relationships/customXml" Target="../ink/ink61.xml"/><Relationship Id="rId37" Type="http://schemas.openxmlformats.org/officeDocument/2006/relationships/image" Target="../media/image20.png"/><Relationship Id="rId40" Type="http://schemas.openxmlformats.org/officeDocument/2006/relationships/customXml" Target="../ink/ink65.xml"/><Relationship Id="rId5" Type="http://schemas.openxmlformats.org/officeDocument/2006/relationships/image" Target="../media/image410.png"/><Relationship Id="rId15" Type="http://schemas.openxmlformats.org/officeDocument/2006/relationships/image" Target="../media/image910.png"/><Relationship Id="rId23" Type="http://schemas.openxmlformats.org/officeDocument/2006/relationships/image" Target="../media/image13.png"/><Relationship Id="rId28" Type="http://schemas.openxmlformats.org/officeDocument/2006/relationships/customXml" Target="../ink/ink59.xml"/><Relationship Id="rId36" Type="http://schemas.openxmlformats.org/officeDocument/2006/relationships/customXml" Target="../ink/ink63.xml"/><Relationship Id="rId10" Type="http://schemas.openxmlformats.org/officeDocument/2006/relationships/customXml" Target="../ink/ink50.xml"/><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customXml" Target="../ink/ink47.xml"/><Relationship Id="rId9" Type="http://schemas.openxmlformats.org/officeDocument/2006/relationships/image" Target="../media/image610.png"/><Relationship Id="rId14" Type="http://schemas.openxmlformats.org/officeDocument/2006/relationships/customXml" Target="../ink/ink52.xml"/><Relationship Id="rId22" Type="http://schemas.openxmlformats.org/officeDocument/2006/relationships/customXml" Target="../ink/ink56.xml"/><Relationship Id="rId27" Type="http://schemas.openxmlformats.org/officeDocument/2006/relationships/image" Target="../media/image15.png"/><Relationship Id="rId30" Type="http://schemas.openxmlformats.org/officeDocument/2006/relationships/customXml" Target="../ink/ink60.xml"/><Relationship Id="rId35" Type="http://schemas.openxmlformats.org/officeDocument/2006/relationships/image" Target="../media/image19.png"/><Relationship Id="rId43" Type="http://schemas.openxmlformats.org/officeDocument/2006/relationships/image" Target="../media/image23.png"/><Relationship Id="rId8" Type="http://schemas.openxmlformats.org/officeDocument/2006/relationships/customXml" Target="../ink/ink49.xml"/><Relationship Id="rId3" Type="http://schemas.openxmlformats.org/officeDocument/2006/relationships/image" Target="../media/image12.jpeg"/><Relationship Id="rId12" Type="http://schemas.openxmlformats.org/officeDocument/2006/relationships/customXml" Target="../ink/ink51.xml"/><Relationship Id="rId17" Type="http://schemas.openxmlformats.org/officeDocument/2006/relationships/image" Target="../media/image10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6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6" Type="http://schemas.openxmlformats.org/officeDocument/2006/relationships/customXml" Target="../ink/ink78.xml"/><Relationship Id="rId21" Type="http://schemas.openxmlformats.org/officeDocument/2006/relationships/image" Target="../media/image32.png"/><Relationship Id="rId42" Type="http://schemas.openxmlformats.org/officeDocument/2006/relationships/customXml" Target="../ink/ink86.xml"/><Relationship Id="rId47" Type="http://schemas.openxmlformats.org/officeDocument/2006/relationships/image" Target="../media/image45.png"/><Relationship Id="rId63" Type="http://schemas.openxmlformats.org/officeDocument/2006/relationships/image" Target="../media/image53.png"/><Relationship Id="rId68" Type="http://schemas.openxmlformats.org/officeDocument/2006/relationships/customXml" Target="../ink/ink99.xml"/><Relationship Id="rId84" Type="http://schemas.openxmlformats.org/officeDocument/2006/relationships/customXml" Target="../ink/ink107.xml"/><Relationship Id="rId89" Type="http://schemas.openxmlformats.org/officeDocument/2006/relationships/image" Target="../media/image66.png"/><Relationship Id="rId16" Type="http://schemas.openxmlformats.org/officeDocument/2006/relationships/customXml" Target="../ink/ink73.xml"/><Relationship Id="rId11" Type="http://schemas.openxmlformats.org/officeDocument/2006/relationships/image" Target="../media/image27.png"/><Relationship Id="rId32" Type="http://schemas.openxmlformats.org/officeDocument/2006/relationships/customXml" Target="../ink/ink81.xml"/><Relationship Id="rId37" Type="http://schemas.openxmlformats.org/officeDocument/2006/relationships/image" Target="../media/image40.png"/><Relationship Id="rId53" Type="http://schemas.openxmlformats.org/officeDocument/2006/relationships/image" Target="../media/image48.png"/><Relationship Id="rId58" Type="http://schemas.openxmlformats.org/officeDocument/2006/relationships/customXml" Target="../ink/ink94.xml"/><Relationship Id="rId74" Type="http://schemas.openxmlformats.org/officeDocument/2006/relationships/customXml" Target="../ink/ink102.xml"/><Relationship Id="rId79" Type="http://schemas.openxmlformats.org/officeDocument/2006/relationships/image" Target="../media/image61.png"/><Relationship Id="rId5" Type="http://schemas.openxmlformats.org/officeDocument/2006/relationships/image" Target="../media/image24.png"/><Relationship Id="rId90" Type="http://schemas.openxmlformats.org/officeDocument/2006/relationships/customXml" Target="../ink/ink110.xml"/><Relationship Id="rId95" Type="http://schemas.openxmlformats.org/officeDocument/2006/relationships/image" Target="../media/image69.png"/><Relationship Id="rId22" Type="http://schemas.openxmlformats.org/officeDocument/2006/relationships/customXml" Target="../ink/ink76.xml"/><Relationship Id="rId27"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customXml" Target="../ink/ink89.xml"/><Relationship Id="rId64" Type="http://schemas.openxmlformats.org/officeDocument/2006/relationships/customXml" Target="../ink/ink97.xml"/><Relationship Id="rId69" Type="http://schemas.openxmlformats.org/officeDocument/2006/relationships/image" Target="../media/image56.png"/><Relationship Id="rId80" Type="http://schemas.openxmlformats.org/officeDocument/2006/relationships/customXml" Target="../ink/ink105.xml"/><Relationship Id="rId85" Type="http://schemas.openxmlformats.org/officeDocument/2006/relationships/image" Target="../media/image64.png"/><Relationship Id="rId3" Type="http://schemas.openxmlformats.org/officeDocument/2006/relationships/image" Target="../media/image12.jpeg"/><Relationship Id="rId12" Type="http://schemas.openxmlformats.org/officeDocument/2006/relationships/customXml" Target="../ink/ink71.xml"/><Relationship Id="rId17" Type="http://schemas.openxmlformats.org/officeDocument/2006/relationships/image" Target="../media/image30.png"/><Relationship Id="rId25" Type="http://schemas.openxmlformats.org/officeDocument/2006/relationships/image" Target="../media/image34.png"/><Relationship Id="rId33" Type="http://schemas.openxmlformats.org/officeDocument/2006/relationships/image" Target="../media/image38.png"/><Relationship Id="rId38" Type="http://schemas.openxmlformats.org/officeDocument/2006/relationships/customXml" Target="../ink/ink84.xml"/><Relationship Id="rId46" Type="http://schemas.openxmlformats.org/officeDocument/2006/relationships/customXml" Target="../ink/ink88.xml"/><Relationship Id="rId59" Type="http://schemas.openxmlformats.org/officeDocument/2006/relationships/image" Target="../media/image51.png"/><Relationship Id="rId67" Type="http://schemas.openxmlformats.org/officeDocument/2006/relationships/image" Target="../media/image55.png"/><Relationship Id="rId20" Type="http://schemas.openxmlformats.org/officeDocument/2006/relationships/customXml" Target="../ink/ink75.xml"/><Relationship Id="rId41" Type="http://schemas.openxmlformats.org/officeDocument/2006/relationships/image" Target="../media/image42.png"/><Relationship Id="rId54" Type="http://schemas.openxmlformats.org/officeDocument/2006/relationships/customXml" Target="../ink/ink92.xml"/><Relationship Id="rId62" Type="http://schemas.openxmlformats.org/officeDocument/2006/relationships/customXml" Target="../ink/ink96.xml"/><Relationship Id="rId70" Type="http://schemas.openxmlformats.org/officeDocument/2006/relationships/customXml" Target="../ink/ink100.xml"/><Relationship Id="rId75" Type="http://schemas.openxmlformats.org/officeDocument/2006/relationships/image" Target="../media/image59.png"/><Relationship Id="rId83" Type="http://schemas.openxmlformats.org/officeDocument/2006/relationships/image" Target="../media/image63.png"/><Relationship Id="rId88" Type="http://schemas.openxmlformats.org/officeDocument/2006/relationships/customXml" Target="../ink/ink109.xml"/><Relationship Id="rId91" Type="http://schemas.openxmlformats.org/officeDocument/2006/relationships/image" Target="../media/image67.png"/><Relationship Id="rId96" Type="http://schemas.openxmlformats.org/officeDocument/2006/relationships/customXml" Target="../ink/ink113.xml"/><Relationship Id="rId1" Type="http://schemas.openxmlformats.org/officeDocument/2006/relationships/slideLayout" Target="../slideLayouts/slideLayout2.xml"/><Relationship Id="rId6" Type="http://schemas.openxmlformats.org/officeDocument/2006/relationships/customXml" Target="../ink/ink68.xml"/><Relationship Id="rId15" Type="http://schemas.openxmlformats.org/officeDocument/2006/relationships/image" Target="../media/image29.png"/><Relationship Id="rId23" Type="http://schemas.openxmlformats.org/officeDocument/2006/relationships/image" Target="../media/image33.png"/><Relationship Id="rId28" Type="http://schemas.openxmlformats.org/officeDocument/2006/relationships/customXml" Target="../ink/ink79.xml"/><Relationship Id="rId36" Type="http://schemas.openxmlformats.org/officeDocument/2006/relationships/customXml" Target="../ink/ink83.xml"/><Relationship Id="rId49" Type="http://schemas.openxmlformats.org/officeDocument/2006/relationships/image" Target="../media/image46.png"/><Relationship Id="rId57" Type="http://schemas.openxmlformats.org/officeDocument/2006/relationships/image" Target="../media/image50.png"/><Relationship Id="rId10" Type="http://schemas.openxmlformats.org/officeDocument/2006/relationships/customXml" Target="../ink/ink70.xml"/><Relationship Id="rId31" Type="http://schemas.openxmlformats.org/officeDocument/2006/relationships/image" Target="../media/image37.png"/><Relationship Id="rId44" Type="http://schemas.openxmlformats.org/officeDocument/2006/relationships/customXml" Target="../ink/ink87.xml"/><Relationship Id="rId52" Type="http://schemas.openxmlformats.org/officeDocument/2006/relationships/customXml" Target="../ink/ink91.xml"/><Relationship Id="rId60" Type="http://schemas.openxmlformats.org/officeDocument/2006/relationships/customXml" Target="../ink/ink95.xml"/><Relationship Id="rId65" Type="http://schemas.openxmlformats.org/officeDocument/2006/relationships/image" Target="../media/image54.png"/><Relationship Id="rId73" Type="http://schemas.openxmlformats.org/officeDocument/2006/relationships/image" Target="../media/image58.png"/><Relationship Id="rId78" Type="http://schemas.openxmlformats.org/officeDocument/2006/relationships/customXml" Target="../ink/ink104.xml"/><Relationship Id="rId81" Type="http://schemas.openxmlformats.org/officeDocument/2006/relationships/image" Target="../media/image62.png"/><Relationship Id="rId86" Type="http://schemas.openxmlformats.org/officeDocument/2006/relationships/customXml" Target="../ink/ink108.xml"/><Relationship Id="rId94" Type="http://schemas.openxmlformats.org/officeDocument/2006/relationships/customXml" Target="../ink/ink112.xml"/><Relationship Id="rId99" Type="http://schemas.openxmlformats.org/officeDocument/2006/relationships/image" Target="../media/image71.png"/><Relationship Id="rId4" Type="http://schemas.openxmlformats.org/officeDocument/2006/relationships/customXml" Target="../ink/ink67.xml"/><Relationship Id="rId9" Type="http://schemas.openxmlformats.org/officeDocument/2006/relationships/image" Target="../media/image26.png"/><Relationship Id="rId13" Type="http://schemas.openxmlformats.org/officeDocument/2006/relationships/image" Target="../media/image28.png"/><Relationship Id="rId18" Type="http://schemas.openxmlformats.org/officeDocument/2006/relationships/customXml" Target="../ink/ink74.xml"/><Relationship Id="rId39" Type="http://schemas.openxmlformats.org/officeDocument/2006/relationships/image" Target="../media/image41.png"/><Relationship Id="rId34" Type="http://schemas.openxmlformats.org/officeDocument/2006/relationships/customXml" Target="../ink/ink82.xml"/><Relationship Id="rId50" Type="http://schemas.openxmlformats.org/officeDocument/2006/relationships/customXml" Target="../ink/ink90.xml"/><Relationship Id="rId55" Type="http://schemas.openxmlformats.org/officeDocument/2006/relationships/image" Target="../media/image49.png"/><Relationship Id="rId76" Type="http://schemas.openxmlformats.org/officeDocument/2006/relationships/customXml" Target="../ink/ink103.xml"/><Relationship Id="rId97" Type="http://schemas.openxmlformats.org/officeDocument/2006/relationships/image" Target="../media/image70.png"/><Relationship Id="rId7" Type="http://schemas.openxmlformats.org/officeDocument/2006/relationships/image" Target="../media/image25.png"/><Relationship Id="rId71" Type="http://schemas.openxmlformats.org/officeDocument/2006/relationships/image" Target="../media/image57.png"/><Relationship Id="rId92" Type="http://schemas.openxmlformats.org/officeDocument/2006/relationships/customXml" Target="../ink/ink111.xml"/><Relationship Id="rId2" Type="http://schemas.openxmlformats.org/officeDocument/2006/relationships/notesSlide" Target="../notesSlides/notesSlide17.xml"/><Relationship Id="rId29" Type="http://schemas.openxmlformats.org/officeDocument/2006/relationships/image" Target="../media/image36.png"/><Relationship Id="rId24" Type="http://schemas.openxmlformats.org/officeDocument/2006/relationships/customXml" Target="../ink/ink77.xml"/><Relationship Id="rId40" Type="http://schemas.openxmlformats.org/officeDocument/2006/relationships/customXml" Target="../ink/ink85.xml"/><Relationship Id="rId45" Type="http://schemas.openxmlformats.org/officeDocument/2006/relationships/image" Target="../media/image44.png"/><Relationship Id="rId66" Type="http://schemas.openxmlformats.org/officeDocument/2006/relationships/customXml" Target="../ink/ink98.xml"/><Relationship Id="rId87" Type="http://schemas.openxmlformats.org/officeDocument/2006/relationships/image" Target="../media/image65.png"/><Relationship Id="rId61" Type="http://schemas.openxmlformats.org/officeDocument/2006/relationships/image" Target="../media/image52.png"/><Relationship Id="rId82" Type="http://schemas.openxmlformats.org/officeDocument/2006/relationships/customXml" Target="../ink/ink106.xml"/><Relationship Id="rId19" Type="http://schemas.openxmlformats.org/officeDocument/2006/relationships/image" Target="../media/image31.png"/><Relationship Id="rId14" Type="http://schemas.openxmlformats.org/officeDocument/2006/relationships/customXml" Target="../ink/ink72.xml"/><Relationship Id="rId30" Type="http://schemas.openxmlformats.org/officeDocument/2006/relationships/customXml" Target="../ink/ink80.xml"/><Relationship Id="rId35" Type="http://schemas.openxmlformats.org/officeDocument/2006/relationships/image" Target="../media/image39.png"/><Relationship Id="rId56" Type="http://schemas.openxmlformats.org/officeDocument/2006/relationships/customXml" Target="../ink/ink93.xml"/><Relationship Id="rId77" Type="http://schemas.openxmlformats.org/officeDocument/2006/relationships/image" Target="../media/image60.png"/><Relationship Id="rId8" Type="http://schemas.openxmlformats.org/officeDocument/2006/relationships/customXml" Target="../ink/ink69.xml"/><Relationship Id="rId51" Type="http://schemas.openxmlformats.org/officeDocument/2006/relationships/image" Target="../media/image47.png"/><Relationship Id="rId72" Type="http://schemas.openxmlformats.org/officeDocument/2006/relationships/customXml" Target="../ink/ink101.xml"/><Relationship Id="rId93" Type="http://schemas.openxmlformats.org/officeDocument/2006/relationships/image" Target="../media/image68.png"/><Relationship Id="rId98" Type="http://schemas.openxmlformats.org/officeDocument/2006/relationships/customXml" Target="../ink/ink114.xml"/></Relationships>
</file>

<file path=ppt/slides/_rels/slide21.xml.rels><?xml version="1.0" encoding="UTF-8" standalone="yes"?>
<Relationships xmlns="http://schemas.openxmlformats.org/package/2006/relationships"><Relationship Id="rId8" Type="http://schemas.openxmlformats.org/officeDocument/2006/relationships/image" Target="../media/image77.svg"/><Relationship Id="rId13" Type="http://schemas.openxmlformats.org/officeDocument/2006/relationships/image" Target="../media/image120.png"/><Relationship Id="rId18" Type="http://schemas.openxmlformats.org/officeDocument/2006/relationships/image" Target="../media/image130.svg"/><Relationship Id="rId3" Type="http://schemas.openxmlformats.org/officeDocument/2006/relationships/image" Target="../media/image72.png"/><Relationship Id="rId21" Type="http://schemas.openxmlformats.org/officeDocument/2006/relationships/image" Target="../media/image133.png"/><Relationship Id="rId7" Type="http://schemas.openxmlformats.org/officeDocument/2006/relationships/image" Target="../media/image76.png"/><Relationship Id="rId12" Type="http://schemas.openxmlformats.org/officeDocument/2006/relationships/image" Target="../media/image119.svg"/><Relationship Id="rId17" Type="http://schemas.openxmlformats.org/officeDocument/2006/relationships/image" Target="../media/image129.png"/><Relationship Id="rId2" Type="http://schemas.openxmlformats.org/officeDocument/2006/relationships/notesSlide" Target="../notesSlides/notesSlide18.xml"/><Relationship Id="rId16" Type="http://schemas.openxmlformats.org/officeDocument/2006/relationships/image" Target="../media/image126.svg"/><Relationship Id="rId20" Type="http://schemas.openxmlformats.org/officeDocument/2006/relationships/image" Target="../media/image132.svg"/><Relationship Id="rId1" Type="http://schemas.openxmlformats.org/officeDocument/2006/relationships/slideLayout" Target="../slideLayouts/slideLayout2.xml"/><Relationship Id="rId6" Type="http://schemas.openxmlformats.org/officeDocument/2006/relationships/image" Target="../media/image75.svg"/><Relationship Id="rId11" Type="http://schemas.openxmlformats.org/officeDocument/2006/relationships/image" Target="../media/image118.png"/><Relationship Id="rId24" Type="http://schemas.openxmlformats.org/officeDocument/2006/relationships/image" Target="../media/image136.svg"/><Relationship Id="rId5" Type="http://schemas.openxmlformats.org/officeDocument/2006/relationships/image" Target="../media/image74.png"/><Relationship Id="rId15" Type="http://schemas.openxmlformats.org/officeDocument/2006/relationships/image" Target="../media/image125.png"/><Relationship Id="rId23" Type="http://schemas.openxmlformats.org/officeDocument/2006/relationships/image" Target="../media/image135.png"/><Relationship Id="rId10" Type="http://schemas.openxmlformats.org/officeDocument/2006/relationships/image" Target="../media/image79.svg"/><Relationship Id="rId19" Type="http://schemas.openxmlformats.org/officeDocument/2006/relationships/image" Target="../media/image131.png"/><Relationship Id="rId4" Type="http://schemas.openxmlformats.org/officeDocument/2006/relationships/image" Target="../media/image73.svg"/><Relationship Id="rId9" Type="http://schemas.openxmlformats.org/officeDocument/2006/relationships/image" Target="../media/image78.png"/><Relationship Id="rId14" Type="http://schemas.openxmlformats.org/officeDocument/2006/relationships/image" Target="../media/image121.svg"/><Relationship Id="rId22" Type="http://schemas.openxmlformats.org/officeDocument/2006/relationships/image" Target="../media/image134.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79F1-AE53-5886-3222-C374DEBE68A2}"/>
              </a:ext>
            </a:extLst>
          </p:cNvPr>
          <p:cNvSpPr>
            <a:spLocks noGrp="1"/>
          </p:cNvSpPr>
          <p:nvPr>
            <p:ph type="title"/>
          </p:nvPr>
        </p:nvSpPr>
        <p:spPr/>
        <p:txBody>
          <a:bodyPr/>
          <a:lstStyle/>
          <a:p>
            <a:pPr>
              <a:defRPr/>
            </a:pPr>
            <a:r>
              <a:rPr lang="en-US" sz="3600" dirty="0">
                <a:ea typeface="ＭＳ Ｐゴシック" charset="0"/>
              </a:rPr>
              <a:t>Background concepts</a:t>
            </a:r>
          </a:p>
        </p:txBody>
      </p:sp>
      <p:sp>
        <p:nvSpPr>
          <p:cNvPr id="3" name="Content Placeholder 2">
            <a:extLst>
              <a:ext uri="{FF2B5EF4-FFF2-40B4-BE49-F238E27FC236}">
                <a16:creationId xmlns:a16="http://schemas.microsoft.com/office/drawing/2014/main" id="{04329F43-EC62-60CE-8D05-DADDA4A34922}"/>
              </a:ext>
            </a:extLst>
          </p:cNvPr>
          <p:cNvSpPr>
            <a:spLocks noGrp="1"/>
          </p:cNvSpPr>
          <p:nvPr>
            <p:ph idx="1"/>
          </p:nvPr>
        </p:nvSpPr>
        <p:spPr>
          <a:xfrm>
            <a:off x="152400" y="914400"/>
            <a:ext cx="8686800" cy="3048000"/>
          </a:xfrm>
        </p:spPr>
        <p:txBody>
          <a:bodyPr/>
          <a:lstStyle/>
          <a:p>
            <a:pPr>
              <a:defRPr/>
            </a:pPr>
            <a:r>
              <a:rPr lang="en-US" dirty="0">
                <a:ea typeface="ＭＳ Ｐゴシック" charset="0"/>
              </a:rPr>
              <a:t>Conditional statements</a:t>
            </a:r>
          </a:p>
          <a:p>
            <a:pPr>
              <a:defRPr/>
            </a:pPr>
            <a:r>
              <a:rPr lang="en-US" dirty="0">
                <a:ea typeface="ＭＳ Ｐゴシック" charset="0"/>
              </a:rPr>
              <a:t>Decision-making syntax </a:t>
            </a:r>
          </a:p>
          <a:p>
            <a:pPr>
              <a:defRPr/>
            </a:pPr>
            <a:r>
              <a:rPr lang="en-US" dirty="0">
                <a:ea typeface="ＭＳ Ｐゴシック" charset="0"/>
              </a:rPr>
              <a:t>Boolean Expressions</a:t>
            </a:r>
          </a:p>
          <a:p>
            <a:pPr>
              <a:defRPr/>
            </a:pPr>
            <a:r>
              <a:rPr lang="en-US" dirty="0">
                <a:ea typeface="ＭＳ Ｐゴシック" charset="0"/>
              </a:rPr>
              <a:t>Logical operators</a:t>
            </a:r>
          </a:p>
          <a:p>
            <a:pPr>
              <a:defRPr/>
            </a:pPr>
            <a:r>
              <a:rPr lang="en-US" dirty="0">
                <a:ea typeface="ＭＳ Ｐゴシック" charset="0"/>
              </a:rPr>
              <a:t>Comparison operators</a:t>
            </a:r>
          </a:p>
        </p:txBody>
      </p:sp>
      <p:sp>
        <p:nvSpPr>
          <p:cNvPr id="4" name="Title 1">
            <a:extLst>
              <a:ext uri="{FF2B5EF4-FFF2-40B4-BE49-F238E27FC236}">
                <a16:creationId xmlns:a16="http://schemas.microsoft.com/office/drawing/2014/main" id="{6CDAE388-EFB6-D60B-8839-BE991BB4D240}"/>
              </a:ext>
            </a:extLst>
          </p:cNvPr>
          <p:cNvSpPr txBox="1">
            <a:spLocks/>
          </p:cNvSpPr>
          <p:nvPr/>
        </p:nvSpPr>
        <p:spPr bwMode="auto">
          <a:xfrm>
            <a:off x="152400" y="4114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a:solidFill>
                  <a:srgbClr val="2E75B6"/>
                </a:solidFill>
                <a:effectLst/>
                <a:latin typeface="+mn-lt"/>
                <a:ea typeface="MS PGothic" panose="020B0600070205080204" pitchFamily="34" charset="-128"/>
                <a:cs typeface="+mj-cs"/>
              </a:defRPr>
            </a:lvl1pPr>
            <a:lvl2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2pPr>
            <a:lvl3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3pPr>
            <a:lvl4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4pPr>
            <a:lvl5pPr algn="l" rtl="0" eaLnBrk="0" fontAlgn="base" hangingPunct="0">
              <a:spcBef>
                <a:spcPct val="0"/>
              </a:spcBef>
              <a:spcAft>
                <a:spcPct val="0"/>
              </a:spcAft>
              <a:defRPr sz="4000">
                <a:solidFill>
                  <a:srgbClr val="0070C0"/>
                </a:solidFill>
                <a:effectLst>
                  <a:outerShdw blurRad="38100" dist="38100" dir="2700000" algn="tl">
                    <a:srgbClr val="000000"/>
                  </a:outerShdw>
                </a:effectLst>
                <a:latin typeface="Calibri Light" panose="020F0302020204030204" pitchFamily="34" charset="0"/>
                <a:ea typeface="MS PGothic" panose="020B0600070205080204" pitchFamily="34" charset="-128"/>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a:lstStyle>
          <a:p>
            <a:pPr>
              <a:defRPr/>
            </a:pPr>
            <a:r>
              <a:rPr lang="en-US" sz="3600" kern="0" dirty="0">
                <a:ea typeface="ＭＳ Ｐゴシック" charset="0"/>
              </a:rPr>
              <a:t>New concepts</a:t>
            </a:r>
          </a:p>
        </p:txBody>
      </p:sp>
      <p:sp>
        <p:nvSpPr>
          <p:cNvPr id="5" name="Content Placeholder 2">
            <a:extLst>
              <a:ext uri="{FF2B5EF4-FFF2-40B4-BE49-F238E27FC236}">
                <a16:creationId xmlns:a16="http://schemas.microsoft.com/office/drawing/2014/main" id="{C1D72E01-E1BE-93C5-E846-5A677530224C}"/>
              </a:ext>
            </a:extLst>
          </p:cNvPr>
          <p:cNvSpPr txBox="1">
            <a:spLocks/>
          </p:cNvSpPr>
          <p:nvPr/>
        </p:nvSpPr>
        <p:spPr bwMode="auto">
          <a:xfrm>
            <a:off x="152400" y="4800600"/>
            <a:ext cx="8686800" cy="1920875"/>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kern="0" dirty="0">
                <a:ea typeface="ＭＳ Ｐゴシック" charset="0"/>
              </a:rPr>
              <a:t>arcpy Describe object </a:t>
            </a:r>
          </a:p>
          <a:p>
            <a:pPr>
              <a:defRPr/>
            </a:pPr>
            <a:r>
              <a:rPr lang="en-US" kern="0" dirty="0">
                <a:ea typeface="ＭＳ Ｐゴシック" charset="0"/>
              </a:rPr>
              <a:t>GIS data types and other data properties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7758-ACE2-F99E-1CC6-53B86E02B7DA}"/>
              </a:ext>
            </a:extLst>
          </p:cNvPr>
          <p:cNvSpPr>
            <a:spLocks noGrp="1"/>
          </p:cNvSpPr>
          <p:nvPr>
            <p:ph type="title"/>
          </p:nvPr>
        </p:nvSpPr>
        <p:spPr/>
        <p:txBody>
          <a:bodyPr/>
          <a:lstStyle/>
          <a:p>
            <a:r>
              <a:rPr lang="en-US" dirty="0"/>
              <a:t>Real-world application: Clip analysis</a:t>
            </a:r>
          </a:p>
        </p:txBody>
      </p:sp>
      <p:sp>
        <p:nvSpPr>
          <p:cNvPr id="5" name="TextBox 4">
            <a:extLst>
              <a:ext uri="{FF2B5EF4-FFF2-40B4-BE49-F238E27FC236}">
                <a16:creationId xmlns:a16="http://schemas.microsoft.com/office/drawing/2014/main" id="{ECC5E3FD-2B36-DF07-A917-D8CE1988AFB1}"/>
              </a:ext>
            </a:extLst>
          </p:cNvPr>
          <p:cNvSpPr txBox="1"/>
          <p:nvPr/>
        </p:nvSpPr>
        <p:spPr>
          <a:xfrm>
            <a:off x="342900" y="914400"/>
            <a:ext cx="7620000" cy="5693866"/>
          </a:xfrm>
          <a:prstGeom prst="rect">
            <a:avLst/>
          </a:prstGeom>
          <a:noFill/>
        </p:spPr>
        <p:txBody>
          <a:bodyPr wrap="square">
            <a:spAutoFit/>
          </a:bodyPr>
          <a:lstStyle/>
          <a:p>
            <a:r>
              <a:rPr lang="en-US" sz="1400" b="0" dirty="0">
                <a:solidFill>
                  <a:srgbClr val="0000FF"/>
                </a:solidFill>
                <a:effectLst/>
                <a:highlight>
                  <a:srgbClr val="FFFFFF"/>
                </a:highlight>
                <a:latin typeface="Consolas" panose="020B0609020204030204" pitchFamily="49" charset="0"/>
              </a:rPr>
              <a:t>import</a:t>
            </a:r>
            <a:r>
              <a:rPr lang="en-US" sz="1400" b="0" dirty="0">
                <a:solidFill>
                  <a:srgbClr val="000000"/>
                </a:solidFill>
                <a:effectLst/>
                <a:highlight>
                  <a:srgbClr val="FFFFFF"/>
                </a:highlight>
                <a:latin typeface="Consolas" panose="020B0609020204030204" pitchFamily="49" charset="0"/>
              </a:rPr>
              <a:t> arcpy</a:t>
            </a:r>
          </a:p>
          <a:p>
            <a:r>
              <a:rPr lang="en-US" sz="1400" b="0" dirty="0" err="1">
                <a:solidFill>
                  <a:srgbClr val="000000"/>
                </a:solidFill>
                <a:effectLst/>
                <a:highlight>
                  <a:srgbClr val="FFFFFF"/>
                </a:highlight>
                <a:latin typeface="Consolas" panose="020B0609020204030204" pitchFamily="49" charset="0"/>
              </a:rPr>
              <a:t>arcpy.env.workspace</a:t>
            </a:r>
            <a:r>
              <a:rPr lang="en-US" sz="1400" b="0" dirty="0">
                <a:solidFill>
                  <a:srgbClr val="000000"/>
                </a:solidFill>
                <a:effectLst/>
                <a:highlight>
                  <a:srgbClr val="FFFFFF"/>
                </a:highlight>
                <a:latin typeface="Consolas" panose="020B0609020204030204" pitchFamily="49" charset="0"/>
              </a:rPr>
              <a:t> = </a:t>
            </a:r>
            <a:r>
              <a:rPr lang="en-US" sz="1400" b="0" dirty="0">
                <a:solidFill>
                  <a:srgbClr val="A31515"/>
                </a:solidFill>
                <a:effectLst/>
                <a:highlight>
                  <a:srgbClr val="FFFFFF"/>
                </a:highlight>
                <a:latin typeface="Consolas" panose="020B0609020204030204" pitchFamily="49" charset="0"/>
              </a:rPr>
              <a:t>"C:/gispy/scratch"</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err="1">
                <a:solidFill>
                  <a:srgbClr val="000000"/>
                </a:solidFill>
                <a:effectLst/>
                <a:highlight>
                  <a:srgbClr val="FFFFFF"/>
                </a:highlight>
                <a:latin typeface="Consolas" panose="020B0609020204030204" pitchFamily="49" charset="0"/>
              </a:rPr>
              <a:t>input_fc</a:t>
            </a:r>
            <a:r>
              <a:rPr lang="en-US" sz="1400" b="0" dirty="0">
                <a:solidFill>
                  <a:srgbClr val="000000"/>
                </a:solidFill>
                <a:effectLst/>
                <a:highlight>
                  <a:srgbClr val="FFFFFF"/>
                </a:highlight>
                <a:latin typeface="Consolas" panose="020B0609020204030204" pitchFamily="49" charset="0"/>
              </a:rPr>
              <a:t> = </a:t>
            </a:r>
            <a:r>
              <a:rPr lang="en-US" sz="1400" b="0" dirty="0">
                <a:solidFill>
                  <a:srgbClr val="A31515"/>
                </a:solidFill>
                <a:effectLst/>
                <a:highlight>
                  <a:srgbClr val="FFFFFF"/>
                </a:highlight>
                <a:latin typeface="Consolas" panose="020B0609020204030204" pitchFamily="49" charset="0"/>
              </a:rPr>
              <a:t>"</a:t>
            </a:r>
            <a:r>
              <a:rPr lang="en-US" sz="1400" b="0" dirty="0" err="1">
                <a:solidFill>
                  <a:srgbClr val="A31515"/>
                </a:solidFill>
                <a:effectLst/>
                <a:highlight>
                  <a:srgbClr val="FFFFFF"/>
                </a:highlight>
                <a:latin typeface="Consolas" panose="020B0609020204030204" pitchFamily="49" charset="0"/>
              </a:rPr>
              <a:t>input_dataset.shp</a:t>
            </a:r>
            <a:r>
              <a:rPr lang="en-US" sz="1400" b="0" dirty="0">
                <a:solidFill>
                  <a:srgbClr val="A31515"/>
                </a:solidFill>
                <a:effectLst/>
                <a:highlight>
                  <a:srgbClr val="FFFFFF"/>
                </a:highlight>
                <a:latin typeface="Consolas" panose="020B0609020204030204" pitchFamily="49" charset="0"/>
              </a:rPr>
              <a:t>"</a:t>
            </a:r>
            <a:endParaRPr lang="en-US" sz="1400" b="0" dirty="0">
              <a:solidFill>
                <a:srgbClr val="000000"/>
              </a:solidFill>
              <a:effectLst/>
              <a:highlight>
                <a:srgbClr val="FFFFFF"/>
              </a:highlight>
              <a:latin typeface="Consolas" panose="020B0609020204030204" pitchFamily="49" charset="0"/>
            </a:endParaRPr>
          </a:p>
          <a:p>
            <a:r>
              <a:rPr lang="en-US" sz="1400" b="0" dirty="0" err="1">
                <a:solidFill>
                  <a:srgbClr val="000000"/>
                </a:solidFill>
                <a:effectLst/>
                <a:highlight>
                  <a:srgbClr val="FFFFFF"/>
                </a:highlight>
                <a:latin typeface="Consolas" panose="020B0609020204030204" pitchFamily="49" charset="0"/>
              </a:rPr>
              <a:t>clip_fc</a:t>
            </a:r>
            <a:r>
              <a:rPr lang="en-US" sz="1400" b="0" dirty="0">
                <a:solidFill>
                  <a:srgbClr val="000000"/>
                </a:solidFill>
                <a:effectLst/>
                <a:highlight>
                  <a:srgbClr val="FFFFFF"/>
                </a:highlight>
                <a:latin typeface="Consolas" panose="020B0609020204030204" pitchFamily="49" charset="0"/>
              </a:rPr>
              <a:t> = </a:t>
            </a:r>
            <a:r>
              <a:rPr lang="en-US" sz="1400" b="0" dirty="0">
                <a:solidFill>
                  <a:srgbClr val="A31515"/>
                </a:solidFill>
                <a:effectLst/>
                <a:highlight>
                  <a:srgbClr val="FFFFFF"/>
                </a:highlight>
                <a:latin typeface="Consolas" panose="020B0609020204030204" pitchFamily="49" charset="0"/>
              </a:rPr>
              <a:t>"</a:t>
            </a:r>
            <a:r>
              <a:rPr lang="en-US" sz="1400" b="0" dirty="0" err="1">
                <a:solidFill>
                  <a:srgbClr val="A31515"/>
                </a:solidFill>
                <a:effectLst/>
                <a:highlight>
                  <a:srgbClr val="FFFFFF"/>
                </a:highlight>
                <a:latin typeface="Consolas" panose="020B0609020204030204" pitchFamily="49" charset="0"/>
              </a:rPr>
              <a:t>clip_dataset.shp</a:t>
            </a:r>
            <a:r>
              <a:rPr lang="en-US" sz="1400" b="0" dirty="0">
                <a:solidFill>
                  <a:srgbClr val="A31515"/>
                </a:solidFill>
                <a:effectLst/>
                <a:highlight>
                  <a:srgbClr val="FFFFFF"/>
                </a:highlight>
                <a:latin typeface="Consolas" panose="020B0609020204030204" pitchFamily="49" charset="0"/>
              </a:rPr>
              <a:t>"</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008000"/>
                </a:solidFill>
                <a:effectLst/>
                <a:highlight>
                  <a:srgbClr val="FFFFFF"/>
                </a:highlight>
                <a:latin typeface="Consolas" panose="020B0609020204030204" pitchFamily="49" charset="0"/>
              </a:rPr>
              <a:t># Get the spatial reference names of both datasets.</a:t>
            </a:r>
            <a:endParaRPr lang="en-US" sz="1400" b="0" dirty="0">
              <a:solidFill>
                <a:srgbClr val="000000"/>
              </a:solidFill>
              <a:effectLst/>
              <a:highlight>
                <a:srgbClr val="FFFFFF"/>
              </a:highlight>
              <a:latin typeface="Consolas" panose="020B0609020204030204" pitchFamily="49" charset="0"/>
            </a:endParaRPr>
          </a:p>
          <a:p>
            <a:r>
              <a:rPr lang="en-US" sz="1400" b="0" dirty="0" err="1">
                <a:solidFill>
                  <a:srgbClr val="000000"/>
                </a:solidFill>
                <a:effectLst/>
                <a:highlight>
                  <a:srgbClr val="FFFFFF"/>
                </a:highlight>
                <a:latin typeface="Consolas" panose="020B0609020204030204" pitchFamily="49" charset="0"/>
              </a:rPr>
              <a:t>desc_input</a:t>
            </a:r>
            <a:r>
              <a:rPr lang="en-US" sz="1400" b="0" dirty="0">
                <a:solidFill>
                  <a:srgbClr val="000000"/>
                </a:solidFill>
                <a:effectLst/>
                <a:highlight>
                  <a:srgbClr val="FFFFFF"/>
                </a:highlight>
                <a:latin typeface="Consolas" panose="020B0609020204030204" pitchFamily="49" charset="0"/>
              </a:rPr>
              <a:t> = </a:t>
            </a:r>
            <a:r>
              <a:rPr lang="en-US" sz="1400" b="0" dirty="0" err="1">
                <a:solidFill>
                  <a:srgbClr val="000000"/>
                </a:solidFill>
                <a:effectLst/>
                <a:highlight>
                  <a:srgbClr val="FFFFFF"/>
                </a:highlight>
                <a:latin typeface="Consolas" panose="020B0609020204030204" pitchFamily="49" charset="0"/>
              </a:rPr>
              <a:t>arcpy.Describe</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000000"/>
                </a:solidFill>
                <a:effectLst/>
                <a:highlight>
                  <a:srgbClr val="FFFFFF"/>
                </a:highlight>
                <a:latin typeface="Consolas" panose="020B0609020204030204" pitchFamily="49" charset="0"/>
              </a:rPr>
              <a:t>input_fc</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000000"/>
                </a:solidFill>
                <a:effectLst/>
                <a:highlight>
                  <a:srgbClr val="FFFFFF"/>
                </a:highlight>
                <a:latin typeface="Consolas" panose="020B0609020204030204" pitchFamily="49" charset="0"/>
              </a:rPr>
              <a:t>desc_clip</a:t>
            </a:r>
            <a:r>
              <a:rPr lang="en-US" sz="1400" b="0" dirty="0">
                <a:solidFill>
                  <a:srgbClr val="000000"/>
                </a:solidFill>
                <a:effectLst/>
                <a:highlight>
                  <a:srgbClr val="FFFFFF"/>
                </a:highlight>
                <a:latin typeface="Consolas" panose="020B0609020204030204" pitchFamily="49" charset="0"/>
              </a:rPr>
              <a:t> = </a:t>
            </a:r>
            <a:r>
              <a:rPr lang="en-US" sz="1400" b="0" dirty="0" err="1">
                <a:solidFill>
                  <a:srgbClr val="000000"/>
                </a:solidFill>
                <a:effectLst/>
                <a:highlight>
                  <a:srgbClr val="FFFFFF"/>
                </a:highlight>
                <a:latin typeface="Consolas" panose="020B0609020204030204" pitchFamily="49" charset="0"/>
              </a:rPr>
              <a:t>arcpy.Describe</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000000"/>
                </a:solidFill>
                <a:effectLst/>
                <a:highlight>
                  <a:srgbClr val="FFFFFF"/>
                </a:highlight>
                <a:latin typeface="Consolas" panose="020B0609020204030204" pitchFamily="49" charset="0"/>
              </a:rPr>
              <a:t>clip_fc</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000000"/>
                </a:solidFill>
                <a:effectLst/>
                <a:highlight>
                  <a:srgbClr val="FFFFFF"/>
                </a:highlight>
                <a:latin typeface="Consolas" panose="020B0609020204030204" pitchFamily="49" charset="0"/>
              </a:rPr>
              <a:t>sr_input</a:t>
            </a:r>
            <a:r>
              <a:rPr lang="en-US" sz="1400" b="0" dirty="0">
                <a:solidFill>
                  <a:srgbClr val="000000"/>
                </a:solidFill>
                <a:effectLst/>
                <a:highlight>
                  <a:srgbClr val="FFFFFF"/>
                </a:highlight>
                <a:latin typeface="Consolas" panose="020B0609020204030204" pitchFamily="49" charset="0"/>
              </a:rPr>
              <a:t> = desc_input.spatialReference.name</a:t>
            </a:r>
          </a:p>
          <a:p>
            <a:r>
              <a:rPr lang="en-US" sz="1400" b="0" dirty="0" err="1">
                <a:solidFill>
                  <a:srgbClr val="000000"/>
                </a:solidFill>
                <a:effectLst/>
                <a:highlight>
                  <a:srgbClr val="FFFFFF"/>
                </a:highlight>
                <a:latin typeface="Consolas" panose="020B0609020204030204" pitchFamily="49" charset="0"/>
              </a:rPr>
              <a:t>sr_clip</a:t>
            </a:r>
            <a:r>
              <a:rPr lang="en-US" sz="1400" b="0" dirty="0">
                <a:solidFill>
                  <a:srgbClr val="000000"/>
                </a:solidFill>
                <a:effectLst/>
                <a:highlight>
                  <a:srgbClr val="FFFFFF"/>
                </a:highlight>
                <a:latin typeface="Consolas" panose="020B0609020204030204" pitchFamily="49" charset="0"/>
              </a:rPr>
              <a:t> = desc_clip.spatialReference.name</a:t>
            </a:r>
          </a:p>
          <a:p>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8000"/>
                </a:solidFill>
                <a:effectLst/>
                <a:highlight>
                  <a:srgbClr val="FFFFFF"/>
                </a:highlight>
                <a:latin typeface="Consolas" panose="020B0609020204030204" pitchFamily="49" charset="0"/>
              </a:rPr>
              <a:t># Compare the spatial reference names.</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FF"/>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sr_input</a:t>
            </a:r>
            <a:r>
              <a:rPr lang="en-US" sz="1400" b="0" dirty="0">
                <a:solidFill>
                  <a:srgbClr val="000000"/>
                </a:solidFill>
                <a:effectLst/>
                <a:highlight>
                  <a:srgbClr val="FFFFFF"/>
                </a:highlight>
                <a:latin typeface="Consolas" panose="020B0609020204030204" pitchFamily="49" charset="0"/>
              </a:rPr>
              <a:t> != </a:t>
            </a:r>
            <a:r>
              <a:rPr lang="en-US" sz="1400" b="0" dirty="0" err="1">
                <a:solidFill>
                  <a:srgbClr val="000000"/>
                </a:solidFill>
                <a:effectLst/>
                <a:highlight>
                  <a:srgbClr val="FFFFFF"/>
                </a:highlight>
                <a:latin typeface="Consolas" panose="020B0609020204030204" pitchFamily="49" charset="0"/>
              </a:rPr>
              <a:t>sr_clip</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008000"/>
                </a:solidFill>
                <a:effectLst/>
                <a:highlight>
                  <a:srgbClr val="FFFFFF"/>
                </a:highlight>
                <a:latin typeface="Consolas" panose="020B0609020204030204" pitchFamily="49" charset="0"/>
              </a:rPr>
              <a:t># Reproject the clip dataset to match the input dataset's spatial ref.</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reprojected_clip</a:t>
            </a:r>
            <a:r>
              <a:rPr lang="en-US" sz="1400" b="0" dirty="0">
                <a:solidFill>
                  <a:srgbClr val="000000"/>
                </a:solidFill>
                <a:effectLst/>
                <a:highlight>
                  <a:srgbClr val="FFFFFF"/>
                </a:highlight>
                <a:latin typeface="Consolas" panose="020B0609020204030204" pitchFamily="49" charset="0"/>
              </a:rPr>
              <a:t> = </a:t>
            </a:r>
            <a:r>
              <a:rPr lang="en-US" sz="1400" b="0" dirty="0">
                <a:solidFill>
                  <a:srgbClr val="A31515"/>
                </a:solidFill>
                <a:effectLst/>
                <a:highlight>
                  <a:srgbClr val="FFFFFF"/>
                </a:highlight>
                <a:latin typeface="Consolas" panose="020B0609020204030204" pitchFamily="49" charset="0"/>
              </a:rPr>
              <a:t>"</a:t>
            </a:r>
            <a:r>
              <a:rPr lang="en-US" sz="1400" b="0" dirty="0" err="1">
                <a:solidFill>
                  <a:srgbClr val="A31515"/>
                </a:solidFill>
                <a:effectLst/>
                <a:highlight>
                  <a:srgbClr val="FFFFFF"/>
                </a:highlight>
                <a:latin typeface="Consolas" panose="020B0609020204030204" pitchFamily="49" charset="0"/>
              </a:rPr>
              <a:t>reprojected_clip.shp</a:t>
            </a:r>
            <a:r>
              <a:rPr lang="en-US" sz="1400" b="0" dirty="0">
                <a:solidFill>
                  <a:srgbClr val="A31515"/>
                </a:solidFill>
                <a:effectLst/>
                <a:highlight>
                  <a:srgbClr val="FFFFFF"/>
                </a:highlight>
                <a:latin typeface="Consolas" panose="020B0609020204030204" pitchFamily="49" charset="0"/>
              </a:rPr>
              <a:t>"</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arcpy.management.Project</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000000"/>
                </a:solidFill>
                <a:effectLst/>
                <a:highlight>
                  <a:srgbClr val="FFFFFF"/>
                </a:highlight>
                <a:latin typeface="Consolas" panose="020B0609020204030204" pitchFamily="49" charset="0"/>
              </a:rPr>
              <a:t>clip_fc</a:t>
            </a:r>
            <a:r>
              <a:rPr lang="en-US" sz="1400" b="0" dirty="0">
                <a:solidFill>
                  <a:srgbClr val="000000"/>
                </a:solidFill>
                <a:effectLst/>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reprojected_clip</a:t>
            </a:r>
            <a:r>
              <a:rPr lang="en-US" sz="1400" b="0" dirty="0">
                <a:solidFill>
                  <a:srgbClr val="000000"/>
                </a:solidFill>
                <a:effectLst/>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desc_input.spatialReference</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clip_fc</a:t>
            </a:r>
            <a:r>
              <a:rPr lang="en-US" sz="1400" b="0" dirty="0">
                <a:solidFill>
                  <a:srgbClr val="000000"/>
                </a:solidFill>
                <a:effectLst/>
                <a:highlight>
                  <a:srgbClr val="FFFFFF"/>
                </a:highlight>
                <a:latin typeface="Consolas" panose="020B0609020204030204" pitchFamily="49" charset="0"/>
              </a:rPr>
              <a:t> = </a:t>
            </a:r>
            <a:r>
              <a:rPr lang="en-US" sz="1400" b="0" dirty="0" err="1">
                <a:solidFill>
                  <a:srgbClr val="000000"/>
                </a:solidFill>
                <a:effectLst/>
                <a:highlight>
                  <a:srgbClr val="FFFFFF"/>
                </a:highlight>
                <a:latin typeface="Consolas" panose="020B0609020204030204" pitchFamily="49" charset="0"/>
              </a:rPr>
              <a:t>reprojected_clip</a:t>
            </a:r>
            <a:r>
              <a:rPr lang="en-US" sz="1400" b="0" dirty="0">
                <a:solidFill>
                  <a:srgbClr val="000000"/>
                </a:solidFill>
                <a:effectLst/>
                <a:highlight>
                  <a:srgbClr val="FFFFFF"/>
                </a:highlight>
                <a:latin typeface="Consolas" panose="020B0609020204030204" pitchFamily="49" charset="0"/>
              </a:rPr>
              <a:t>  </a:t>
            </a:r>
            <a:r>
              <a:rPr lang="en-US" sz="1400" b="0" dirty="0">
                <a:solidFill>
                  <a:srgbClr val="008000"/>
                </a:solidFill>
                <a:effectLst/>
                <a:highlight>
                  <a:srgbClr val="FFFFFF"/>
                </a:highlight>
                <a:latin typeface="Consolas" panose="020B0609020204030204" pitchFamily="49" charset="0"/>
              </a:rPr>
              <a:t># Use the reprojected clip dataset</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008000"/>
                </a:solidFill>
                <a:effectLst/>
                <a:highlight>
                  <a:srgbClr val="FFFFFF"/>
                </a:highlight>
                <a:latin typeface="Consolas" panose="020B0609020204030204" pitchFamily="49" charset="0"/>
              </a:rPr>
              <a:t># Perform the Clip operation</a:t>
            </a:r>
            <a:endParaRPr lang="en-US" sz="1400" b="0" dirty="0">
              <a:solidFill>
                <a:srgbClr val="000000"/>
              </a:solidFill>
              <a:effectLst/>
              <a:highlight>
                <a:srgbClr val="FFFFFF"/>
              </a:highlight>
              <a:latin typeface="Consolas" panose="020B0609020204030204" pitchFamily="49" charset="0"/>
            </a:endParaRPr>
          </a:p>
          <a:p>
            <a:r>
              <a:rPr lang="en-US" sz="1400" b="0" dirty="0" err="1">
                <a:solidFill>
                  <a:srgbClr val="000000"/>
                </a:solidFill>
                <a:effectLst/>
                <a:highlight>
                  <a:srgbClr val="FFFFFF"/>
                </a:highlight>
                <a:latin typeface="Consolas" panose="020B0609020204030204" pitchFamily="49" charset="0"/>
              </a:rPr>
              <a:t>output_fc</a:t>
            </a:r>
            <a:r>
              <a:rPr lang="en-US" sz="1400" b="0" dirty="0">
                <a:solidFill>
                  <a:srgbClr val="000000"/>
                </a:solidFill>
                <a:effectLst/>
                <a:highlight>
                  <a:srgbClr val="FFFFFF"/>
                </a:highlight>
                <a:latin typeface="Consolas" panose="020B0609020204030204" pitchFamily="49" charset="0"/>
              </a:rPr>
              <a:t> = </a:t>
            </a:r>
            <a:r>
              <a:rPr lang="en-US" sz="1400" b="0" dirty="0">
                <a:solidFill>
                  <a:srgbClr val="A31515"/>
                </a:solidFill>
                <a:effectLst/>
                <a:highlight>
                  <a:srgbClr val="FFFFFF"/>
                </a:highlight>
                <a:latin typeface="Consolas" panose="020B0609020204030204" pitchFamily="49" charset="0"/>
              </a:rPr>
              <a:t>"</a:t>
            </a:r>
            <a:r>
              <a:rPr lang="en-US" sz="1400" b="0" dirty="0" err="1">
                <a:solidFill>
                  <a:srgbClr val="A31515"/>
                </a:solidFill>
                <a:effectLst/>
                <a:highlight>
                  <a:srgbClr val="FFFFFF"/>
                </a:highlight>
                <a:latin typeface="Consolas" panose="020B0609020204030204" pitchFamily="49" charset="0"/>
              </a:rPr>
              <a:t>clipped_output.shp</a:t>
            </a:r>
            <a:r>
              <a:rPr lang="en-US" sz="1400" b="0" dirty="0">
                <a:solidFill>
                  <a:srgbClr val="A31515"/>
                </a:solidFill>
                <a:effectLst/>
                <a:highlight>
                  <a:srgbClr val="FFFFFF"/>
                </a:highlight>
                <a:latin typeface="Consolas" panose="020B0609020204030204" pitchFamily="49" charset="0"/>
              </a:rPr>
              <a:t>"</a:t>
            </a:r>
            <a:endParaRPr lang="en-US" sz="1400" b="0" dirty="0">
              <a:solidFill>
                <a:srgbClr val="000000"/>
              </a:solidFill>
              <a:effectLst/>
              <a:highlight>
                <a:srgbClr val="FFFFFF"/>
              </a:highlight>
              <a:latin typeface="Consolas" panose="020B0609020204030204" pitchFamily="49" charset="0"/>
            </a:endParaRPr>
          </a:p>
          <a:p>
            <a:r>
              <a:rPr lang="en-US" sz="1400" b="0" dirty="0" err="1">
                <a:solidFill>
                  <a:srgbClr val="000000"/>
                </a:solidFill>
                <a:effectLst/>
                <a:highlight>
                  <a:srgbClr val="FFFFFF"/>
                </a:highlight>
                <a:latin typeface="Consolas" panose="020B0609020204030204" pitchFamily="49" charset="0"/>
              </a:rPr>
              <a:t>arcpy.analysis.Clip</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000000"/>
                </a:solidFill>
                <a:effectLst/>
                <a:highlight>
                  <a:srgbClr val="FFFFFF"/>
                </a:highlight>
                <a:latin typeface="Consolas" panose="020B0609020204030204" pitchFamily="49" charset="0"/>
              </a:rPr>
              <a:t>input_fc</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clip_fc</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000000"/>
                </a:solidFill>
                <a:effectLst/>
                <a:highlight>
                  <a:srgbClr val="FFFFFF"/>
                </a:highlight>
                <a:latin typeface="Consolas" panose="020B0609020204030204" pitchFamily="49" charset="0"/>
              </a:rPr>
              <a:t>output_fc</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000000"/>
                </a:solidFill>
                <a:effectLst/>
                <a:highlight>
                  <a:srgbClr val="FFFFFF"/>
                </a:highlight>
                <a:latin typeface="Consolas" panose="020B0609020204030204" pitchFamily="49" charset="0"/>
              </a:rPr>
              <a:t>print(</a:t>
            </a:r>
            <a:r>
              <a:rPr lang="en-US" sz="1400" b="0" dirty="0">
                <a:solidFill>
                  <a:srgbClr val="0000FF"/>
                </a:solidFill>
                <a:effectLst/>
                <a:highlight>
                  <a:srgbClr val="FFFFFF"/>
                </a:highlight>
                <a:latin typeface="Consolas" panose="020B0609020204030204" pitchFamily="49" charset="0"/>
              </a:rPr>
              <a:t>f</a:t>
            </a:r>
            <a:r>
              <a:rPr lang="en-US" sz="1400" b="0" dirty="0">
                <a:solidFill>
                  <a:srgbClr val="A31515"/>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000000"/>
                </a:solidFill>
                <a:effectLst/>
                <a:highlight>
                  <a:srgbClr val="FFFFFF"/>
                </a:highlight>
                <a:latin typeface="Consolas" panose="020B0609020204030204" pitchFamily="49" charset="0"/>
              </a:rPr>
              <a:t>arcpy.env.workspace</a:t>
            </a:r>
            <a:r>
              <a:rPr lang="en-US" sz="1400" b="0" dirty="0">
                <a:solidFill>
                  <a:srgbClr val="000000"/>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000000"/>
                </a:solidFill>
                <a:effectLst/>
                <a:highlight>
                  <a:srgbClr val="FFFFFF"/>
                </a:highlight>
                <a:latin typeface="Consolas" panose="020B0609020204030204" pitchFamily="49" charset="0"/>
              </a:rPr>
              <a:t>output_fc</a:t>
            </a:r>
            <a:r>
              <a:rPr lang="en-US" sz="1400" b="0" dirty="0">
                <a:solidFill>
                  <a:srgbClr val="000000"/>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 created."</a:t>
            </a:r>
            <a:r>
              <a:rPr lang="en-US" sz="1400" b="0" dirty="0">
                <a:solidFill>
                  <a:srgbClr val="000000"/>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428909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5DFF3371-DA70-BCBF-9289-E0411CD5D2CE}"/>
              </a:ext>
            </a:extLst>
          </p:cNvPr>
          <p:cNvSpPr>
            <a:spLocks noGrp="1" noChangeArrowheads="1"/>
          </p:cNvSpPr>
          <p:nvPr>
            <p:ph type="title"/>
          </p:nvPr>
        </p:nvSpPr>
        <p:spPr>
          <a:xfrm>
            <a:off x="152400" y="190500"/>
            <a:ext cx="8934450" cy="457200"/>
          </a:xfrm>
        </p:spPr>
        <p:txBody>
          <a:bodyPr/>
          <a:lstStyle/>
          <a:p>
            <a:pPr eaLnBrk="1" hangingPunct="1">
              <a:defRPr/>
            </a:pPr>
            <a:r>
              <a:rPr lang="en-US" sz="3600" dirty="0">
                <a:ea typeface="ＭＳ Ｐゴシック" pitchFamily="34" charset="-128"/>
              </a:rPr>
              <a:t>Available properties depend on data type</a:t>
            </a:r>
          </a:p>
        </p:txBody>
      </p:sp>
      <p:sp>
        <p:nvSpPr>
          <p:cNvPr id="238595" name="Rectangle 3">
            <a:extLst>
              <a:ext uri="{FF2B5EF4-FFF2-40B4-BE49-F238E27FC236}">
                <a16:creationId xmlns:a16="http://schemas.microsoft.com/office/drawing/2014/main" id="{9A45B9AE-1968-39E3-C022-39C862A6C07C}"/>
              </a:ext>
            </a:extLst>
          </p:cNvPr>
          <p:cNvSpPr>
            <a:spLocks noGrp="1" noChangeArrowheads="1"/>
          </p:cNvSpPr>
          <p:nvPr>
            <p:ph idx="1"/>
          </p:nvPr>
        </p:nvSpPr>
        <p:spPr/>
        <p:txBody>
          <a:bodyPr/>
          <a:lstStyle/>
          <a:p>
            <a:pPr eaLnBrk="1" hangingPunct="1">
              <a:buFontTx/>
              <a:buNone/>
              <a:defRPr/>
            </a:pPr>
            <a:r>
              <a:rPr lang="en-US" sz="1600" dirty="0">
                <a:latin typeface="Consolas" panose="020B0609020204030204" pitchFamily="49" charset="0"/>
                <a:ea typeface="ＭＳ Ｐゴシック" pitchFamily="34" charset="-128"/>
              </a:rPr>
              <a:t>&gt;&gt;&gt; import arcpy</a:t>
            </a:r>
          </a:p>
          <a:p>
            <a:pPr eaLnBrk="1" hangingPunct="1">
              <a:buFontTx/>
              <a:buNone/>
              <a:defRPr/>
            </a:pPr>
            <a:r>
              <a:rPr lang="en-US" sz="1600" dirty="0">
                <a:latin typeface="Consolas" panose="020B0609020204030204" pitchFamily="49" charset="0"/>
                <a:ea typeface="ＭＳ Ｐゴシック" pitchFamily="34" charset="-128"/>
              </a:rPr>
              <a:t>&gt;&gt;&gt; </a:t>
            </a:r>
            <a:r>
              <a:rPr lang="en-US" sz="1600" dirty="0" err="1">
                <a:latin typeface="Consolas" panose="020B0609020204030204" pitchFamily="49" charset="0"/>
                <a:ea typeface="ＭＳ Ｐゴシック" pitchFamily="34" charset="-128"/>
              </a:rPr>
              <a:t>cat_pic</a:t>
            </a:r>
            <a:r>
              <a:rPr lang="en-US" sz="1600" dirty="0">
                <a:latin typeface="Consolas" panose="020B0609020204030204" pitchFamily="49" charset="0"/>
                <a:ea typeface="ＭＳ Ｐゴシック" pitchFamily="34" charset="-128"/>
              </a:rPr>
              <a:t> = 'C:/</a:t>
            </a:r>
            <a:r>
              <a:rPr lang="en-US" sz="1600" dirty="0" err="1">
                <a:latin typeface="Consolas" panose="020B0609020204030204" pitchFamily="49" charset="0"/>
                <a:ea typeface="ＭＳ Ｐゴシック" pitchFamily="34" charset="-128"/>
              </a:rPr>
              <a:t>gispy</a:t>
            </a:r>
            <a:r>
              <a:rPr lang="en-US" sz="1600" dirty="0">
                <a:latin typeface="Consolas" panose="020B0609020204030204" pitchFamily="49" charset="0"/>
                <a:ea typeface="ＭＳ Ｐゴシック" pitchFamily="34" charset="-128"/>
              </a:rPr>
              <a:t>/data/ch09/jack.jpg' </a:t>
            </a:r>
          </a:p>
          <a:p>
            <a:pPr eaLnBrk="1" hangingPunct="1">
              <a:buFontTx/>
              <a:buNone/>
              <a:defRPr/>
            </a:pPr>
            <a:r>
              <a:rPr lang="en-US" sz="1600" dirty="0">
                <a:latin typeface="Consolas" panose="020B0609020204030204" pitchFamily="49" charset="0"/>
                <a:ea typeface="ＭＳ Ｐゴシック" pitchFamily="34" charset="-128"/>
              </a:rPr>
              <a:t>&gt;&gt;&gt; desc1 = </a:t>
            </a:r>
            <a:r>
              <a:rPr lang="en-US" sz="1600" dirty="0" err="1">
                <a:latin typeface="Consolas" panose="020B0609020204030204" pitchFamily="49" charset="0"/>
                <a:ea typeface="ＭＳ Ｐゴシック" pitchFamily="34" charset="-128"/>
              </a:rPr>
              <a:t>arcpy.Describe</a:t>
            </a:r>
            <a:r>
              <a:rPr lang="en-US" sz="1600" dirty="0">
                <a:latin typeface="Consolas" panose="020B0609020204030204" pitchFamily="49" charset="0"/>
                <a:ea typeface="ＭＳ Ｐゴシック" pitchFamily="34" charset="-128"/>
              </a:rPr>
              <a:t>(</a:t>
            </a:r>
            <a:r>
              <a:rPr lang="en-US" sz="1600" dirty="0" err="1">
                <a:latin typeface="Consolas" panose="020B0609020204030204" pitchFamily="49" charset="0"/>
                <a:ea typeface="ＭＳ Ｐゴシック" pitchFamily="34" charset="-128"/>
              </a:rPr>
              <a:t>cat_pic</a:t>
            </a:r>
            <a:r>
              <a:rPr lang="en-US" sz="1600" dirty="0">
                <a:latin typeface="Consolas" panose="020B0609020204030204" pitchFamily="49" charset="0"/>
                <a:ea typeface="ＭＳ Ｐゴシック" pitchFamily="34" charset="-128"/>
              </a:rPr>
              <a:t>) </a:t>
            </a:r>
          </a:p>
          <a:p>
            <a:pPr marL="0" indent="0" eaLnBrk="1" hangingPunct="1">
              <a:buNone/>
              <a:defRPr/>
            </a:pPr>
            <a:r>
              <a:rPr lang="en-US" sz="1600" dirty="0">
                <a:latin typeface="Consolas" panose="020B0609020204030204" pitchFamily="49" charset="0"/>
                <a:ea typeface="ＭＳ Ｐゴシック" pitchFamily="34" charset="-128"/>
              </a:rPr>
              <a:t>&gt;&gt;&gt; desc1.dataType</a:t>
            </a:r>
            <a:br>
              <a:rPr lang="en-US" sz="1600" dirty="0">
                <a:latin typeface="Consolas" panose="020B0609020204030204" pitchFamily="49" charset="0"/>
                <a:ea typeface="ＭＳ Ｐゴシック" pitchFamily="34" charset="-128"/>
              </a:rPr>
            </a:br>
            <a:r>
              <a:rPr lang="en-US" sz="1600" dirty="0">
                <a:solidFill>
                  <a:srgbClr val="009999"/>
                </a:solidFill>
                <a:latin typeface="Consolas" panose="020B0609020204030204" pitchFamily="49" charset="0"/>
                <a:ea typeface="ＭＳ Ｐゴシック" pitchFamily="34" charset="-128"/>
              </a:rPr>
              <a:t>'</a:t>
            </a:r>
            <a:r>
              <a:rPr lang="en-US" sz="1600" dirty="0" err="1">
                <a:solidFill>
                  <a:srgbClr val="009999"/>
                </a:solidFill>
                <a:latin typeface="Consolas" panose="020B0609020204030204" pitchFamily="49" charset="0"/>
                <a:ea typeface="ＭＳ Ｐゴシック" pitchFamily="34" charset="-128"/>
              </a:rPr>
              <a:t>RasterDataset</a:t>
            </a:r>
            <a:r>
              <a:rPr lang="en-US" sz="1600" dirty="0">
                <a:solidFill>
                  <a:srgbClr val="009999"/>
                </a:solidFill>
                <a:latin typeface="Consolas" panose="020B0609020204030204" pitchFamily="49" charset="0"/>
                <a:ea typeface="ＭＳ Ｐゴシック" pitchFamily="34" charset="-128"/>
              </a:rPr>
              <a:t>' </a:t>
            </a:r>
          </a:p>
          <a:p>
            <a:pPr marL="0" indent="0" eaLnBrk="1" hangingPunct="1">
              <a:buNone/>
              <a:defRPr/>
            </a:pPr>
            <a:r>
              <a:rPr lang="en-US" sz="1600" dirty="0">
                <a:latin typeface="Consolas" panose="020B0609020204030204" pitchFamily="49" charset="0"/>
                <a:ea typeface="ＭＳ Ｐゴシック" pitchFamily="34" charset="-128"/>
              </a:rPr>
              <a:t>&gt;&gt;&gt; desc1.format</a:t>
            </a:r>
            <a:br>
              <a:rPr lang="en-US" sz="1600" dirty="0">
                <a:latin typeface="Consolas" panose="020B0609020204030204" pitchFamily="49" charset="0"/>
                <a:ea typeface="ＭＳ Ｐゴシック" pitchFamily="34" charset="-128"/>
              </a:rPr>
            </a:br>
            <a:r>
              <a:rPr lang="en-US" sz="1600" dirty="0">
                <a:solidFill>
                  <a:srgbClr val="009999"/>
                </a:solidFill>
                <a:latin typeface="Consolas" panose="020B0609020204030204" pitchFamily="49" charset="0"/>
                <a:ea typeface="ＭＳ Ｐゴシック" pitchFamily="34" charset="-128"/>
              </a:rPr>
              <a:t>'JFIF</a:t>
            </a:r>
            <a:r>
              <a:rPr lang="en-US" altLang="ja-JP" sz="1600" dirty="0">
                <a:solidFill>
                  <a:srgbClr val="009999"/>
                </a:solidFill>
                <a:latin typeface="Consolas" panose="020B0609020204030204" pitchFamily="49" charset="0"/>
                <a:ea typeface="ＭＳ Ｐゴシック" pitchFamily="34" charset="-128"/>
              </a:rPr>
              <a:t>'</a:t>
            </a:r>
          </a:p>
          <a:p>
            <a:pPr marL="0" indent="0" eaLnBrk="1" hangingPunct="1">
              <a:buNone/>
              <a:defRPr/>
            </a:pPr>
            <a:endParaRPr lang="en-US" sz="1600" dirty="0">
              <a:latin typeface="Consolas" panose="020B0609020204030204" pitchFamily="49" charset="0"/>
              <a:ea typeface="ＭＳ Ｐゴシック" pitchFamily="34" charset="-128"/>
            </a:endParaRPr>
          </a:p>
          <a:p>
            <a:pPr marL="0" indent="0" eaLnBrk="1" hangingPunct="1">
              <a:buNone/>
              <a:defRPr/>
            </a:pPr>
            <a:r>
              <a:rPr lang="en-US" sz="1600" dirty="0">
                <a:latin typeface="Consolas" panose="020B0609020204030204" pitchFamily="49" charset="0"/>
                <a:ea typeface="ＭＳ Ｐゴシック" pitchFamily="34" charset="-128"/>
              </a:rPr>
              <a:t>&gt;&gt;&gt; battlefield = 'C:/</a:t>
            </a:r>
            <a:r>
              <a:rPr lang="en-US" sz="1600" dirty="0" err="1">
                <a:latin typeface="Consolas" panose="020B0609020204030204" pitchFamily="49" charset="0"/>
                <a:ea typeface="ＭＳ Ｐゴシック" pitchFamily="34" charset="-128"/>
              </a:rPr>
              <a:t>gispy</a:t>
            </a:r>
            <a:r>
              <a:rPr lang="en-US" sz="1600" dirty="0">
                <a:latin typeface="Consolas" panose="020B0609020204030204" pitchFamily="49" charset="0"/>
                <a:ea typeface="ＭＳ Ｐゴシック" pitchFamily="34" charset="-128"/>
              </a:rPr>
              <a:t>/data/ch11/</a:t>
            </a:r>
            <a:r>
              <a:rPr lang="en-US" sz="1600" dirty="0" err="1">
                <a:latin typeface="Consolas" panose="020B0609020204030204" pitchFamily="49" charset="0"/>
                <a:ea typeface="ＭＳ Ｐゴシック" pitchFamily="34" charset="-128"/>
              </a:rPr>
              <a:t>tester.gdb</a:t>
            </a:r>
            <a:r>
              <a:rPr lang="en-US" sz="1600" dirty="0">
                <a:latin typeface="Consolas" panose="020B0609020204030204" pitchFamily="49" charset="0"/>
                <a:ea typeface="ＭＳ Ｐゴシック" pitchFamily="34" charset="-128"/>
              </a:rPr>
              <a:t>/park'</a:t>
            </a:r>
          </a:p>
          <a:p>
            <a:pPr marL="0" indent="0" eaLnBrk="1" hangingPunct="1">
              <a:buNone/>
              <a:defRPr/>
            </a:pPr>
            <a:r>
              <a:rPr lang="en-US" sz="1600" dirty="0">
                <a:latin typeface="Consolas" panose="020B0609020204030204" pitchFamily="49" charset="0"/>
                <a:ea typeface="ＭＳ Ｐゴシック" pitchFamily="34" charset="-128"/>
              </a:rPr>
              <a:t>&gt;&gt;&gt; desc2 = </a:t>
            </a:r>
            <a:r>
              <a:rPr lang="en-US" sz="1600" dirty="0" err="1">
                <a:latin typeface="Consolas" panose="020B0609020204030204" pitchFamily="49" charset="0"/>
                <a:ea typeface="ＭＳ Ｐゴシック" pitchFamily="34" charset="-128"/>
              </a:rPr>
              <a:t>arcpy.Describe</a:t>
            </a:r>
            <a:r>
              <a:rPr lang="en-US" sz="1600" dirty="0">
                <a:latin typeface="Consolas" panose="020B0609020204030204" pitchFamily="49" charset="0"/>
                <a:ea typeface="ＭＳ Ｐゴシック" pitchFamily="34" charset="-128"/>
              </a:rPr>
              <a:t>(battlefield)</a:t>
            </a:r>
          </a:p>
          <a:p>
            <a:pPr marL="0" indent="0" eaLnBrk="1" hangingPunct="1">
              <a:buNone/>
              <a:defRPr/>
            </a:pPr>
            <a:r>
              <a:rPr lang="en-US" sz="1600" dirty="0">
                <a:latin typeface="Consolas" panose="020B0609020204030204" pitchFamily="49" charset="0"/>
                <a:ea typeface="ＭＳ Ｐゴシック" pitchFamily="34" charset="-128"/>
              </a:rPr>
              <a:t>&gt;&gt;&gt; desc2.format</a:t>
            </a:r>
          </a:p>
          <a:p>
            <a:pPr marL="0" indent="0" eaLnBrk="1" hangingPunct="1">
              <a:buNone/>
              <a:defRPr/>
            </a:pPr>
            <a:r>
              <a:rPr lang="en-US" sz="1600" dirty="0">
                <a:solidFill>
                  <a:srgbClr val="C00000"/>
                </a:solidFill>
                <a:latin typeface="Consolas" panose="020B0609020204030204" pitchFamily="49" charset="0"/>
                <a:ea typeface="ＭＳ Ｐゴシック" pitchFamily="34" charset="-128"/>
              </a:rPr>
              <a:t>Traceback ...</a:t>
            </a:r>
          </a:p>
          <a:p>
            <a:pPr marL="0" indent="0" eaLnBrk="1" hangingPunct="1">
              <a:buNone/>
              <a:defRPr/>
            </a:pPr>
            <a:r>
              <a:rPr lang="en-US" sz="1600" dirty="0" err="1">
                <a:solidFill>
                  <a:srgbClr val="C00000"/>
                </a:solidFill>
                <a:latin typeface="Consolas" panose="020B0609020204030204" pitchFamily="49" charset="0"/>
                <a:ea typeface="ＭＳ Ｐゴシック" pitchFamily="34" charset="-128"/>
              </a:rPr>
              <a:t>RuntimeError</a:t>
            </a:r>
            <a:r>
              <a:rPr lang="en-US" sz="1600" dirty="0">
                <a:solidFill>
                  <a:srgbClr val="C00000"/>
                </a:solidFill>
                <a:latin typeface="Consolas" panose="020B0609020204030204" pitchFamily="49" charset="0"/>
                <a:ea typeface="ＭＳ Ｐゴシック" pitchFamily="34" charset="-128"/>
              </a:rPr>
              <a:t>: describe method: Format does not exist</a:t>
            </a:r>
          </a:p>
          <a:p>
            <a:pPr marL="0" indent="0" eaLnBrk="1" hangingPunct="1">
              <a:buNone/>
              <a:defRPr/>
            </a:pPr>
            <a:r>
              <a:rPr lang="en-US" sz="1600" dirty="0">
                <a:latin typeface="Consolas" panose="020B0609020204030204" pitchFamily="49" charset="0"/>
                <a:ea typeface="ＭＳ Ｐゴシック" pitchFamily="34" charset="-128"/>
              </a:rPr>
              <a:t>&gt;&gt;&gt; desc2.dataType</a:t>
            </a:r>
          </a:p>
          <a:p>
            <a:pPr marL="0" indent="0" eaLnBrk="1" hangingPunct="1">
              <a:buNone/>
              <a:defRPr/>
            </a:pPr>
            <a:r>
              <a:rPr lang="en-US" altLang="ja-JP" sz="1600" dirty="0">
                <a:solidFill>
                  <a:srgbClr val="009999"/>
                </a:solidFill>
                <a:latin typeface="Consolas" panose="020B0609020204030204" pitchFamily="49" charset="0"/>
                <a:ea typeface="ＭＳ Ｐゴシック" pitchFamily="34" charset="-128"/>
              </a:rPr>
              <a:t>'</a:t>
            </a:r>
            <a:r>
              <a:rPr lang="en-US" altLang="ja-JP" sz="1600" dirty="0" err="1">
                <a:solidFill>
                  <a:srgbClr val="009999"/>
                </a:solidFill>
                <a:latin typeface="Consolas" panose="020B0609020204030204" pitchFamily="49" charset="0"/>
                <a:ea typeface="ＭＳ Ｐゴシック" pitchFamily="34" charset="-128"/>
              </a:rPr>
              <a:t>FeatureClass</a:t>
            </a:r>
            <a:r>
              <a:rPr lang="en-US" altLang="ja-JP" sz="1600" dirty="0">
                <a:solidFill>
                  <a:srgbClr val="009999"/>
                </a:solidFill>
                <a:latin typeface="Consolas" panose="020B0609020204030204" pitchFamily="49" charset="0"/>
                <a:ea typeface="ＭＳ Ｐゴシック" pitchFamily="34" charset="-128"/>
              </a:rPr>
              <a:t>'</a:t>
            </a:r>
            <a:endParaRPr lang="en-US" sz="1600" dirty="0">
              <a:latin typeface="Consolas" panose="020B0609020204030204" pitchFamily="49" charset="0"/>
              <a:ea typeface="ＭＳ Ｐゴシック" pitchFamily="34" charset="-128"/>
            </a:endParaRPr>
          </a:p>
          <a:p>
            <a:pPr marL="0" indent="0" eaLnBrk="1" hangingPunct="1">
              <a:buNone/>
              <a:defRPr/>
            </a:pPr>
            <a:r>
              <a:rPr lang="en-US" sz="1600" dirty="0">
                <a:latin typeface="Consolas" panose="020B0609020204030204" pitchFamily="49" charset="0"/>
                <a:ea typeface="ＭＳ Ｐゴシック" pitchFamily="34" charset="-128"/>
              </a:rPr>
              <a:t>&gt;&gt;&gt; desc2.shapeType</a:t>
            </a:r>
          </a:p>
          <a:p>
            <a:pPr marL="0" indent="0" eaLnBrk="1" hangingPunct="1">
              <a:buNone/>
              <a:defRPr/>
            </a:pPr>
            <a:r>
              <a:rPr lang="en-US" sz="1600" dirty="0">
                <a:solidFill>
                  <a:srgbClr val="009999"/>
                </a:solidFill>
                <a:latin typeface="Consolas" panose="020B0609020204030204" pitchFamily="49" charset="0"/>
                <a:ea typeface="ＭＳ Ｐゴシック" pitchFamily="34" charset="-128"/>
              </a:rPr>
              <a:t>'Polygon'</a:t>
            </a:r>
            <a:endParaRPr lang="en-US" altLang="ja-JP" sz="1600" dirty="0">
              <a:solidFill>
                <a:srgbClr val="009999"/>
              </a:solidFill>
              <a:latin typeface="Consolas" panose="020B0609020204030204" pitchFamily="49" charset="0"/>
              <a:ea typeface="ＭＳ Ｐゴシック" pitchFamily="34" charset="-128"/>
            </a:endParaRPr>
          </a:p>
          <a:p>
            <a:pPr marL="0" indent="0" eaLnBrk="1" hangingPunct="1">
              <a:buNone/>
              <a:defRPr/>
            </a:pPr>
            <a:r>
              <a:rPr lang="en-US" sz="1600" dirty="0">
                <a:latin typeface="Consolas" panose="020B0609020204030204" pitchFamily="49" charset="0"/>
                <a:ea typeface="ＭＳ Ｐゴシック" pitchFamily="34" charset="-128"/>
              </a:rPr>
              <a:t>&gt;&gt;&gt; desc2.hasZ</a:t>
            </a:r>
          </a:p>
          <a:p>
            <a:pPr marL="0" indent="0" eaLnBrk="1" hangingPunct="1">
              <a:buNone/>
              <a:defRPr/>
            </a:pPr>
            <a:r>
              <a:rPr lang="en-US" sz="1600" dirty="0">
                <a:solidFill>
                  <a:srgbClr val="009999"/>
                </a:solidFill>
                <a:latin typeface="Consolas" panose="020B0609020204030204" pitchFamily="49" charset="0"/>
                <a:ea typeface="ＭＳ Ｐゴシック" pitchFamily="34" charset="-128"/>
              </a:rPr>
              <a:t>False</a:t>
            </a:r>
          </a:p>
          <a:p>
            <a:pPr eaLnBrk="1" hangingPunct="1">
              <a:buFontTx/>
              <a:buNone/>
              <a:defRPr/>
            </a:pPr>
            <a:endParaRPr lang="en-US" dirty="0">
              <a:ea typeface="ＭＳ Ｐゴシック" pitchFamily="34" charset="-128"/>
            </a:endParaRPr>
          </a:p>
        </p:txBody>
      </p:sp>
      <p:pic>
        <p:nvPicPr>
          <p:cNvPr id="26629" name="Picture 7">
            <a:extLst>
              <a:ext uri="{FF2B5EF4-FFF2-40B4-BE49-F238E27FC236}">
                <a16:creationId xmlns:a16="http://schemas.microsoft.com/office/drawing/2014/main" id="{C6838289-3004-E769-7F92-E459F02F4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315" y="1203324"/>
            <a:ext cx="2439306" cy="51974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0066"/>
                </a:solidFill>
                <a:miter lim="800000"/>
                <a:headEnd/>
                <a:tailEnd/>
              </a14:hiddenLine>
            </a:ext>
          </a:extLst>
        </p:spPr>
      </p:pic>
      <p:grpSp>
        <p:nvGrpSpPr>
          <p:cNvPr id="14" name="Group 13">
            <a:extLst>
              <a:ext uri="{FF2B5EF4-FFF2-40B4-BE49-F238E27FC236}">
                <a16:creationId xmlns:a16="http://schemas.microsoft.com/office/drawing/2014/main" id="{B2A66C93-3E6B-7947-0C79-5BE3A4E96C56}"/>
              </a:ext>
            </a:extLst>
          </p:cNvPr>
          <p:cNvGrpSpPr/>
          <p:nvPr/>
        </p:nvGrpSpPr>
        <p:grpSpPr>
          <a:xfrm>
            <a:off x="2150731" y="2165802"/>
            <a:ext cx="2019960" cy="550440"/>
            <a:chOff x="2150731" y="2165802"/>
            <a:chExt cx="2019960" cy="55044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 name="Ink 1">
                  <a:extLst>
                    <a:ext uri="{FF2B5EF4-FFF2-40B4-BE49-F238E27FC236}">
                      <a16:creationId xmlns:a16="http://schemas.microsoft.com/office/drawing/2014/main" id="{81D88BB7-F8B6-ABCA-C9CB-5601BCA2555B}"/>
                    </a:ext>
                  </a:extLst>
                </p14:cNvPr>
                <p14:cNvContentPartPr/>
                <p14:nvPr/>
              </p14:nvContentPartPr>
              <p14:xfrm>
                <a:off x="2150731" y="2400522"/>
                <a:ext cx="885600" cy="202680"/>
              </p14:xfrm>
            </p:contentPart>
          </mc:Choice>
          <mc:Fallback xmlns="">
            <p:pic>
              <p:nvPicPr>
                <p:cNvPr id="2" name="Ink 1">
                  <a:extLst>
                    <a:ext uri="{FF2B5EF4-FFF2-40B4-BE49-F238E27FC236}">
                      <a16:creationId xmlns:a16="http://schemas.microsoft.com/office/drawing/2014/main" id="{81D88BB7-F8B6-ABCA-C9CB-5601BCA2555B}"/>
                    </a:ext>
                  </a:extLst>
                </p:cNvPr>
                <p:cNvPicPr/>
                <p:nvPr/>
              </p:nvPicPr>
              <p:blipFill>
                <a:blip r:embed="rId5"/>
                <a:stretch>
                  <a:fillRect/>
                </a:stretch>
              </p:blipFill>
              <p:spPr>
                <a:xfrm>
                  <a:off x="2132731" y="2382522"/>
                  <a:ext cx="921240" cy="238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 name="Ink 2">
                  <a:extLst>
                    <a:ext uri="{FF2B5EF4-FFF2-40B4-BE49-F238E27FC236}">
                      <a16:creationId xmlns:a16="http://schemas.microsoft.com/office/drawing/2014/main" id="{E0B4BA6B-934B-D424-1676-E7E4E32A3E67}"/>
                    </a:ext>
                  </a:extLst>
                </p14:cNvPr>
                <p14:cNvContentPartPr/>
                <p14:nvPr/>
              </p14:nvContentPartPr>
              <p14:xfrm>
                <a:off x="3124891" y="2326002"/>
                <a:ext cx="158760" cy="231840"/>
              </p14:xfrm>
            </p:contentPart>
          </mc:Choice>
          <mc:Fallback xmlns="">
            <p:pic>
              <p:nvPicPr>
                <p:cNvPr id="3" name="Ink 2">
                  <a:extLst>
                    <a:ext uri="{FF2B5EF4-FFF2-40B4-BE49-F238E27FC236}">
                      <a16:creationId xmlns:a16="http://schemas.microsoft.com/office/drawing/2014/main" id="{E0B4BA6B-934B-D424-1676-E7E4E32A3E67}"/>
                    </a:ext>
                  </a:extLst>
                </p:cNvPr>
                <p:cNvPicPr/>
                <p:nvPr/>
              </p:nvPicPr>
              <p:blipFill>
                <a:blip r:embed="rId7"/>
                <a:stretch>
                  <a:fillRect/>
                </a:stretch>
              </p:blipFill>
              <p:spPr>
                <a:xfrm>
                  <a:off x="3106891" y="2308002"/>
                  <a:ext cx="194400" cy="267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4" name="Ink 3">
                  <a:extLst>
                    <a:ext uri="{FF2B5EF4-FFF2-40B4-BE49-F238E27FC236}">
                      <a16:creationId xmlns:a16="http://schemas.microsoft.com/office/drawing/2014/main" id="{20E2DAB3-FFA0-5F21-E5CA-4875A84CE4A5}"/>
                    </a:ext>
                  </a:extLst>
                </p14:cNvPr>
                <p14:cNvContentPartPr/>
                <p14:nvPr/>
              </p14:nvContentPartPr>
              <p14:xfrm>
                <a:off x="3185371" y="2361282"/>
                <a:ext cx="206280" cy="354960"/>
              </p14:xfrm>
            </p:contentPart>
          </mc:Choice>
          <mc:Fallback xmlns="">
            <p:pic>
              <p:nvPicPr>
                <p:cNvPr id="4" name="Ink 3">
                  <a:extLst>
                    <a:ext uri="{FF2B5EF4-FFF2-40B4-BE49-F238E27FC236}">
                      <a16:creationId xmlns:a16="http://schemas.microsoft.com/office/drawing/2014/main" id="{20E2DAB3-FFA0-5F21-E5CA-4875A84CE4A5}"/>
                    </a:ext>
                  </a:extLst>
                </p:cNvPr>
                <p:cNvPicPr/>
                <p:nvPr/>
              </p:nvPicPr>
              <p:blipFill>
                <a:blip r:embed="rId9"/>
                <a:stretch>
                  <a:fillRect/>
                </a:stretch>
              </p:blipFill>
              <p:spPr>
                <a:xfrm>
                  <a:off x="3167340" y="2343282"/>
                  <a:ext cx="241982" cy="390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5" name="Ink 4">
                  <a:extLst>
                    <a:ext uri="{FF2B5EF4-FFF2-40B4-BE49-F238E27FC236}">
                      <a16:creationId xmlns:a16="http://schemas.microsoft.com/office/drawing/2014/main" id="{A523AB6B-0924-E901-69F6-0111ECD1EB1D}"/>
                    </a:ext>
                  </a:extLst>
                </p14:cNvPr>
                <p14:cNvContentPartPr/>
                <p14:nvPr/>
              </p14:nvContentPartPr>
              <p14:xfrm>
                <a:off x="3515491" y="2423562"/>
                <a:ext cx="360" cy="203400"/>
              </p14:xfrm>
            </p:contentPart>
          </mc:Choice>
          <mc:Fallback xmlns="">
            <p:pic>
              <p:nvPicPr>
                <p:cNvPr id="5" name="Ink 4">
                  <a:extLst>
                    <a:ext uri="{FF2B5EF4-FFF2-40B4-BE49-F238E27FC236}">
                      <a16:creationId xmlns:a16="http://schemas.microsoft.com/office/drawing/2014/main" id="{A523AB6B-0924-E901-69F6-0111ECD1EB1D}"/>
                    </a:ext>
                  </a:extLst>
                </p:cNvPr>
                <p:cNvPicPr/>
                <p:nvPr/>
              </p:nvPicPr>
              <p:blipFill>
                <a:blip r:embed="rId11"/>
                <a:stretch>
                  <a:fillRect/>
                </a:stretch>
              </p:blipFill>
              <p:spPr>
                <a:xfrm>
                  <a:off x="3497491" y="2405594"/>
                  <a:ext cx="36000" cy="23897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6" name="Ink 5">
                  <a:extLst>
                    <a:ext uri="{FF2B5EF4-FFF2-40B4-BE49-F238E27FC236}">
                      <a16:creationId xmlns:a16="http://schemas.microsoft.com/office/drawing/2014/main" id="{807D4716-AA4A-3F59-920D-0FAA9BC19416}"/>
                    </a:ext>
                  </a:extLst>
                </p14:cNvPr>
                <p14:cNvContentPartPr/>
                <p14:nvPr/>
              </p14:nvContentPartPr>
              <p14:xfrm>
                <a:off x="3541771" y="2298282"/>
                <a:ext cx="110520" cy="152280"/>
              </p14:xfrm>
            </p:contentPart>
          </mc:Choice>
          <mc:Fallback xmlns="">
            <p:pic>
              <p:nvPicPr>
                <p:cNvPr id="6" name="Ink 5">
                  <a:extLst>
                    <a:ext uri="{FF2B5EF4-FFF2-40B4-BE49-F238E27FC236}">
                      <a16:creationId xmlns:a16="http://schemas.microsoft.com/office/drawing/2014/main" id="{807D4716-AA4A-3F59-920D-0FAA9BC19416}"/>
                    </a:ext>
                  </a:extLst>
                </p:cNvPr>
                <p:cNvPicPr/>
                <p:nvPr/>
              </p:nvPicPr>
              <p:blipFill>
                <a:blip r:embed="rId13"/>
                <a:stretch>
                  <a:fillRect/>
                </a:stretch>
              </p:blipFill>
              <p:spPr>
                <a:xfrm>
                  <a:off x="3523771" y="2280282"/>
                  <a:ext cx="146160" cy="187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7" name="Ink 6">
                  <a:extLst>
                    <a:ext uri="{FF2B5EF4-FFF2-40B4-BE49-F238E27FC236}">
                      <a16:creationId xmlns:a16="http://schemas.microsoft.com/office/drawing/2014/main" id="{51C8A44C-D140-72E2-595D-643053A96556}"/>
                    </a:ext>
                  </a:extLst>
                </p14:cNvPr>
                <p14:cNvContentPartPr/>
                <p14:nvPr/>
              </p14:nvContentPartPr>
              <p14:xfrm>
                <a:off x="3524131" y="2477562"/>
                <a:ext cx="116280" cy="88200"/>
              </p14:xfrm>
            </p:contentPart>
          </mc:Choice>
          <mc:Fallback xmlns="">
            <p:pic>
              <p:nvPicPr>
                <p:cNvPr id="7" name="Ink 6">
                  <a:extLst>
                    <a:ext uri="{FF2B5EF4-FFF2-40B4-BE49-F238E27FC236}">
                      <a16:creationId xmlns:a16="http://schemas.microsoft.com/office/drawing/2014/main" id="{51C8A44C-D140-72E2-595D-643053A96556}"/>
                    </a:ext>
                  </a:extLst>
                </p:cNvPr>
                <p:cNvPicPr/>
                <p:nvPr/>
              </p:nvPicPr>
              <p:blipFill>
                <a:blip r:embed="rId15"/>
                <a:stretch>
                  <a:fillRect/>
                </a:stretch>
              </p:blipFill>
              <p:spPr>
                <a:xfrm>
                  <a:off x="3506187" y="2459562"/>
                  <a:ext cx="151810" cy="123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8" name="Ink 7">
                  <a:extLst>
                    <a:ext uri="{FF2B5EF4-FFF2-40B4-BE49-F238E27FC236}">
                      <a16:creationId xmlns:a16="http://schemas.microsoft.com/office/drawing/2014/main" id="{C4752178-4AD2-54A0-3EDB-41274409C1C3}"/>
                    </a:ext>
                  </a:extLst>
                </p14:cNvPr>
                <p14:cNvContentPartPr/>
                <p14:nvPr/>
              </p14:nvContentPartPr>
              <p14:xfrm>
                <a:off x="3533131" y="2580522"/>
                <a:ext cx="182160" cy="109800"/>
              </p14:xfrm>
            </p:contentPart>
          </mc:Choice>
          <mc:Fallback xmlns="">
            <p:pic>
              <p:nvPicPr>
                <p:cNvPr id="8" name="Ink 7">
                  <a:extLst>
                    <a:ext uri="{FF2B5EF4-FFF2-40B4-BE49-F238E27FC236}">
                      <a16:creationId xmlns:a16="http://schemas.microsoft.com/office/drawing/2014/main" id="{C4752178-4AD2-54A0-3EDB-41274409C1C3}"/>
                    </a:ext>
                  </a:extLst>
                </p:cNvPr>
                <p:cNvPicPr/>
                <p:nvPr/>
              </p:nvPicPr>
              <p:blipFill>
                <a:blip r:embed="rId17"/>
                <a:stretch>
                  <a:fillRect/>
                </a:stretch>
              </p:blipFill>
              <p:spPr>
                <a:xfrm>
                  <a:off x="3515131" y="2562522"/>
                  <a:ext cx="217800" cy="14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9" name="Ink 8">
                  <a:extLst>
                    <a:ext uri="{FF2B5EF4-FFF2-40B4-BE49-F238E27FC236}">
                      <a16:creationId xmlns:a16="http://schemas.microsoft.com/office/drawing/2014/main" id="{61C4C554-D8A3-5E9C-7E97-8721178873B3}"/>
                    </a:ext>
                  </a:extLst>
                </p14:cNvPr>
                <p14:cNvContentPartPr/>
                <p14:nvPr/>
              </p14:nvContentPartPr>
              <p14:xfrm>
                <a:off x="3808531" y="2263362"/>
                <a:ext cx="177480" cy="420480"/>
              </p14:xfrm>
            </p:contentPart>
          </mc:Choice>
          <mc:Fallback xmlns="">
            <p:pic>
              <p:nvPicPr>
                <p:cNvPr id="9" name="Ink 8">
                  <a:extLst>
                    <a:ext uri="{FF2B5EF4-FFF2-40B4-BE49-F238E27FC236}">
                      <a16:creationId xmlns:a16="http://schemas.microsoft.com/office/drawing/2014/main" id="{61C4C554-D8A3-5E9C-7E97-8721178873B3}"/>
                    </a:ext>
                  </a:extLst>
                </p:cNvPr>
                <p:cNvPicPr/>
                <p:nvPr/>
              </p:nvPicPr>
              <p:blipFill>
                <a:blip r:embed="rId19"/>
                <a:stretch>
                  <a:fillRect/>
                </a:stretch>
              </p:blipFill>
              <p:spPr>
                <a:xfrm>
                  <a:off x="3790531" y="2245362"/>
                  <a:ext cx="213120" cy="456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1" name="Ink 10">
                  <a:extLst>
                    <a:ext uri="{FF2B5EF4-FFF2-40B4-BE49-F238E27FC236}">
                      <a16:creationId xmlns:a16="http://schemas.microsoft.com/office/drawing/2014/main" id="{92F18E60-7537-7533-B56A-B2C0C74463DB}"/>
                    </a:ext>
                  </a:extLst>
                </p14:cNvPr>
                <p14:cNvContentPartPr/>
                <p14:nvPr/>
              </p14:nvContentPartPr>
              <p14:xfrm>
                <a:off x="4136851" y="2165802"/>
                <a:ext cx="27360" cy="380160"/>
              </p14:xfrm>
            </p:contentPart>
          </mc:Choice>
          <mc:Fallback xmlns="">
            <p:pic>
              <p:nvPicPr>
                <p:cNvPr id="11" name="Ink 10">
                  <a:extLst>
                    <a:ext uri="{FF2B5EF4-FFF2-40B4-BE49-F238E27FC236}">
                      <a16:creationId xmlns:a16="http://schemas.microsoft.com/office/drawing/2014/main" id="{92F18E60-7537-7533-B56A-B2C0C74463DB}"/>
                    </a:ext>
                  </a:extLst>
                </p:cNvPr>
                <p:cNvPicPr/>
                <p:nvPr/>
              </p:nvPicPr>
              <p:blipFill>
                <a:blip r:embed="rId21"/>
                <a:stretch>
                  <a:fillRect/>
                </a:stretch>
              </p:blipFill>
              <p:spPr>
                <a:xfrm>
                  <a:off x="4119085" y="2147802"/>
                  <a:ext cx="62537" cy="415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3" name="Ink 12">
                  <a:extLst>
                    <a:ext uri="{FF2B5EF4-FFF2-40B4-BE49-F238E27FC236}">
                      <a16:creationId xmlns:a16="http://schemas.microsoft.com/office/drawing/2014/main" id="{EBB06584-EB0C-C837-D5CB-CF91A545C5A7}"/>
                    </a:ext>
                  </a:extLst>
                </p14:cNvPr>
                <p14:cNvContentPartPr/>
                <p14:nvPr/>
              </p14:nvContentPartPr>
              <p14:xfrm>
                <a:off x="4140451" y="2654322"/>
                <a:ext cx="30240" cy="40320"/>
              </p14:xfrm>
            </p:contentPart>
          </mc:Choice>
          <mc:Fallback xmlns="">
            <p:pic>
              <p:nvPicPr>
                <p:cNvPr id="13" name="Ink 12">
                  <a:extLst>
                    <a:ext uri="{FF2B5EF4-FFF2-40B4-BE49-F238E27FC236}">
                      <a16:creationId xmlns:a16="http://schemas.microsoft.com/office/drawing/2014/main" id="{EBB06584-EB0C-C837-D5CB-CF91A545C5A7}"/>
                    </a:ext>
                  </a:extLst>
                </p:cNvPr>
                <p:cNvPicPr/>
                <p:nvPr/>
              </p:nvPicPr>
              <p:blipFill>
                <a:blip r:embed="rId23"/>
                <a:stretch>
                  <a:fillRect/>
                </a:stretch>
              </p:blipFill>
              <p:spPr>
                <a:xfrm>
                  <a:off x="4122451" y="2636322"/>
                  <a:ext cx="65880" cy="759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5" name="Ink 14">
                <a:extLst>
                  <a:ext uri="{FF2B5EF4-FFF2-40B4-BE49-F238E27FC236}">
                    <a16:creationId xmlns:a16="http://schemas.microsoft.com/office/drawing/2014/main" id="{A646E2E4-1BA4-379A-9FD6-3A037E4554DD}"/>
                  </a:ext>
                </a:extLst>
              </p14:cNvPr>
              <p14:cNvContentPartPr/>
              <p14:nvPr/>
            </p14:nvContentPartPr>
            <p14:xfrm>
              <a:off x="2144251" y="3831162"/>
              <a:ext cx="821160" cy="262080"/>
            </p14:xfrm>
          </p:contentPart>
        </mc:Choice>
        <mc:Fallback xmlns="">
          <p:pic>
            <p:nvPicPr>
              <p:cNvPr id="15" name="Ink 14">
                <a:extLst>
                  <a:ext uri="{FF2B5EF4-FFF2-40B4-BE49-F238E27FC236}">
                    <a16:creationId xmlns:a16="http://schemas.microsoft.com/office/drawing/2014/main" id="{A646E2E4-1BA4-379A-9FD6-3A037E4554DD}"/>
                  </a:ext>
                </a:extLst>
              </p:cNvPr>
              <p:cNvPicPr/>
              <p:nvPr/>
            </p:nvPicPr>
            <p:blipFill>
              <a:blip r:embed="rId25"/>
              <a:stretch>
                <a:fillRect/>
              </a:stretch>
            </p:blipFill>
            <p:spPr>
              <a:xfrm>
                <a:off x="2126259" y="3813162"/>
                <a:ext cx="856784" cy="297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6" name="Ink 15">
                <a:extLst>
                  <a:ext uri="{FF2B5EF4-FFF2-40B4-BE49-F238E27FC236}">
                    <a16:creationId xmlns:a16="http://schemas.microsoft.com/office/drawing/2014/main" id="{159D26EA-5BE0-C6EF-9D6C-790C4864FFF2}"/>
                  </a:ext>
                </a:extLst>
              </p14:cNvPr>
              <p14:cNvContentPartPr/>
              <p14:nvPr/>
            </p14:nvContentPartPr>
            <p14:xfrm>
              <a:off x="3160531" y="3836562"/>
              <a:ext cx="265680" cy="380520"/>
            </p14:xfrm>
          </p:contentPart>
        </mc:Choice>
        <mc:Fallback xmlns="">
          <p:pic>
            <p:nvPicPr>
              <p:cNvPr id="16" name="Ink 15">
                <a:extLst>
                  <a:ext uri="{FF2B5EF4-FFF2-40B4-BE49-F238E27FC236}">
                    <a16:creationId xmlns:a16="http://schemas.microsoft.com/office/drawing/2014/main" id="{159D26EA-5BE0-C6EF-9D6C-790C4864FFF2}"/>
                  </a:ext>
                </a:extLst>
              </p:cNvPr>
              <p:cNvPicPr/>
              <p:nvPr/>
            </p:nvPicPr>
            <p:blipFill>
              <a:blip r:embed="rId27"/>
              <a:stretch>
                <a:fillRect/>
              </a:stretch>
            </p:blipFill>
            <p:spPr>
              <a:xfrm>
                <a:off x="3142531" y="3818562"/>
                <a:ext cx="301320" cy="416160"/>
              </a:xfrm>
              <a:prstGeom prst="rect">
                <a:avLst/>
              </a:prstGeom>
            </p:spPr>
          </p:pic>
        </mc:Fallback>
      </mc:AlternateContent>
      <p:grpSp>
        <p:nvGrpSpPr>
          <p:cNvPr id="21" name="Group 20">
            <a:extLst>
              <a:ext uri="{FF2B5EF4-FFF2-40B4-BE49-F238E27FC236}">
                <a16:creationId xmlns:a16="http://schemas.microsoft.com/office/drawing/2014/main" id="{3FF5D6F7-B339-11B9-B2E8-F2333F528629}"/>
              </a:ext>
            </a:extLst>
          </p:cNvPr>
          <p:cNvGrpSpPr/>
          <p:nvPr/>
        </p:nvGrpSpPr>
        <p:grpSpPr>
          <a:xfrm>
            <a:off x="3524131" y="3790482"/>
            <a:ext cx="312120" cy="475560"/>
            <a:chOff x="3524131" y="3790482"/>
            <a:chExt cx="312120" cy="475560"/>
          </a:xfrm>
        </p:grpSpPr>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7" name="Ink 16">
                  <a:extLst>
                    <a:ext uri="{FF2B5EF4-FFF2-40B4-BE49-F238E27FC236}">
                      <a16:creationId xmlns:a16="http://schemas.microsoft.com/office/drawing/2014/main" id="{8BCF02CE-3C80-C00D-B439-B195742341C8}"/>
                    </a:ext>
                  </a:extLst>
                </p14:cNvPr>
                <p14:cNvContentPartPr/>
                <p14:nvPr/>
              </p14:nvContentPartPr>
              <p14:xfrm>
                <a:off x="3524131" y="3834762"/>
                <a:ext cx="187560" cy="311400"/>
              </p14:xfrm>
            </p:contentPart>
          </mc:Choice>
          <mc:Fallback xmlns="">
            <p:pic>
              <p:nvPicPr>
                <p:cNvPr id="17" name="Ink 16">
                  <a:extLst>
                    <a:ext uri="{FF2B5EF4-FFF2-40B4-BE49-F238E27FC236}">
                      <a16:creationId xmlns:a16="http://schemas.microsoft.com/office/drawing/2014/main" id="{8BCF02CE-3C80-C00D-B439-B195742341C8}"/>
                    </a:ext>
                  </a:extLst>
                </p:cNvPr>
                <p:cNvPicPr/>
                <p:nvPr/>
              </p:nvPicPr>
              <p:blipFill>
                <a:blip r:embed="rId29"/>
                <a:stretch>
                  <a:fillRect/>
                </a:stretch>
              </p:blipFill>
              <p:spPr>
                <a:xfrm>
                  <a:off x="3506131" y="3816762"/>
                  <a:ext cx="223200" cy="347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8" name="Ink 17">
                  <a:extLst>
                    <a:ext uri="{FF2B5EF4-FFF2-40B4-BE49-F238E27FC236}">
                      <a16:creationId xmlns:a16="http://schemas.microsoft.com/office/drawing/2014/main" id="{F560366D-050A-1FCE-54DA-8F211E3D96A4}"/>
                    </a:ext>
                  </a:extLst>
                </p14:cNvPr>
                <p14:cNvContentPartPr/>
                <p14:nvPr/>
              </p14:nvContentPartPr>
              <p14:xfrm>
                <a:off x="3818971" y="3790482"/>
                <a:ext cx="16560" cy="333000"/>
              </p14:xfrm>
            </p:contentPart>
          </mc:Choice>
          <mc:Fallback xmlns="">
            <p:pic>
              <p:nvPicPr>
                <p:cNvPr id="18" name="Ink 17">
                  <a:extLst>
                    <a:ext uri="{FF2B5EF4-FFF2-40B4-BE49-F238E27FC236}">
                      <a16:creationId xmlns:a16="http://schemas.microsoft.com/office/drawing/2014/main" id="{F560366D-050A-1FCE-54DA-8F211E3D96A4}"/>
                    </a:ext>
                  </a:extLst>
                </p:cNvPr>
                <p:cNvPicPr/>
                <p:nvPr/>
              </p:nvPicPr>
              <p:blipFill>
                <a:blip r:embed="rId31"/>
                <a:stretch>
                  <a:fillRect/>
                </a:stretch>
              </p:blipFill>
              <p:spPr>
                <a:xfrm>
                  <a:off x="3800971" y="3772482"/>
                  <a:ext cx="52200" cy="368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20" name="Ink 19">
                  <a:extLst>
                    <a:ext uri="{FF2B5EF4-FFF2-40B4-BE49-F238E27FC236}">
                      <a16:creationId xmlns:a16="http://schemas.microsoft.com/office/drawing/2014/main" id="{4456638F-5370-6065-A715-967CD408FE4A}"/>
                    </a:ext>
                  </a:extLst>
                </p14:cNvPr>
                <p14:cNvContentPartPr/>
                <p14:nvPr/>
              </p14:nvContentPartPr>
              <p14:xfrm>
                <a:off x="3781891" y="4210242"/>
                <a:ext cx="54360" cy="55800"/>
              </p14:xfrm>
            </p:contentPart>
          </mc:Choice>
          <mc:Fallback xmlns="">
            <p:pic>
              <p:nvPicPr>
                <p:cNvPr id="20" name="Ink 19">
                  <a:extLst>
                    <a:ext uri="{FF2B5EF4-FFF2-40B4-BE49-F238E27FC236}">
                      <a16:creationId xmlns:a16="http://schemas.microsoft.com/office/drawing/2014/main" id="{4456638F-5370-6065-A715-967CD408FE4A}"/>
                    </a:ext>
                  </a:extLst>
                </p:cNvPr>
                <p:cNvPicPr/>
                <p:nvPr/>
              </p:nvPicPr>
              <p:blipFill>
                <a:blip r:embed="rId33"/>
                <a:stretch>
                  <a:fillRect/>
                </a:stretch>
              </p:blipFill>
              <p:spPr>
                <a:xfrm>
                  <a:off x="3763891" y="4192242"/>
                  <a:ext cx="90000" cy="9144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22" name="Ink 21">
                <a:extLst>
                  <a:ext uri="{FF2B5EF4-FFF2-40B4-BE49-F238E27FC236}">
                    <a16:creationId xmlns:a16="http://schemas.microsoft.com/office/drawing/2014/main" id="{0B476C47-9857-2F24-D2FE-F574BB031B1E}"/>
                  </a:ext>
                </a:extLst>
              </p14:cNvPr>
              <p14:cNvContentPartPr/>
              <p14:nvPr/>
            </p14:nvContentPartPr>
            <p14:xfrm>
              <a:off x="6702211" y="2601042"/>
              <a:ext cx="99000" cy="941760"/>
            </p14:xfrm>
          </p:contentPart>
        </mc:Choice>
        <mc:Fallback xmlns="">
          <p:pic>
            <p:nvPicPr>
              <p:cNvPr id="22" name="Ink 21">
                <a:extLst>
                  <a:ext uri="{FF2B5EF4-FFF2-40B4-BE49-F238E27FC236}">
                    <a16:creationId xmlns:a16="http://schemas.microsoft.com/office/drawing/2014/main" id="{0B476C47-9857-2F24-D2FE-F574BB031B1E}"/>
                  </a:ext>
                </a:extLst>
              </p:cNvPr>
              <p:cNvPicPr/>
              <p:nvPr/>
            </p:nvPicPr>
            <p:blipFill>
              <a:blip r:embed="rId35"/>
              <a:stretch>
                <a:fillRect/>
              </a:stretch>
            </p:blipFill>
            <p:spPr>
              <a:xfrm>
                <a:off x="6684211" y="2583035"/>
                <a:ext cx="134640" cy="97741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3" name="Ink 22">
                <a:extLst>
                  <a:ext uri="{FF2B5EF4-FFF2-40B4-BE49-F238E27FC236}">
                    <a16:creationId xmlns:a16="http://schemas.microsoft.com/office/drawing/2014/main" id="{FF25101D-A29D-7C4E-B2D2-9755F415C501}"/>
                  </a:ext>
                </a:extLst>
              </p14:cNvPr>
              <p14:cNvContentPartPr/>
              <p14:nvPr/>
            </p14:nvContentPartPr>
            <p14:xfrm>
              <a:off x="5591353" y="2999208"/>
              <a:ext cx="728280" cy="186840"/>
            </p14:xfrm>
          </p:contentPart>
        </mc:Choice>
        <mc:Fallback xmlns="">
          <p:pic>
            <p:nvPicPr>
              <p:cNvPr id="23" name="Ink 22">
                <a:extLst>
                  <a:ext uri="{FF2B5EF4-FFF2-40B4-BE49-F238E27FC236}">
                    <a16:creationId xmlns:a16="http://schemas.microsoft.com/office/drawing/2014/main" id="{FF25101D-A29D-7C4E-B2D2-9755F415C501}"/>
                  </a:ext>
                </a:extLst>
              </p:cNvPr>
              <p:cNvPicPr/>
              <p:nvPr/>
            </p:nvPicPr>
            <p:blipFill>
              <a:blip r:embed="rId37"/>
              <a:stretch>
                <a:fillRect/>
              </a:stretch>
            </p:blipFill>
            <p:spPr>
              <a:xfrm>
                <a:off x="5573353" y="2981208"/>
                <a:ext cx="763920" cy="222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4" name="Ink 23">
                <a:extLst>
                  <a:ext uri="{FF2B5EF4-FFF2-40B4-BE49-F238E27FC236}">
                    <a16:creationId xmlns:a16="http://schemas.microsoft.com/office/drawing/2014/main" id="{C12B8A64-7585-7D75-7DA6-F3C9CE29687F}"/>
                  </a:ext>
                </a:extLst>
              </p14:cNvPr>
              <p14:cNvContentPartPr/>
              <p14:nvPr/>
            </p14:nvContentPartPr>
            <p14:xfrm>
              <a:off x="6159816" y="2928648"/>
              <a:ext cx="196920" cy="257400"/>
            </p14:xfrm>
          </p:contentPart>
        </mc:Choice>
        <mc:Fallback xmlns="">
          <p:pic>
            <p:nvPicPr>
              <p:cNvPr id="24" name="Ink 23">
                <a:extLst>
                  <a:ext uri="{FF2B5EF4-FFF2-40B4-BE49-F238E27FC236}">
                    <a16:creationId xmlns:a16="http://schemas.microsoft.com/office/drawing/2014/main" id="{C12B8A64-7585-7D75-7DA6-F3C9CE29687F}"/>
                  </a:ext>
                </a:extLst>
              </p:cNvPr>
              <p:cNvPicPr/>
              <p:nvPr/>
            </p:nvPicPr>
            <p:blipFill>
              <a:blip r:embed="rId39"/>
              <a:stretch>
                <a:fillRect/>
              </a:stretch>
            </p:blipFill>
            <p:spPr>
              <a:xfrm>
                <a:off x="6141783" y="2910648"/>
                <a:ext cx="232625" cy="293040"/>
              </a:xfrm>
              <a:prstGeom prst="rect">
                <a:avLst/>
              </a:prstGeom>
            </p:spPr>
          </p:pic>
        </mc:Fallback>
      </mc:AlternateContent>
      <p:grpSp>
        <p:nvGrpSpPr>
          <p:cNvPr id="31" name="Group 30">
            <a:extLst>
              <a:ext uri="{FF2B5EF4-FFF2-40B4-BE49-F238E27FC236}">
                <a16:creationId xmlns:a16="http://schemas.microsoft.com/office/drawing/2014/main" id="{73AF852B-8D0D-C683-E078-AEE5B3F6DA11}"/>
              </a:ext>
            </a:extLst>
          </p:cNvPr>
          <p:cNvGrpSpPr/>
          <p:nvPr/>
        </p:nvGrpSpPr>
        <p:grpSpPr>
          <a:xfrm>
            <a:off x="7413571" y="5040762"/>
            <a:ext cx="292320" cy="158760"/>
            <a:chOff x="7413571" y="5040762"/>
            <a:chExt cx="292320" cy="158760"/>
          </a:xfrm>
        </p:grpSpPr>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7" name="Ink 26">
                  <a:extLst>
                    <a:ext uri="{FF2B5EF4-FFF2-40B4-BE49-F238E27FC236}">
                      <a16:creationId xmlns:a16="http://schemas.microsoft.com/office/drawing/2014/main" id="{51A6DFA3-2265-A1FD-90F5-5F8D74D999E5}"/>
                    </a:ext>
                  </a:extLst>
                </p14:cNvPr>
                <p14:cNvContentPartPr/>
                <p14:nvPr/>
              </p14:nvContentPartPr>
              <p14:xfrm>
                <a:off x="7413571" y="5122122"/>
                <a:ext cx="292320" cy="9360"/>
              </p14:xfrm>
            </p:contentPart>
          </mc:Choice>
          <mc:Fallback xmlns="">
            <p:pic>
              <p:nvPicPr>
                <p:cNvPr id="27" name="Ink 26">
                  <a:extLst>
                    <a:ext uri="{FF2B5EF4-FFF2-40B4-BE49-F238E27FC236}">
                      <a16:creationId xmlns:a16="http://schemas.microsoft.com/office/drawing/2014/main" id="{51A6DFA3-2265-A1FD-90F5-5F8D74D999E5}"/>
                    </a:ext>
                  </a:extLst>
                </p:cNvPr>
                <p:cNvPicPr/>
                <p:nvPr/>
              </p:nvPicPr>
              <p:blipFill>
                <a:blip r:embed="rId41"/>
                <a:stretch>
                  <a:fillRect/>
                </a:stretch>
              </p:blipFill>
              <p:spPr>
                <a:xfrm>
                  <a:off x="7395593" y="5104122"/>
                  <a:ext cx="327916" cy="45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8" name="Ink 27">
                  <a:extLst>
                    <a:ext uri="{FF2B5EF4-FFF2-40B4-BE49-F238E27FC236}">
                      <a16:creationId xmlns:a16="http://schemas.microsoft.com/office/drawing/2014/main" id="{D1973DAA-EC99-7E13-720C-40B1B08D2571}"/>
                    </a:ext>
                  </a:extLst>
                </p14:cNvPr>
                <p14:cNvContentPartPr/>
                <p14:nvPr/>
              </p14:nvContentPartPr>
              <p14:xfrm>
                <a:off x="7439491" y="5040762"/>
                <a:ext cx="77760" cy="46080"/>
              </p14:xfrm>
            </p:contentPart>
          </mc:Choice>
          <mc:Fallback xmlns="">
            <p:pic>
              <p:nvPicPr>
                <p:cNvPr id="28" name="Ink 27">
                  <a:extLst>
                    <a:ext uri="{FF2B5EF4-FFF2-40B4-BE49-F238E27FC236}">
                      <a16:creationId xmlns:a16="http://schemas.microsoft.com/office/drawing/2014/main" id="{D1973DAA-EC99-7E13-720C-40B1B08D2571}"/>
                    </a:ext>
                  </a:extLst>
                </p:cNvPr>
                <p:cNvPicPr/>
                <p:nvPr/>
              </p:nvPicPr>
              <p:blipFill>
                <a:blip r:embed="rId43"/>
                <a:stretch>
                  <a:fillRect/>
                </a:stretch>
              </p:blipFill>
              <p:spPr>
                <a:xfrm>
                  <a:off x="7421491" y="5022762"/>
                  <a:ext cx="113400" cy="81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30" name="Ink 29">
                  <a:extLst>
                    <a:ext uri="{FF2B5EF4-FFF2-40B4-BE49-F238E27FC236}">
                      <a16:creationId xmlns:a16="http://schemas.microsoft.com/office/drawing/2014/main" id="{93A4F739-3F64-1686-C5BF-EF61A14C5310}"/>
                    </a:ext>
                  </a:extLst>
                </p14:cNvPr>
                <p14:cNvContentPartPr/>
                <p14:nvPr/>
              </p14:nvContentPartPr>
              <p14:xfrm>
                <a:off x="7439491" y="5140122"/>
                <a:ext cx="56160" cy="59400"/>
              </p14:xfrm>
            </p:contentPart>
          </mc:Choice>
          <mc:Fallback xmlns="">
            <p:pic>
              <p:nvPicPr>
                <p:cNvPr id="30" name="Ink 29">
                  <a:extLst>
                    <a:ext uri="{FF2B5EF4-FFF2-40B4-BE49-F238E27FC236}">
                      <a16:creationId xmlns:a16="http://schemas.microsoft.com/office/drawing/2014/main" id="{93A4F739-3F64-1686-C5BF-EF61A14C5310}"/>
                    </a:ext>
                  </a:extLst>
                </p:cNvPr>
                <p:cNvPicPr/>
                <p:nvPr/>
              </p:nvPicPr>
              <p:blipFill>
                <a:blip r:embed="rId45"/>
                <a:stretch>
                  <a:fillRect/>
                </a:stretch>
              </p:blipFill>
              <p:spPr>
                <a:xfrm>
                  <a:off x="7421491" y="5122122"/>
                  <a:ext cx="91800" cy="95040"/>
                </a:xfrm>
                <a:prstGeom prst="rect">
                  <a:avLst/>
                </a:prstGeom>
              </p:spPr>
            </p:pic>
          </mc:Fallback>
        </mc:AlternateContent>
      </p:grpSp>
      <p:grpSp>
        <p:nvGrpSpPr>
          <p:cNvPr id="35" name="Group 34">
            <a:extLst>
              <a:ext uri="{FF2B5EF4-FFF2-40B4-BE49-F238E27FC236}">
                <a16:creationId xmlns:a16="http://schemas.microsoft.com/office/drawing/2014/main" id="{9BBF69DC-B532-801E-B9E9-66B6082C2181}"/>
              </a:ext>
            </a:extLst>
          </p:cNvPr>
          <p:cNvGrpSpPr/>
          <p:nvPr/>
        </p:nvGrpSpPr>
        <p:grpSpPr>
          <a:xfrm>
            <a:off x="2462851" y="5283480"/>
            <a:ext cx="795600" cy="332280"/>
            <a:chOff x="2462851" y="4696242"/>
            <a:chExt cx="795600" cy="332280"/>
          </a:xfrm>
        </p:grpSpPr>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33" name="Ink 32">
                  <a:extLst>
                    <a:ext uri="{FF2B5EF4-FFF2-40B4-BE49-F238E27FC236}">
                      <a16:creationId xmlns:a16="http://schemas.microsoft.com/office/drawing/2014/main" id="{A905745E-0103-70A3-7634-9F6FA72F0018}"/>
                    </a:ext>
                  </a:extLst>
                </p14:cNvPr>
                <p14:cNvContentPartPr/>
                <p14:nvPr/>
              </p14:nvContentPartPr>
              <p14:xfrm>
                <a:off x="2507131" y="4802442"/>
                <a:ext cx="751320" cy="360"/>
              </p14:xfrm>
            </p:contentPart>
          </mc:Choice>
          <mc:Fallback xmlns="">
            <p:pic>
              <p:nvPicPr>
                <p:cNvPr id="33" name="Ink 32">
                  <a:extLst>
                    <a:ext uri="{FF2B5EF4-FFF2-40B4-BE49-F238E27FC236}">
                      <a16:creationId xmlns:a16="http://schemas.microsoft.com/office/drawing/2014/main" id="{A905745E-0103-70A3-7634-9F6FA72F0018}"/>
                    </a:ext>
                  </a:extLst>
                </p:cNvPr>
                <p:cNvPicPr/>
                <p:nvPr/>
              </p:nvPicPr>
              <p:blipFill>
                <a:blip r:embed="rId47"/>
                <a:stretch>
                  <a:fillRect/>
                </a:stretch>
              </p:blipFill>
              <p:spPr>
                <a:xfrm>
                  <a:off x="2489131" y="4784442"/>
                  <a:ext cx="78696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8">
              <p14:nvContentPartPr>
                <p14:cNvPr id="34" name="Ink 33">
                  <a:extLst>
                    <a:ext uri="{FF2B5EF4-FFF2-40B4-BE49-F238E27FC236}">
                      <a16:creationId xmlns:a16="http://schemas.microsoft.com/office/drawing/2014/main" id="{5DCCA3D1-6781-9231-4CEE-2D5A1DC222C2}"/>
                    </a:ext>
                  </a:extLst>
                </p14:cNvPr>
                <p14:cNvContentPartPr/>
                <p14:nvPr/>
              </p14:nvContentPartPr>
              <p14:xfrm>
                <a:off x="2462851" y="4696242"/>
                <a:ext cx="137160" cy="332280"/>
              </p14:xfrm>
            </p:contentPart>
          </mc:Choice>
          <mc:Fallback xmlns="">
            <p:pic>
              <p:nvPicPr>
                <p:cNvPr id="34" name="Ink 33">
                  <a:extLst>
                    <a:ext uri="{FF2B5EF4-FFF2-40B4-BE49-F238E27FC236}">
                      <a16:creationId xmlns:a16="http://schemas.microsoft.com/office/drawing/2014/main" id="{5DCCA3D1-6781-9231-4CEE-2D5A1DC222C2}"/>
                    </a:ext>
                  </a:extLst>
                </p:cNvPr>
                <p:cNvPicPr/>
                <p:nvPr/>
              </p:nvPicPr>
              <p:blipFill>
                <a:blip r:embed="rId49"/>
                <a:stretch>
                  <a:fillRect/>
                </a:stretch>
              </p:blipFill>
              <p:spPr>
                <a:xfrm>
                  <a:off x="2444804" y="4678261"/>
                  <a:ext cx="172894" cy="367881"/>
                </a:xfrm>
                <a:prstGeom prst="rect">
                  <a:avLst/>
                </a:prstGeom>
              </p:spPr>
            </p:pic>
          </mc:Fallback>
        </mc:AlternateContent>
      </p:grpSp>
      <p:grpSp>
        <p:nvGrpSpPr>
          <p:cNvPr id="52" name="Group 51">
            <a:extLst>
              <a:ext uri="{FF2B5EF4-FFF2-40B4-BE49-F238E27FC236}">
                <a16:creationId xmlns:a16="http://schemas.microsoft.com/office/drawing/2014/main" id="{64576616-1E52-7259-4E94-4935322D84A7}"/>
              </a:ext>
            </a:extLst>
          </p:cNvPr>
          <p:cNvGrpSpPr/>
          <p:nvPr/>
        </p:nvGrpSpPr>
        <p:grpSpPr>
          <a:xfrm>
            <a:off x="3355651" y="5230200"/>
            <a:ext cx="1634040" cy="408600"/>
            <a:chOff x="3355651" y="4642962"/>
            <a:chExt cx="1634040" cy="408600"/>
          </a:xfrm>
        </p:grpSpPr>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36" name="Ink 35">
                  <a:extLst>
                    <a:ext uri="{FF2B5EF4-FFF2-40B4-BE49-F238E27FC236}">
                      <a16:creationId xmlns:a16="http://schemas.microsoft.com/office/drawing/2014/main" id="{2253081C-4AC1-F853-8760-2CE7495CD59F}"/>
                    </a:ext>
                  </a:extLst>
                </p14:cNvPr>
                <p14:cNvContentPartPr/>
                <p14:nvPr/>
              </p14:nvContentPartPr>
              <p14:xfrm>
                <a:off x="3355651" y="4651242"/>
                <a:ext cx="264960" cy="320760"/>
              </p14:xfrm>
            </p:contentPart>
          </mc:Choice>
          <mc:Fallback xmlns="">
            <p:pic>
              <p:nvPicPr>
                <p:cNvPr id="36" name="Ink 35">
                  <a:extLst>
                    <a:ext uri="{FF2B5EF4-FFF2-40B4-BE49-F238E27FC236}">
                      <a16:creationId xmlns:a16="http://schemas.microsoft.com/office/drawing/2014/main" id="{2253081C-4AC1-F853-8760-2CE7495CD59F}"/>
                    </a:ext>
                  </a:extLst>
                </p:cNvPr>
                <p:cNvPicPr/>
                <p:nvPr/>
              </p:nvPicPr>
              <p:blipFill>
                <a:blip r:embed="rId51"/>
                <a:stretch>
                  <a:fillRect/>
                </a:stretch>
              </p:blipFill>
              <p:spPr>
                <a:xfrm>
                  <a:off x="3337651" y="4633242"/>
                  <a:ext cx="300600" cy="356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2">
              <p14:nvContentPartPr>
                <p14:cNvPr id="37" name="Ink 36">
                  <a:extLst>
                    <a:ext uri="{FF2B5EF4-FFF2-40B4-BE49-F238E27FC236}">
                      <a16:creationId xmlns:a16="http://schemas.microsoft.com/office/drawing/2014/main" id="{5565CA4B-6271-EEDA-0DBF-0398679BEF8A}"/>
                    </a:ext>
                  </a:extLst>
                </p14:cNvPr>
                <p14:cNvContentPartPr/>
                <p14:nvPr/>
              </p14:nvContentPartPr>
              <p14:xfrm>
                <a:off x="3613051" y="4706322"/>
                <a:ext cx="160560" cy="239760"/>
              </p14:xfrm>
            </p:contentPart>
          </mc:Choice>
          <mc:Fallback xmlns="">
            <p:pic>
              <p:nvPicPr>
                <p:cNvPr id="37" name="Ink 36">
                  <a:extLst>
                    <a:ext uri="{FF2B5EF4-FFF2-40B4-BE49-F238E27FC236}">
                      <a16:creationId xmlns:a16="http://schemas.microsoft.com/office/drawing/2014/main" id="{5565CA4B-6271-EEDA-0DBF-0398679BEF8A}"/>
                    </a:ext>
                  </a:extLst>
                </p:cNvPr>
                <p:cNvPicPr/>
                <p:nvPr/>
              </p:nvPicPr>
              <p:blipFill>
                <a:blip r:embed="rId53"/>
                <a:stretch>
                  <a:fillRect/>
                </a:stretch>
              </p:blipFill>
              <p:spPr>
                <a:xfrm>
                  <a:off x="3595051" y="4688322"/>
                  <a:ext cx="196200" cy="275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4">
              <p14:nvContentPartPr>
                <p14:cNvPr id="38" name="Ink 37">
                  <a:extLst>
                    <a:ext uri="{FF2B5EF4-FFF2-40B4-BE49-F238E27FC236}">
                      <a16:creationId xmlns:a16="http://schemas.microsoft.com/office/drawing/2014/main" id="{1278DFA5-0DB4-EF2F-3ABF-70F1EC009D06}"/>
                    </a:ext>
                  </a:extLst>
                </p14:cNvPr>
                <p14:cNvContentPartPr/>
                <p14:nvPr/>
              </p14:nvContentPartPr>
              <p14:xfrm>
                <a:off x="3808171" y="4713522"/>
                <a:ext cx="244440" cy="9360"/>
              </p14:xfrm>
            </p:contentPart>
          </mc:Choice>
          <mc:Fallback xmlns="">
            <p:pic>
              <p:nvPicPr>
                <p:cNvPr id="38" name="Ink 37">
                  <a:extLst>
                    <a:ext uri="{FF2B5EF4-FFF2-40B4-BE49-F238E27FC236}">
                      <a16:creationId xmlns:a16="http://schemas.microsoft.com/office/drawing/2014/main" id="{1278DFA5-0DB4-EF2F-3ABF-70F1EC009D06}"/>
                    </a:ext>
                  </a:extLst>
                </p:cNvPr>
                <p:cNvPicPr/>
                <p:nvPr/>
              </p:nvPicPr>
              <p:blipFill>
                <a:blip r:embed="rId55"/>
                <a:stretch>
                  <a:fillRect/>
                </a:stretch>
              </p:blipFill>
              <p:spPr>
                <a:xfrm>
                  <a:off x="3790171" y="4695522"/>
                  <a:ext cx="280080" cy="45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6">
              <p14:nvContentPartPr>
                <p14:cNvPr id="39" name="Ink 38">
                  <a:extLst>
                    <a:ext uri="{FF2B5EF4-FFF2-40B4-BE49-F238E27FC236}">
                      <a16:creationId xmlns:a16="http://schemas.microsoft.com/office/drawing/2014/main" id="{DC2BEAEB-60F4-9C78-0F78-4EA47E3C0302}"/>
                    </a:ext>
                  </a:extLst>
                </p14:cNvPr>
                <p14:cNvContentPartPr/>
                <p14:nvPr/>
              </p14:nvContentPartPr>
              <p14:xfrm>
                <a:off x="3944971" y="4722522"/>
                <a:ext cx="5760" cy="255240"/>
              </p14:xfrm>
            </p:contentPart>
          </mc:Choice>
          <mc:Fallback xmlns="">
            <p:pic>
              <p:nvPicPr>
                <p:cNvPr id="39" name="Ink 38">
                  <a:extLst>
                    <a:ext uri="{FF2B5EF4-FFF2-40B4-BE49-F238E27FC236}">
                      <a16:creationId xmlns:a16="http://schemas.microsoft.com/office/drawing/2014/main" id="{DC2BEAEB-60F4-9C78-0F78-4EA47E3C0302}"/>
                    </a:ext>
                  </a:extLst>
                </p:cNvPr>
                <p:cNvPicPr/>
                <p:nvPr/>
              </p:nvPicPr>
              <p:blipFill>
                <a:blip r:embed="rId57"/>
                <a:stretch>
                  <a:fillRect/>
                </a:stretch>
              </p:blipFill>
              <p:spPr>
                <a:xfrm>
                  <a:off x="3926971" y="4704522"/>
                  <a:ext cx="41400" cy="29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8">
              <p14:nvContentPartPr>
                <p14:cNvPr id="41" name="Ink 40">
                  <a:extLst>
                    <a:ext uri="{FF2B5EF4-FFF2-40B4-BE49-F238E27FC236}">
                      <a16:creationId xmlns:a16="http://schemas.microsoft.com/office/drawing/2014/main" id="{DF6AF31D-0B29-73A7-D462-1E2C07EC32FC}"/>
                    </a:ext>
                  </a:extLst>
                </p14:cNvPr>
                <p14:cNvContentPartPr/>
                <p14:nvPr/>
              </p14:nvContentPartPr>
              <p14:xfrm>
                <a:off x="4145851" y="4678242"/>
                <a:ext cx="187560" cy="200520"/>
              </p14:xfrm>
            </p:contentPart>
          </mc:Choice>
          <mc:Fallback xmlns="">
            <p:pic>
              <p:nvPicPr>
                <p:cNvPr id="41" name="Ink 40">
                  <a:extLst>
                    <a:ext uri="{FF2B5EF4-FFF2-40B4-BE49-F238E27FC236}">
                      <a16:creationId xmlns:a16="http://schemas.microsoft.com/office/drawing/2014/main" id="{DF6AF31D-0B29-73A7-D462-1E2C07EC32FC}"/>
                    </a:ext>
                  </a:extLst>
                </p:cNvPr>
                <p:cNvPicPr/>
                <p:nvPr/>
              </p:nvPicPr>
              <p:blipFill>
                <a:blip r:embed="rId59"/>
                <a:stretch>
                  <a:fillRect/>
                </a:stretch>
              </p:blipFill>
              <p:spPr>
                <a:xfrm>
                  <a:off x="4127851" y="4660242"/>
                  <a:ext cx="223200" cy="236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0">
              <p14:nvContentPartPr>
                <p14:cNvPr id="42" name="Ink 41">
                  <a:extLst>
                    <a:ext uri="{FF2B5EF4-FFF2-40B4-BE49-F238E27FC236}">
                      <a16:creationId xmlns:a16="http://schemas.microsoft.com/office/drawing/2014/main" id="{ED8DA77B-5C8F-8AD5-C14F-F459CC25E2EB}"/>
                    </a:ext>
                  </a:extLst>
                </p14:cNvPr>
                <p14:cNvContentPartPr/>
                <p14:nvPr/>
              </p14:nvContentPartPr>
              <p14:xfrm>
                <a:off x="4304971" y="4687242"/>
                <a:ext cx="36720" cy="304560"/>
              </p14:xfrm>
            </p:contentPart>
          </mc:Choice>
          <mc:Fallback xmlns="">
            <p:pic>
              <p:nvPicPr>
                <p:cNvPr id="42" name="Ink 41">
                  <a:extLst>
                    <a:ext uri="{FF2B5EF4-FFF2-40B4-BE49-F238E27FC236}">
                      <a16:creationId xmlns:a16="http://schemas.microsoft.com/office/drawing/2014/main" id="{ED8DA77B-5C8F-8AD5-C14F-F459CC25E2EB}"/>
                    </a:ext>
                  </a:extLst>
                </p:cNvPr>
                <p:cNvPicPr/>
                <p:nvPr/>
              </p:nvPicPr>
              <p:blipFill>
                <a:blip r:embed="rId61"/>
                <a:stretch>
                  <a:fillRect/>
                </a:stretch>
              </p:blipFill>
              <p:spPr>
                <a:xfrm>
                  <a:off x="4286971" y="4669242"/>
                  <a:ext cx="72360" cy="340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2">
              <p14:nvContentPartPr>
                <p14:cNvPr id="43" name="Ink 42">
                  <a:extLst>
                    <a:ext uri="{FF2B5EF4-FFF2-40B4-BE49-F238E27FC236}">
                      <a16:creationId xmlns:a16="http://schemas.microsoft.com/office/drawing/2014/main" id="{9318900A-E064-475A-0D75-C581A5E0F549}"/>
                    </a:ext>
                  </a:extLst>
                </p14:cNvPr>
                <p14:cNvContentPartPr/>
                <p14:nvPr/>
              </p14:nvContentPartPr>
              <p14:xfrm>
                <a:off x="4429891" y="4660602"/>
                <a:ext cx="150120" cy="289080"/>
              </p14:xfrm>
            </p:contentPart>
          </mc:Choice>
          <mc:Fallback xmlns="">
            <p:pic>
              <p:nvPicPr>
                <p:cNvPr id="43" name="Ink 42">
                  <a:extLst>
                    <a:ext uri="{FF2B5EF4-FFF2-40B4-BE49-F238E27FC236}">
                      <a16:creationId xmlns:a16="http://schemas.microsoft.com/office/drawing/2014/main" id="{9318900A-E064-475A-0D75-C581A5E0F549}"/>
                    </a:ext>
                  </a:extLst>
                </p:cNvPr>
                <p:cNvPicPr/>
                <p:nvPr/>
              </p:nvPicPr>
              <p:blipFill>
                <a:blip r:embed="rId63"/>
                <a:stretch>
                  <a:fillRect/>
                </a:stretch>
              </p:blipFill>
              <p:spPr>
                <a:xfrm>
                  <a:off x="4411891" y="4642624"/>
                  <a:ext cx="185760" cy="324676"/>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4">
              <p14:nvContentPartPr>
                <p14:cNvPr id="44" name="Ink 43">
                  <a:extLst>
                    <a:ext uri="{FF2B5EF4-FFF2-40B4-BE49-F238E27FC236}">
                      <a16:creationId xmlns:a16="http://schemas.microsoft.com/office/drawing/2014/main" id="{04E5CF3B-D01E-3769-BF03-58D94E7ECDCE}"/>
                    </a:ext>
                  </a:extLst>
                </p14:cNvPr>
                <p14:cNvContentPartPr/>
                <p14:nvPr/>
              </p14:nvContentPartPr>
              <p14:xfrm>
                <a:off x="4456531" y="4784802"/>
                <a:ext cx="150840" cy="360"/>
              </p14:xfrm>
            </p:contentPart>
          </mc:Choice>
          <mc:Fallback xmlns="">
            <p:pic>
              <p:nvPicPr>
                <p:cNvPr id="44" name="Ink 43">
                  <a:extLst>
                    <a:ext uri="{FF2B5EF4-FFF2-40B4-BE49-F238E27FC236}">
                      <a16:creationId xmlns:a16="http://schemas.microsoft.com/office/drawing/2014/main" id="{04E5CF3B-D01E-3769-BF03-58D94E7ECDCE}"/>
                    </a:ext>
                  </a:extLst>
                </p:cNvPr>
                <p:cNvPicPr/>
                <p:nvPr/>
              </p:nvPicPr>
              <p:blipFill>
                <a:blip r:embed="rId65"/>
                <a:stretch>
                  <a:fillRect/>
                </a:stretch>
              </p:blipFill>
              <p:spPr>
                <a:xfrm>
                  <a:off x="4438531" y="4766802"/>
                  <a:ext cx="18648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6">
              <p14:nvContentPartPr>
                <p14:cNvPr id="46" name="Ink 45">
                  <a:extLst>
                    <a:ext uri="{FF2B5EF4-FFF2-40B4-BE49-F238E27FC236}">
                      <a16:creationId xmlns:a16="http://schemas.microsoft.com/office/drawing/2014/main" id="{A20691E8-6A3D-02DF-2F40-B68A75C35BCE}"/>
                    </a:ext>
                  </a:extLst>
                </p14:cNvPr>
                <p14:cNvContentPartPr/>
                <p14:nvPr/>
              </p14:nvContentPartPr>
              <p14:xfrm>
                <a:off x="4429891" y="4642962"/>
                <a:ext cx="183960" cy="16560"/>
              </p14:xfrm>
            </p:contentPart>
          </mc:Choice>
          <mc:Fallback xmlns="">
            <p:pic>
              <p:nvPicPr>
                <p:cNvPr id="46" name="Ink 45">
                  <a:extLst>
                    <a:ext uri="{FF2B5EF4-FFF2-40B4-BE49-F238E27FC236}">
                      <a16:creationId xmlns:a16="http://schemas.microsoft.com/office/drawing/2014/main" id="{A20691E8-6A3D-02DF-2F40-B68A75C35BCE}"/>
                    </a:ext>
                  </a:extLst>
                </p:cNvPr>
                <p:cNvPicPr/>
                <p:nvPr/>
              </p:nvPicPr>
              <p:blipFill>
                <a:blip r:embed="rId67"/>
                <a:stretch>
                  <a:fillRect/>
                </a:stretch>
              </p:blipFill>
              <p:spPr>
                <a:xfrm>
                  <a:off x="4411891" y="4624962"/>
                  <a:ext cx="219600" cy="52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8">
              <p14:nvContentPartPr>
                <p14:cNvPr id="48" name="Ink 47">
                  <a:extLst>
                    <a:ext uri="{FF2B5EF4-FFF2-40B4-BE49-F238E27FC236}">
                      <a16:creationId xmlns:a16="http://schemas.microsoft.com/office/drawing/2014/main" id="{1E2F669F-8790-CE95-60D8-6B0E6EAAE972}"/>
                    </a:ext>
                  </a:extLst>
                </p14:cNvPr>
                <p14:cNvContentPartPr/>
                <p14:nvPr/>
              </p14:nvContentPartPr>
              <p14:xfrm>
                <a:off x="4659211" y="4660242"/>
                <a:ext cx="224280" cy="291960"/>
              </p14:xfrm>
            </p:contentPart>
          </mc:Choice>
          <mc:Fallback xmlns="">
            <p:pic>
              <p:nvPicPr>
                <p:cNvPr id="48" name="Ink 47">
                  <a:extLst>
                    <a:ext uri="{FF2B5EF4-FFF2-40B4-BE49-F238E27FC236}">
                      <a16:creationId xmlns:a16="http://schemas.microsoft.com/office/drawing/2014/main" id="{1E2F669F-8790-CE95-60D8-6B0E6EAAE972}"/>
                    </a:ext>
                  </a:extLst>
                </p:cNvPr>
                <p:cNvPicPr/>
                <p:nvPr/>
              </p:nvPicPr>
              <p:blipFill>
                <a:blip r:embed="rId69"/>
                <a:stretch>
                  <a:fillRect/>
                </a:stretch>
              </p:blipFill>
              <p:spPr>
                <a:xfrm>
                  <a:off x="4641182" y="4642264"/>
                  <a:ext cx="259977" cy="327556"/>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0">
              <p14:nvContentPartPr>
                <p14:cNvPr id="49" name="Ink 48">
                  <a:extLst>
                    <a:ext uri="{FF2B5EF4-FFF2-40B4-BE49-F238E27FC236}">
                      <a16:creationId xmlns:a16="http://schemas.microsoft.com/office/drawing/2014/main" id="{CB633E66-EA69-B3BE-243D-2DAB28C0743A}"/>
                    </a:ext>
                  </a:extLst>
                </p14:cNvPr>
                <p14:cNvContentPartPr/>
                <p14:nvPr/>
              </p14:nvContentPartPr>
              <p14:xfrm>
                <a:off x="4971331" y="4678242"/>
                <a:ext cx="18360" cy="257040"/>
              </p14:xfrm>
            </p:contentPart>
          </mc:Choice>
          <mc:Fallback xmlns="">
            <p:pic>
              <p:nvPicPr>
                <p:cNvPr id="49" name="Ink 48">
                  <a:extLst>
                    <a:ext uri="{FF2B5EF4-FFF2-40B4-BE49-F238E27FC236}">
                      <a16:creationId xmlns:a16="http://schemas.microsoft.com/office/drawing/2014/main" id="{CB633E66-EA69-B3BE-243D-2DAB28C0743A}"/>
                    </a:ext>
                  </a:extLst>
                </p:cNvPr>
                <p:cNvPicPr/>
                <p:nvPr/>
              </p:nvPicPr>
              <p:blipFill>
                <a:blip r:embed="rId71"/>
                <a:stretch>
                  <a:fillRect/>
                </a:stretch>
              </p:blipFill>
              <p:spPr>
                <a:xfrm>
                  <a:off x="4953677" y="4660242"/>
                  <a:ext cx="53315" cy="292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2">
              <p14:nvContentPartPr>
                <p14:cNvPr id="50" name="Ink 49">
                  <a:extLst>
                    <a:ext uri="{FF2B5EF4-FFF2-40B4-BE49-F238E27FC236}">
                      <a16:creationId xmlns:a16="http://schemas.microsoft.com/office/drawing/2014/main" id="{F99D8EDE-127C-013B-4AB5-03A3AABAE505}"/>
                    </a:ext>
                  </a:extLst>
                </p14:cNvPr>
                <p14:cNvContentPartPr/>
                <p14:nvPr/>
              </p14:nvContentPartPr>
              <p14:xfrm>
                <a:off x="4971331" y="5051202"/>
                <a:ext cx="360" cy="360"/>
              </p14:xfrm>
            </p:contentPart>
          </mc:Choice>
          <mc:Fallback xmlns="">
            <p:pic>
              <p:nvPicPr>
                <p:cNvPr id="50" name="Ink 49">
                  <a:extLst>
                    <a:ext uri="{FF2B5EF4-FFF2-40B4-BE49-F238E27FC236}">
                      <a16:creationId xmlns:a16="http://schemas.microsoft.com/office/drawing/2014/main" id="{F99D8EDE-127C-013B-4AB5-03A3AABAE505}"/>
                    </a:ext>
                  </a:extLst>
                </p:cNvPr>
                <p:cNvPicPr/>
                <p:nvPr/>
              </p:nvPicPr>
              <p:blipFill>
                <a:blip r:embed="rId73"/>
                <a:stretch>
                  <a:fillRect/>
                </a:stretch>
              </p:blipFill>
              <p:spPr>
                <a:xfrm>
                  <a:off x="4953331" y="5033202"/>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4">
              <p14:nvContentPartPr>
                <p14:cNvPr id="51" name="Ink 50">
                  <a:extLst>
                    <a:ext uri="{FF2B5EF4-FFF2-40B4-BE49-F238E27FC236}">
                      <a16:creationId xmlns:a16="http://schemas.microsoft.com/office/drawing/2014/main" id="{7E8FCFA0-2134-C0C1-E822-FCD95B6240A2}"/>
                    </a:ext>
                  </a:extLst>
                </p14:cNvPr>
                <p14:cNvContentPartPr/>
                <p14:nvPr/>
              </p14:nvContentPartPr>
              <p14:xfrm>
                <a:off x="4971331" y="5029602"/>
                <a:ext cx="9360" cy="3960"/>
              </p14:xfrm>
            </p:contentPart>
          </mc:Choice>
          <mc:Fallback xmlns="">
            <p:pic>
              <p:nvPicPr>
                <p:cNvPr id="51" name="Ink 50">
                  <a:extLst>
                    <a:ext uri="{FF2B5EF4-FFF2-40B4-BE49-F238E27FC236}">
                      <a16:creationId xmlns:a16="http://schemas.microsoft.com/office/drawing/2014/main" id="{7E8FCFA0-2134-C0C1-E822-FCD95B6240A2}"/>
                    </a:ext>
                  </a:extLst>
                </p:cNvPr>
                <p:cNvPicPr/>
                <p:nvPr/>
              </p:nvPicPr>
              <p:blipFill>
                <a:blip r:embed="rId75"/>
                <a:stretch>
                  <a:fillRect/>
                </a:stretch>
              </p:blipFill>
              <p:spPr>
                <a:xfrm>
                  <a:off x="4953331" y="5011602"/>
                  <a:ext cx="45000" cy="39600"/>
                </a:xfrm>
                <a:prstGeom prst="rect">
                  <a:avLst/>
                </a:prstGeom>
              </p:spPr>
            </p:pic>
          </mc:Fallback>
        </mc:AlternateContent>
      </p:grpSp>
    </p:spTree>
    <p:extLst>
      <p:ext uri="{BB962C8B-B14F-4D97-AF65-F5344CB8AC3E}">
        <p14:creationId xmlns:p14="http://schemas.microsoft.com/office/powerpoint/2010/main" val="97481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85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859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859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859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859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8595">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859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8595">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859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8595">
                                            <p:txEl>
                                              <p:pRg st="15" end="1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8595">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5DFF3371-DA70-BCBF-9289-E0411CD5D2CE}"/>
              </a:ext>
            </a:extLst>
          </p:cNvPr>
          <p:cNvSpPr>
            <a:spLocks noGrp="1" noChangeArrowheads="1"/>
          </p:cNvSpPr>
          <p:nvPr>
            <p:ph type="title"/>
          </p:nvPr>
        </p:nvSpPr>
        <p:spPr>
          <a:xfrm>
            <a:off x="152400" y="190500"/>
            <a:ext cx="8934450" cy="457200"/>
          </a:xfrm>
        </p:spPr>
        <p:txBody>
          <a:bodyPr/>
          <a:lstStyle/>
          <a:p>
            <a:pPr eaLnBrk="1" hangingPunct="1">
              <a:defRPr/>
            </a:pPr>
            <a:r>
              <a:rPr lang="en-US" sz="3600" dirty="0">
                <a:ea typeface="ＭＳ Ｐゴシック" pitchFamily="34" charset="-128"/>
              </a:rPr>
              <a:t>Several properties are always available </a:t>
            </a:r>
          </a:p>
        </p:txBody>
      </p:sp>
      <p:sp>
        <p:nvSpPr>
          <p:cNvPr id="238595" name="Rectangle 3">
            <a:extLst>
              <a:ext uri="{FF2B5EF4-FFF2-40B4-BE49-F238E27FC236}">
                <a16:creationId xmlns:a16="http://schemas.microsoft.com/office/drawing/2014/main" id="{9A45B9AE-1968-39E3-C022-39C862A6C07C}"/>
              </a:ext>
            </a:extLst>
          </p:cNvPr>
          <p:cNvSpPr>
            <a:spLocks noGrp="1" noChangeArrowheads="1"/>
          </p:cNvSpPr>
          <p:nvPr>
            <p:ph idx="1"/>
          </p:nvPr>
        </p:nvSpPr>
        <p:spPr/>
        <p:txBody>
          <a:bodyPr/>
          <a:lstStyle/>
          <a:p>
            <a:pPr eaLnBrk="1" hangingPunct="1">
              <a:buFontTx/>
              <a:buNone/>
              <a:defRPr/>
            </a:pPr>
            <a:r>
              <a:rPr lang="en-US" sz="1600" dirty="0">
                <a:latin typeface="Consolas" panose="020B0609020204030204" pitchFamily="49" charset="0"/>
                <a:ea typeface="ＭＳ Ｐゴシック" pitchFamily="34" charset="-128"/>
              </a:rPr>
              <a:t>&gt;&gt;&gt; import arcpy</a:t>
            </a:r>
          </a:p>
          <a:p>
            <a:pPr eaLnBrk="1" hangingPunct="1">
              <a:buFontTx/>
              <a:buNone/>
              <a:defRPr/>
            </a:pPr>
            <a:r>
              <a:rPr lang="en-US" sz="1600" dirty="0">
                <a:latin typeface="Consolas" panose="020B0609020204030204" pitchFamily="49" charset="0"/>
                <a:ea typeface="ＭＳ Ｐゴシック" pitchFamily="34" charset="-128"/>
              </a:rPr>
              <a:t>&gt;&gt;&gt; </a:t>
            </a:r>
            <a:r>
              <a:rPr lang="en-US" sz="1600" dirty="0" err="1">
                <a:latin typeface="Consolas" panose="020B0609020204030204" pitchFamily="49" charset="0"/>
                <a:ea typeface="ＭＳ Ｐゴシック" pitchFamily="34" charset="-128"/>
              </a:rPr>
              <a:t>cat_pic</a:t>
            </a:r>
            <a:r>
              <a:rPr lang="en-US" sz="1600" dirty="0">
                <a:latin typeface="Consolas" panose="020B0609020204030204" pitchFamily="49" charset="0"/>
                <a:ea typeface="ＭＳ Ｐゴシック" pitchFamily="34" charset="-128"/>
              </a:rPr>
              <a:t> = 'C:/</a:t>
            </a:r>
            <a:r>
              <a:rPr lang="en-US" sz="1600" dirty="0" err="1">
                <a:latin typeface="Consolas" panose="020B0609020204030204" pitchFamily="49" charset="0"/>
                <a:ea typeface="ＭＳ Ｐゴシック" pitchFamily="34" charset="-128"/>
              </a:rPr>
              <a:t>gispy</a:t>
            </a:r>
            <a:r>
              <a:rPr lang="en-US" sz="1600" dirty="0">
                <a:latin typeface="Consolas" panose="020B0609020204030204" pitchFamily="49" charset="0"/>
                <a:ea typeface="ＭＳ Ｐゴシック" pitchFamily="34" charset="-128"/>
              </a:rPr>
              <a:t>/data/ch09/jack.jpg' </a:t>
            </a:r>
          </a:p>
          <a:p>
            <a:pPr eaLnBrk="1" hangingPunct="1">
              <a:buFontTx/>
              <a:buNone/>
              <a:defRPr/>
            </a:pPr>
            <a:r>
              <a:rPr lang="en-US" sz="1600" dirty="0">
                <a:latin typeface="Consolas" panose="020B0609020204030204" pitchFamily="49" charset="0"/>
                <a:ea typeface="ＭＳ Ｐゴシック" pitchFamily="34" charset="-128"/>
              </a:rPr>
              <a:t>&gt;&gt;&gt; desc1 = </a:t>
            </a:r>
            <a:r>
              <a:rPr lang="en-US" sz="1600" dirty="0" err="1">
                <a:latin typeface="Consolas" panose="020B0609020204030204" pitchFamily="49" charset="0"/>
                <a:ea typeface="ＭＳ Ｐゴシック" pitchFamily="34" charset="-128"/>
              </a:rPr>
              <a:t>arcpy.Describe</a:t>
            </a:r>
            <a:r>
              <a:rPr lang="en-US" sz="1600" dirty="0">
                <a:latin typeface="Consolas" panose="020B0609020204030204" pitchFamily="49" charset="0"/>
                <a:ea typeface="ＭＳ Ｐゴシック" pitchFamily="34" charset="-128"/>
              </a:rPr>
              <a:t>(</a:t>
            </a:r>
            <a:r>
              <a:rPr lang="en-US" sz="1600" dirty="0" err="1">
                <a:latin typeface="Consolas" panose="020B0609020204030204" pitchFamily="49" charset="0"/>
                <a:ea typeface="ＭＳ Ｐゴシック" pitchFamily="34" charset="-128"/>
              </a:rPr>
              <a:t>cat_pic</a:t>
            </a:r>
            <a:r>
              <a:rPr lang="en-US" sz="1600" dirty="0">
                <a:latin typeface="Consolas" panose="020B0609020204030204" pitchFamily="49" charset="0"/>
                <a:ea typeface="ＭＳ Ｐゴシック" pitchFamily="34" charset="-128"/>
              </a:rPr>
              <a:t>) </a:t>
            </a:r>
          </a:p>
          <a:p>
            <a:pPr marL="0" indent="0" eaLnBrk="1" hangingPunct="1">
              <a:buNone/>
              <a:defRPr/>
            </a:pPr>
            <a:r>
              <a:rPr lang="en-US" sz="1600" dirty="0">
                <a:latin typeface="Consolas" panose="020B0609020204030204" pitchFamily="49" charset="0"/>
                <a:ea typeface="ＭＳ Ｐゴシック" pitchFamily="34" charset="-128"/>
              </a:rPr>
              <a:t>&gt;&gt;&gt; desc1.dataType</a:t>
            </a:r>
            <a:br>
              <a:rPr lang="en-US" sz="1600" dirty="0">
                <a:latin typeface="Consolas" panose="020B0609020204030204" pitchFamily="49" charset="0"/>
                <a:ea typeface="ＭＳ Ｐゴシック" pitchFamily="34" charset="-128"/>
              </a:rPr>
            </a:br>
            <a:endParaRPr lang="en-US" sz="1600" dirty="0">
              <a:latin typeface="Consolas" panose="020B0609020204030204" pitchFamily="49" charset="0"/>
              <a:ea typeface="ＭＳ Ｐゴシック" pitchFamily="34" charset="-128"/>
            </a:endParaRPr>
          </a:p>
          <a:p>
            <a:pPr eaLnBrk="1" hangingPunct="1">
              <a:buFontTx/>
              <a:buNone/>
              <a:defRPr/>
            </a:pPr>
            <a:endParaRPr lang="en-US" dirty="0">
              <a:ea typeface="ＭＳ Ｐゴシック" pitchFamily="34" charset="-128"/>
            </a:endParaRPr>
          </a:p>
        </p:txBody>
      </p:sp>
      <p:pic>
        <p:nvPicPr>
          <p:cNvPr id="26629" name="Picture 7">
            <a:extLst>
              <a:ext uri="{FF2B5EF4-FFF2-40B4-BE49-F238E27FC236}">
                <a16:creationId xmlns:a16="http://schemas.microsoft.com/office/drawing/2014/main" id="{C6838289-3004-E769-7F92-E459F02F4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315" y="1203324"/>
            <a:ext cx="2439306" cy="51974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FF0066"/>
                </a:solidFill>
                <a:miter lim="800000"/>
                <a:headEnd/>
                <a:tailEnd/>
              </a14:hiddenLine>
            </a:ext>
          </a:extLst>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3" name="Ink 22">
                <a:extLst>
                  <a:ext uri="{FF2B5EF4-FFF2-40B4-BE49-F238E27FC236}">
                    <a16:creationId xmlns:a16="http://schemas.microsoft.com/office/drawing/2014/main" id="{FF25101D-A29D-7C4E-B2D2-9755F415C501}"/>
                  </a:ext>
                </a:extLst>
              </p14:cNvPr>
              <p14:cNvContentPartPr/>
              <p14:nvPr/>
            </p14:nvContentPartPr>
            <p14:xfrm>
              <a:off x="5529996" y="1857696"/>
              <a:ext cx="728280" cy="186840"/>
            </p14:xfrm>
          </p:contentPart>
        </mc:Choice>
        <mc:Fallback xmlns="">
          <p:pic>
            <p:nvPicPr>
              <p:cNvPr id="23" name="Ink 22">
                <a:extLst>
                  <a:ext uri="{FF2B5EF4-FFF2-40B4-BE49-F238E27FC236}">
                    <a16:creationId xmlns:a16="http://schemas.microsoft.com/office/drawing/2014/main" id="{FF25101D-A29D-7C4E-B2D2-9755F415C501}"/>
                  </a:ext>
                </a:extLst>
              </p:cNvPr>
              <p:cNvPicPr/>
              <p:nvPr/>
            </p:nvPicPr>
            <p:blipFill>
              <a:blip r:embed="rId5"/>
              <a:stretch>
                <a:fillRect/>
              </a:stretch>
            </p:blipFill>
            <p:spPr>
              <a:xfrm>
                <a:off x="5511996" y="1839696"/>
                <a:ext cx="763920" cy="222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4" name="Ink 23">
                <a:extLst>
                  <a:ext uri="{FF2B5EF4-FFF2-40B4-BE49-F238E27FC236}">
                    <a16:creationId xmlns:a16="http://schemas.microsoft.com/office/drawing/2014/main" id="{C12B8A64-7585-7D75-7DA6-F3C9CE29687F}"/>
                  </a:ext>
                </a:extLst>
              </p14:cNvPr>
              <p14:cNvContentPartPr/>
              <p14:nvPr/>
            </p14:nvContentPartPr>
            <p14:xfrm>
              <a:off x="6159816" y="1732887"/>
              <a:ext cx="196920" cy="257400"/>
            </p14:xfrm>
          </p:contentPart>
        </mc:Choice>
        <mc:Fallback xmlns="">
          <p:pic>
            <p:nvPicPr>
              <p:cNvPr id="24" name="Ink 23">
                <a:extLst>
                  <a:ext uri="{FF2B5EF4-FFF2-40B4-BE49-F238E27FC236}">
                    <a16:creationId xmlns:a16="http://schemas.microsoft.com/office/drawing/2014/main" id="{C12B8A64-7585-7D75-7DA6-F3C9CE29687F}"/>
                  </a:ext>
                </a:extLst>
              </p:cNvPr>
              <p:cNvPicPr/>
              <p:nvPr/>
            </p:nvPicPr>
            <p:blipFill>
              <a:blip r:embed="rId7"/>
              <a:stretch>
                <a:fillRect/>
              </a:stretch>
            </p:blipFill>
            <p:spPr>
              <a:xfrm>
                <a:off x="6142176" y="1715247"/>
                <a:ext cx="232560" cy="293040"/>
              </a:xfrm>
              <a:prstGeom prst="rect">
                <a:avLst/>
              </a:prstGeom>
            </p:spPr>
          </p:pic>
        </mc:Fallback>
      </mc:AlternateContent>
      <p:sp>
        <p:nvSpPr>
          <p:cNvPr id="55" name="TextBox 54">
            <a:extLst>
              <a:ext uri="{FF2B5EF4-FFF2-40B4-BE49-F238E27FC236}">
                <a16:creationId xmlns:a16="http://schemas.microsoft.com/office/drawing/2014/main" id="{4643726B-028E-056D-39A7-16DB21230542}"/>
              </a:ext>
            </a:extLst>
          </p:cNvPr>
          <p:cNvSpPr txBox="1"/>
          <p:nvPr/>
        </p:nvSpPr>
        <p:spPr>
          <a:xfrm>
            <a:off x="368677" y="2148753"/>
            <a:ext cx="5856090" cy="1569660"/>
          </a:xfrm>
          <a:prstGeom prst="rect">
            <a:avLst/>
          </a:prstGeom>
          <a:noFill/>
        </p:spPr>
        <p:txBody>
          <a:bodyPr wrap="none" rtlCol="0">
            <a:spAutoFit/>
          </a:bodyPr>
          <a:lstStyle/>
          <a:p>
            <a:r>
              <a:rPr lang="en-US" sz="3200" dirty="0"/>
              <a:t>All datasets have a </a:t>
            </a:r>
            <a:r>
              <a:rPr lang="en-US" sz="3200" dirty="0" err="1"/>
              <a:t>baseName</a:t>
            </a:r>
            <a:r>
              <a:rPr lang="en-US" sz="3200" dirty="0"/>
              <a:t>,</a:t>
            </a:r>
          </a:p>
          <a:p>
            <a:r>
              <a:rPr lang="en-US" sz="3200" dirty="0"/>
              <a:t>datatype, extension, path, </a:t>
            </a:r>
          </a:p>
          <a:p>
            <a:r>
              <a:rPr lang="en-US" sz="3200" dirty="0"/>
              <a:t>and other properties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7597-EA37-D55D-3DF8-AAE581CC44A6}"/>
              </a:ext>
            </a:extLst>
          </p:cNvPr>
          <p:cNvSpPr>
            <a:spLocks noGrp="1"/>
          </p:cNvSpPr>
          <p:nvPr>
            <p:ph type="title"/>
          </p:nvPr>
        </p:nvSpPr>
        <p:spPr/>
        <p:txBody>
          <a:bodyPr/>
          <a:lstStyle/>
          <a:p>
            <a:r>
              <a:rPr lang="en-US" dirty="0"/>
              <a:t>How to tell what properties are available?</a:t>
            </a:r>
          </a:p>
        </p:txBody>
      </p:sp>
      <p:sp>
        <p:nvSpPr>
          <p:cNvPr id="3" name="Content Placeholder 2">
            <a:extLst>
              <a:ext uri="{FF2B5EF4-FFF2-40B4-BE49-F238E27FC236}">
                <a16:creationId xmlns:a16="http://schemas.microsoft.com/office/drawing/2014/main" id="{E528C425-3FA8-3C16-EA55-6452E5DD0275}"/>
              </a:ext>
            </a:extLst>
          </p:cNvPr>
          <p:cNvSpPr>
            <a:spLocks noGrp="1"/>
          </p:cNvSpPr>
          <p:nvPr>
            <p:ph idx="1"/>
          </p:nvPr>
        </p:nvSpPr>
        <p:spPr/>
        <p:txBody>
          <a:bodyPr/>
          <a:lstStyle/>
          <a:p>
            <a:r>
              <a:rPr lang="en-US" dirty="0"/>
              <a:t>Describe object online help </a:t>
            </a:r>
          </a:p>
          <a:p>
            <a:pPr lvl="1"/>
            <a:r>
              <a:rPr lang="en-US" dirty="0"/>
              <a:t>In a web search engine (such as Google), search for arcpy describe object</a:t>
            </a:r>
          </a:p>
        </p:txBody>
      </p:sp>
      <p:pic>
        <p:nvPicPr>
          <p:cNvPr id="6" name="Picture 5">
            <a:extLst>
              <a:ext uri="{FF2B5EF4-FFF2-40B4-BE49-F238E27FC236}">
                <a16:creationId xmlns:a16="http://schemas.microsoft.com/office/drawing/2014/main" id="{D64C41FA-B828-59EA-D4AD-FC1B65E2D63C}"/>
              </a:ext>
            </a:extLst>
          </p:cNvPr>
          <p:cNvPicPr>
            <a:picLocks noChangeAspect="1"/>
          </p:cNvPicPr>
          <p:nvPr/>
        </p:nvPicPr>
        <p:blipFill>
          <a:blip r:embed="rId3"/>
          <a:stretch>
            <a:fillRect/>
          </a:stretch>
        </p:blipFill>
        <p:spPr>
          <a:xfrm>
            <a:off x="899631" y="2717496"/>
            <a:ext cx="4434369" cy="414050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1F6C1450-5333-7C38-BA45-5BE108603C5B}"/>
                  </a:ext>
                </a:extLst>
              </p14:cNvPr>
              <p14:cNvContentPartPr/>
              <p14:nvPr/>
            </p14:nvContentPartPr>
            <p14:xfrm>
              <a:off x="3533211" y="3310602"/>
              <a:ext cx="647280" cy="98280"/>
            </p14:xfrm>
          </p:contentPart>
        </mc:Choice>
        <mc:Fallback xmlns="">
          <p:pic>
            <p:nvPicPr>
              <p:cNvPr id="7" name="Ink 6">
                <a:extLst>
                  <a:ext uri="{FF2B5EF4-FFF2-40B4-BE49-F238E27FC236}">
                    <a16:creationId xmlns:a16="http://schemas.microsoft.com/office/drawing/2014/main" id="{1F6C1450-5333-7C38-BA45-5BE108603C5B}"/>
                  </a:ext>
                </a:extLst>
              </p:cNvPr>
              <p:cNvPicPr/>
              <p:nvPr/>
            </p:nvPicPr>
            <p:blipFill>
              <a:blip r:embed="rId5"/>
              <a:stretch>
                <a:fillRect/>
              </a:stretch>
            </p:blipFill>
            <p:spPr>
              <a:xfrm>
                <a:off x="3515211" y="3292962"/>
                <a:ext cx="682920" cy="133920"/>
              </a:xfrm>
              <a:prstGeom prst="rect">
                <a:avLst/>
              </a:prstGeom>
            </p:spPr>
          </p:pic>
        </mc:Fallback>
      </mc:AlternateContent>
      <p:pic>
        <p:nvPicPr>
          <p:cNvPr id="9" name="Picture 8">
            <a:extLst>
              <a:ext uri="{FF2B5EF4-FFF2-40B4-BE49-F238E27FC236}">
                <a16:creationId xmlns:a16="http://schemas.microsoft.com/office/drawing/2014/main" id="{3A2BFD68-3F2E-99E0-4E02-5EF7C3A28C6A}"/>
              </a:ext>
            </a:extLst>
          </p:cNvPr>
          <p:cNvPicPr>
            <a:picLocks noChangeAspect="1"/>
          </p:cNvPicPr>
          <p:nvPr/>
        </p:nvPicPr>
        <p:blipFill>
          <a:blip r:embed="rId6"/>
          <a:stretch>
            <a:fillRect/>
          </a:stretch>
        </p:blipFill>
        <p:spPr>
          <a:xfrm>
            <a:off x="6324600" y="2446635"/>
            <a:ext cx="2407972" cy="4404706"/>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07C94F03-38D2-C7E8-63AF-4F28E1ED9D5F}"/>
                  </a:ext>
                </a:extLst>
              </p14:cNvPr>
              <p14:cNvContentPartPr/>
              <p14:nvPr/>
            </p14:nvContentPartPr>
            <p14:xfrm>
              <a:off x="3968091" y="2440842"/>
              <a:ext cx="2228400" cy="568800"/>
            </p14:xfrm>
          </p:contentPart>
        </mc:Choice>
        <mc:Fallback xmlns="">
          <p:pic>
            <p:nvPicPr>
              <p:cNvPr id="10" name="Ink 9">
                <a:extLst>
                  <a:ext uri="{FF2B5EF4-FFF2-40B4-BE49-F238E27FC236}">
                    <a16:creationId xmlns:a16="http://schemas.microsoft.com/office/drawing/2014/main" id="{07C94F03-38D2-C7E8-63AF-4F28E1ED9D5F}"/>
                  </a:ext>
                </a:extLst>
              </p:cNvPr>
              <p:cNvPicPr/>
              <p:nvPr/>
            </p:nvPicPr>
            <p:blipFill>
              <a:blip r:embed="rId8"/>
              <a:stretch>
                <a:fillRect/>
              </a:stretch>
            </p:blipFill>
            <p:spPr>
              <a:xfrm>
                <a:off x="3950451" y="2423202"/>
                <a:ext cx="2264040" cy="604440"/>
              </a:xfrm>
              <a:prstGeom prst="rect">
                <a:avLst/>
              </a:prstGeom>
            </p:spPr>
          </p:pic>
        </mc:Fallback>
      </mc:AlternateContent>
      <p:grpSp>
        <p:nvGrpSpPr>
          <p:cNvPr id="13" name="Group 12">
            <a:extLst>
              <a:ext uri="{FF2B5EF4-FFF2-40B4-BE49-F238E27FC236}">
                <a16:creationId xmlns:a16="http://schemas.microsoft.com/office/drawing/2014/main" id="{D698DC96-5DDA-0ACB-30D0-01CF04DE059D}"/>
              </a:ext>
            </a:extLst>
          </p:cNvPr>
          <p:cNvGrpSpPr/>
          <p:nvPr/>
        </p:nvGrpSpPr>
        <p:grpSpPr>
          <a:xfrm>
            <a:off x="1349451" y="2370282"/>
            <a:ext cx="523800" cy="410040"/>
            <a:chOff x="1349451" y="2370282"/>
            <a:chExt cx="523800" cy="410040"/>
          </a:xfrm>
        </p:grpSpPr>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1" name="Ink 10">
                  <a:extLst>
                    <a:ext uri="{FF2B5EF4-FFF2-40B4-BE49-F238E27FC236}">
                      <a16:creationId xmlns:a16="http://schemas.microsoft.com/office/drawing/2014/main" id="{1EF21810-664D-A0FA-608D-11894AA22D4C}"/>
                    </a:ext>
                  </a:extLst>
                </p14:cNvPr>
                <p14:cNvContentPartPr/>
                <p14:nvPr/>
              </p14:nvContentPartPr>
              <p14:xfrm>
                <a:off x="1489491" y="2370282"/>
                <a:ext cx="383760" cy="336240"/>
              </p14:xfrm>
            </p:contentPart>
          </mc:Choice>
          <mc:Fallback xmlns="">
            <p:pic>
              <p:nvPicPr>
                <p:cNvPr id="11" name="Ink 10">
                  <a:extLst>
                    <a:ext uri="{FF2B5EF4-FFF2-40B4-BE49-F238E27FC236}">
                      <a16:creationId xmlns:a16="http://schemas.microsoft.com/office/drawing/2014/main" id="{1EF21810-664D-A0FA-608D-11894AA22D4C}"/>
                    </a:ext>
                  </a:extLst>
                </p:cNvPr>
                <p:cNvPicPr/>
                <p:nvPr/>
              </p:nvPicPr>
              <p:blipFill>
                <a:blip r:embed="rId10"/>
                <a:stretch>
                  <a:fillRect/>
                </a:stretch>
              </p:blipFill>
              <p:spPr>
                <a:xfrm>
                  <a:off x="1471851" y="2352282"/>
                  <a:ext cx="419400" cy="37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2" name="Ink 11">
                  <a:extLst>
                    <a:ext uri="{FF2B5EF4-FFF2-40B4-BE49-F238E27FC236}">
                      <a16:creationId xmlns:a16="http://schemas.microsoft.com/office/drawing/2014/main" id="{4DDDD543-E5E4-4EDC-CCC9-8F0966DA8E23}"/>
                    </a:ext>
                  </a:extLst>
                </p14:cNvPr>
                <p14:cNvContentPartPr/>
                <p14:nvPr/>
              </p14:nvContentPartPr>
              <p14:xfrm>
                <a:off x="1349451" y="2601042"/>
                <a:ext cx="338040" cy="179280"/>
              </p14:xfrm>
            </p:contentPart>
          </mc:Choice>
          <mc:Fallback xmlns="">
            <p:pic>
              <p:nvPicPr>
                <p:cNvPr id="12" name="Ink 11">
                  <a:extLst>
                    <a:ext uri="{FF2B5EF4-FFF2-40B4-BE49-F238E27FC236}">
                      <a16:creationId xmlns:a16="http://schemas.microsoft.com/office/drawing/2014/main" id="{4DDDD543-E5E4-4EDC-CCC9-8F0966DA8E23}"/>
                    </a:ext>
                  </a:extLst>
                </p:cNvPr>
                <p:cNvPicPr/>
                <p:nvPr/>
              </p:nvPicPr>
              <p:blipFill>
                <a:blip r:embed="rId12"/>
                <a:stretch>
                  <a:fillRect/>
                </a:stretch>
              </p:blipFill>
              <p:spPr>
                <a:xfrm>
                  <a:off x="1331451" y="2583402"/>
                  <a:ext cx="373680" cy="2149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4" name="Ink 13">
                <a:extLst>
                  <a:ext uri="{FF2B5EF4-FFF2-40B4-BE49-F238E27FC236}">
                    <a16:creationId xmlns:a16="http://schemas.microsoft.com/office/drawing/2014/main" id="{0BACBA47-F1FB-91BA-6DD7-89BDB9F19197}"/>
                  </a:ext>
                </a:extLst>
              </p14:cNvPr>
              <p14:cNvContentPartPr/>
              <p14:nvPr/>
            </p14:nvContentPartPr>
            <p14:xfrm>
              <a:off x="8061651" y="5499402"/>
              <a:ext cx="425520" cy="222480"/>
            </p14:xfrm>
          </p:contentPart>
        </mc:Choice>
        <mc:Fallback xmlns="">
          <p:pic>
            <p:nvPicPr>
              <p:cNvPr id="14" name="Ink 13">
                <a:extLst>
                  <a:ext uri="{FF2B5EF4-FFF2-40B4-BE49-F238E27FC236}">
                    <a16:creationId xmlns:a16="http://schemas.microsoft.com/office/drawing/2014/main" id="{0BACBA47-F1FB-91BA-6DD7-89BDB9F19197}"/>
                  </a:ext>
                </a:extLst>
              </p:cNvPr>
              <p:cNvPicPr/>
              <p:nvPr/>
            </p:nvPicPr>
            <p:blipFill>
              <a:blip r:embed="rId14"/>
              <a:stretch>
                <a:fillRect/>
              </a:stretch>
            </p:blipFill>
            <p:spPr>
              <a:xfrm>
                <a:off x="8044011" y="5481762"/>
                <a:ext cx="461160" cy="258120"/>
              </a:xfrm>
              <a:prstGeom prst="rect">
                <a:avLst/>
              </a:prstGeom>
            </p:spPr>
          </p:pic>
        </mc:Fallback>
      </mc:AlternateContent>
    </p:spTree>
    <p:extLst>
      <p:ext uri="{BB962C8B-B14F-4D97-AF65-F5344CB8AC3E}">
        <p14:creationId xmlns:p14="http://schemas.microsoft.com/office/powerpoint/2010/main" val="392771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9924-0027-24EF-86CA-A0D73D5E90B9}"/>
              </a:ext>
            </a:extLst>
          </p:cNvPr>
          <p:cNvSpPr>
            <a:spLocks noGrp="1"/>
          </p:cNvSpPr>
          <p:nvPr>
            <p:ph type="title"/>
          </p:nvPr>
        </p:nvSpPr>
        <p:spPr/>
        <p:txBody>
          <a:bodyPr/>
          <a:lstStyle/>
          <a:p>
            <a:r>
              <a:rPr lang="en-US" dirty="0"/>
              <a:t>Feature class properties</a:t>
            </a:r>
          </a:p>
        </p:txBody>
      </p:sp>
      <p:sp>
        <p:nvSpPr>
          <p:cNvPr id="3" name="Content Placeholder 2">
            <a:extLst>
              <a:ext uri="{FF2B5EF4-FFF2-40B4-BE49-F238E27FC236}">
                <a16:creationId xmlns:a16="http://schemas.microsoft.com/office/drawing/2014/main" id="{89B53E0E-FA9F-53CF-ACF1-1FE4E0D36F81}"/>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8A69128A-23E1-A5D1-E17A-ECDA47EC9728}"/>
              </a:ext>
            </a:extLst>
          </p:cNvPr>
          <p:cNvPicPr>
            <a:picLocks noChangeAspect="1"/>
          </p:cNvPicPr>
          <p:nvPr/>
        </p:nvPicPr>
        <p:blipFill>
          <a:blip r:embed="rId3"/>
          <a:stretch>
            <a:fillRect/>
          </a:stretch>
        </p:blipFill>
        <p:spPr>
          <a:xfrm>
            <a:off x="1506862" y="914400"/>
            <a:ext cx="5312906" cy="5943600"/>
          </a:xfrm>
          <a:prstGeom prst="rect">
            <a:avLst/>
          </a:prstGeom>
        </p:spPr>
      </p:pic>
    </p:spTree>
    <p:extLst>
      <p:ext uri="{BB962C8B-B14F-4D97-AF65-F5344CB8AC3E}">
        <p14:creationId xmlns:p14="http://schemas.microsoft.com/office/powerpoint/2010/main" val="312879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20C43142-FC5C-8956-6D66-C1338302AA4E}"/>
              </a:ext>
            </a:extLst>
          </p:cNvPr>
          <p:cNvSpPr>
            <a:spLocks noGrp="1" noChangeArrowheads="1"/>
          </p:cNvSpPr>
          <p:nvPr>
            <p:ph type="title"/>
          </p:nvPr>
        </p:nvSpPr>
        <p:spPr>
          <a:xfrm>
            <a:off x="114670" y="152400"/>
            <a:ext cx="8001000" cy="457200"/>
          </a:xfrm>
        </p:spPr>
        <p:txBody>
          <a:bodyPr/>
          <a:lstStyle/>
          <a:p>
            <a:pPr eaLnBrk="1" hangingPunct="1">
              <a:defRPr/>
            </a:pPr>
            <a:r>
              <a:rPr lang="en-US" sz="3600">
                <a:ea typeface="ＭＳ Ｐゴシック" pitchFamily="34" charset="-128"/>
              </a:rPr>
              <a:t>Selection Syntax</a:t>
            </a:r>
          </a:p>
        </p:txBody>
      </p:sp>
      <p:sp>
        <p:nvSpPr>
          <p:cNvPr id="17412" name="Rectangle 3">
            <a:extLst>
              <a:ext uri="{FF2B5EF4-FFF2-40B4-BE49-F238E27FC236}">
                <a16:creationId xmlns:a16="http://schemas.microsoft.com/office/drawing/2014/main" id="{11E10CB5-8E31-1E86-5CBF-D1C56C14AE77}"/>
              </a:ext>
            </a:extLst>
          </p:cNvPr>
          <p:cNvSpPr>
            <a:spLocks noGrp="1" noChangeArrowheads="1"/>
          </p:cNvSpPr>
          <p:nvPr>
            <p:ph idx="1"/>
          </p:nvPr>
        </p:nvSpPr>
        <p:spPr/>
        <p:txBody>
          <a:bodyPr/>
          <a:lstStyle/>
          <a:p>
            <a:pPr eaLnBrk="1" hangingPunct="1">
              <a:defRPr/>
            </a:pPr>
            <a:r>
              <a:rPr lang="en-US" sz="2000" dirty="0">
                <a:ea typeface="ＭＳ Ｐゴシック" charset="0"/>
              </a:rPr>
              <a:t>Convert the pseudocode to Python </a:t>
            </a:r>
          </a:p>
          <a:p>
            <a:pPr eaLnBrk="1" hangingPunct="1">
              <a:defRPr/>
            </a:pPr>
            <a:r>
              <a:rPr lang="en-US" sz="2000" dirty="0">
                <a:ea typeface="ＭＳ Ｐゴシック" charset="0"/>
              </a:rPr>
              <a:t>Python conditional keywords: </a:t>
            </a:r>
            <a:r>
              <a:rPr lang="en-US" sz="2000" dirty="0">
                <a:solidFill>
                  <a:srgbClr val="0000FF"/>
                </a:solidFill>
                <a:ea typeface="ＭＳ Ｐゴシック" charset="0"/>
              </a:rPr>
              <a:t>if</a:t>
            </a:r>
            <a:r>
              <a:rPr lang="en-US" sz="2000" dirty="0">
                <a:ea typeface="ＭＳ Ｐゴシック" charset="0"/>
              </a:rPr>
              <a:t>, </a:t>
            </a:r>
            <a:r>
              <a:rPr lang="en-US" sz="2000" dirty="0" err="1">
                <a:solidFill>
                  <a:srgbClr val="0000FF"/>
                </a:solidFill>
                <a:ea typeface="ＭＳ Ｐゴシック" charset="0"/>
              </a:rPr>
              <a:t>elif</a:t>
            </a:r>
            <a:r>
              <a:rPr lang="en-US" sz="2000" dirty="0">
                <a:ea typeface="ＭＳ Ｐゴシック" charset="0"/>
              </a:rPr>
              <a:t>, </a:t>
            </a:r>
            <a:r>
              <a:rPr lang="en-US" sz="2000" dirty="0">
                <a:solidFill>
                  <a:srgbClr val="0000FF"/>
                </a:solidFill>
                <a:ea typeface="ＭＳ Ｐゴシック" charset="0"/>
              </a:rPr>
              <a:t>else</a:t>
            </a:r>
          </a:p>
          <a:p>
            <a:pPr eaLnBrk="1" hangingPunct="1">
              <a:defRPr/>
            </a:pPr>
            <a:r>
              <a:rPr lang="en-US" sz="2000" dirty="0">
                <a:ea typeface="ＭＳ Ｐゴシック" charset="0"/>
              </a:rPr>
              <a:t>Use a Describe object to get the </a:t>
            </a:r>
            <a:r>
              <a:rPr lang="en-US" sz="2000" dirty="0" err="1">
                <a:ea typeface="ＭＳ Ｐゴシック" charset="0"/>
              </a:rPr>
              <a:t>shapeType</a:t>
            </a:r>
            <a:endParaRPr lang="en-US" sz="2000" dirty="0">
              <a:ea typeface="ＭＳ Ｐゴシック" charset="0"/>
            </a:endParaRPr>
          </a:p>
        </p:txBody>
      </p:sp>
      <p:sp>
        <p:nvSpPr>
          <p:cNvPr id="235524" name="Text Box 4">
            <a:extLst>
              <a:ext uri="{FF2B5EF4-FFF2-40B4-BE49-F238E27FC236}">
                <a16:creationId xmlns:a16="http://schemas.microsoft.com/office/drawing/2014/main" id="{9822DC41-B9C6-1848-8210-E3750F9A239F}"/>
              </a:ext>
            </a:extLst>
          </p:cNvPr>
          <p:cNvSpPr txBox="1">
            <a:spLocks noChangeArrowheads="1"/>
          </p:cNvSpPr>
          <p:nvPr/>
        </p:nvSpPr>
        <p:spPr bwMode="auto">
          <a:xfrm>
            <a:off x="4476750" y="2663547"/>
            <a:ext cx="4819650" cy="3662541"/>
          </a:xfrm>
          <a:prstGeom prst="rect">
            <a:avLst/>
          </a:prstGeom>
          <a:noFill/>
          <a:ln>
            <a:noFill/>
          </a:ln>
          <a:effec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2000" dirty="0">
                <a:solidFill>
                  <a:srgbClr val="FF0066"/>
                </a:solidFill>
                <a:latin typeface="Comic Sans MS" pitchFamily="66" charset="0"/>
              </a:rPr>
              <a:t>     </a:t>
            </a:r>
            <a:r>
              <a:rPr lang="en-US" b="1" u="sng" dirty="0">
                <a:solidFill>
                  <a:schemeClr val="accent4">
                    <a:lumMod val="75000"/>
                  </a:schemeClr>
                </a:solidFill>
                <a:latin typeface="Californian FB" panose="0207040306080B030204" pitchFamily="18" charset="0"/>
              </a:rPr>
              <a:t>Python code</a:t>
            </a:r>
          </a:p>
          <a:p>
            <a:pPr eaLnBrk="1" hangingPunct="1">
              <a:defRPr/>
            </a:pPr>
            <a:endParaRPr lang="en-US" sz="1600" dirty="0">
              <a:solidFill>
                <a:srgbClr val="3333FF"/>
              </a:solidFill>
              <a:latin typeface="Consolas" panose="020B0609020204030204" pitchFamily="49" charset="0"/>
            </a:endParaRPr>
          </a:p>
          <a:p>
            <a:pPr eaLnBrk="1" hangingPunct="1">
              <a:defRPr/>
            </a:pPr>
            <a:r>
              <a:rPr lang="en-US" sz="1600" dirty="0">
                <a:solidFill>
                  <a:srgbClr val="3333FF"/>
                </a:solidFill>
                <a:latin typeface="Consolas" panose="020B0609020204030204" pitchFamily="49" charset="0"/>
              </a:rPr>
              <a:t>import</a:t>
            </a:r>
            <a:r>
              <a:rPr lang="en-US" sz="1600" dirty="0">
                <a:latin typeface="Consolas" panose="020B0609020204030204" pitchFamily="49" charset="0"/>
              </a:rPr>
              <a:t> arcpy, sys</a:t>
            </a:r>
          </a:p>
          <a:p>
            <a:pPr eaLnBrk="1" hangingPunct="1">
              <a:defRPr/>
            </a:pPr>
            <a:r>
              <a:rPr lang="en-US" sz="1600" dirty="0" err="1">
                <a:latin typeface="Consolas" panose="020B0609020204030204" pitchFamily="49" charset="0"/>
              </a:rPr>
              <a:t>mydata</a:t>
            </a:r>
            <a:r>
              <a:rPr lang="en-US" sz="1600" dirty="0">
                <a:latin typeface="Consolas" panose="020B0609020204030204" pitchFamily="49" charset="0"/>
              </a:rPr>
              <a:t> = sys.argv[1]</a:t>
            </a:r>
          </a:p>
          <a:p>
            <a:pPr eaLnBrk="1" hangingPunct="1">
              <a:defRPr/>
            </a:pPr>
            <a:r>
              <a:rPr lang="en-US" sz="1600" dirty="0" err="1">
                <a:latin typeface="Consolas" panose="020B0609020204030204" pitchFamily="49" charset="0"/>
              </a:rPr>
              <a:t>dsc</a:t>
            </a:r>
            <a:r>
              <a:rPr lang="en-US" sz="1600" dirty="0">
                <a:latin typeface="Consolas" panose="020B0609020204030204" pitchFamily="49" charset="0"/>
              </a:rPr>
              <a:t> = </a:t>
            </a:r>
            <a:r>
              <a:rPr lang="en-US" sz="1600" dirty="0" err="1">
                <a:latin typeface="Consolas" panose="020B0609020204030204" pitchFamily="49" charset="0"/>
              </a:rPr>
              <a:t>arcpy.Describe</a:t>
            </a:r>
            <a:r>
              <a:rPr lang="en-US" sz="1600" dirty="0">
                <a:latin typeface="Consolas" panose="020B0609020204030204" pitchFamily="49" charset="0"/>
              </a:rPr>
              <a:t>(</a:t>
            </a:r>
            <a:r>
              <a:rPr lang="en-US" sz="1600" dirty="0" err="1">
                <a:latin typeface="Consolas" panose="020B0609020204030204" pitchFamily="49" charset="0"/>
              </a:rPr>
              <a:t>mydata</a:t>
            </a:r>
            <a:r>
              <a:rPr lang="en-US" sz="1600" dirty="0">
                <a:latin typeface="Consolas" panose="020B0609020204030204" pitchFamily="49" charset="0"/>
              </a:rPr>
              <a:t>) </a:t>
            </a:r>
          </a:p>
          <a:p>
            <a:pPr eaLnBrk="1" hangingPunct="1">
              <a:defRPr/>
            </a:pPr>
            <a:r>
              <a:rPr lang="en-US" sz="1600" dirty="0" err="1">
                <a:latin typeface="Consolas" panose="020B0609020204030204" pitchFamily="49" charset="0"/>
              </a:rPr>
              <a:t>shapeType</a:t>
            </a:r>
            <a:r>
              <a:rPr lang="en-US" sz="1600" dirty="0">
                <a:latin typeface="Consolas" panose="020B0609020204030204" pitchFamily="49" charset="0"/>
              </a:rPr>
              <a:t> = </a:t>
            </a:r>
            <a:r>
              <a:rPr lang="en-US" sz="1600" dirty="0" err="1">
                <a:latin typeface="Consolas" panose="020B0609020204030204" pitchFamily="49" charset="0"/>
              </a:rPr>
              <a:t>dsc.shapeType</a:t>
            </a:r>
            <a:br>
              <a:rPr lang="en-US" sz="1600" dirty="0">
                <a:solidFill>
                  <a:srgbClr val="FF0066"/>
                </a:solidFill>
                <a:latin typeface="Consolas" panose="020B0609020204030204" pitchFamily="49" charset="0"/>
              </a:rPr>
            </a:br>
            <a:endParaRPr lang="en-US" sz="1600" dirty="0">
              <a:latin typeface="Consolas" panose="020B0609020204030204" pitchFamily="49" charset="0"/>
            </a:endParaRPr>
          </a:p>
          <a:p>
            <a:pPr eaLnBrk="1" hangingPunct="1">
              <a:defRPr/>
            </a:pPr>
            <a:r>
              <a:rPr lang="en-US" sz="1600" dirty="0">
                <a:solidFill>
                  <a:srgbClr val="0000FF"/>
                </a:solidFill>
                <a:latin typeface="Consolas" panose="020B0609020204030204" pitchFamily="49" charset="0"/>
              </a:rPr>
              <a:t>if</a:t>
            </a:r>
            <a:r>
              <a:rPr lang="en-US" sz="1600" dirty="0">
                <a:latin typeface="Consolas" panose="020B0609020204030204" pitchFamily="49" charset="0"/>
              </a:rPr>
              <a:t> shapeType == "</a:t>
            </a:r>
            <a:r>
              <a:rPr lang="en-US" altLang="ja-JP" sz="1600" dirty="0">
                <a:latin typeface="Consolas" panose="020B0609020204030204" pitchFamily="49" charset="0"/>
              </a:rPr>
              <a:t>Polygon":</a:t>
            </a:r>
          </a:p>
          <a:p>
            <a:pPr eaLnBrk="1" hangingPunct="1">
              <a:defRPr/>
            </a:pPr>
            <a:r>
              <a:rPr lang="en-US" sz="1600" dirty="0">
                <a:solidFill>
                  <a:srgbClr val="3333FF"/>
                </a:solidFill>
                <a:latin typeface="Consolas" panose="020B0609020204030204" pitchFamily="49" charset="0"/>
              </a:rPr>
              <a:t>    print</a:t>
            </a:r>
            <a:r>
              <a:rPr lang="en-US" sz="1600" dirty="0">
                <a:latin typeface="Consolas" panose="020B0609020204030204" pitchFamily="49" charset="0"/>
              </a:rPr>
              <a:t>(</a:t>
            </a:r>
            <a:r>
              <a:rPr lang="en-US" altLang="ja-JP" sz="1600" dirty="0">
                <a:latin typeface="Consolas" panose="020B0609020204030204" pitchFamily="49" charset="0"/>
              </a:rPr>
              <a:t>"Shape is polygon")</a:t>
            </a:r>
          </a:p>
          <a:p>
            <a:pPr eaLnBrk="1" hangingPunct="1">
              <a:defRPr/>
            </a:pPr>
            <a:r>
              <a:rPr lang="en-US" sz="1600" dirty="0" err="1">
                <a:solidFill>
                  <a:srgbClr val="0000FF"/>
                </a:solidFill>
                <a:latin typeface="Consolas" panose="020B0609020204030204" pitchFamily="49" charset="0"/>
              </a:rPr>
              <a:t>elif</a:t>
            </a:r>
            <a:r>
              <a:rPr lang="en-US" sz="1600" dirty="0">
                <a:latin typeface="Consolas" panose="020B0609020204030204" pitchFamily="49" charset="0"/>
              </a:rPr>
              <a:t> shapeType == </a:t>
            </a:r>
            <a:r>
              <a:rPr lang="en-US" altLang="ja-JP" sz="1600" dirty="0">
                <a:latin typeface="Consolas" panose="020B0609020204030204" pitchFamily="49" charset="0"/>
              </a:rPr>
              <a:t>"Polyline":</a:t>
            </a:r>
          </a:p>
          <a:p>
            <a:pPr eaLnBrk="1" hangingPunct="1">
              <a:defRPr/>
            </a:pPr>
            <a:r>
              <a:rPr lang="en-US" altLang="ja-JP" sz="1600" dirty="0">
                <a:latin typeface="Consolas" panose="020B0609020204030204" pitchFamily="49" charset="0"/>
              </a:rPr>
              <a:t>    </a:t>
            </a:r>
            <a:r>
              <a:rPr lang="en-US" sz="1600" dirty="0">
                <a:solidFill>
                  <a:srgbClr val="3333FF"/>
                </a:solidFill>
                <a:latin typeface="Consolas" panose="020B0609020204030204" pitchFamily="49" charset="0"/>
              </a:rPr>
              <a:t>print</a:t>
            </a:r>
            <a:r>
              <a:rPr lang="en-US" sz="1600" dirty="0">
                <a:latin typeface="Consolas" panose="020B0609020204030204" pitchFamily="49" charset="0"/>
              </a:rPr>
              <a:t>(</a:t>
            </a:r>
            <a:r>
              <a:rPr lang="en-US" altLang="ja-JP" sz="1600" dirty="0">
                <a:latin typeface="Consolas" panose="020B0609020204030204" pitchFamily="49" charset="0"/>
              </a:rPr>
              <a:t>"Shape is polyline")</a:t>
            </a:r>
          </a:p>
          <a:p>
            <a:pPr eaLnBrk="1" hangingPunct="1">
              <a:defRPr/>
            </a:pPr>
            <a:r>
              <a:rPr lang="en-US" sz="1600" dirty="0">
                <a:solidFill>
                  <a:srgbClr val="0000FF"/>
                </a:solidFill>
                <a:latin typeface="Consolas" panose="020B0609020204030204" pitchFamily="49" charset="0"/>
              </a:rPr>
              <a:t>else</a:t>
            </a:r>
            <a:r>
              <a:rPr lang="en-US" sz="1600" dirty="0">
                <a:latin typeface="Consolas" panose="020B0609020204030204" pitchFamily="49" charset="0"/>
              </a:rPr>
              <a:t>:</a:t>
            </a:r>
            <a:r>
              <a:rPr lang="en-US" sz="1600" dirty="0">
                <a:solidFill>
                  <a:srgbClr val="0000FF"/>
                </a:solidFill>
                <a:latin typeface="Consolas" panose="020B0609020204030204" pitchFamily="49" charset="0"/>
              </a:rPr>
              <a:t> </a:t>
            </a:r>
          </a:p>
          <a:p>
            <a:pPr eaLnBrk="1" hangingPunct="1">
              <a:defRPr/>
            </a:pPr>
            <a:r>
              <a:rPr lang="en-US" sz="1600" dirty="0">
                <a:solidFill>
                  <a:srgbClr val="0000FF"/>
                </a:solidFill>
                <a:latin typeface="Consolas" panose="020B0609020204030204" pitchFamily="49" charset="0"/>
              </a:rPr>
              <a:t>    </a:t>
            </a:r>
            <a:r>
              <a:rPr lang="en-US" sz="1600" dirty="0">
                <a:solidFill>
                  <a:srgbClr val="3333FF"/>
                </a:solidFill>
                <a:latin typeface="Consolas" panose="020B0609020204030204" pitchFamily="49" charset="0"/>
              </a:rPr>
              <a:t>print</a:t>
            </a:r>
            <a:r>
              <a:rPr lang="en-US" sz="1600" dirty="0">
                <a:latin typeface="Consolas" panose="020B0609020204030204" pitchFamily="49" charset="0"/>
              </a:rPr>
              <a:t>(</a:t>
            </a:r>
            <a:r>
              <a:rPr lang="en-US" altLang="ja-JP" sz="1600" dirty="0">
                <a:latin typeface="Consolas" panose="020B0609020204030204" pitchFamily="49" charset="0"/>
              </a:rPr>
              <a:t>"Shape is not polyline \ </a:t>
            </a:r>
          </a:p>
          <a:p>
            <a:pPr eaLnBrk="1" hangingPunct="1">
              <a:defRPr/>
            </a:pPr>
            <a:r>
              <a:rPr lang="en-US" altLang="ja-JP" sz="1600" dirty="0">
                <a:latin typeface="Consolas" panose="020B0609020204030204" pitchFamily="49" charset="0"/>
              </a:rPr>
              <a:t>           or polygon")</a:t>
            </a:r>
          </a:p>
        </p:txBody>
      </p:sp>
      <p:sp>
        <p:nvSpPr>
          <p:cNvPr id="17414" name="Text Box 5">
            <a:extLst>
              <a:ext uri="{FF2B5EF4-FFF2-40B4-BE49-F238E27FC236}">
                <a16:creationId xmlns:a16="http://schemas.microsoft.com/office/drawing/2014/main" id="{31835127-9F09-5C72-385E-CE07E613AAEC}"/>
              </a:ext>
            </a:extLst>
          </p:cNvPr>
          <p:cNvSpPr txBox="1">
            <a:spLocks noChangeArrowheads="1"/>
          </p:cNvSpPr>
          <p:nvPr/>
        </p:nvSpPr>
        <p:spPr bwMode="auto">
          <a:xfrm>
            <a:off x="31750" y="2674938"/>
            <a:ext cx="4047390" cy="3662541"/>
          </a:xfrm>
          <a:prstGeom prst="rect">
            <a:avLst/>
          </a:prstGeom>
          <a:noFill/>
          <a:ln>
            <a:noFill/>
          </a:ln>
          <a:effec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b="1" u="sng" dirty="0" err="1">
                <a:solidFill>
                  <a:schemeClr val="accent4">
                    <a:lumMod val="75000"/>
                  </a:schemeClr>
                </a:solidFill>
                <a:latin typeface="Californian FB" panose="0207040306080B030204" pitchFamily="18" charset="0"/>
              </a:rPr>
              <a:t>Pseudocode</a:t>
            </a:r>
            <a:br>
              <a:rPr lang="en-US" dirty="0">
                <a:solidFill>
                  <a:srgbClr val="FF0066"/>
                </a:solidFill>
                <a:latin typeface="Comic Sans MS" pitchFamily="66" charset="0"/>
              </a:rPr>
            </a:br>
            <a:endParaRPr lang="en-US" sz="1600" dirty="0"/>
          </a:p>
          <a:p>
            <a:pPr eaLnBrk="1" hangingPunct="1">
              <a:defRPr/>
            </a:pPr>
            <a:r>
              <a:rPr lang="en-US" sz="1600" dirty="0"/>
              <a:t>GET shapefile from user</a:t>
            </a:r>
          </a:p>
          <a:p>
            <a:pPr eaLnBrk="1" hangingPunct="1">
              <a:defRPr/>
            </a:pPr>
            <a:endParaRPr lang="en-US" sz="1600" dirty="0"/>
          </a:p>
          <a:p>
            <a:pPr eaLnBrk="1" hangingPunct="1">
              <a:defRPr/>
            </a:pPr>
            <a:r>
              <a:rPr lang="en-US" sz="1600" dirty="0"/>
              <a:t>GET shape type (Hint: Use </a:t>
            </a:r>
            <a:r>
              <a:rPr lang="en-US" sz="1600" b="1" dirty="0"/>
              <a:t>2</a:t>
            </a:r>
            <a:r>
              <a:rPr lang="en-US" sz="1600" dirty="0"/>
              <a:t> Python lines)</a:t>
            </a:r>
          </a:p>
          <a:p>
            <a:pPr eaLnBrk="1" hangingPunct="1">
              <a:defRPr/>
            </a:pPr>
            <a:endParaRPr lang="en-US" sz="1600" dirty="0"/>
          </a:p>
          <a:p>
            <a:pPr eaLnBrk="1" hangingPunct="1">
              <a:defRPr/>
            </a:pPr>
            <a:endParaRPr lang="en-US" sz="1600" dirty="0"/>
          </a:p>
          <a:p>
            <a:pPr eaLnBrk="1" hangingPunct="1">
              <a:defRPr/>
            </a:pPr>
            <a:r>
              <a:rPr lang="en-US" sz="1600" dirty="0"/>
              <a:t>IF shape type is Polygon THEN</a:t>
            </a:r>
            <a:br>
              <a:rPr lang="en-US" sz="1600" dirty="0"/>
            </a:br>
            <a:r>
              <a:rPr lang="en-US" sz="1600" dirty="0"/>
              <a:t>     PRINT shape is polygon</a:t>
            </a:r>
          </a:p>
          <a:p>
            <a:pPr eaLnBrk="1" hangingPunct="1">
              <a:defRPr/>
            </a:pPr>
            <a:r>
              <a:rPr lang="en-US" sz="1600" dirty="0"/>
              <a:t>ELSE IF shape type is Polyline THEN</a:t>
            </a:r>
            <a:br>
              <a:rPr lang="en-US" sz="1600" dirty="0"/>
            </a:br>
            <a:r>
              <a:rPr lang="en-US" sz="1600" dirty="0"/>
              <a:t>     PRINT shape is polyline</a:t>
            </a:r>
          </a:p>
          <a:p>
            <a:pPr eaLnBrk="1" hangingPunct="1">
              <a:defRPr/>
            </a:pPr>
            <a:r>
              <a:rPr lang="en-US" sz="1600" dirty="0"/>
              <a:t>ELSE</a:t>
            </a:r>
          </a:p>
          <a:p>
            <a:pPr eaLnBrk="1" hangingPunct="1">
              <a:defRPr/>
            </a:pPr>
            <a:r>
              <a:rPr lang="en-US" sz="1600" dirty="0"/>
              <a:t>     PRINT shape is no</a:t>
            </a:r>
            <a:r>
              <a:rPr lang="en-US" altLang="ja-JP" sz="1600" dirty="0"/>
              <a:t>t polyline or polygon</a:t>
            </a:r>
            <a:br>
              <a:rPr lang="en-US" altLang="ja-JP" sz="1600" dirty="0"/>
            </a:br>
            <a:r>
              <a:rPr lang="en-US" altLang="ja-JP" sz="1600" dirty="0"/>
              <a:t>ENDIF</a:t>
            </a:r>
            <a:endParaRPr lang="en-US" sz="1600" dirty="0"/>
          </a:p>
        </p:txBody>
      </p:sp>
      <p:sp>
        <p:nvSpPr>
          <p:cNvPr id="2" name="Rectangle 1">
            <a:extLst>
              <a:ext uri="{FF2B5EF4-FFF2-40B4-BE49-F238E27FC236}">
                <a16:creationId xmlns:a16="http://schemas.microsoft.com/office/drawing/2014/main" id="{35F935A2-F3FD-94E8-8540-6CDA7CACD0EF}"/>
              </a:ext>
            </a:extLst>
          </p:cNvPr>
          <p:cNvSpPr/>
          <p:nvPr/>
        </p:nvSpPr>
        <p:spPr bwMode="auto">
          <a:xfrm>
            <a:off x="4343400" y="3011750"/>
            <a:ext cx="4768850" cy="3810000"/>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2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2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2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2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2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52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52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52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552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D5D2-8611-94CA-B5DE-78CF7E2F762E}"/>
              </a:ext>
            </a:extLst>
          </p:cNvPr>
          <p:cNvSpPr>
            <a:spLocks noGrp="1"/>
          </p:cNvSpPr>
          <p:nvPr>
            <p:ph type="title"/>
          </p:nvPr>
        </p:nvSpPr>
        <p:spPr>
          <a:xfrm>
            <a:off x="0" y="190500"/>
            <a:ext cx="9144000" cy="755860"/>
          </a:xfrm>
          <a:solidFill>
            <a:schemeClr val="accent3">
              <a:lumMod val="20000"/>
              <a:lumOff val="80000"/>
            </a:schemeClr>
          </a:solidFill>
        </p:spPr>
        <p:txBody>
          <a:bodyPr/>
          <a:lstStyle/>
          <a:p>
            <a:r>
              <a:rPr lang="en-US" dirty="0"/>
              <a:t>arcpy Describe objects can get this information</a:t>
            </a:r>
          </a:p>
        </p:txBody>
      </p:sp>
      <p:sp>
        <p:nvSpPr>
          <p:cNvPr id="3" name="Rectangle 2">
            <a:extLst>
              <a:ext uri="{FF2B5EF4-FFF2-40B4-BE49-F238E27FC236}">
                <a16:creationId xmlns:a16="http://schemas.microsoft.com/office/drawing/2014/main" id="{649EF89D-6A85-D316-9353-12AFA8781825}"/>
              </a:ext>
            </a:extLst>
          </p:cNvPr>
          <p:cNvSpPr/>
          <p:nvPr/>
        </p:nvSpPr>
        <p:spPr bwMode="auto">
          <a:xfrm>
            <a:off x="0" y="3733800"/>
            <a:ext cx="9144000" cy="4724400"/>
          </a:xfrm>
          <a:prstGeom prst="rect">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FF80CC53-1832-1888-E6DB-61C055D204FB}"/>
              </a:ext>
            </a:extLst>
          </p:cNvPr>
          <p:cNvSpPr txBox="1"/>
          <p:nvPr/>
        </p:nvSpPr>
        <p:spPr>
          <a:xfrm>
            <a:off x="533400" y="4622258"/>
            <a:ext cx="8077200" cy="2215991"/>
          </a:xfrm>
          <a:prstGeom prst="rect">
            <a:avLst/>
          </a:prstGeom>
          <a:noFill/>
        </p:spPr>
        <p:txBody>
          <a:bodyPr wrap="square">
            <a:spAutoFit/>
          </a:bodyPr>
          <a:lstStyle/>
          <a:p>
            <a:r>
              <a:rPr lang="en-US" sz="1800" dirty="0"/>
              <a:t>arcpy Describe objects can always provide </a:t>
            </a:r>
            <a:r>
              <a:rPr lang="en-US" sz="1800" b="1" dirty="0" err="1"/>
              <a:t>data</a:t>
            </a:r>
            <a:r>
              <a:rPr lang="en-US" b="1" dirty="0" err="1"/>
              <a:t>T</a:t>
            </a:r>
            <a:r>
              <a:rPr lang="en-US" sz="1800" b="1" dirty="0" err="1"/>
              <a:t>ype</a:t>
            </a:r>
            <a:r>
              <a:rPr lang="en-US" sz="1800" b="1" dirty="0"/>
              <a:t>.  </a:t>
            </a:r>
          </a:p>
          <a:p>
            <a:endParaRPr lang="en-US" b="1" dirty="0"/>
          </a:p>
          <a:p>
            <a:r>
              <a:rPr lang="en-US" sz="1800" b="1" dirty="0"/>
              <a:t>But other properties are dynamic.</a:t>
            </a:r>
            <a:endParaRPr lang="en-US" sz="2800" b="1" dirty="0">
              <a:highlight>
                <a:srgbClr val="FFFF00"/>
              </a:highlight>
            </a:endParaRPr>
          </a:p>
          <a:p>
            <a:endParaRPr lang="en-US" sz="2800" b="1" dirty="0">
              <a:highlight>
                <a:srgbClr val="FFFF00"/>
              </a:highlight>
            </a:endParaRPr>
          </a:p>
          <a:p>
            <a:r>
              <a:rPr lang="en-US" sz="2800" b="1" dirty="0">
                <a:highlight>
                  <a:srgbClr val="FFFF00"/>
                </a:highlight>
              </a:rPr>
              <a:t>Depending on the data type</a:t>
            </a:r>
            <a:r>
              <a:rPr lang="en-US" sz="2800" dirty="0"/>
              <a:t>, the Describe object could </a:t>
            </a:r>
            <a:r>
              <a:rPr lang="en-US" sz="2800" i="1" dirty="0"/>
              <a:t>also have </a:t>
            </a:r>
            <a:r>
              <a:rPr lang="en-US" sz="2800" dirty="0"/>
              <a:t>a shape type or a format</a:t>
            </a:r>
          </a:p>
        </p:txBody>
      </p:sp>
      <p:pic>
        <p:nvPicPr>
          <p:cNvPr id="9" name="Picture 2" descr="Building and road represented as vector and raster">
            <a:extLst>
              <a:ext uri="{FF2B5EF4-FFF2-40B4-BE49-F238E27FC236}">
                <a16:creationId xmlns:a16="http://schemas.microsoft.com/office/drawing/2014/main" id="{E8847333-DAAC-2627-141E-14C04C46F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0"/>
            <a:ext cx="6426458" cy="3220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121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7E7FB8DC-0F8D-BAEA-9342-ABDE3D432AFB}"/>
              </a:ext>
            </a:extLst>
          </p:cNvPr>
          <p:cNvSpPr>
            <a:spLocks noGrp="1" noChangeArrowheads="1"/>
          </p:cNvSpPr>
          <p:nvPr>
            <p:ph type="title"/>
          </p:nvPr>
        </p:nvSpPr>
        <p:spPr/>
        <p:txBody>
          <a:bodyPr/>
          <a:lstStyle/>
          <a:p>
            <a:pPr eaLnBrk="1" hangingPunct="1">
              <a:defRPr/>
            </a:pPr>
            <a:r>
              <a:rPr lang="en-US" sz="3600" dirty="0">
                <a:ea typeface="ＭＳ Ｐゴシック" pitchFamily="34" charset="-128"/>
              </a:rPr>
              <a:t>Using Describe properties with caution</a:t>
            </a:r>
          </a:p>
        </p:txBody>
      </p:sp>
      <p:sp>
        <p:nvSpPr>
          <p:cNvPr id="18437" name="Text Box 4">
            <a:extLst>
              <a:ext uri="{FF2B5EF4-FFF2-40B4-BE49-F238E27FC236}">
                <a16:creationId xmlns:a16="http://schemas.microsoft.com/office/drawing/2014/main" id="{AF866F63-E227-EFBA-AE1A-B17A2B6D950E}"/>
              </a:ext>
            </a:extLst>
          </p:cNvPr>
          <p:cNvSpPr txBox="1">
            <a:spLocks noChangeArrowheads="1"/>
          </p:cNvSpPr>
          <p:nvPr/>
        </p:nvSpPr>
        <p:spPr bwMode="auto">
          <a:xfrm>
            <a:off x="159798" y="1185863"/>
            <a:ext cx="4343400" cy="3693319"/>
          </a:xfrm>
          <a:prstGeom prst="rect">
            <a:avLst/>
          </a:prstGeom>
          <a:noFill/>
          <a:ln>
            <a:noFill/>
          </a:ln>
          <a:effec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800" dirty="0">
                <a:solidFill>
                  <a:srgbClr val="FF0066"/>
                </a:solidFill>
                <a:latin typeface="Consolas" panose="020B0609020204030204" pitchFamily="49" charset="0"/>
              </a:rPr>
              <a:t>     </a:t>
            </a:r>
            <a:r>
              <a:rPr lang="en-US" b="1" u="sng" dirty="0">
                <a:solidFill>
                  <a:schemeClr val="accent4">
                    <a:lumMod val="75000"/>
                  </a:schemeClr>
                </a:solidFill>
                <a:latin typeface="Californian FB" panose="0207040306080B030204" pitchFamily="18" charset="0"/>
              </a:rPr>
              <a:t>Previous slide</a:t>
            </a:r>
          </a:p>
          <a:p>
            <a:pPr eaLnBrk="1" hangingPunct="1">
              <a:defRPr/>
            </a:pPr>
            <a:r>
              <a:rPr lang="en-US" sz="1600" dirty="0">
                <a:solidFill>
                  <a:srgbClr val="3333FF"/>
                </a:solidFill>
                <a:latin typeface="Consolas" panose="020B0609020204030204" pitchFamily="49" charset="0"/>
              </a:rPr>
              <a:t>import</a:t>
            </a:r>
            <a:r>
              <a:rPr lang="en-US" sz="1600" dirty="0">
                <a:latin typeface="Consolas" panose="020B0609020204030204" pitchFamily="49" charset="0"/>
              </a:rPr>
              <a:t> arcpy, sys</a:t>
            </a:r>
          </a:p>
          <a:p>
            <a:pPr eaLnBrk="1" hangingPunct="1">
              <a:defRPr/>
            </a:pPr>
            <a:r>
              <a:rPr lang="en-US" sz="1600" dirty="0" err="1">
                <a:latin typeface="Consolas" panose="020B0609020204030204" pitchFamily="49" charset="0"/>
              </a:rPr>
              <a:t>mydata</a:t>
            </a:r>
            <a:r>
              <a:rPr lang="en-US" sz="1600" dirty="0">
                <a:latin typeface="Consolas" panose="020B0609020204030204" pitchFamily="49" charset="0"/>
              </a:rPr>
              <a:t> = sys.argv[1]</a:t>
            </a:r>
          </a:p>
          <a:p>
            <a:pPr eaLnBrk="1" hangingPunct="1">
              <a:defRPr/>
            </a:pPr>
            <a:r>
              <a:rPr lang="en-US" sz="1600" dirty="0" err="1">
                <a:latin typeface="Consolas" panose="020B0609020204030204" pitchFamily="49" charset="0"/>
              </a:rPr>
              <a:t>dsc</a:t>
            </a:r>
            <a:r>
              <a:rPr lang="en-US" sz="1600" dirty="0">
                <a:latin typeface="Consolas" panose="020B0609020204030204" pitchFamily="49" charset="0"/>
              </a:rPr>
              <a:t> = </a:t>
            </a:r>
            <a:r>
              <a:rPr lang="en-US" sz="1600" dirty="0" err="1">
                <a:latin typeface="Consolas" panose="020B0609020204030204" pitchFamily="49" charset="0"/>
              </a:rPr>
              <a:t>arcpy.Describe</a:t>
            </a:r>
            <a:r>
              <a:rPr lang="en-US" sz="1600" dirty="0">
                <a:latin typeface="Consolas" panose="020B0609020204030204" pitchFamily="49" charset="0"/>
              </a:rPr>
              <a:t>(</a:t>
            </a:r>
            <a:r>
              <a:rPr lang="en-US" sz="1600" dirty="0" err="1">
                <a:latin typeface="Consolas" panose="020B0609020204030204" pitchFamily="49" charset="0"/>
              </a:rPr>
              <a:t>mydata</a:t>
            </a:r>
            <a:r>
              <a:rPr lang="en-US" sz="1600" dirty="0">
                <a:latin typeface="Consolas" panose="020B0609020204030204" pitchFamily="49" charset="0"/>
              </a:rPr>
              <a:t>) </a:t>
            </a:r>
          </a:p>
          <a:p>
            <a:pPr eaLnBrk="1" hangingPunct="1">
              <a:defRPr/>
            </a:pPr>
            <a:r>
              <a:rPr lang="en-US" sz="1600" dirty="0" err="1">
                <a:latin typeface="Consolas" panose="020B0609020204030204" pitchFamily="49" charset="0"/>
              </a:rPr>
              <a:t>shapeType</a:t>
            </a:r>
            <a:r>
              <a:rPr lang="en-US" sz="1600" dirty="0">
                <a:latin typeface="Consolas" panose="020B0609020204030204" pitchFamily="49" charset="0"/>
              </a:rPr>
              <a:t> = </a:t>
            </a:r>
            <a:r>
              <a:rPr lang="en-US" sz="1600" dirty="0" err="1">
                <a:latin typeface="Consolas" panose="020B0609020204030204" pitchFamily="49" charset="0"/>
              </a:rPr>
              <a:t>dsc.ShapeType</a:t>
            </a:r>
            <a:br>
              <a:rPr lang="en-US" sz="1800" dirty="0">
                <a:solidFill>
                  <a:srgbClr val="FF0066"/>
                </a:solidFill>
                <a:latin typeface="Consolas" panose="020B0609020204030204" pitchFamily="49" charset="0"/>
              </a:rPr>
            </a:br>
            <a:endParaRPr lang="en-US" sz="1800" dirty="0">
              <a:solidFill>
                <a:srgbClr val="FF0066"/>
              </a:solidFill>
              <a:latin typeface="Consolas" panose="020B0609020204030204" pitchFamily="49" charset="0"/>
            </a:endParaRPr>
          </a:p>
          <a:p>
            <a:pPr eaLnBrk="1" hangingPunct="1">
              <a:defRPr/>
            </a:pPr>
            <a:r>
              <a:rPr lang="en-US" sz="1600" dirty="0">
                <a:solidFill>
                  <a:srgbClr val="0000FF"/>
                </a:solidFill>
                <a:latin typeface="Consolas" panose="020B0609020204030204" pitchFamily="49" charset="0"/>
              </a:rPr>
              <a:t>if</a:t>
            </a:r>
            <a:r>
              <a:rPr lang="en-US" sz="1600" dirty="0">
                <a:latin typeface="Consolas" panose="020B0609020204030204" pitchFamily="49" charset="0"/>
              </a:rPr>
              <a:t> </a:t>
            </a:r>
            <a:r>
              <a:rPr lang="en-US" sz="1600" dirty="0" err="1">
                <a:latin typeface="Consolas" panose="020B0609020204030204" pitchFamily="49" charset="0"/>
              </a:rPr>
              <a:t>shapeType</a:t>
            </a:r>
            <a:r>
              <a:rPr lang="en-US" sz="1600" dirty="0">
                <a:latin typeface="Consolas" panose="020B0609020204030204" pitchFamily="49" charset="0"/>
              </a:rPr>
              <a:t> == "</a:t>
            </a:r>
            <a:r>
              <a:rPr lang="en-US" altLang="ja-JP" sz="1600" dirty="0">
                <a:latin typeface="Consolas" panose="020B0609020204030204" pitchFamily="49" charset="0"/>
              </a:rPr>
              <a:t>Polygon":</a:t>
            </a:r>
          </a:p>
          <a:p>
            <a:pPr eaLnBrk="1" hangingPunct="1">
              <a:defRPr/>
            </a:pPr>
            <a:r>
              <a:rPr lang="en-US" sz="1600" dirty="0">
                <a:solidFill>
                  <a:srgbClr val="3333FF"/>
                </a:solidFill>
                <a:latin typeface="Consolas" panose="020B0609020204030204" pitchFamily="49" charset="0"/>
              </a:rPr>
              <a:t>    print</a:t>
            </a:r>
            <a:r>
              <a:rPr lang="en-US" sz="1600" dirty="0">
                <a:latin typeface="Consolas" panose="020B0609020204030204" pitchFamily="49" charset="0"/>
              </a:rPr>
              <a:t>(</a:t>
            </a:r>
            <a:r>
              <a:rPr lang="en-US" altLang="ja-JP" sz="1600" dirty="0">
                <a:latin typeface="Consolas" panose="020B0609020204030204" pitchFamily="49" charset="0"/>
              </a:rPr>
              <a:t>"Shape is polygon") </a:t>
            </a:r>
          </a:p>
          <a:p>
            <a:pPr eaLnBrk="1" hangingPunct="1">
              <a:defRPr/>
            </a:pPr>
            <a:r>
              <a:rPr lang="en-US" sz="1600" dirty="0" err="1">
                <a:solidFill>
                  <a:srgbClr val="0000FF"/>
                </a:solidFill>
                <a:latin typeface="Consolas" panose="020B0609020204030204" pitchFamily="49" charset="0"/>
              </a:rPr>
              <a:t>elif</a:t>
            </a:r>
            <a:r>
              <a:rPr lang="en-US" sz="1600" dirty="0">
                <a:latin typeface="Consolas" panose="020B0609020204030204" pitchFamily="49" charset="0"/>
              </a:rPr>
              <a:t> </a:t>
            </a:r>
            <a:r>
              <a:rPr lang="en-US" sz="1600" dirty="0" err="1">
                <a:latin typeface="Consolas" panose="020B0609020204030204" pitchFamily="49" charset="0"/>
              </a:rPr>
              <a:t>shapeType</a:t>
            </a:r>
            <a:r>
              <a:rPr lang="en-US" sz="1600" dirty="0">
                <a:latin typeface="Consolas" panose="020B0609020204030204" pitchFamily="49" charset="0"/>
              </a:rPr>
              <a:t> == </a:t>
            </a:r>
            <a:r>
              <a:rPr lang="en-US" altLang="ja-JP" sz="1600" dirty="0">
                <a:latin typeface="Consolas" panose="020B0609020204030204" pitchFamily="49" charset="0"/>
              </a:rPr>
              <a:t>"Polyline":</a:t>
            </a:r>
          </a:p>
          <a:p>
            <a:pPr eaLnBrk="1" hangingPunct="1">
              <a:defRPr/>
            </a:pPr>
            <a:r>
              <a:rPr lang="en-US" sz="1600" dirty="0">
                <a:solidFill>
                  <a:srgbClr val="3333FF"/>
                </a:solidFill>
                <a:latin typeface="Consolas" panose="020B0609020204030204" pitchFamily="49" charset="0"/>
              </a:rPr>
              <a:t>    print</a:t>
            </a:r>
            <a:r>
              <a:rPr lang="en-US" sz="1600" dirty="0">
                <a:latin typeface="Consolas" panose="020B0609020204030204" pitchFamily="49" charset="0"/>
              </a:rPr>
              <a:t>(</a:t>
            </a:r>
            <a:r>
              <a:rPr lang="en-US" altLang="ja-JP" sz="1600" dirty="0">
                <a:latin typeface="Consolas" panose="020B0609020204030204" pitchFamily="49" charset="0"/>
              </a:rPr>
              <a:t>"Shape is line")</a:t>
            </a:r>
          </a:p>
          <a:p>
            <a:pPr eaLnBrk="1" hangingPunct="1">
              <a:defRPr/>
            </a:pPr>
            <a:r>
              <a:rPr lang="en-US" sz="1600" dirty="0">
                <a:solidFill>
                  <a:srgbClr val="0000FF"/>
                </a:solidFill>
                <a:latin typeface="Consolas" panose="020B0609020204030204" pitchFamily="49" charset="0"/>
              </a:rPr>
              <a:t>else</a:t>
            </a:r>
            <a:r>
              <a:rPr lang="en-US" sz="1600" dirty="0">
                <a:latin typeface="Consolas" panose="020B0609020204030204" pitchFamily="49" charset="0"/>
              </a:rPr>
              <a:t>:</a:t>
            </a:r>
            <a:r>
              <a:rPr lang="en-US" sz="1600" dirty="0">
                <a:solidFill>
                  <a:srgbClr val="0000FF"/>
                </a:solidFill>
                <a:latin typeface="Consolas" panose="020B0609020204030204" pitchFamily="49" charset="0"/>
              </a:rPr>
              <a:t> </a:t>
            </a:r>
          </a:p>
          <a:p>
            <a:pPr eaLnBrk="1" hangingPunct="1">
              <a:defRPr/>
            </a:pPr>
            <a:r>
              <a:rPr lang="en-US" sz="1600" dirty="0">
                <a:solidFill>
                  <a:srgbClr val="0000FF"/>
                </a:solidFill>
                <a:latin typeface="Consolas" panose="020B0609020204030204" pitchFamily="49" charset="0"/>
              </a:rPr>
              <a:t>    </a:t>
            </a:r>
            <a:r>
              <a:rPr lang="en-US" sz="1600" dirty="0">
                <a:solidFill>
                  <a:srgbClr val="3333FF"/>
                </a:solidFill>
                <a:latin typeface="Consolas" panose="020B0609020204030204" pitchFamily="49" charset="0"/>
              </a:rPr>
              <a:t>print</a:t>
            </a:r>
            <a:r>
              <a:rPr lang="en-US" sz="1600" dirty="0">
                <a:latin typeface="Consolas" panose="020B0609020204030204" pitchFamily="49" charset="0"/>
              </a:rPr>
              <a:t>(</a:t>
            </a:r>
            <a:r>
              <a:rPr lang="en-US" altLang="ja-JP" sz="1600" dirty="0">
                <a:latin typeface="Consolas" panose="020B0609020204030204" pitchFamily="49" charset="0"/>
              </a:rPr>
              <a:t>"Shape is not \</a:t>
            </a:r>
            <a:br>
              <a:rPr lang="en-US" altLang="ja-JP" sz="1600" dirty="0">
                <a:latin typeface="Consolas" panose="020B0609020204030204" pitchFamily="49" charset="0"/>
              </a:rPr>
            </a:br>
            <a:r>
              <a:rPr lang="en-US" altLang="ja-JP" sz="1600" dirty="0">
                <a:latin typeface="Consolas" panose="020B0609020204030204" pitchFamily="49" charset="0"/>
              </a:rPr>
              <a:t>          polyline or polygon")</a:t>
            </a:r>
          </a:p>
          <a:p>
            <a:pPr eaLnBrk="1" hangingPunct="1">
              <a:defRPr/>
            </a:pPr>
            <a:endParaRPr lang="en-US" sz="1400" dirty="0">
              <a:latin typeface="Consolas" panose="020B0609020204030204" pitchFamily="49" charset="0"/>
            </a:endParaRPr>
          </a:p>
        </p:txBody>
      </p:sp>
      <p:sp>
        <p:nvSpPr>
          <p:cNvPr id="7" name="Text Box 4">
            <a:extLst>
              <a:ext uri="{FF2B5EF4-FFF2-40B4-BE49-F238E27FC236}">
                <a16:creationId xmlns:a16="http://schemas.microsoft.com/office/drawing/2014/main" id="{AF08C3D1-E86E-05BE-3E76-9025E080144F}"/>
              </a:ext>
            </a:extLst>
          </p:cNvPr>
          <p:cNvSpPr txBox="1">
            <a:spLocks noChangeArrowheads="1"/>
          </p:cNvSpPr>
          <p:nvPr/>
        </p:nvSpPr>
        <p:spPr bwMode="auto">
          <a:xfrm>
            <a:off x="4183602" y="1066800"/>
            <a:ext cx="4960398" cy="3662541"/>
          </a:xfrm>
          <a:prstGeom prst="rect">
            <a:avLst/>
          </a:prstGeom>
          <a:noFill/>
          <a:ln>
            <a:noFill/>
          </a:ln>
          <a:effec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600" dirty="0">
                <a:solidFill>
                  <a:srgbClr val="FF0066"/>
                </a:solidFill>
                <a:latin typeface="Consolas" panose="020B0609020204030204" pitchFamily="49" charset="0"/>
              </a:rPr>
              <a:t>     </a:t>
            </a:r>
            <a:r>
              <a:rPr lang="en-US" b="1" u="sng" dirty="0">
                <a:solidFill>
                  <a:schemeClr val="accent4">
                    <a:lumMod val="75000"/>
                  </a:schemeClr>
                </a:solidFill>
                <a:latin typeface="Californian FB" panose="0207040306080B030204" pitchFamily="18" charset="0"/>
              </a:rPr>
              <a:t>More cautiously</a:t>
            </a:r>
          </a:p>
          <a:p>
            <a:pPr eaLnBrk="1" hangingPunct="1">
              <a:defRPr/>
            </a:pPr>
            <a:r>
              <a:rPr lang="en-US" sz="1600" dirty="0">
                <a:solidFill>
                  <a:srgbClr val="FF0066"/>
                </a:solidFill>
                <a:latin typeface="Consolas" panose="020B0609020204030204" pitchFamily="49" charset="0"/>
              </a:rPr>
              <a:t>     </a:t>
            </a:r>
            <a:r>
              <a:rPr lang="en-US" sz="1600" dirty="0">
                <a:solidFill>
                  <a:srgbClr val="3333FF"/>
                </a:solidFill>
                <a:latin typeface="Consolas" panose="020B0609020204030204" pitchFamily="49" charset="0"/>
              </a:rPr>
              <a:t>import</a:t>
            </a:r>
            <a:r>
              <a:rPr lang="en-US" sz="1600" dirty="0">
                <a:latin typeface="Consolas" panose="020B0609020204030204" pitchFamily="49" charset="0"/>
              </a:rPr>
              <a:t> arcpy, sys</a:t>
            </a:r>
          </a:p>
          <a:p>
            <a:pPr eaLnBrk="1" hangingPunct="1">
              <a:defRPr/>
            </a:pPr>
            <a:r>
              <a:rPr lang="en-US" sz="1600" dirty="0">
                <a:solidFill>
                  <a:srgbClr val="FF0066"/>
                </a:solidFill>
                <a:latin typeface="Consolas" panose="020B0609020204030204" pitchFamily="49" charset="0"/>
              </a:rPr>
              <a:t>     </a:t>
            </a:r>
            <a:r>
              <a:rPr lang="en-US" sz="1600" dirty="0" err="1">
                <a:latin typeface="Consolas" panose="020B0609020204030204" pitchFamily="49" charset="0"/>
              </a:rPr>
              <a:t>mydata</a:t>
            </a:r>
            <a:r>
              <a:rPr lang="en-US" sz="1600" dirty="0">
                <a:latin typeface="Consolas" panose="020B0609020204030204" pitchFamily="49" charset="0"/>
              </a:rPr>
              <a:t> = sys.argv[1]</a:t>
            </a:r>
          </a:p>
          <a:p>
            <a:pPr eaLnBrk="1" hangingPunct="1">
              <a:defRPr/>
            </a:pPr>
            <a:r>
              <a:rPr lang="en-US" sz="1600" dirty="0">
                <a:solidFill>
                  <a:srgbClr val="FF0066"/>
                </a:solidFill>
                <a:latin typeface="Consolas" panose="020B0609020204030204" pitchFamily="49" charset="0"/>
              </a:rPr>
              <a:t>     </a:t>
            </a:r>
            <a:r>
              <a:rPr lang="en-US" sz="1600" dirty="0" err="1">
                <a:latin typeface="Consolas" panose="020B0609020204030204" pitchFamily="49" charset="0"/>
              </a:rPr>
              <a:t>dsc</a:t>
            </a:r>
            <a:r>
              <a:rPr lang="en-US" sz="1600" dirty="0">
                <a:latin typeface="Consolas" panose="020B0609020204030204" pitchFamily="49" charset="0"/>
              </a:rPr>
              <a:t> = </a:t>
            </a:r>
            <a:r>
              <a:rPr lang="en-US" sz="1600" dirty="0" err="1">
                <a:latin typeface="Consolas" panose="020B0609020204030204" pitchFamily="49" charset="0"/>
              </a:rPr>
              <a:t>arcpy.Describe</a:t>
            </a:r>
            <a:r>
              <a:rPr lang="en-US" sz="1600" dirty="0">
                <a:latin typeface="Consolas" panose="020B0609020204030204" pitchFamily="49" charset="0"/>
              </a:rPr>
              <a:t>(</a:t>
            </a:r>
            <a:r>
              <a:rPr lang="en-US" sz="1600" dirty="0" err="1">
                <a:latin typeface="Consolas" panose="020B0609020204030204" pitchFamily="49" charset="0"/>
              </a:rPr>
              <a:t>mydata</a:t>
            </a:r>
            <a:r>
              <a:rPr lang="en-US" sz="1600" dirty="0">
                <a:latin typeface="Consolas" panose="020B0609020204030204" pitchFamily="49" charset="0"/>
              </a:rPr>
              <a:t>) </a:t>
            </a:r>
          </a:p>
          <a:p>
            <a:pPr eaLnBrk="1" hangingPunct="1">
              <a:defRPr/>
            </a:pPr>
            <a:r>
              <a:rPr lang="en-US" sz="1600" dirty="0">
                <a:solidFill>
                  <a:srgbClr val="FF0066"/>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latin typeface="Consolas" panose="020B0609020204030204" pitchFamily="49" charset="0"/>
              </a:rPr>
              <a:t> </a:t>
            </a:r>
            <a:r>
              <a:rPr lang="en-US" sz="1600" dirty="0" err="1">
                <a:latin typeface="Consolas" panose="020B0609020204030204" pitchFamily="49" charset="0"/>
              </a:rPr>
              <a:t>dsc.dataType</a:t>
            </a:r>
            <a:r>
              <a:rPr lang="en-US" sz="1600" dirty="0">
                <a:latin typeface="Consolas" panose="020B0609020204030204" pitchFamily="49" charset="0"/>
              </a:rPr>
              <a:t> == </a:t>
            </a:r>
            <a:r>
              <a:rPr lang="en-US" altLang="ja-JP" sz="1600" dirty="0">
                <a:latin typeface="Consolas" panose="020B0609020204030204" pitchFamily="49" charset="0"/>
              </a:rPr>
              <a:t>"</a:t>
            </a:r>
            <a:r>
              <a:rPr lang="en-US" altLang="ja-JP" sz="1600" dirty="0" err="1">
                <a:latin typeface="Consolas" panose="020B0609020204030204" pitchFamily="49" charset="0"/>
              </a:rPr>
              <a:t>ShapeFile</a:t>
            </a:r>
            <a:r>
              <a:rPr lang="en-US" altLang="ja-JP" sz="1600" dirty="0">
                <a:latin typeface="Consolas" panose="020B0609020204030204" pitchFamily="49" charset="0"/>
              </a:rPr>
              <a:t>":</a:t>
            </a:r>
          </a:p>
          <a:p>
            <a:pPr eaLnBrk="1" hangingPunct="1">
              <a:defRPr/>
            </a:pPr>
            <a:r>
              <a:rPr lang="en-US" sz="1600" dirty="0">
                <a:latin typeface="Consolas" panose="020B0609020204030204" pitchFamily="49" charset="0"/>
              </a:rPr>
              <a:t> 	shapeType = </a:t>
            </a:r>
            <a:r>
              <a:rPr lang="en-US" sz="1600" dirty="0" err="1">
                <a:latin typeface="Consolas" panose="020B0609020204030204" pitchFamily="49" charset="0"/>
              </a:rPr>
              <a:t>dsc.ShapeType</a:t>
            </a:r>
            <a:br>
              <a:rPr lang="en-US" sz="1600" dirty="0">
                <a:solidFill>
                  <a:srgbClr val="FF0066"/>
                </a:solidFill>
                <a:latin typeface="Consolas" panose="020B0609020204030204" pitchFamily="49" charset="0"/>
              </a:rPr>
            </a:br>
            <a:endParaRPr lang="en-US" sz="1600" dirty="0">
              <a:latin typeface="Consolas" panose="020B0609020204030204" pitchFamily="49" charset="0"/>
            </a:endParaRPr>
          </a:p>
          <a:p>
            <a:pPr lvl="2" eaLnBrk="1" hangingPunct="1">
              <a:defRPr/>
            </a:pPr>
            <a:r>
              <a:rPr lang="en-US" sz="1600" dirty="0">
                <a:solidFill>
                  <a:srgbClr val="0000FF"/>
                </a:solidFill>
                <a:latin typeface="Consolas" panose="020B0609020204030204" pitchFamily="49" charset="0"/>
              </a:rPr>
              <a:t>if</a:t>
            </a:r>
            <a:r>
              <a:rPr lang="en-US" sz="1600" dirty="0">
                <a:latin typeface="Consolas" panose="020B0609020204030204" pitchFamily="49" charset="0"/>
              </a:rPr>
              <a:t> shapeType == </a:t>
            </a:r>
            <a:r>
              <a:rPr lang="en-US" altLang="ja-JP" sz="1600" dirty="0">
                <a:latin typeface="Consolas" panose="020B0609020204030204" pitchFamily="49" charset="0"/>
              </a:rPr>
              <a:t>"polygon":</a:t>
            </a:r>
          </a:p>
          <a:p>
            <a:pPr lvl="2" eaLnBrk="1" hangingPunct="1">
              <a:defRPr/>
            </a:pPr>
            <a:r>
              <a:rPr lang="en-US" sz="1600" dirty="0">
                <a:latin typeface="Consolas" panose="020B0609020204030204" pitchFamily="49" charset="0"/>
              </a:rPr>
              <a:t>     </a:t>
            </a:r>
            <a:r>
              <a:rPr lang="en-US" sz="1600" dirty="0">
                <a:solidFill>
                  <a:srgbClr val="3333FF"/>
                </a:solidFill>
                <a:latin typeface="Consolas" panose="020B0609020204030204" pitchFamily="49" charset="0"/>
              </a:rPr>
              <a:t>print</a:t>
            </a:r>
            <a:r>
              <a:rPr lang="en-US" sz="1600" dirty="0">
                <a:latin typeface="Consolas" panose="020B0609020204030204" pitchFamily="49" charset="0"/>
              </a:rPr>
              <a:t>(</a:t>
            </a:r>
            <a:r>
              <a:rPr lang="en-US" altLang="ja-JP" sz="1600" dirty="0">
                <a:latin typeface="Consolas" panose="020B0609020204030204" pitchFamily="49" charset="0"/>
              </a:rPr>
              <a:t>"Shape is polygon")</a:t>
            </a:r>
          </a:p>
          <a:p>
            <a:pPr lvl="1" eaLnBrk="1" hangingPunct="1">
              <a:defRPr/>
            </a:pPr>
            <a:r>
              <a:rPr lang="en-US"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elif</a:t>
            </a:r>
            <a:r>
              <a:rPr lang="en-US" sz="1600" dirty="0">
                <a:latin typeface="Consolas" panose="020B0609020204030204" pitchFamily="49" charset="0"/>
              </a:rPr>
              <a:t> </a:t>
            </a:r>
            <a:r>
              <a:rPr lang="en-US" sz="1600" dirty="0" err="1">
                <a:latin typeface="Consolas" panose="020B0609020204030204" pitchFamily="49" charset="0"/>
              </a:rPr>
              <a:t>shapeType</a:t>
            </a:r>
            <a:r>
              <a:rPr lang="en-US" sz="1600" dirty="0">
                <a:latin typeface="Consolas" panose="020B0609020204030204" pitchFamily="49" charset="0"/>
              </a:rPr>
              <a:t> == </a:t>
            </a:r>
            <a:r>
              <a:rPr lang="en-US" altLang="ja-JP" sz="1600" dirty="0">
                <a:latin typeface="Consolas" panose="020B0609020204030204" pitchFamily="49" charset="0"/>
              </a:rPr>
              <a:t>"Polyline":</a:t>
            </a:r>
          </a:p>
          <a:p>
            <a:pPr lvl="2" eaLnBrk="1" hangingPunct="1">
              <a:defRPr/>
            </a:pPr>
            <a:r>
              <a:rPr lang="en-US" sz="1600" dirty="0">
                <a:latin typeface="Consolas" panose="020B0609020204030204" pitchFamily="49" charset="0"/>
              </a:rPr>
              <a:t>     </a:t>
            </a:r>
            <a:r>
              <a:rPr lang="en-US" sz="1600" dirty="0">
                <a:solidFill>
                  <a:srgbClr val="3333FF"/>
                </a:solidFill>
                <a:latin typeface="Consolas" panose="020B0609020204030204" pitchFamily="49" charset="0"/>
              </a:rPr>
              <a:t>print</a:t>
            </a:r>
            <a:r>
              <a:rPr lang="en-US" sz="1600" dirty="0">
                <a:latin typeface="Consolas" panose="020B0609020204030204" pitchFamily="49" charset="0"/>
              </a:rPr>
              <a:t>(</a:t>
            </a:r>
            <a:r>
              <a:rPr lang="en-US" altLang="ja-JP" sz="1600" dirty="0">
                <a:latin typeface="Consolas" panose="020B0609020204030204" pitchFamily="49" charset="0"/>
              </a:rPr>
              <a:t>"Shape is line")</a:t>
            </a:r>
          </a:p>
          <a:p>
            <a:pPr lvl="1" eaLnBrk="1" hangingPunct="1">
              <a:defRPr/>
            </a:pPr>
            <a:r>
              <a:rPr lang="en-US" sz="1600" dirty="0">
                <a:solidFill>
                  <a:srgbClr val="0000FF"/>
                </a:solidFill>
                <a:latin typeface="Consolas" panose="020B0609020204030204" pitchFamily="49" charset="0"/>
              </a:rPr>
              <a:t>		else</a:t>
            </a:r>
            <a:r>
              <a:rPr lang="en-US" sz="1600" dirty="0">
                <a:latin typeface="Consolas" panose="020B0609020204030204" pitchFamily="49" charset="0"/>
              </a:rPr>
              <a:t>:</a:t>
            </a:r>
            <a:r>
              <a:rPr lang="en-US" sz="1600" dirty="0">
                <a:solidFill>
                  <a:srgbClr val="0000FF"/>
                </a:solidFill>
                <a:latin typeface="Consolas" panose="020B0609020204030204" pitchFamily="49" charset="0"/>
              </a:rPr>
              <a:t> </a:t>
            </a:r>
          </a:p>
          <a:p>
            <a:pPr lvl="2" eaLnBrk="1" hangingPunct="1">
              <a:defRPr/>
            </a:pPr>
            <a:r>
              <a:rPr lang="en-US" sz="1600" dirty="0">
                <a:latin typeface="Consolas" panose="020B0609020204030204" pitchFamily="49" charset="0"/>
              </a:rPr>
              <a:t>     </a:t>
            </a:r>
            <a:r>
              <a:rPr lang="en-US" sz="1600" dirty="0">
                <a:solidFill>
                  <a:srgbClr val="3333FF"/>
                </a:solidFill>
                <a:latin typeface="Consolas" panose="020B0609020204030204" pitchFamily="49" charset="0"/>
              </a:rPr>
              <a:t>print</a:t>
            </a:r>
            <a:r>
              <a:rPr lang="en-US" sz="1600" dirty="0">
                <a:latin typeface="Consolas" panose="020B0609020204030204" pitchFamily="49" charset="0"/>
              </a:rPr>
              <a:t>(</a:t>
            </a:r>
            <a:r>
              <a:rPr lang="en-US" altLang="ja-JP" sz="1600" dirty="0">
                <a:latin typeface="Consolas" panose="020B0609020204030204" pitchFamily="49" charset="0"/>
              </a:rPr>
              <a:t>"Shape is not \</a:t>
            </a:r>
          </a:p>
          <a:p>
            <a:pPr lvl="2" eaLnBrk="1" hangingPunct="1">
              <a:defRPr/>
            </a:pPr>
            <a:r>
              <a:rPr lang="en-US" altLang="ja-JP" sz="1600" dirty="0">
                <a:latin typeface="Consolas" panose="020B0609020204030204" pitchFamily="49" charset="0"/>
              </a:rPr>
              <a:t>             polyline or polygon")</a:t>
            </a:r>
            <a:endParaRPr lang="en-US" sz="1600" dirty="0">
              <a:latin typeface="Consolas" panose="020B0609020204030204" pitchFamily="49"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 name="Ink 2">
                <a:extLst>
                  <a:ext uri="{FF2B5EF4-FFF2-40B4-BE49-F238E27FC236}">
                    <a16:creationId xmlns:a16="http://schemas.microsoft.com/office/drawing/2014/main" id="{843E5D9E-960D-C9B5-B490-5A94AD6354A6}"/>
                  </a:ext>
                </a:extLst>
              </p14:cNvPr>
              <p14:cNvContentPartPr/>
              <p14:nvPr/>
            </p14:nvContentPartPr>
            <p14:xfrm>
              <a:off x="5085811" y="2547762"/>
              <a:ext cx="27720" cy="1561680"/>
            </p14:xfrm>
          </p:contentPart>
        </mc:Choice>
        <mc:Fallback xmlns="">
          <p:pic>
            <p:nvPicPr>
              <p:cNvPr id="3" name="Ink 2">
                <a:extLst>
                  <a:ext uri="{FF2B5EF4-FFF2-40B4-BE49-F238E27FC236}">
                    <a16:creationId xmlns:a16="http://schemas.microsoft.com/office/drawing/2014/main" id="{843E5D9E-960D-C9B5-B490-5A94AD6354A6}"/>
                  </a:ext>
                </a:extLst>
              </p:cNvPr>
              <p:cNvPicPr/>
              <p:nvPr/>
            </p:nvPicPr>
            <p:blipFill>
              <a:blip r:embed="rId3"/>
              <a:stretch>
                <a:fillRect/>
              </a:stretch>
            </p:blipFill>
            <p:spPr>
              <a:xfrm>
                <a:off x="5068171" y="2529762"/>
                <a:ext cx="63360" cy="1597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4" name="Ink 3">
                <a:extLst>
                  <a:ext uri="{FF2B5EF4-FFF2-40B4-BE49-F238E27FC236}">
                    <a16:creationId xmlns:a16="http://schemas.microsoft.com/office/drawing/2014/main" id="{EEF46074-A2AE-D3F6-DD8D-60C372A7C9AD}"/>
                  </a:ext>
                </a:extLst>
              </p14:cNvPr>
              <p14:cNvContentPartPr/>
              <p14:nvPr/>
            </p14:nvContentPartPr>
            <p14:xfrm>
              <a:off x="4483171" y="2334642"/>
              <a:ext cx="256680" cy="360"/>
            </p14:xfrm>
          </p:contentPart>
        </mc:Choice>
        <mc:Fallback xmlns="">
          <p:pic>
            <p:nvPicPr>
              <p:cNvPr id="4" name="Ink 3">
                <a:extLst>
                  <a:ext uri="{FF2B5EF4-FFF2-40B4-BE49-F238E27FC236}">
                    <a16:creationId xmlns:a16="http://schemas.microsoft.com/office/drawing/2014/main" id="{EEF46074-A2AE-D3F6-DD8D-60C372A7C9AD}"/>
                  </a:ext>
                </a:extLst>
              </p:cNvPr>
              <p:cNvPicPr/>
              <p:nvPr/>
            </p:nvPicPr>
            <p:blipFill>
              <a:blip r:embed="rId5"/>
              <a:stretch>
                <a:fillRect/>
              </a:stretch>
            </p:blipFill>
            <p:spPr>
              <a:xfrm>
                <a:off x="4465171" y="2316642"/>
                <a:ext cx="29232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 name="Ink 4">
                <a:extLst>
                  <a:ext uri="{FF2B5EF4-FFF2-40B4-BE49-F238E27FC236}">
                    <a16:creationId xmlns:a16="http://schemas.microsoft.com/office/drawing/2014/main" id="{EB8CEC36-F6C1-D4BB-8BCB-B95C79FAC433}"/>
                  </a:ext>
                </a:extLst>
              </p14:cNvPr>
              <p14:cNvContentPartPr/>
              <p14:nvPr/>
            </p14:nvContentPartPr>
            <p14:xfrm>
              <a:off x="4678291" y="2237082"/>
              <a:ext cx="105120" cy="176400"/>
            </p14:xfrm>
          </p:contentPart>
        </mc:Choice>
        <mc:Fallback xmlns="">
          <p:pic>
            <p:nvPicPr>
              <p:cNvPr id="5" name="Ink 4">
                <a:extLst>
                  <a:ext uri="{FF2B5EF4-FFF2-40B4-BE49-F238E27FC236}">
                    <a16:creationId xmlns:a16="http://schemas.microsoft.com/office/drawing/2014/main" id="{EB8CEC36-F6C1-D4BB-8BCB-B95C79FAC433}"/>
                  </a:ext>
                </a:extLst>
              </p:cNvPr>
              <p:cNvPicPr/>
              <p:nvPr/>
            </p:nvPicPr>
            <p:blipFill>
              <a:blip r:embed="rId7"/>
              <a:stretch>
                <a:fillRect/>
              </a:stretch>
            </p:blipFill>
            <p:spPr>
              <a:xfrm>
                <a:off x="4660651" y="2219082"/>
                <a:ext cx="140760" cy="2120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5B27-2FFB-687D-0C21-79236ABE8CEB}"/>
              </a:ext>
            </a:extLst>
          </p:cNvPr>
          <p:cNvSpPr>
            <a:spLocks noGrp="1"/>
          </p:cNvSpPr>
          <p:nvPr>
            <p:ph type="title"/>
          </p:nvPr>
        </p:nvSpPr>
        <p:spPr>
          <a:xfrm>
            <a:off x="480060" y="4777739"/>
            <a:ext cx="2564242" cy="1412119"/>
          </a:xfrm>
        </p:spPr>
        <p:txBody>
          <a:bodyPr>
            <a:normAutofit/>
          </a:bodyPr>
          <a:lstStyle/>
          <a:p>
            <a:pPr>
              <a:lnSpc>
                <a:spcPct val="90000"/>
              </a:lnSpc>
            </a:pPr>
            <a:r>
              <a:rPr lang="en-US" sz="2300" dirty="0"/>
              <a:t>Scenario: Wildfire Risk Assessment</a:t>
            </a:r>
          </a:p>
        </p:txBody>
      </p:sp>
      <p:pic>
        <p:nvPicPr>
          <p:cNvPr id="2052" name="Picture 4" descr="Crown fire">
            <a:extLst>
              <a:ext uri="{FF2B5EF4-FFF2-40B4-BE49-F238E27FC236}">
                <a16:creationId xmlns:a16="http://schemas.microsoft.com/office/drawing/2014/main" id="{AA6A88E5-CD64-F788-3D08-395852C87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177"/>
          <a:stretch/>
        </p:blipFill>
        <p:spPr bwMode="auto">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FAA736-5065-EB59-ADD8-E5B41B7E852C}"/>
              </a:ext>
            </a:extLst>
          </p:cNvPr>
          <p:cNvSpPr>
            <a:spLocks noGrp="1"/>
          </p:cNvSpPr>
          <p:nvPr>
            <p:ph idx="1"/>
          </p:nvPr>
        </p:nvSpPr>
        <p:spPr>
          <a:xfrm>
            <a:off x="3490720" y="4777739"/>
            <a:ext cx="5173220" cy="1399223"/>
          </a:xfrm>
        </p:spPr>
        <p:txBody>
          <a:bodyPr anchor="ctr">
            <a:normAutofit/>
          </a:bodyPr>
          <a:lstStyle/>
          <a:p>
            <a:pPr marL="0" indent="0">
              <a:lnSpc>
                <a:spcPct val="90000"/>
              </a:lnSpc>
              <a:buNone/>
            </a:pPr>
            <a:r>
              <a:rPr lang="en-US" sz="1200" dirty="0"/>
              <a:t>A government agency is assessing wildfire risk across a large region.  </a:t>
            </a:r>
          </a:p>
          <a:p>
            <a:pPr marL="0" indent="0">
              <a:lnSpc>
                <a:spcPct val="90000"/>
              </a:lnSpc>
              <a:buNone/>
            </a:pPr>
            <a:r>
              <a:rPr lang="en-US" sz="1200" dirty="0"/>
              <a:t>They receive mixed data types such as:</a:t>
            </a:r>
          </a:p>
          <a:p>
            <a:pPr lvl="1">
              <a:lnSpc>
                <a:spcPct val="90000"/>
              </a:lnSpc>
            </a:pPr>
            <a:r>
              <a:rPr lang="en-US" sz="1200" dirty="0">
                <a:latin typeface="Aptos Narrow" panose="020B0004020202020204" pitchFamily="34" charset="0"/>
              </a:rPr>
              <a:t>Point data</a:t>
            </a:r>
            <a:r>
              <a:rPr lang="en-US" sz="1200" dirty="0"/>
              <a:t>      Locations of fire incidents or weather stations.</a:t>
            </a:r>
          </a:p>
          <a:p>
            <a:pPr lvl="1">
              <a:lnSpc>
                <a:spcPct val="90000"/>
              </a:lnSpc>
            </a:pPr>
            <a:r>
              <a:rPr lang="en-US" sz="1200" dirty="0">
                <a:latin typeface="Aptos Narrow" panose="020B0004020202020204" pitchFamily="34" charset="0"/>
              </a:rPr>
              <a:t>Line data</a:t>
            </a:r>
            <a:r>
              <a:rPr lang="en-US" sz="1200" dirty="0"/>
              <a:t>       Roads and utility lines.</a:t>
            </a:r>
          </a:p>
          <a:p>
            <a:pPr lvl="1">
              <a:lnSpc>
                <a:spcPct val="90000"/>
              </a:lnSpc>
            </a:pPr>
            <a:r>
              <a:rPr lang="en-US" sz="1200" dirty="0">
                <a:latin typeface="Aptos Narrow" panose="020B0004020202020204" pitchFamily="34" charset="0"/>
              </a:rPr>
              <a:t>Polygon data</a:t>
            </a:r>
            <a:r>
              <a:rPr lang="en-US" sz="1200" dirty="0"/>
              <a:t>  Vegetation or land cover classifications.</a:t>
            </a:r>
          </a:p>
          <a:p>
            <a:pPr lvl="1">
              <a:lnSpc>
                <a:spcPct val="90000"/>
              </a:lnSpc>
            </a:pPr>
            <a:r>
              <a:rPr lang="en-US" sz="1200" dirty="0">
                <a:latin typeface="Aptos Narrow" panose="020B0004020202020204" pitchFamily="34" charset="0"/>
              </a:rPr>
              <a:t>Raster data </a:t>
            </a:r>
            <a:r>
              <a:rPr lang="en-US" sz="1200" dirty="0"/>
              <a:t>   Satellite imagery or Digital Elevation Models (DEMs).</a:t>
            </a:r>
          </a:p>
        </p:txBody>
      </p:sp>
    </p:spTree>
    <p:extLst>
      <p:ext uri="{BB962C8B-B14F-4D97-AF65-F5344CB8AC3E}">
        <p14:creationId xmlns:p14="http://schemas.microsoft.com/office/powerpoint/2010/main" val="2886453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5B27-2FFB-687D-0C21-79236ABE8CEB}"/>
              </a:ext>
            </a:extLst>
          </p:cNvPr>
          <p:cNvSpPr>
            <a:spLocks noGrp="1"/>
          </p:cNvSpPr>
          <p:nvPr>
            <p:ph type="title"/>
          </p:nvPr>
        </p:nvSpPr>
        <p:spPr>
          <a:xfrm>
            <a:off x="480060" y="4777739"/>
            <a:ext cx="2564242" cy="1412119"/>
          </a:xfrm>
        </p:spPr>
        <p:txBody>
          <a:bodyPr>
            <a:normAutofit/>
          </a:bodyPr>
          <a:lstStyle/>
          <a:p>
            <a:pPr>
              <a:lnSpc>
                <a:spcPct val="90000"/>
              </a:lnSpc>
            </a:pPr>
            <a:r>
              <a:rPr lang="en-US" sz="2300" dirty="0"/>
              <a:t>Scenario: Wildfire Risk Assessment</a:t>
            </a:r>
          </a:p>
        </p:txBody>
      </p:sp>
      <p:pic>
        <p:nvPicPr>
          <p:cNvPr id="2052" name="Picture 4" descr="Crown fire">
            <a:extLst>
              <a:ext uri="{FF2B5EF4-FFF2-40B4-BE49-F238E27FC236}">
                <a16:creationId xmlns:a16="http://schemas.microsoft.com/office/drawing/2014/main" id="{AA6A88E5-CD64-F788-3D08-395852C87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177"/>
          <a:stretch/>
        </p:blipFill>
        <p:spPr bwMode="auto">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FAA736-5065-EB59-ADD8-E5B41B7E852C}"/>
              </a:ext>
            </a:extLst>
          </p:cNvPr>
          <p:cNvSpPr>
            <a:spLocks noGrp="1"/>
          </p:cNvSpPr>
          <p:nvPr>
            <p:ph idx="1"/>
          </p:nvPr>
        </p:nvSpPr>
        <p:spPr>
          <a:xfrm>
            <a:off x="3490720" y="4777739"/>
            <a:ext cx="5173220" cy="1399223"/>
          </a:xfrm>
        </p:spPr>
        <p:txBody>
          <a:bodyPr anchor="ctr">
            <a:normAutofit/>
          </a:bodyPr>
          <a:lstStyle/>
          <a:p>
            <a:pPr marL="0" indent="0">
              <a:lnSpc>
                <a:spcPct val="90000"/>
              </a:lnSpc>
              <a:buNone/>
            </a:pPr>
            <a:r>
              <a:rPr lang="en-US" sz="1200" dirty="0"/>
              <a:t>A government agency is assessing wildfire risk across a large region.  </a:t>
            </a:r>
          </a:p>
          <a:p>
            <a:pPr marL="0" indent="0">
              <a:lnSpc>
                <a:spcPct val="90000"/>
              </a:lnSpc>
              <a:buNone/>
            </a:pPr>
            <a:r>
              <a:rPr lang="en-US" sz="1200" dirty="0"/>
              <a:t>They receive mixed data types such as:</a:t>
            </a:r>
          </a:p>
          <a:p>
            <a:pPr lvl="1">
              <a:lnSpc>
                <a:spcPct val="90000"/>
              </a:lnSpc>
            </a:pPr>
            <a:r>
              <a:rPr lang="en-US" sz="1200" dirty="0">
                <a:latin typeface="Aptos Narrow" panose="020B0004020202020204" pitchFamily="34" charset="0"/>
              </a:rPr>
              <a:t>Point data</a:t>
            </a:r>
            <a:r>
              <a:rPr lang="en-US" sz="1200" dirty="0"/>
              <a:t>      Locations of fire incidents or weather stations.</a:t>
            </a:r>
          </a:p>
          <a:p>
            <a:pPr lvl="1">
              <a:lnSpc>
                <a:spcPct val="90000"/>
              </a:lnSpc>
            </a:pPr>
            <a:r>
              <a:rPr lang="en-US" sz="1200" dirty="0">
                <a:latin typeface="Aptos Narrow" panose="020B0004020202020204" pitchFamily="34" charset="0"/>
              </a:rPr>
              <a:t>Line data</a:t>
            </a:r>
            <a:r>
              <a:rPr lang="en-US" sz="1200" dirty="0"/>
              <a:t>       Roads and utility lines.</a:t>
            </a:r>
          </a:p>
          <a:p>
            <a:pPr lvl="1">
              <a:lnSpc>
                <a:spcPct val="90000"/>
              </a:lnSpc>
            </a:pPr>
            <a:r>
              <a:rPr lang="en-US" sz="1200" dirty="0">
                <a:latin typeface="Aptos Narrow" panose="020B0004020202020204" pitchFamily="34" charset="0"/>
              </a:rPr>
              <a:t>Polygon data</a:t>
            </a:r>
            <a:r>
              <a:rPr lang="en-US" sz="1200" dirty="0"/>
              <a:t>  Vegetation or land cover classifications.</a:t>
            </a:r>
          </a:p>
          <a:p>
            <a:pPr lvl="1">
              <a:lnSpc>
                <a:spcPct val="90000"/>
              </a:lnSpc>
            </a:pPr>
            <a:r>
              <a:rPr lang="en-US" sz="1200" dirty="0">
                <a:latin typeface="Aptos Narrow" panose="020B0004020202020204" pitchFamily="34" charset="0"/>
              </a:rPr>
              <a:t>Raster data </a:t>
            </a:r>
            <a:r>
              <a:rPr lang="en-US" sz="1200" dirty="0"/>
              <a:t>   Satellite imagery or Digital Elevation Models (DEMs).</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431A414D-A963-2D23-3301-E41466D6598B}"/>
                  </a:ext>
                </a:extLst>
              </p14:cNvPr>
              <p14:cNvContentPartPr/>
              <p14:nvPr/>
            </p14:nvContentPartPr>
            <p14:xfrm>
              <a:off x="3890251" y="5353242"/>
              <a:ext cx="86400" cy="425160"/>
            </p14:xfrm>
          </p:contentPart>
        </mc:Choice>
        <mc:Fallback xmlns="">
          <p:pic>
            <p:nvPicPr>
              <p:cNvPr id="5" name="Ink 4">
                <a:extLst>
                  <a:ext uri="{FF2B5EF4-FFF2-40B4-BE49-F238E27FC236}">
                    <a16:creationId xmlns:a16="http://schemas.microsoft.com/office/drawing/2014/main" id="{431A414D-A963-2D23-3301-E41466D6598B}"/>
                  </a:ext>
                </a:extLst>
              </p:cNvPr>
              <p:cNvPicPr/>
              <p:nvPr/>
            </p:nvPicPr>
            <p:blipFill>
              <a:blip r:embed="rId5"/>
              <a:stretch>
                <a:fillRect/>
              </a:stretch>
            </p:blipFill>
            <p:spPr>
              <a:xfrm>
                <a:off x="3872251" y="5335242"/>
                <a:ext cx="122040" cy="460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6" name="Ink 5">
                <a:extLst>
                  <a:ext uri="{FF2B5EF4-FFF2-40B4-BE49-F238E27FC236}">
                    <a16:creationId xmlns:a16="http://schemas.microsoft.com/office/drawing/2014/main" id="{A47C6B8E-8012-7E1F-03AC-A43C5EA2100B}"/>
                  </a:ext>
                </a:extLst>
              </p14:cNvPr>
              <p14:cNvContentPartPr/>
              <p14:nvPr/>
            </p14:nvContentPartPr>
            <p14:xfrm>
              <a:off x="3435571" y="5379522"/>
              <a:ext cx="256320" cy="296280"/>
            </p14:xfrm>
          </p:contentPart>
        </mc:Choice>
        <mc:Fallback xmlns="">
          <p:pic>
            <p:nvPicPr>
              <p:cNvPr id="6" name="Ink 5">
                <a:extLst>
                  <a:ext uri="{FF2B5EF4-FFF2-40B4-BE49-F238E27FC236}">
                    <a16:creationId xmlns:a16="http://schemas.microsoft.com/office/drawing/2014/main" id="{A47C6B8E-8012-7E1F-03AC-A43C5EA2100B}"/>
                  </a:ext>
                </a:extLst>
              </p:cNvPr>
              <p:cNvPicPr/>
              <p:nvPr/>
            </p:nvPicPr>
            <p:blipFill>
              <a:blip r:embed="rId7"/>
              <a:stretch>
                <a:fillRect/>
              </a:stretch>
            </p:blipFill>
            <p:spPr>
              <a:xfrm>
                <a:off x="3417571" y="5361882"/>
                <a:ext cx="291960" cy="33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7" name="Ink 6">
                <a:extLst>
                  <a:ext uri="{FF2B5EF4-FFF2-40B4-BE49-F238E27FC236}">
                    <a16:creationId xmlns:a16="http://schemas.microsoft.com/office/drawing/2014/main" id="{C2793E61-B2D7-D509-0F26-C0183427716D}"/>
                  </a:ext>
                </a:extLst>
              </p14:cNvPr>
              <p14:cNvContentPartPr/>
              <p14:nvPr/>
            </p14:nvContentPartPr>
            <p14:xfrm>
              <a:off x="3914011" y="5912322"/>
              <a:ext cx="96840" cy="178560"/>
            </p14:xfrm>
          </p:contentPart>
        </mc:Choice>
        <mc:Fallback xmlns="">
          <p:pic>
            <p:nvPicPr>
              <p:cNvPr id="7" name="Ink 6">
                <a:extLst>
                  <a:ext uri="{FF2B5EF4-FFF2-40B4-BE49-F238E27FC236}">
                    <a16:creationId xmlns:a16="http://schemas.microsoft.com/office/drawing/2014/main" id="{C2793E61-B2D7-D509-0F26-C0183427716D}"/>
                  </a:ext>
                </a:extLst>
              </p:cNvPr>
              <p:cNvPicPr/>
              <p:nvPr/>
            </p:nvPicPr>
            <p:blipFill>
              <a:blip r:embed="rId9"/>
              <a:stretch>
                <a:fillRect/>
              </a:stretch>
            </p:blipFill>
            <p:spPr>
              <a:xfrm>
                <a:off x="3896371" y="5894682"/>
                <a:ext cx="132480" cy="214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8" name="Ink 7">
                <a:extLst>
                  <a:ext uri="{FF2B5EF4-FFF2-40B4-BE49-F238E27FC236}">
                    <a16:creationId xmlns:a16="http://schemas.microsoft.com/office/drawing/2014/main" id="{93DCEE9C-9360-61B1-4CD5-DF270FA87524}"/>
                  </a:ext>
                </a:extLst>
              </p14:cNvPr>
              <p14:cNvContentPartPr/>
              <p14:nvPr/>
            </p14:nvContentPartPr>
            <p14:xfrm>
              <a:off x="3435571" y="5848602"/>
              <a:ext cx="295200" cy="298800"/>
            </p14:xfrm>
          </p:contentPart>
        </mc:Choice>
        <mc:Fallback xmlns="">
          <p:pic>
            <p:nvPicPr>
              <p:cNvPr id="8" name="Ink 7">
                <a:extLst>
                  <a:ext uri="{FF2B5EF4-FFF2-40B4-BE49-F238E27FC236}">
                    <a16:creationId xmlns:a16="http://schemas.microsoft.com/office/drawing/2014/main" id="{93DCEE9C-9360-61B1-4CD5-DF270FA87524}"/>
                  </a:ext>
                </a:extLst>
              </p:cNvPr>
              <p:cNvPicPr/>
              <p:nvPr/>
            </p:nvPicPr>
            <p:blipFill>
              <a:blip r:embed="rId11"/>
              <a:stretch>
                <a:fillRect/>
              </a:stretch>
            </p:blipFill>
            <p:spPr>
              <a:xfrm>
                <a:off x="3417571" y="5830962"/>
                <a:ext cx="330840" cy="334440"/>
              </a:xfrm>
              <a:prstGeom prst="rect">
                <a:avLst/>
              </a:prstGeom>
            </p:spPr>
          </p:pic>
        </mc:Fallback>
      </mc:AlternateContent>
      <p:grpSp>
        <p:nvGrpSpPr>
          <p:cNvPr id="16" name="Group 15">
            <a:extLst>
              <a:ext uri="{FF2B5EF4-FFF2-40B4-BE49-F238E27FC236}">
                <a16:creationId xmlns:a16="http://schemas.microsoft.com/office/drawing/2014/main" id="{F54FD425-1D29-22EC-5CD4-FC08C976DC3D}"/>
              </a:ext>
            </a:extLst>
          </p:cNvPr>
          <p:cNvGrpSpPr/>
          <p:nvPr/>
        </p:nvGrpSpPr>
        <p:grpSpPr>
          <a:xfrm>
            <a:off x="2831851" y="6296082"/>
            <a:ext cx="1252440" cy="339840"/>
            <a:chOff x="2831851" y="6296082"/>
            <a:chExt cx="1252440" cy="339840"/>
          </a:xfrm>
        </p:grpSpPr>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9" name="Ink 8">
                  <a:extLst>
                    <a:ext uri="{FF2B5EF4-FFF2-40B4-BE49-F238E27FC236}">
                      <a16:creationId xmlns:a16="http://schemas.microsoft.com/office/drawing/2014/main" id="{EE8779A4-FCDD-99EC-1BE6-7A9643ED2BCA}"/>
                    </a:ext>
                  </a:extLst>
                </p14:cNvPr>
                <p14:cNvContentPartPr/>
                <p14:nvPr/>
              </p14:nvContentPartPr>
              <p14:xfrm>
                <a:off x="2831851" y="6307962"/>
                <a:ext cx="178920" cy="327960"/>
              </p14:xfrm>
            </p:contentPart>
          </mc:Choice>
          <mc:Fallback xmlns="">
            <p:pic>
              <p:nvPicPr>
                <p:cNvPr id="9" name="Ink 8">
                  <a:extLst>
                    <a:ext uri="{FF2B5EF4-FFF2-40B4-BE49-F238E27FC236}">
                      <a16:creationId xmlns:a16="http://schemas.microsoft.com/office/drawing/2014/main" id="{EE8779A4-FCDD-99EC-1BE6-7A9643ED2BCA}"/>
                    </a:ext>
                  </a:extLst>
                </p:cNvPr>
                <p:cNvPicPr/>
                <p:nvPr/>
              </p:nvPicPr>
              <p:blipFill>
                <a:blip r:embed="rId13"/>
                <a:stretch>
                  <a:fillRect/>
                </a:stretch>
              </p:blipFill>
              <p:spPr>
                <a:xfrm>
                  <a:off x="2814211" y="6290322"/>
                  <a:ext cx="214560" cy="363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0" name="Ink 9">
                  <a:extLst>
                    <a:ext uri="{FF2B5EF4-FFF2-40B4-BE49-F238E27FC236}">
                      <a16:creationId xmlns:a16="http://schemas.microsoft.com/office/drawing/2014/main" id="{89412A48-7BB8-4F27-BAF9-62A9A7C6109C}"/>
                    </a:ext>
                  </a:extLst>
                </p14:cNvPr>
                <p14:cNvContentPartPr/>
                <p14:nvPr/>
              </p14:nvContentPartPr>
              <p14:xfrm>
                <a:off x="3097891" y="6328842"/>
                <a:ext cx="249480" cy="293760"/>
              </p14:xfrm>
            </p:contentPart>
          </mc:Choice>
          <mc:Fallback xmlns="">
            <p:pic>
              <p:nvPicPr>
                <p:cNvPr id="10" name="Ink 9">
                  <a:extLst>
                    <a:ext uri="{FF2B5EF4-FFF2-40B4-BE49-F238E27FC236}">
                      <a16:creationId xmlns:a16="http://schemas.microsoft.com/office/drawing/2014/main" id="{89412A48-7BB8-4F27-BAF9-62A9A7C6109C}"/>
                    </a:ext>
                  </a:extLst>
                </p:cNvPr>
                <p:cNvPicPr/>
                <p:nvPr/>
              </p:nvPicPr>
              <p:blipFill>
                <a:blip r:embed="rId15"/>
                <a:stretch>
                  <a:fillRect/>
                </a:stretch>
              </p:blipFill>
              <p:spPr>
                <a:xfrm>
                  <a:off x="3080251" y="6311202"/>
                  <a:ext cx="285120" cy="329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1" name="Ink 10">
                  <a:extLst>
                    <a:ext uri="{FF2B5EF4-FFF2-40B4-BE49-F238E27FC236}">
                      <a16:creationId xmlns:a16="http://schemas.microsoft.com/office/drawing/2014/main" id="{29EDEEED-6D4A-7EA8-3298-B77CE1E353F6}"/>
                    </a:ext>
                  </a:extLst>
                </p14:cNvPr>
                <p14:cNvContentPartPr/>
                <p14:nvPr/>
              </p14:nvContentPartPr>
              <p14:xfrm>
                <a:off x="3195451" y="6483642"/>
                <a:ext cx="164520" cy="32760"/>
              </p14:xfrm>
            </p:contentPart>
          </mc:Choice>
          <mc:Fallback xmlns="">
            <p:pic>
              <p:nvPicPr>
                <p:cNvPr id="11" name="Ink 10">
                  <a:extLst>
                    <a:ext uri="{FF2B5EF4-FFF2-40B4-BE49-F238E27FC236}">
                      <a16:creationId xmlns:a16="http://schemas.microsoft.com/office/drawing/2014/main" id="{29EDEEED-6D4A-7EA8-3298-B77CE1E353F6}"/>
                    </a:ext>
                  </a:extLst>
                </p:cNvPr>
                <p:cNvPicPr/>
                <p:nvPr/>
              </p:nvPicPr>
              <p:blipFill>
                <a:blip r:embed="rId17"/>
                <a:stretch>
                  <a:fillRect/>
                </a:stretch>
              </p:blipFill>
              <p:spPr>
                <a:xfrm>
                  <a:off x="3177811" y="6466002"/>
                  <a:ext cx="200160" cy="68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2" name="Ink 11">
                  <a:extLst>
                    <a:ext uri="{FF2B5EF4-FFF2-40B4-BE49-F238E27FC236}">
                      <a16:creationId xmlns:a16="http://schemas.microsoft.com/office/drawing/2014/main" id="{DC06BE67-6FBB-ED4D-885F-F173D951BB54}"/>
                    </a:ext>
                  </a:extLst>
                </p14:cNvPr>
                <p14:cNvContentPartPr/>
                <p14:nvPr/>
              </p14:nvContentPartPr>
              <p14:xfrm>
                <a:off x="3435571" y="6340002"/>
                <a:ext cx="275760" cy="34560"/>
              </p14:xfrm>
            </p:contentPart>
          </mc:Choice>
          <mc:Fallback xmlns="">
            <p:pic>
              <p:nvPicPr>
                <p:cNvPr id="12" name="Ink 11">
                  <a:extLst>
                    <a:ext uri="{FF2B5EF4-FFF2-40B4-BE49-F238E27FC236}">
                      <a16:creationId xmlns:a16="http://schemas.microsoft.com/office/drawing/2014/main" id="{DC06BE67-6FBB-ED4D-885F-F173D951BB54}"/>
                    </a:ext>
                  </a:extLst>
                </p:cNvPr>
                <p:cNvPicPr/>
                <p:nvPr/>
              </p:nvPicPr>
              <p:blipFill>
                <a:blip r:embed="rId19"/>
                <a:stretch>
                  <a:fillRect/>
                </a:stretch>
              </p:blipFill>
              <p:spPr>
                <a:xfrm>
                  <a:off x="3417571" y="6322362"/>
                  <a:ext cx="311400" cy="70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3" name="Ink 12">
                  <a:extLst>
                    <a:ext uri="{FF2B5EF4-FFF2-40B4-BE49-F238E27FC236}">
                      <a16:creationId xmlns:a16="http://schemas.microsoft.com/office/drawing/2014/main" id="{2AD6D16C-A4B0-5AAC-4B45-12FD874030A8}"/>
                    </a:ext>
                  </a:extLst>
                </p14:cNvPr>
                <p14:cNvContentPartPr/>
                <p14:nvPr/>
              </p14:nvContentPartPr>
              <p14:xfrm>
                <a:off x="3604411" y="6365202"/>
                <a:ext cx="39240" cy="254880"/>
              </p14:xfrm>
            </p:contentPart>
          </mc:Choice>
          <mc:Fallback xmlns="">
            <p:pic>
              <p:nvPicPr>
                <p:cNvPr id="13" name="Ink 12">
                  <a:extLst>
                    <a:ext uri="{FF2B5EF4-FFF2-40B4-BE49-F238E27FC236}">
                      <a16:creationId xmlns:a16="http://schemas.microsoft.com/office/drawing/2014/main" id="{2AD6D16C-A4B0-5AAC-4B45-12FD874030A8}"/>
                    </a:ext>
                  </a:extLst>
                </p:cNvPr>
                <p:cNvPicPr/>
                <p:nvPr/>
              </p:nvPicPr>
              <p:blipFill>
                <a:blip r:embed="rId21"/>
                <a:stretch>
                  <a:fillRect/>
                </a:stretch>
              </p:blipFill>
              <p:spPr>
                <a:xfrm>
                  <a:off x="3586411" y="6347202"/>
                  <a:ext cx="74880" cy="290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4" name="Ink 13">
                  <a:extLst>
                    <a:ext uri="{FF2B5EF4-FFF2-40B4-BE49-F238E27FC236}">
                      <a16:creationId xmlns:a16="http://schemas.microsoft.com/office/drawing/2014/main" id="{ED417B1F-742B-8671-EFC1-24BDD31C258D}"/>
                    </a:ext>
                  </a:extLst>
                </p14:cNvPr>
                <p14:cNvContentPartPr/>
                <p14:nvPr/>
              </p14:nvContentPartPr>
              <p14:xfrm>
                <a:off x="3808171" y="6296082"/>
                <a:ext cx="276120" cy="317880"/>
              </p14:xfrm>
            </p:contentPart>
          </mc:Choice>
          <mc:Fallback xmlns="">
            <p:pic>
              <p:nvPicPr>
                <p:cNvPr id="14" name="Ink 13">
                  <a:extLst>
                    <a:ext uri="{FF2B5EF4-FFF2-40B4-BE49-F238E27FC236}">
                      <a16:creationId xmlns:a16="http://schemas.microsoft.com/office/drawing/2014/main" id="{ED417B1F-742B-8671-EFC1-24BDD31C258D}"/>
                    </a:ext>
                  </a:extLst>
                </p:cNvPr>
                <p:cNvPicPr/>
                <p:nvPr/>
              </p:nvPicPr>
              <p:blipFill>
                <a:blip r:embed="rId23"/>
                <a:stretch>
                  <a:fillRect/>
                </a:stretch>
              </p:blipFill>
              <p:spPr>
                <a:xfrm>
                  <a:off x="3790531" y="6278082"/>
                  <a:ext cx="311760" cy="353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5" name="Ink 14">
                  <a:extLst>
                    <a:ext uri="{FF2B5EF4-FFF2-40B4-BE49-F238E27FC236}">
                      <a16:creationId xmlns:a16="http://schemas.microsoft.com/office/drawing/2014/main" id="{E87886CB-F6A6-9332-921E-C13D9A4C7C4F}"/>
                    </a:ext>
                  </a:extLst>
                </p14:cNvPr>
                <p14:cNvContentPartPr/>
                <p14:nvPr/>
              </p14:nvContentPartPr>
              <p14:xfrm>
                <a:off x="3852451" y="6459162"/>
                <a:ext cx="203400" cy="30600"/>
              </p14:xfrm>
            </p:contentPart>
          </mc:Choice>
          <mc:Fallback xmlns="">
            <p:pic>
              <p:nvPicPr>
                <p:cNvPr id="15" name="Ink 14">
                  <a:extLst>
                    <a:ext uri="{FF2B5EF4-FFF2-40B4-BE49-F238E27FC236}">
                      <a16:creationId xmlns:a16="http://schemas.microsoft.com/office/drawing/2014/main" id="{E87886CB-F6A6-9332-921E-C13D9A4C7C4F}"/>
                    </a:ext>
                  </a:extLst>
                </p:cNvPr>
                <p:cNvPicPr/>
                <p:nvPr/>
              </p:nvPicPr>
              <p:blipFill>
                <a:blip r:embed="rId25"/>
                <a:stretch>
                  <a:fillRect/>
                </a:stretch>
              </p:blipFill>
              <p:spPr>
                <a:xfrm>
                  <a:off x="3834811" y="6441162"/>
                  <a:ext cx="239040" cy="66240"/>
                </a:xfrm>
                <a:prstGeom prst="rect">
                  <a:avLst/>
                </a:prstGeom>
              </p:spPr>
            </p:pic>
          </mc:Fallback>
        </mc:AlternateContent>
      </p:grpSp>
      <p:grpSp>
        <p:nvGrpSpPr>
          <p:cNvPr id="30" name="Group 29">
            <a:extLst>
              <a:ext uri="{FF2B5EF4-FFF2-40B4-BE49-F238E27FC236}">
                <a16:creationId xmlns:a16="http://schemas.microsoft.com/office/drawing/2014/main" id="{882A6752-ABD6-17D8-B4C8-6E9F6ECC86B5}"/>
              </a:ext>
            </a:extLst>
          </p:cNvPr>
          <p:cNvGrpSpPr/>
          <p:nvPr/>
        </p:nvGrpSpPr>
        <p:grpSpPr>
          <a:xfrm>
            <a:off x="4313971" y="6174762"/>
            <a:ext cx="1336680" cy="491760"/>
            <a:chOff x="4313971" y="6174762"/>
            <a:chExt cx="1336680" cy="491760"/>
          </a:xfrm>
        </p:grpSpPr>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7" name="Ink 16">
                  <a:extLst>
                    <a:ext uri="{FF2B5EF4-FFF2-40B4-BE49-F238E27FC236}">
                      <a16:creationId xmlns:a16="http://schemas.microsoft.com/office/drawing/2014/main" id="{772A1628-02FF-75B2-254B-BE48B33EA36D}"/>
                    </a:ext>
                  </a:extLst>
                </p14:cNvPr>
                <p14:cNvContentPartPr/>
                <p14:nvPr/>
              </p14:nvContentPartPr>
              <p14:xfrm>
                <a:off x="4313971" y="6205362"/>
                <a:ext cx="275760" cy="167040"/>
              </p14:xfrm>
            </p:contentPart>
          </mc:Choice>
          <mc:Fallback xmlns="">
            <p:pic>
              <p:nvPicPr>
                <p:cNvPr id="17" name="Ink 16">
                  <a:extLst>
                    <a:ext uri="{FF2B5EF4-FFF2-40B4-BE49-F238E27FC236}">
                      <a16:creationId xmlns:a16="http://schemas.microsoft.com/office/drawing/2014/main" id="{772A1628-02FF-75B2-254B-BE48B33EA36D}"/>
                    </a:ext>
                  </a:extLst>
                </p:cNvPr>
                <p:cNvPicPr/>
                <p:nvPr/>
              </p:nvPicPr>
              <p:blipFill>
                <a:blip r:embed="rId27"/>
                <a:stretch>
                  <a:fillRect/>
                </a:stretch>
              </p:blipFill>
              <p:spPr>
                <a:xfrm>
                  <a:off x="4296331" y="6187722"/>
                  <a:ext cx="311400" cy="202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8" name="Ink 17">
                  <a:extLst>
                    <a:ext uri="{FF2B5EF4-FFF2-40B4-BE49-F238E27FC236}">
                      <a16:creationId xmlns:a16="http://schemas.microsoft.com/office/drawing/2014/main" id="{A4EEDF68-4E3F-7A14-9A93-62306743638C}"/>
                    </a:ext>
                  </a:extLst>
                </p14:cNvPr>
                <p14:cNvContentPartPr/>
                <p14:nvPr/>
              </p14:nvContentPartPr>
              <p14:xfrm>
                <a:off x="4465171" y="6276282"/>
                <a:ext cx="54000" cy="286560"/>
              </p14:xfrm>
            </p:contentPart>
          </mc:Choice>
          <mc:Fallback xmlns="">
            <p:pic>
              <p:nvPicPr>
                <p:cNvPr id="18" name="Ink 17">
                  <a:extLst>
                    <a:ext uri="{FF2B5EF4-FFF2-40B4-BE49-F238E27FC236}">
                      <a16:creationId xmlns:a16="http://schemas.microsoft.com/office/drawing/2014/main" id="{A4EEDF68-4E3F-7A14-9A93-62306743638C}"/>
                    </a:ext>
                  </a:extLst>
                </p:cNvPr>
                <p:cNvPicPr/>
                <p:nvPr/>
              </p:nvPicPr>
              <p:blipFill>
                <a:blip r:embed="rId29"/>
                <a:stretch>
                  <a:fillRect/>
                </a:stretch>
              </p:blipFill>
              <p:spPr>
                <a:xfrm>
                  <a:off x="4447531" y="6258282"/>
                  <a:ext cx="89640" cy="322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20" name="Ink 19">
                  <a:extLst>
                    <a:ext uri="{FF2B5EF4-FFF2-40B4-BE49-F238E27FC236}">
                      <a16:creationId xmlns:a16="http://schemas.microsoft.com/office/drawing/2014/main" id="{A7B5AC5A-3D59-27D3-D596-1396F540C6E3}"/>
                    </a:ext>
                  </a:extLst>
                </p14:cNvPr>
                <p14:cNvContentPartPr/>
                <p14:nvPr/>
              </p14:nvContentPartPr>
              <p14:xfrm>
                <a:off x="4625011" y="6249642"/>
                <a:ext cx="155160" cy="200880"/>
              </p14:xfrm>
            </p:contentPart>
          </mc:Choice>
          <mc:Fallback xmlns="">
            <p:pic>
              <p:nvPicPr>
                <p:cNvPr id="20" name="Ink 19">
                  <a:extLst>
                    <a:ext uri="{FF2B5EF4-FFF2-40B4-BE49-F238E27FC236}">
                      <a16:creationId xmlns:a16="http://schemas.microsoft.com/office/drawing/2014/main" id="{A7B5AC5A-3D59-27D3-D596-1396F540C6E3}"/>
                    </a:ext>
                  </a:extLst>
                </p:cNvPr>
                <p:cNvPicPr/>
                <p:nvPr/>
              </p:nvPicPr>
              <p:blipFill>
                <a:blip r:embed="rId31"/>
                <a:stretch>
                  <a:fillRect/>
                </a:stretch>
              </p:blipFill>
              <p:spPr>
                <a:xfrm>
                  <a:off x="4607011" y="6232002"/>
                  <a:ext cx="190800" cy="236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21" name="Ink 20">
                  <a:extLst>
                    <a:ext uri="{FF2B5EF4-FFF2-40B4-BE49-F238E27FC236}">
                      <a16:creationId xmlns:a16="http://schemas.microsoft.com/office/drawing/2014/main" id="{EACB7B56-3BE5-BEF3-D0E8-D77512FD461A}"/>
                    </a:ext>
                  </a:extLst>
                </p14:cNvPr>
                <p14:cNvContentPartPr/>
                <p14:nvPr/>
              </p14:nvContentPartPr>
              <p14:xfrm>
                <a:off x="4725091" y="6241002"/>
                <a:ext cx="158040" cy="367200"/>
              </p14:xfrm>
            </p:contentPart>
          </mc:Choice>
          <mc:Fallback xmlns="">
            <p:pic>
              <p:nvPicPr>
                <p:cNvPr id="21" name="Ink 20">
                  <a:extLst>
                    <a:ext uri="{FF2B5EF4-FFF2-40B4-BE49-F238E27FC236}">
                      <a16:creationId xmlns:a16="http://schemas.microsoft.com/office/drawing/2014/main" id="{EACB7B56-3BE5-BEF3-D0E8-D77512FD461A}"/>
                    </a:ext>
                  </a:extLst>
                </p:cNvPr>
                <p:cNvPicPr/>
                <p:nvPr/>
              </p:nvPicPr>
              <p:blipFill>
                <a:blip r:embed="rId33"/>
                <a:stretch>
                  <a:fillRect/>
                </a:stretch>
              </p:blipFill>
              <p:spPr>
                <a:xfrm>
                  <a:off x="4707091" y="6223002"/>
                  <a:ext cx="193680" cy="402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22" name="Ink 21">
                  <a:extLst>
                    <a:ext uri="{FF2B5EF4-FFF2-40B4-BE49-F238E27FC236}">
                      <a16:creationId xmlns:a16="http://schemas.microsoft.com/office/drawing/2014/main" id="{73C73B83-79F1-131F-0208-A7265FAEE3D5}"/>
                    </a:ext>
                  </a:extLst>
                </p14:cNvPr>
                <p14:cNvContentPartPr/>
                <p14:nvPr/>
              </p14:nvContentPartPr>
              <p14:xfrm>
                <a:off x="4970251" y="6205002"/>
                <a:ext cx="250920" cy="461520"/>
              </p14:xfrm>
            </p:contentPart>
          </mc:Choice>
          <mc:Fallback xmlns="">
            <p:pic>
              <p:nvPicPr>
                <p:cNvPr id="22" name="Ink 21">
                  <a:extLst>
                    <a:ext uri="{FF2B5EF4-FFF2-40B4-BE49-F238E27FC236}">
                      <a16:creationId xmlns:a16="http://schemas.microsoft.com/office/drawing/2014/main" id="{73C73B83-79F1-131F-0208-A7265FAEE3D5}"/>
                    </a:ext>
                  </a:extLst>
                </p:cNvPr>
                <p:cNvPicPr/>
                <p:nvPr/>
              </p:nvPicPr>
              <p:blipFill>
                <a:blip r:embed="rId35"/>
                <a:stretch>
                  <a:fillRect/>
                </a:stretch>
              </p:blipFill>
              <p:spPr>
                <a:xfrm>
                  <a:off x="4952611" y="6187362"/>
                  <a:ext cx="286560" cy="497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24" name="Ink 23">
                  <a:extLst>
                    <a:ext uri="{FF2B5EF4-FFF2-40B4-BE49-F238E27FC236}">
                      <a16:creationId xmlns:a16="http://schemas.microsoft.com/office/drawing/2014/main" id="{E649363D-ED70-E9A2-ED80-AB356547A154}"/>
                    </a:ext>
                  </a:extLst>
                </p14:cNvPr>
                <p14:cNvContentPartPr/>
                <p14:nvPr/>
              </p14:nvContentPartPr>
              <p14:xfrm>
                <a:off x="5323051" y="6223002"/>
                <a:ext cx="12600" cy="358560"/>
              </p14:xfrm>
            </p:contentPart>
          </mc:Choice>
          <mc:Fallback xmlns="">
            <p:pic>
              <p:nvPicPr>
                <p:cNvPr id="24" name="Ink 23">
                  <a:extLst>
                    <a:ext uri="{FF2B5EF4-FFF2-40B4-BE49-F238E27FC236}">
                      <a16:creationId xmlns:a16="http://schemas.microsoft.com/office/drawing/2014/main" id="{E649363D-ED70-E9A2-ED80-AB356547A154}"/>
                    </a:ext>
                  </a:extLst>
                </p:cNvPr>
                <p:cNvPicPr/>
                <p:nvPr/>
              </p:nvPicPr>
              <p:blipFill>
                <a:blip r:embed="rId37"/>
                <a:stretch>
                  <a:fillRect/>
                </a:stretch>
              </p:blipFill>
              <p:spPr>
                <a:xfrm>
                  <a:off x="5305051" y="6205362"/>
                  <a:ext cx="48240" cy="394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26" name="Ink 25">
                  <a:extLst>
                    <a:ext uri="{FF2B5EF4-FFF2-40B4-BE49-F238E27FC236}">
                      <a16:creationId xmlns:a16="http://schemas.microsoft.com/office/drawing/2014/main" id="{38F644E5-1CAA-CB27-F82B-F0807734ED43}"/>
                    </a:ext>
                  </a:extLst>
                </p14:cNvPr>
                <p14:cNvContentPartPr/>
                <p14:nvPr/>
              </p14:nvContentPartPr>
              <p14:xfrm>
                <a:off x="5361931" y="6174762"/>
                <a:ext cx="82440" cy="93240"/>
              </p14:xfrm>
            </p:contentPart>
          </mc:Choice>
          <mc:Fallback xmlns="">
            <p:pic>
              <p:nvPicPr>
                <p:cNvPr id="26" name="Ink 25">
                  <a:extLst>
                    <a:ext uri="{FF2B5EF4-FFF2-40B4-BE49-F238E27FC236}">
                      <a16:creationId xmlns:a16="http://schemas.microsoft.com/office/drawing/2014/main" id="{38F644E5-1CAA-CB27-F82B-F0807734ED43}"/>
                    </a:ext>
                  </a:extLst>
                </p:cNvPr>
                <p:cNvPicPr/>
                <p:nvPr/>
              </p:nvPicPr>
              <p:blipFill>
                <a:blip r:embed="rId39"/>
                <a:stretch>
                  <a:fillRect/>
                </a:stretch>
              </p:blipFill>
              <p:spPr>
                <a:xfrm>
                  <a:off x="5343931" y="6156762"/>
                  <a:ext cx="118080" cy="128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27" name="Ink 26">
                  <a:extLst>
                    <a:ext uri="{FF2B5EF4-FFF2-40B4-BE49-F238E27FC236}">
                      <a16:creationId xmlns:a16="http://schemas.microsoft.com/office/drawing/2014/main" id="{21B8F153-6F0E-4909-2B1B-524389FF689A}"/>
                    </a:ext>
                  </a:extLst>
                </p14:cNvPr>
                <p14:cNvContentPartPr/>
                <p14:nvPr/>
              </p14:nvContentPartPr>
              <p14:xfrm>
                <a:off x="5388571" y="6236682"/>
                <a:ext cx="153000" cy="164520"/>
              </p14:xfrm>
            </p:contentPart>
          </mc:Choice>
          <mc:Fallback xmlns="">
            <p:pic>
              <p:nvPicPr>
                <p:cNvPr id="27" name="Ink 26">
                  <a:extLst>
                    <a:ext uri="{FF2B5EF4-FFF2-40B4-BE49-F238E27FC236}">
                      <a16:creationId xmlns:a16="http://schemas.microsoft.com/office/drawing/2014/main" id="{21B8F153-6F0E-4909-2B1B-524389FF689A}"/>
                    </a:ext>
                  </a:extLst>
                </p:cNvPr>
                <p:cNvPicPr/>
                <p:nvPr/>
              </p:nvPicPr>
              <p:blipFill>
                <a:blip r:embed="rId41"/>
                <a:stretch>
                  <a:fillRect/>
                </a:stretch>
              </p:blipFill>
              <p:spPr>
                <a:xfrm>
                  <a:off x="5370931" y="6218682"/>
                  <a:ext cx="188640" cy="200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29" name="Ink 28">
                  <a:extLst>
                    <a:ext uri="{FF2B5EF4-FFF2-40B4-BE49-F238E27FC236}">
                      <a16:creationId xmlns:a16="http://schemas.microsoft.com/office/drawing/2014/main" id="{9726201F-0937-F193-193C-952EDB7DC8A5}"/>
                    </a:ext>
                  </a:extLst>
                </p14:cNvPr>
                <p14:cNvContentPartPr/>
                <p14:nvPr/>
              </p14:nvContentPartPr>
              <p14:xfrm>
                <a:off x="5361931" y="6346122"/>
                <a:ext cx="288720" cy="250200"/>
              </p14:xfrm>
            </p:contentPart>
          </mc:Choice>
          <mc:Fallback xmlns="">
            <p:pic>
              <p:nvPicPr>
                <p:cNvPr id="29" name="Ink 28">
                  <a:extLst>
                    <a:ext uri="{FF2B5EF4-FFF2-40B4-BE49-F238E27FC236}">
                      <a16:creationId xmlns:a16="http://schemas.microsoft.com/office/drawing/2014/main" id="{9726201F-0937-F193-193C-952EDB7DC8A5}"/>
                    </a:ext>
                  </a:extLst>
                </p:cNvPr>
                <p:cNvPicPr/>
                <p:nvPr/>
              </p:nvPicPr>
              <p:blipFill>
                <a:blip r:embed="rId43"/>
                <a:stretch>
                  <a:fillRect/>
                </a:stretch>
              </p:blipFill>
              <p:spPr>
                <a:xfrm>
                  <a:off x="5343931" y="6328122"/>
                  <a:ext cx="324360" cy="285840"/>
                </a:xfrm>
                <a:prstGeom prst="rect">
                  <a:avLst/>
                </a:prstGeom>
              </p:spPr>
            </p:pic>
          </mc:Fallback>
        </mc:AlternateContent>
      </p:grpSp>
    </p:spTree>
    <p:extLst>
      <p:ext uri="{BB962C8B-B14F-4D97-AF65-F5344CB8AC3E}">
        <p14:creationId xmlns:p14="http://schemas.microsoft.com/office/powerpoint/2010/main" val="293760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Photography Poems: The Road Not Taken | by Dallin Spencer | Click, Click,  PHOTO! | Medium">
            <a:extLst>
              <a:ext uri="{FF2B5EF4-FFF2-40B4-BE49-F238E27FC236}">
                <a16:creationId xmlns:a16="http://schemas.microsoft.com/office/drawing/2014/main" id="{4C3FF31A-5F24-7939-B8B7-4CFAA63BF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0668" b="2"/>
          <a:stretch/>
        </p:blipFill>
        <p:spPr bwMode="auto">
          <a:xfrm>
            <a:off x="-2286" y="0"/>
            <a:ext cx="9143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3082" name="Rectangle 308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a:extLst>
              <a:ext uri="{FF2B5EF4-FFF2-40B4-BE49-F238E27FC236}">
                <a16:creationId xmlns:a16="http://schemas.microsoft.com/office/drawing/2014/main" id="{F234118A-B665-0FDA-9A77-1991DF99609A}"/>
              </a:ext>
            </a:extLst>
          </p:cNvPr>
          <p:cNvSpPr>
            <a:spLocks noGrp="1" noChangeArrowheads="1"/>
          </p:cNvSpPr>
          <p:nvPr>
            <p:ph type="ctrTitle"/>
          </p:nvPr>
        </p:nvSpPr>
        <p:spPr>
          <a:xfrm>
            <a:off x="152400" y="1323729"/>
            <a:ext cx="6246113" cy="1745591"/>
          </a:xfrm>
          <a:solidFill>
            <a:srgbClr val="000000">
              <a:alpha val="20000"/>
            </a:srgbClr>
          </a:solidFill>
          <a:effectLst>
            <a:outerShdw blurRad="50800" dist="38100" dir="2700000" algn="tl" rotWithShape="0">
              <a:prstClr val="black">
                <a:alpha val="40000"/>
              </a:prstClr>
            </a:outerShdw>
          </a:effectLst>
        </p:spPr>
        <p:txBody>
          <a:bodyPr>
            <a:normAutofit/>
          </a:bodyPr>
          <a:lstStyle/>
          <a:p>
            <a:pPr eaLnBrk="1" hangingPunct="1">
              <a:defRPr/>
            </a:pPr>
            <a:r>
              <a:rPr lang="en-US" sz="4500" dirty="0">
                <a:solidFill>
                  <a:srgbClr val="FFFFFF"/>
                </a:solidFill>
                <a:ea typeface="ＭＳ Ｐゴシック" pitchFamily="34" charset="-128"/>
              </a:rPr>
              <a:t>Decision making  </a:t>
            </a:r>
            <a:br>
              <a:rPr lang="en-US" sz="4500" dirty="0">
                <a:solidFill>
                  <a:srgbClr val="FFFFFF"/>
                </a:solidFill>
                <a:ea typeface="ＭＳ Ｐゴシック" pitchFamily="34" charset="-128"/>
              </a:rPr>
            </a:br>
            <a:r>
              <a:rPr lang="en-US" sz="4500" dirty="0">
                <a:solidFill>
                  <a:srgbClr val="FFFFFF"/>
                </a:solidFill>
                <a:ea typeface="ＭＳ Ｐゴシック" pitchFamily="34" charset="-128"/>
              </a:rPr>
              <a:t>with Describe objects </a:t>
            </a:r>
          </a:p>
        </p:txBody>
      </p:sp>
      <p:sp>
        <p:nvSpPr>
          <p:cNvPr id="3075" name="Rectangle 3">
            <a:extLst>
              <a:ext uri="{FF2B5EF4-FFF2-40B4-BE49-F238E27FC236}">
                <a16:creationId xmlns:a16="http://schemas.microsoft.com/office/drawing/2014/main" id="{83B03D98-21B1-BF3E-23D2-2E1A03C801A2}"/>
              </a:ext>
            </a:extLst>
          </p:cNvPr>
          <p:cNvSpPr>
            <a:spLocks noGrp="1" noChangeArrowheads="1"/>
          </p:cNvSpPr>
          <p:nvPr>
            <p:ph type="subTitle" idx="1"/>
          </p:nvPr>
        </p:nvSpPr>
        <p:spPr>
          <a:xfrm>
            <a:off x="-34164" y="3351927"/>
            <a:ext cx="7086600" cy="1282707"/>
          </a:xfrm>
          <a:effectLst>
            <a:outerShdw blurRad="50800" dist="38100" dir="2700000" algn="tl" rotWithShape="0">
              <a:prstClr val="black">
                <a:alpha val="40000"/>
              </a:prstClr>
            </a:outerShdw>
          </a:effectLst>
        </p:spPr>
        <p:txBody>
          <a:bodyPr>
            <a:normAutofit/>
          </a:bodyPr>
          <a:lstStyle/>
          <a:p>
            <a:pPr>
              <a:spcBef>
                <a:spcPct val="0"/>
              </a:spcBef>
              <a:spcAft>
                <a:spcPts val="600"/>
              </a:spcAft>
              <a:defRPr/>
            </a:pPr>
            <a:r>
              <a:rPr lang="en-US" altLang="en-US" kern="1200" dirty="0">
                <a:solidFill>
                  <a:srgbClr val="FFFFFF"/>
                </a:solidFill>
                <a:latin typeface="Calibri" panose="020F0502020204030204"/>
                <a:ea typeface="+mn-ea"/>
              </a:rPr>
              <a:t>Dr. Tateosian</a:t>
            </a:r>
            <a:endParaRPr lang="en-US" kern="1200" dirty="0">
              <a:solidFill>
                <a:srgbClr val="FFFFFF"/>
              </a:solidFill>
              <a:latin typeface="Calibri" panose="020F0502020204030204"/>
              <a:ea typeface="+mn-ea"/>
            </a:endParaRPr>
          </a:p>
        </p:txBody>
      </p:sp>
      <p:sp>
        <p:nvSpPr>
          <p:cNvPr id="4" name="TextBox 3">
            <a:extLst>
              <a:ext uri="{FF2B5EF4-FFF2-40B4-BE49-F238E27FC236}">
                <a16:creationId xmlns:a16="http://schemas.microsoft.com/office/drawing/2014/main" id="{7CE956EE-6AA5-04E2-22E9-B3EDDDF8D2CA}"/>
              </a:ext>
            </a:extLst>
          </p:cNvPr>
          <p:cNvSpPr txBox="1"/>
          <p:nvPr/>
        </p:nvSpPr>
        <p:spPr>
          <a:xfrm>
            <a:off x="-4572" y="6421247"/>
            <a:ext cx="2512313" cy="261610"/>
          </a:xfrm>
          <a:prstGeom prst="rect">
            <a:avLst/>
          </a:prstGeom>
          <a:solidFill>
            <a:srgbClr val="000000">
              <a:alpha val="10196"/>
            </a:srgbClr>
          </a:solidFill>
        </p:spPr>
        <p:txBody>
          <a:bodyPr wrap="square">
            <a:spAutoFit/>
          </a:bodyPr>
          <a:lstStyle/>
          <a:p>
            <a:r>
              <a:rPr lang="en-US" sz="1100" dirty="0">
                <a:solidFill>
                  <a:srgbClr val="FFFFFF"/>
                </a:solidFill>
                <a:latin typeface="+mn-lt"/>
                <a:ea typeface="ＭＳ Ｐゴシック" pitchFamily="34" charset="-128"/>
                <a:cs typeface="+mj-cs"/>
              </a:rPr>
              <a:t>Photo credit: Credit James Wheeler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5B27-2FFB-687D-0C21-79236ABE8CEB}"/>
              </a:ext>
            </a:extLst>
          </p:cNvPr>
          <p:cNvSpPr>
            <a:spLocks noGrp="1"/>
          </p:cNvSpPr>
          <p:nvPr>
            <p:ph type="title"/>
          </p:nvPr>
        </p:nvSpPr>
        <p:spPr>
          <a:xfrm>
            <a:off x="480060" y="4777739"/>
            <a:ext cx="2564242" cy="1412119"/>
          </a:xfrm>
        </p:spPr>
        <p:txBody>
          <a:bodyPr>
            <a:normAutofit/>
          </a:bodyPr>
          <a:lstStyle/>
          <a:p>
            <a:pPr>
              <a:lnSpc>
                <a:spcPct val="90000"/>
              </a:lnSpc>
            </a:pPr>
            <a:r>
              <a:rPr lang="en-US" sz="2300" dirty="0"/>
              <a:t>Scenario: Wildfire Risk Assessment</a:t>
            </a:r>
          </a:p>
        </p:txBody>
      </p:sp>
      <p:pic>
        <p:nvPicPr>
          <p:cNvPr id="2052" name="Picture 4" descr="Crown fire">
            <a:extLst>
              <a:ext uri="{FF2B5EF4-FFF2-40B4-BE49-F238E27FC236}">
                <a16:creationId xmlns:a16="http://schemas.microsoft.com/office/drawing/2014/main" id="{AA6A88E5-CD64-F788-3D08-395852C87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177"/>
          <a:stretch/>
        </p:blipFill>
        <p:spPr bwMode="auto">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FAA736-5065-EB59-ADD8-E5B41B7E852C}"/>
              </a:ext>
            </a:extLst>
          </p:cNvPr>
          <p:cNvSpPr>
            <a:spLocks noGrp="1"/>
          </p:cNvSpPr>
          <p:nvPr>
            <p:ph idx="1"/>
          </p:nvPr>
        </p:nvSpPr>
        <p:spPr>
          <a:xfrm>
            <a:off x="3490720" y="4777739"/>
            <a:ext cx="5173220" cy="1399223"/>
          </a:xfrm>
        </p:spPr>
        <p:txBody>
          <a:bodyPr anchor="ctr">
            <a:normAutofit/>
          </a:bodyPr>
          <a:lstStyle/>
          <a:p>
            <a:pPr marL="0" indent="0">
              <a:lnSpc>
                <a:spcPct val="90000"/>
              </a:lnSpc>
              <a:buNone/>
            </a:pPr>
            <a:r>
              <a:rPr lang="en-US" sz="1200" dirty="0"/>
              <a:t>A government agency is assessing wildfire risk across a large region.  </a:t>
            </a:r>
          </a:p>
          <a:p>
            <a:pPr marL="0" indent="0">
              <a:lnSpc>
                <a:spcPct val="90000"/>
              </a:lnSpc>
              <a:buNone/>
            </a:pPr>
            <a:r>
              <a:rPr lang="en-US" sz="1200" dirty="0"/>
              <a:t>They receive mixed data types such as:</a:t>
            </a:r>
          </a:p>
          <a:p>
            <a:pPr lvl="1">
              <a:lnSpc>
                <a:spcPct val="90000"/>
              </a:lnSpc>
            </a:pPr>
            <a:r>
              <a:rPr lang="en-US" sz="1200" dirty="0">
                <a:latin typeface="Aptos Narrow" panose="020B0004020202020204" pitchFamily="34" charset="0"/>
              </a:rPr>
              <a:t>Point data</a:t>
            </a:r>
            <a:r>
              <a:rPr lang="en-US" sz="1200" dirty="0"/>
              <a:t>      Locations of fire incidents or weather stations.</a:t>
            </a:r>
          </a:p>
          <a:p>
            <a:pPr lvl="1">
              <a:lnSpc>
                <a:spcPct val="90000"/>
              </a:lnSpc>
            </a:pPr>
            <a:r>
              <a:rPr lang="en-US" sz="1200" dirty="0">
                <a:latin typeface="Aptos Narrow" panose="020B0004020202020204" pitchFamily="34" charset="0"/>
              </a:rPr>
              <a:t>Line data</a:t>
            </a:r>
            <a:r>
              <a:rPr lang="en-US" sz="1200" dirty="0"/>
              <a:t>       Roads and utility lines.</a:t>
            </a:r>
          </a:p>
          <a:p>
            <a:pPr lvl="1">
              <a:lnSpc>
                <a:spcPct val="90000"/>
              </a:lnSpc>
            </a:pPr>
            <a:r>
              <a:rPr lang="en-US" sz="1200" dirty="0">
                <a:latin typeface="Aptos Narrow" panose="020B0004020202020204" pitchFamily="34" charset="0"/>
              </a:rPr>
              <a:t>Polygon data</a:t>
            </a:r>
            <a:r>
              <a:rPr lang="en-US" sz="1200" dirty="0"/>
              <a:t>  Vegetation or land cover classifications.</a:t>
            </a:r>
          </a:p>
          <a:p>
            <a:pPr lvl="1">
              <a:lnSpc>
                <a:spcPct val="90000"/>
              </a:lnSpc>
            </a:pPr>
            <a:r>
              <a:rPr lang="en-US" sz="1200" dirty="0">
                <a:latin typeface="Aptos Narrow" panose="020B0004020202020204" pitchFamily="34" charset="0"/>
              </a:rPr>
              <a:t>Raster data </a:t>
            </a:r>
            <a:r>
              <a:rPr lang="en-US" sz="1200" dirty="0"/>
              <a:t>   Satellite imagery or Digital Elevation Models (DEMs).</a:t>
            </a: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86FFCCAF-9B3E-49A3-1716-066CA48E7316}"/>
                  </a:ext>
                </a:extLst>
              </p14:cNvPr>
              <p14:cNvContentPartPr/>
              <p14:nvPr/>
            </p14:nvContentPartPr>
            <p14:xfrm>
              <a:off x="5965291" y="6057402"/>
              <a:ext cx="105480" cy="156960"/>
            </p14:xfrm>
          </p:contentPart>
        </mc:Choice>
        <mc:Fallback xmlns="">
          <p:pic>
            <p:nvPicPr>
              <p:cNvPr id="13" name="Ink 12">
                <a:extLst>
                  <a:ext uri="{FF2B5EF4-FFF2-40B4-BE49-F238E27FC236}">
                    <a16:creationId xmlns:a16="http://schemas.microsoft.com/office/drawing/2014/main" id="{86FFCCAF-9B3E-49A3-1716-066CA48E7316}"/>
                  </a:ext>
                </a:extLst>
              </p:cNvPr>
              <p:cNvPicPr/>
              <p:nvPr/>
            </p:nvPicPr>
            <p:blipFill>
              <a:blip r:embed="rId5"/>
              <a:stretch>
                <a:fillRect/>
              </a:stretch>
            </p:blipFill>
            <p:spPr>
              <a:xfrm>
                <a:off x="5947291" y="6039402"/>
                <a:ext cx="14112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F4AE8E1B-6906-156A-0D1E-2722C0647ECB}"/>
                  </a:ext>
                </a:extLst>
              </p14:cNvPr>
              <p14:cNvContentPartPr/>
              <p14:nvPr/>
            </p14:nvContentPartPr>
            <p14:xfrm>
              <a:off x="7794451" y="6098802"/>
              <a:ext cx="162000" cy="222480"/>
            </p14:xfrm>
          </p:contentPart>
        </mc:Choice>
        <mc:Fallback xmlns="">
          <p:pic>
            <p:nvPicPr>
              <p:cNvPr id="25" name="Ink 24">
                <a:extLst>
                  <a:ext uri="{FF2B5EF4-FFF2-40B4-BE49-F238E27FC236}">
                    <a16:creationId xmlns:a16="http://schemas.microsoft.com/office/drawing/2014/main" id="{F4AE8E1B-6906-156A-0D1E-2722C0647ECB}"/>
                  </a:ext>
                </a:extLst>
              </p:cNvPr>
              <p:cNvPicPr/>
              <p:nvPr/>
            </p:nvPicPr>
            <p:blipFill>
              <a:blip r:embed="rId7"/>
              <a:stretch>
                <a:fillRect/>
              </a:stretch>
            </p:blipFill>
            <p:spPr>
              <a:xfrm>
                <a:off x="7776811" y="6080802"/>
                <a:ext cx="1976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1B919152-943B-5D9F-FE07-31817E0C92D0}"/>
                  </a:ext>
                </a:extLst>
              </p14:cNvPr>
              <p14:cNvContentPartPr/>
              <p14:nvPr/>
            </p14:nvContentPartPr>
            <p14:xfrm>
              <a:off x="7596091" y="6418122"/>
              <a:ext cx="204480" cy="205200"/>
            </p14:xfrm>
          </p:contentPart>
        </mc:Choice>
        <mc:Fallback xmlns="">
          <p:pic>
            <p:nvPicPr>
              <p:cNvPr id="26" name="Ink 25">
                <a:extLst>
                  <a:ext uri="{FF2B5EF4-FFF2-40B4-BE49-F238E27FC236}">
                    <a16:creationId xmlns:a16="http://schemas.microsoft.com/office/drawing/2014/main" id="{1B919152-943B-5D9F-FE07-31817E0C92D0}"/>
                  </a:ext>
                </a:extLst>
              </p:cNvPr>
              <p:cNvPicPr/>
              <p:nvPr/>
            </p:nvPicPr>
            <p:blipFill>
              <a:blip r:embed="rId9"/>
              <a:stretch>
                <a:fillRect/>
              </a:stretch>
            </p:blipFill>
            <p:spPr>
              <a:xfrm>
                <a:off x="7578451" y="6400122"/>
                <a:ext cx="240120" cy="240840"/>
              </a:xfrm>
              <a:prstGeom prst="rect">
                <a:avLst/>
              </a:prstGeom>
            </p:spPr>
          </p:pic>
        </mc:Fallback>
      </mc:AlternateContent>
      <p:grpSp>
        <p:nvGrpSpPr>
          <p:cNvPr id="30" name="Group 29">
            <a:extLst>
              <a:ext uri="{FF2B5EF4-FFF2-40B4-BE49-F238E27FC236}">
                <a16:creationId xmlns:a16="http://schemas.microsoft.com/office/drawing/2014/main" id="{8882D181-1691-4AFB-D77F-E6C25B73AB1F}"/>
              </a:ext>
            </a:extLst>
          </p:cNvPr>
          <p:cNvGrpSpPr/>
          <p:nvPr/>
        </p:nvGrpSpPr>
        <p:grpSpPr>
          <a:xfrm>
            <a:off x="7803091" y="6310482"/>
            <a:ext cx="384120" cy="275400"/>
            <a:chOff x="7803091" y="6310482"/>
            <a:chExt cx="384120" cy="275400"/>
          </a:xfrm>
        </p:grpSpPr>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83F1E1F9-0510-2D1F-224E-94CC6FEF6F44}"/>
                    </a:ext>
                  </a:extLst>
                </p14:cNvPr>
                <p14:cNvContentPartPr/>
                <p14:nvPr/>
              </p14:nvContentPartPr>
              <p14:xfrm>
                <a:off x="7803091" y="6399402"/>
                <a:ext cx="170280" cy="186480"/>
              </p14:xfrm>
            </p:contentPart>
          </mc:Choice>
          <mc:Fallback xmlns="">
            <p:pic>
              <p:nvPicPr>
                <p:cNvPr id="27" name="Ink 26">
                  <a:extLst>
                    <a:ext uri="{FF2B5EF4-FFF2-40B4-BE49-F238E27FC236}">
                      <a16:creationId xmlns:a16="http://schemas.microsoft.com/office/drawing/2014/main" id="{83F1E1F9-0510-2D1F-224E-94CC6FEF6F44}"/>
                    </a:ext>
                  </a:extLst>
                </p:cNvPr>
                <p:cNvPicPr/>
                <p:nvPr/>
              </p:nvPicPr>
              <p:blipFill>
                <a:blip r:embed="rId11"/>
                <a:stretch>
                  <a:fillRect/>
                </a:stretch>
              </p:blipFill>
              <p:spPr>
                <a:xfrm>
                  <a:off x="7785451" y="6381402"/>
                  <a:ext cx="2059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08EA63EA-0F2D-9C8D-69E3-16B0DF7AE9CD}"/>
                    </a:ext>
                  </a:extLst>
                </p14:cNvPr>
                <p14:cNvContentPartPr/>
                <p14:nvPr/>
              </p14:nvContentPartPr>
              <p14:xfrm>
                <a:off x="7971931" y="6374202"/>
                <a:ext cx="36720" cy="143640"/>
              </p14:xfrm>
            </p:contentPart>
          </mc:Choice>
          <mc:Fallback xmlns="">
            <p:pic>
              <p:nvPicPr>
                <p:cNvPr id="28" name="Ink 27">
                  <a:extLst>
                    <a:ext uri="{FF2B5EF4-FFF2-40B4-BE49-F238E27FC236}">
                      <a16:creationId xmlns:a16="http://schemas.microsoft.com/office/drawing/2014/main" id="{08EA63EA-0F2D-9C8D-69E3-16B0DF7AE9CD}"/>
                    </a:ext>
                  </a:extLst>
                </p:cNvPr>
                <p:cNvPicPr/>
                <p:nvPr/>
              </p:nvPicPr>
              <p:blipFill>
                <a:blip r:embed="rId13"/>
                <a:stretch>
                  <a:fillRect/>
                </a:stretch>
              </p:blipFill>
              <p:spPr>
                <a:xfrm>
                  <a:off x="7953931" y="6356202"/>
                  <a:ext cx="723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9F3DC09D-DCF6-B305-0476-7533C7225F16}"/>
                    </a:ext>
                  </a:extLst>
                </p14:cNvPr>
                <p14:cNvContentPartPr/>
                <p14:nvPr/>
              </p14:nvContentPartPr>
              <p14:xfrm>
                <a:off x="8060851" y="6310482"/>
                <a:ext cx="126360" cy="217440"/>
              </p14:xfrm>
            </p:contentPart>
          </mc:Choice>
          <mc:Fallback xmlns="">
            <p:pic>
              <p:nvPicPr>
                <p:cNvPr id="29" name="Ink 28">
                  <a:extLst>
                    <a:ext uri="{FF2B5EF4-FFF2-40B4-BE49-F238E27FC236}">
                      <a16:creationId xmlns:a16="http://schemas.microsoft.com/office/drawing/2014/main" id="{9F3DC09D-DCF6-B305-0476-7533C7225F16}"/>
                    </a:ext>
                  </a:extLst>
                </p:cNvPr>
                <p:cNvPicPr/>
                <p:nvPr/>
              </p:nvPicPr>
              <p:blipFill>
                <a:blip r:embed="rId15"/>
                <a:stretch>
                  <a:fillRect/>
                </a:stretch>
              </p:blipFill>
              <p:spPr>
                <a:xfrm>
                  <a:off x="8043211" y="6292482"/>
                  <a:ext cx="162000" cy="253080"/>
                </a:xfrm>
                <a:prstGeom prst="rect">
                  <a:avLst/>
                </a:prstGeom>
              </p:spPr>
            </p:pic>
          </mc:Fallback>
        </mc:AlternateContent>
      </p:grpSp>
      <p:grpSp>
        <p:nvGrpSpPr>
          <p:cNvPr id="61" name="Group 60">
            <a:extLst>
              <a:ext uri="{FF2B5EF4-FFF2-40B4-BE49-F238E27FC236}">
                <a16:creationId xmlns:a16="http://schemas.microsoft.com/office/drawing/2014/main" id="{356E8C90-6F6E-25C4-EEB0-C75463389B91}"/>
              </a:ext>
            </a:extLst>
          </p:cNvPr>
          <p:cNvGrpSpPr/>
          <p:nvPr/>
        </p:nvGrpSpPr>
        <p:grpSpPr>
          <a:xfrm>
            <a:off x="3399931" y="5356482"/>
            <a:ext cx="807480" cy="1102680"/>
            <a:chOff x="3399931" y="5356482"/>
            <a:chExt cx="807480" cy="1102680"/>
          </a:xfrm>
        </p:grpSpPr>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6A4E7F0F-5330-AD0C-4237-247BE382D1D0}"/>
                    </a:ext>
                  </a:extLst>
                </p14:cNvPr>
                <p14:cNvContentPartPr/>
                <p14:nvPr/>
              </p14:nvContentPartPr>
              <p14:xfrm>
                <a:off x="3861811" y="5356482"/>
                <a:ext cx="152280" cy="103320"/>
              </p14:xfrm>
            </p:contentPart>
          </mc:Choice>
          <mc:Fallback xmlns="">
            <p:pic>
              <p:nvPicPr>
                <p:cNvPr id="8" name="Ink 7">
                  <a:extLst>
                    <a:ext uri="{FF2B5EF4-FFF2-40B4-BE49-F238E27FC236}">
                      <a16:creationId xmlns:a16="http://schemas.microsoft.com/office/drawing/2014/main" id="{6A4E7F0F-5330-AD0C-4237-247BE382D1D0}"/>
                    </a:ext>
                  </a:extLst>
                </p:cNvPr>
                <p:cNvPicPr/>
                <p:nvPr/>
              </p:nvPicPr>
              <p:blipFill>
                <a:blip r:embed="rId17"/>
                <a:stretch>
                  <a:fillRect/>
                </a:stretch>
              </p:blipFill>
              <p:spPr>
                <a:xfrm>
                  <a:off x="3843811" y="5338842"/>
                  <a:ext cx="1879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A4699383-E61A-21F9-2BCA-CB51147239A7}"/>
                    </a:ext>
                  </a:extLst>
                </p14:cNvPr>
                <p14:cNvContentPartPr/>
                <p14:nvPr/>
              </p14:nvContentPartPr>
              <p14:xfrm>
                <a:off x="3861811" y="5521722"/>
                <a:ext cx="128520" cy="111600"/>
              </p14:xfrm>
            </p:contentPart>
          </mc:Choice>
          <mc:Fallback xmlns="">
            <p:pic>
              <p:nvPicPr>
                <p:cNvPr id="9" name="Ink 8">
                  <a:extLst>
                    <a:ext uri="{FF2B5EF4-FFF2-40B4-BE49-F238E27FC236}">
                      <a16:creationId xmlns:a16="http://schemas.microsoft.com/office/drawing/2014/main" id="{A4699383-E61A-21F9-2BCA-CB51147239A7}"/>
                    </a:ext>
                  </a:extLst>
                </p:cNvPr>
                <p:cNvPicPr/>
                <p:nvPr/>
              </p:nvPicPr>
              <p:blipFill>
                <a:blip r:embed="rId19"/>
                <a:stretch>
                  <a:fillRect/>
                </a:stretch>
              </p:blipFill>
              <p:spPr>
                <a:xfrm>
                  <a:off x="3843811" y="5504082"/>
                  <a:ext cx="1641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05698662-704E-9F8E-E44E-FADFFC550205}"/>
                    </a:ext>
                  </a:extLst>
                </p14:cNvPr>
                <p14:cNvContentPartPr/>
                <p14:nvPr/>
              </p14:nvContentPartPr>
              <p14:xfrm>
                <a:off x="3834811" y="5539362"/>
                <a:ext cx="158400" cy="295560"/>
              </p14:xfrm>
            </p:contentPart>
          </mc:Choice>
          <mc:Fallback xmlns="">
            <p:pic>
              <p:nvPicPr>
                <p:cNvPr id="11" name="Ink 10">
                  <a:extLst>
                    <a:ext uri="{FF2B5EF4-FFF2-40B4-BE49-F238E27FC236}">
                      <a16:creationId xmlns:a16="http://schemas.microsoft.com/office/drawing/2014/main" id="{05698662-704E-9F8E-E44E-FADFFC550205}"/>
                    </a:ext>
                  </a:extLst>
                </p:cNvPr>
                <p:cNvPicPr/>
                <p:nvPr/>
              </p:nvPicPr>
              <p:blipFill>
                <a:blip r:embed="rId21"/>
                <a:stretch>
                  <a:fillRect/>
                </a:stretch>
              </p:blipFill>
              <p:spPr>
                <a:xfrm>
                  <a:off x="3817171" y="5521362"/>
                  <a:ext cx="19404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Ink 30">
                  <a:extLst>
                    <a:ext uri="{FF2B5EF4-FFF2-40B4-BE49-F238E27FC236}">
                      <a16:creationId xmlns:a16="http://schemas.microsoft.com/office/drawing/2014/main" id="{018C9B4E-5C80-36A3-3947-E08938B0315A}"/>
                    </a:ext>
                  </a:extLst>
                </p14:cNvPr>
                <p14:cNvContentPartPr/>
                <p14:nvPr/>
              </p14:nvContentPartPr>
              <p14:xfrm>
                <a:off x="3399931" y="5406522"/>
                <a:ext cx="99000" cy="128880"/>
              </p14:xfrm>
            </p:contentPart>
          </mc:Choice>
          <mc:Fallback xmlns="">
            <p:pic>
              <p:nvPicPr>
                <p:cNvPr id="31" name="Ink 30">
                  <a:extLst>
                    <a:ext uri="{FF2B5EF4-FFF2-40B4-BE49-F238E27FC236}">
                      <a16:creationId xmlns:a16="http://schemas.microsoft.com/office/drawing/2014/main" id="{018C9B4E-5C80-36A3-3947-E08938B0315A}"/>
                    </a:ext>
                  </a:extLst>
                </p:cNvPr>
                <p:cNvPicPr/>
                <p:nvPr/>
              </p:nvPicPr>
              <p:blipFill>
                <a:blip r:embed="rId23"/>
                <a:stretch>
                  <a:fillRect/>
                </a:stretch>
              </p:blipFill>
              <p:spPr>
                <a:xfrm>
                  <a:off x="3382291" y="5388522"/>
                  <a:ext cx="1346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Ink 31">
                  <a:extLst>
                    <a:ext uri="{FF2B5EF4-FFF2-40B4-BE49-F238E27FC236}">
                      <a16:creationId xmlns:a16="http://schemas.microsoft.com/office/drawing/2014/main" id="{09177690-312F-EEBD-4FE7-16C2DC5EDE80}"/>
                    </a:ext>
                  </a:extLst>
                </p14:cNvPr>
                <p14:cNvContentPartPr/>
                <p14:nvPr/>
              </p14:nvContentPartPr>
              <p14:xfrm>
                <a:off x="3408571" y="5406522"/>
                <a:ext cx="360" cy="360"/>
              </p14:xfrm>
            </p:contentPart>
          </mc:Choice>
          <mc:Fallback xmlns="">
            <p:pic>
              <p:nvPicPr>
                <p:cNvPr id="32" name="Ink 31">
                  <a:extLst>
                    <a:ext uri="{FF2B5EF4-FFF2-40B4-BE49-F238E27FC236}">
                      <a16:creationId xmlns:a16="http://schemas.microsoft.com/office/drawing/2014/main" id="{09177690-312F-EEBD-4FE7-16C2DC5EDE80}"/>
                    </a:ext>
                  </a:extLst>
                </p:cNvPr>
                <p:cNvPicPr/>
                <p:nvPr/>
              </p:nvPicPr>
              <p:blipFill>
                <a:blip r:embed="rId25"/>
                <a:stretch>
                  <a:fillRect/>
                </a:stretch>
              </p:blipFill>
              <p:spPr>
                <a:xfrm>
                  <a:off x="3390931" y="538852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C373EE18-7EA2-ABCB-031F-05FDA1E0386E}"/>
                    </a:ext>
                  </a:extLst>
                </p14:cNvPr>
                <p14:cNvContentPartPr/>
                <p14:nvPr/>
              </p14:nvContentPartPr>
              <p14:xfrm>
                <a:off x="3415411" y="5370882"/>
                <a:ext cx="126720" cy="18000"/>
              </p14:xfrm>
            </p:contentPart>
          </mc:Choice>
          <mc:Fallback xmlns="">
            <p:pic>
              <p:nvPicPr>
                <p:cNvPr id="33" name="Ink 32">
                  <a:extLst>
                    <a:ext uri="{FF2B5EF4-FFF2-40B4-BE49-F238E27FC236}">
                      <a16:creationId xmlns:a16="http://schemas.microsoft.com/office/drawing/2014/main" id="{C373EE18-7EA2-ABCB-031F-05FDA1E0386E}"/>
                    </a:ext>
                  </a:extLst>
                </p:cNvPr>
                <p:cNvPicPr/>
                <p:nvPr/>
              </p:nvPicPr>
              <p:blipFill>
                <a:blip r:embed="rId27"/>
                <a:stretch>
                  <a:fillRect/>
                </a:stretch>
              </p:blipFill>
              <p:spPr>
                <a:xfrm>
                  <a:off x="3397771" y="5353242"/>
                  <a:ext cx="1623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355F190D-C85F-D041-C02A-36ACEEB72ED5}"/>
                    </a:ext>
                  </a:extLst>
                </p14:cNvPr>
                <p14:cNvContentPartPr/>
                <p14:nvPr/>
              </p14:nvContentPartPr>
              <p14:xfrm>
                <a:off x="3524131" y="5477442"/>
                <a:ext cx="18360" cy="175320"/>
              </p14:xfrm>
            </p:contentPart>
          </mc:Choice>
          <mc:Fallback xmlns="">
            <p:pic>
              <p:nvPicPr>
                <p:cNvPr id="35" name="Ink 34">
                  <a:extLst>
                    <a:ext uri="{FF2B5EF4-FFF2-40B4-BE49-F238E27FC236}">
                      <a16:creationId xmlns:a16="http://schemas.microsoft.com/office/drawing/2014/main" id="{355F190D-C85F-D041-C02A-36ACEEB72ED5}"/>
                    </a:ext>
                  </a:extLst>
                </p:cNvPr>
                <p:cNvPicPr/>
                <p:nvPr/>
              </p:nvPicPr>
              <p:blipFill>
                <a:blip r:embed="rId29"/>
                <a:stretch>
                  <a:fillRect/>
                </a:stretch>
              </p:blipFill>
              <p:spPr>
                <a:xfrm>
                  <a:off x="3506131" y="5459442"/>
                  <a:ext cx="5400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E65D1E09-794B-F177-E19B-CFA0964D102F}"/>
                    </a:ext>
                  </a:extLst>
                </p14:cNvPr>
                <p14:cNvContentPartPr/>
                <p14:nvPr/>
              </p14:nvContentPartPr>
              <p14:xfrm>
                <a:off x="3528811" y="5486442"/>
                <a:ext cx="91440" cy="153000"/>
              </p14:xfrm>
            </p:contentPart>
          </mc:Choice>
          <mc:Fallback xmlns="">
            <p:pic>
              <p:nvPicPr>
                <p:cNvPr id="36" name="Ink 35">
                  <a:extLst>
                    <a:ext uri="{FF2B5EF4-FFF2-40B4-BE49-F238E27FC236}">
                      <a16:creationId xmlns:a16="http://schemas.microsoft.com/office/drawing/2014/main" id="{E65D1E09-794B-F177-E19B-CFA0964D102F}"/>
                    </a:ext>
                  </a:extLst>
                </p:cNvPr>
                <p:cNvPicPr/>
                <p:nvPr/>
              </p:nvPicPr>
              <p:blipFill>
                <a:blip r:embed="rId31"/>
                <a:stretch>
                  <a:fillRect/>
                </a:stretch>
              </p:blipFill>
              <p:spPr>
                <a:xfrm>
                  <a:off x="3511171" y="5468442"/>
                  <a:ext cx="1270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2A2A5E75-4F31-1D93-83D3-87193CDEBD53}"/>
                    </a:ext>
                  </a:extLst>
                </p14:cNvPr>
                <p14:cNvContentPartPr/>
                <p14:nvPr/>
              </p14:nvContentPartPr>
              <p14:xfrm>
                <a:off x="3533131" y="5645922"/>
                <a:ext cx="360" cy="65520"/>
              </p14:xfrm>
            </p:contentPart>
          </mc:Choice>
          <mc:Fallback xmlns="">
            <p:pic>
              <p:nvPicPr>
                <p:cNvPr id="38" name="Ink 37">
                  <a:extLst>
                    <a:ext uri="{FF2B5EF4-FFF2-40B4-BE49-F238E27FC236}">
                      <a16:creationId xmlns:a16="http://schemas.microsoft.com/office/drawing/2014/main" id="{2A2A5E75-4F31-1D93-83D3-87193CDEBD53}"/>
                    </a:ext>
                  </a:extLst>
                </p:cNvPr>
                <p:cNvPicPr/>
                <p:nvPr/>
              </p:nvPicPr>
              <p:blipFill>
                <a:blip r:embed="rId33"/>
                <a:stretch>
                  <a:fillRect/>
                </a:stretch>
              </p:blipFill>
              <p:spPr>
                <a:xfrm>
                  <a:off x="3515491" y="5628282"/>
                  <a:ext cx="360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2CE3E418-2155-977E-4371-BF7CD326B21D}"/>
                    </a:ext>
                  </a:extLst>
                </p14:cNvPr>
                <p14:cNvContentPartPr/>
                <p14:nvPr/>
              </p14:nvContentPartPr>
              <p14:xfrm>
                <a:off x="3613051" y="5610642"/>
                <a:ext cx="9360" cy="114840"/>
              </p14:xfrm>
            </p:contentPart>
          </mc:Choice>
          <mc:Fallback xmlns="">
            <p:pic>
              <p:nvPicPr>
                <p:cNvPr id="39" name="Ink 38">
                  <a:extLst>
                    <a:ext uri="{FF2B5EF4-FFF2-40B4-BE49-F238E27FC236}">
                      <a16:creationId xmlns:a16="http://schemas.microsoft.com/office/drawing/2014/main" id="{2CE3E418-2155-977E-4371-BF7CD326B21D}"/>
                    </a:ext>
                  </a:extLst>
                </p:cNvPr>
                <p:cNvPicPr/>
                <p:nvPr/>
              </p:nvPicPr>
              <p:blipFill>
                <a:blip r:embed="rId35"/>
                <a:stretch>
                  <a:fillRect/>
                </a:stretch>
              </p:blipFill>
              <p:spPr>
                <a:xfrm>
                  <a:off x="3595051" y="5592642"/>
                  <a:ext cx="450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5DC1304E-171A-2B48-5B70-77E80AECC408}"/>
                    </a:ext>
                  </a:extLst>
                </p14:cNvPr>
                <p14:cNvContentPartPr/>
                <p14:nvPr/>
              </p14:nvContentPartPr>
              <p14:xfrm>
                <a:off x="3674971" y="5585442"/>
                <a:ext cx="134640" cy="245160"/>
              </p14:xfrm>
            </p:contentPart>
          </mc:Choice>
          <mc:Fallback xmlns="">
            <p:pic>
              <p:nvPicPr>
                <p:cNvPr id="40" name="Ink 39">
                  <a:extLst>
                    <a:ext uri="{FF2B5EF4-FFF2-40B4-BE49-F238E27FC236}">
                      <a16:creationId xmlns:a16="http://schemas.microsoft.com/office/drawing/2014/main" id="{5DC1304E-171A-2B48-5B70-77E80AECC408}"/>
                    </a:ext>
                  </a:extLst>
                </p:cNvPr>
                <p:cNvPicPr/>
                <p:nvPr/>
              </p:nvPicPr>
              <p:blipFill>
                <a:blip r:embed="rId37"/>
                <a:stretch>
                  <a:fillRect/>
                </a:stretch>
              </p:blipFill>
              <p:spPr>
                <a:xfrm>
                  <a:off x="3657331" y="5567802"/>
                  <a:ext cx="17028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1" name="Ink 40">
                  <a:extLst>
                    <a:ext uri="{FF2B5EF4-FFF2-40B4-BE49-F238E27FC236}">
                      <a16:creationId xmlns:a16="http://schemas.microsoft.com/office/drawing/2014/main" id="{8E4DAB77-96C9-0767-381F-2C9228121884}"/>
                    </a:ext>
                  </a:extLst>
                </p14:cNvPr>
                <p14:cNvContentPartPr/>
                <p14:nvPr/>
              </p14:nvContentPartPr>
              <p14:xfrm>
                <a:off x="3710611" y="5708202"/>
                <a:ext cx="97920" cy="35640"/>
              </p14:xfrm>
            </p:contentPart>
          </mc:Choice>
          <mc:Fallback xmlns="">
            <p:pic>
              <p:nvPicPr>
                <p:cNvPr id="41" name="Ink 40">
                  <a:extLst>
                    <a:ext uri="{FF2B5EF4-FFF2-40B4-BE49-F238E27FC236}">
                      <a16:creationId xmlns:a16="http://schemas.microsoft.com/office/drawing/2014/main" id="{8E4DAB77-96C9-0767-381F-2C9228121884}"/>
                    </a:ext>
                  </a:extLst>
                </p:cNvPr>
                <p:cNvPicPr/>
                <p:nvPr/>
              </p:nvPicPr>
              <p:blipFill>
                <a:blip r:embed="rId39"/>
                <a:stretch>
                  <a:fillRect/>
                </a:stretch>
              </p:blipFill>
              <p:spPr>
                <a:xfrm>
                  <a:off x="3692971" y="5690202"/>
                  <a:ext cx="13356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3" name="Ink 42">
                  <a:extLst>
                    <a:ext uri="{FF2B5EF4-FFF2-40B4-BE49-F238E27FC236}">
                      <a16:creationId xmlns:a16="http://schemas.microsoft.com/office/drawing/2014/main" id="{715FA8EB-6DB4-5BA0-E4DB-83AABDE41E75}"/>
                    </a:ext>
                  </a:extLst>
                </p14:cNvPr>
                <p14:cNvContentPartPr/>
                <p14:nvPr/>
              </p14:nvContentPartPr>
              <p14:xfrm>
                <a:off x="3823651" y="5805762"/>
                <a:ext cx="129600" cy="187200"/>
              </p14:xfrm>
            </p:contentPart>
          </mc:Choice>
          <mc:Fallback xmlns="">
            <p:pic>
              <p:nvPicPr>
                <p:cNvPr id="43" name="Ink 42">
                  <a:extLst>
                    <a:ext uri="{FF2B5EF4-FFF2-40B4-BE49-F238E27FC236}">
                      <a16:creationId xmlns:a16="http://schemas.microsoft.com/office/drawing/2014/main" id="{715FA8EB-6DB4-5BA0-E4DB-83AABDE41E75}"/>
                    </a:ext>
                  </a:extLst>
                </p:cNvPr>
                <p:cNvPicPr/>
                <p:nvPr/>
              </p:nvPicPr>
              <p:blipFill>
                <a:blip r:embed="rId41"/>
                <a:stretch>
                  <a:fillRect/>
                </a:stretch>
              </p:blipFill>
              <p:spPr>
                <a:xfrm>
                  <a:off x="3805651" y="5787762"/>
                  <a:ext cx="1652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8E1C7CE2-E7D8-D8AF-65B0-4DB84AB85A4A}"/>
                    </a:ext>
                  </a:extLst>
                </p14:cNvPr>
                <p14:cNvContentPartPr/>
                <p14:nvPr/>
              </p14:nvContentPartPr>
              <p14:xfrm>
                <a:off x="3961531" y="5885682"/>
                <a:ext cx="141480" cy="201240"/>
              </p14:xfrm>
            </p:contentPart>
          </mc:Choice>
          <mc:Fallback xmlns="">
            <p:pic>
              <p:nvPicPr>
                <p:cNvPr id="44" name="Ink 43">
                  <a:extLst>
                    <a:ext uri="{FF2B5EF4-FFF2-40B4-BE49-F238E27FC236}">
                      <a16:creationId xmlns:a16="http://schemas.microsoft.com/office/drawing/2014/main" id="{8E1C7CE2-E7D8-D8AF-65B0-4DB84AB85A4A}"/>
                    </a:ext>
                  </a:extLst>
                </p:cNvPr>
                <p:cNvPicPr/>
                <p:nvPr/>
              </p:nvPicPr>
              <p:blipFill>
                <a:blip r:embed="rId43"/>
                <a:stretch>
                  <a:fillRect/>
                </a:stretch>
              </p:blipFill>
              <p:spPr>
                <a:xfrm>
                  <a:off x="3943891" y="5867682"/>
                  <a:ext cx="1771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19DEEA89-7FF7-EF42-91F9-60F37BC2BAF3}"/>
                    </a:ext>
                  </a:extLst>
                </p14:cNvPr>
                <p14:cNvContentPartPr/>
                <p14:nvPr/>
              </p14:nvContentPartPr>
              <p14:xfrm>
                <a:off x="4012651" y="5941122"/>
                <a:ext cx="72720" cy="51480"/>
              </p14:xfrm>
            </p:contentPart>
          </mc:Choice>
          <mc:Fallback xmlns="">
            <p:pic>
              <p:nvPicPr>
                <p:cNvPr id="45" name="Ink 44">
                  <a:extLst>
                    <a:ext uri="{FF2B5EF4-FFF2-40B4-BE49-F238E27FC236}">
                      <a16:creationId xmlns:a16="http://schemas.microsoft.com/office/drawing/2014/main" id="{19DEEA89-7FF7-EF42-91F9-60F37BC2BAF3}"/>
                    </a:ext>
                  </a:extLst>
                </p:cNvPr>
                <p:cNvPicPr/>
                <p:nvPr/>
              </p:nvPicPr>
              <p:blipFill>
                <a:blip r:embed="rId45"/>
                <a:stretch>
                  <a:fillRect/>
                </a:stretch>
              </p:blipFill>
              <p:spPr>
                <a:xfrm>
                  <a:off x="3994651" y="5923482"/>
                  <a:ext cx="10836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7" name="Ink 46">
                  <a:extLst>
                    <a:ext uri="{FF2B5EF4-FFF2-40B4-BE49-F238E27FC236}">
                      <a16:creationId xmlns:a16="http://schemas.microsoft.com/office/drawing/2014/main" id="{1A088381-63D0-1FAD-E1FD-2FE077F2E03D}"/>
                    </a:ext>
                  </a:extLst>
                </p14:cNvPr>
                <p14:cNvContentPartPr/>
                <p14:nvPr/>
              </p14:nvContentPartPr>
              <p14:xfrm>
                <a:off x="3876571" y="5983242"/>
                <a:ext cx="3240" cy="88560"/>
              </p14:xfrm>
            </p:contentPart>
          </mc:Choice>
          <mc:Fallback xmlns="">
            <p:pic>
              <p:nvPicPr>
                <p:cNvPr id="47" name="Ink 46">
                  <a:extLst>
                    <a:ext uri="{FF2B5EF4-FFF2-40B4-BE49-F238E27FC236}">
                      <a16:creationId xmlns:a16="http://schemas.microsoft.com/office/drawing/2014/main" id="{1A088381-63D0-1FAD-E1FD-2FE077F2E03D}"/>
                    </a:ext>
                  </a:extLst>
                </p:cNvPr>
                <p:cNvPicPr/>
                <p:nvPr/>
              </p:nvPicPr>
              <p:blipFill>
                <a:blip r:embed="rId47"/>
                <a:stretch>
                  <a:fillRect/>
                </a:stretch>
              </p:blipFill>
              <p:spPr>
                <a:xfrm>
                  <a:off x="3858571" y="5965602"/>
                  <a:ext cx="388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8" name="Ink 47">
                  <a:extLst>
                    <a:ext uri="{FF2B5EF4-FFF2-40B4-BE49-F238E27FC236}">
                      <a16:creationId xmlns:a16="http://schemas.microsoft.com/office/drawing/2014/main" id="{C0977532-7521-0492-F74D-6A28DE04ECE6}"/>
                    </a:ext>
                  </a:extLst>
                </p14:cNvPr>
                <p14:cNvContentPartPr/>
                <p14:nvPr/>
              </p14:nvContentPartPr>
              <p14:xfrm>
                <a:off x="3399931" y="5912322"/>
                <a:ext cx="238320" cy="143640"/>
              </p14:xfrm>
            </p:contentPart>
          </mc:Choice>
          <mc:Fallback xmlns="">
            <p:pic>
              <p:nvPicPr>
                <p:cNvPr id="48" name="Ink 47">
                  <a:extLst>
                    <a:ext uri="{FF2B5EF4-FFF2-40B4-BE49-F238E27FC236}">
                      <a16:creationId xmlns:a16="http://schemas.microsoft.com/office/drawing/2014/main" id="{C0977532-7521-0492-F74D-6A28DE04ECE6}"/>
                    </a:ext>
                  </a:extLst>
                </p:cNvPr>
                <p:cNvPicPr/>
                <p:nvPr/>
              </p:nvPicPr>
              <p:blipFill>
                <a:blip r:embed="rId49"/>
                <a:stretch>
                  <a:fillRect/>
                </a:stretch>
              </p:blipFill>
              <p:spPr>
                <a:xfrm>
                  <a:off x="3382291" y="5894682"/>
                  <a:ext cx="2739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0" name="Ink 49">
                  <a:extLst>
                    <a:ext uri="{FF2B5EF4-FFF2-40B4-BE49-F238E27FC236}">
                      <a16:creationId xmlns:a16="http://schemas.microsoft.com/office/drawing/2014/main" id="{D3ED1DA0-28F2-47B9-499E-F520566B8828}"/>
                    </a:ext>
                  </a:extLst>
                </p14:cNvPr>
                <p14:cNvContentPartPr/>
                <p14:nvPr/>
              </p14:nvContentPartPr>
              <p14:xfrm>
                <a:off x="3922651" y="5849682"/>
                <a:ext cx="115560" cy="57240"/>
              </p14:xfrm>
            </p:contentPart>
          </mc:Choice>
          <mc:Fallback xmlns="">
            <p:pic>
              <p:nvPicPr>
                <p:cNvPr id="50" name="Ink 49">
                  <a:extLst>
                    <a:ext uri="{FF2B5EF4-FFF2-40B4-BE49-F238E27FC236}">
                      <a16:creationId xmlns:a16="http://schemas.microsoft.com/office/drawing/2014/main" id="{D3ED1DA0-28F2-47B9-499E-F520566B8828}"/>
                    </a:ext>
                  </a:extLst>
                </p:cNvPr>
                <p:cNvPicPr/>
                <p:nvPr/>
              </p:nvPicPr>
              <p:blipFill>
                <a:blip r:embed="rId51"/>
                <a:stretch>
                  <a:fillRect/>
                </a:stretch>
              </p:blipFill>
              <p:spPr>
                <a:xfrm>
                  <a:off x="3904651" y="5831682"/>
                  <a:ext cx="1512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2" name="Ink 51">
                  <a:extLst>
                    <a:ext uri="{FF2B5EF4-FFF2-40B4-BE49-F238E27FC236}">
                      <a16:creationId xmlns:a16="http://schemas.microsoft.com/office/drawing/2014/main" id="{93FCEC3A-2EC9-5ACF-918A-E7904B0F4421}"/>
                    </a:ext>
                  </a:extLst>
                </p14:cNvPr>
                <p14:cNvContentPartPr/>
                <p14:nvPr/>
              </p14:nvContentPartPr>
              <p14:xfrm>
                <a:off x="3506491" y="6010242"/>
                <a:ext cx="62280" cy="187200"/>
              </p14:xfrm>
            </p:contentPart>
          </mc:Choice>
          <mc:Fallback xmlns="">
            <p:pic>
              <p:nvPicPr>
                <p:cNvPr id="52" name="Ink 51">
                  <a:extLst>
                    <a:ext uri="{FF2B5EF4-FFF2-40B4-BE49-F238E27FC236}">
                      <a16:creationId xmlns:a16="http://schemas.microsoft.com/office/drawing/2014/main" id="{93FCEC3A-2EC9-5ACF-918A-E7904B0F4421}"/>
                    </a:ext>
                  </a:extLst>
                </p:cNvPr>
                <p:cNvPicPr/>
                <p:nvPr/>
              </p:nvPicPr>
              <p:blipFill>
                <a:blip r:embed="rId53"/>
                <a:stretch>
                  <a:fillRect/>
                </a:stretch>
              </p:blipFill>
              <p:spPr>
                <a:xfrm>
                  <a:off x="3488851" y="5992242"/>
                  <a:ext cx="979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3" name="Ink 52">
                  <a:extLst>
                    <a:ext uri="{FF2B5EF4-FFF2-40B4-BE49-F238E27FC236}">
                      <a16:creationId xmlns:a16="http://schemas.microsoft.com/office/drawing/2014/main" id="{E7C6EB64-5504-45B3-E61B-8F636CB44BAB}"/>
                    </a:ext>
                  </a:extLst>
                </p14:cNvPr>
                <p14:cNvContentPartPr/>
                <p14:nvPr/>
              </p14:nvContentPartPr>
              <p14:xfrm>
                <a:off x="3648691" y="6036522"/>
                <a:ext cx="99000" cy="171360"/>
              </p14:xfrm>
            </p:contentPart>
          </mc:Choice>
          <mc:Fallback xmlns="">
            <p:pic>
              <p:nvPicPr>
                <p:cNvPr id="53" name="Ink 52">
                  <a:extLst>
                    <a:ext uri="{FF2B5EF4-FFF2-40B4-BE49-F238E27FC236}">
                      <a16:creationId xmlns:a16="http://schemas.microsoft.com/office/drawing/2014/main" id="{E7C6EB64-5504-45B3-E61B-8F636CB44BAB}"/>
                    </a:ext>
                  </a:extLst>
                </p:cNvPr>
                <p:cNvPicPr/>
                <p:nvPr/>
              </p:nvPicPr>
              <p:blipFill>
                <a:blip r:embed="rId55"/>
                <a:stretch>
                  <a:fillRect/>
                </a:stretch>
              </p:blipFill>
              <p:spPr>
                <a:xfrm>
                  <a:off x="3630691" y="6018882"/>
                  <a:ext cx="1346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4" name="Ink 53">
                  <a:extLst>
                    <a:ext uri="{FF2B5EF4-FFF2-40B4-BE49-F238E27FC236}">
                      <a16:creationId xmlns:a16="http://schemas.microsoft.com/office/drawing/2014/main" id="{96B1CE49-0B74-0811-17BB-53A78A1C5067}"/>
                    </a:ext>
                  </a:extLst>
                </p14:cNvPr>
                <p14:cNvContentPartPr/>
                <p14:nvPr/>
              </p14:nvContentPartPr>
              <p14:xfrm>
                <a:off x="3674611" y="6045522"/>
                <a:ext cx="73800" cy="413640"/>
              </p14:xfrm>
            </p:contentPart>
          </mc:Choice>
          <mc:Fallback xmlns="">
            <p:pic>
              <p:nvPicPr>
                <p:cNvPr id="54" name="Ink 53">
                  <a:extLst>
                    <a:ext uri="{FF2B5EF4-FFF2-40B4-BE49-F238E27FC236}">
                      <a16:creationId xmlns:a16="http://schemas.microsoft.com/office/drawing/2014/main" id="{96B1CE49-0B74-0811-17BB-53A78A1C5067}"/>
                    </a:ext>
                  </a:extLst>
                </p:cNvPr>
                <p:cNvPicPr/>
                <p:nvPr/>
              </p:nvPicPr>
              <p:blipFill>
                <a:blip r:embed="rId57"/>
                <a:stretch>
                  <a:fillRect/>
                </a:stretch>
              </p:blipFill>
              <p:spPr>
                <a:xfrm>
                  <a:off x="3656971" y="6027882"/>
                  <a:ext cx="10944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38CBD5FC-43F0-E91A-40AD-912E0ADF3BBB}"/>
                    </a:ext>
                  </a:extLst>
                </p14:cNvPr>
                <p14:cNvContentPartPr/>
                <p14:nvPr/>
              </p14:nvContentPartPr>
              <p14:xfrm>
                <a:off x="3851731" y="6178362"/>
                <a:ext cx="162360" cy="177120"/>
              </p14:xfrm>
            </p:contentPart>
          </mc:Choice>
          <mc:Fallback xmlns="">
            <p:pic>
              <p:nvPicPr>
                <p:cNvPr id="56" name="Ink 55">
                  <a:extLst>
                    <a:ext uri="{FF2B5EF4-FFF2-40B4-BE49-F238E27FC236}">
                      <a16:creationId xmlns:a16="http://schemas.microsoft.com/office/drawing/2014/main" id="{38CBD5FC-43F0-E91A-40AD-912E0ADF3BBB}"/>
                    </a:ext>
                  </a:extLst>
                </p:cNvPr>
                <p:cNvPicPr/>
                <p:nvPr/>
              </p:nvPicPr>
              <p:blipFill>
                <a:blip r:embed="rId59"/>
                <a:stretch>
                  <a:fillRect/>
                </a:stretch>
              </p:blipFill>
              <p:spPr>
                <a:xfrm>
                  <a:off x="3834091" y="6160722"/>
                  <a:ext cx="1980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203D4804-993B-D7CB-37B9-E72512718AB7}"/>
                    </a:ext>
                  </a:extLst>
                </p14:cNvPr>
                <p14:cNvContentPartPr/>
                <p14:nvPr/>
              </p14:nvContentPartPr>
              <p14:xfrm>
                <a:off x="4054411" y="6178362"/>
                <a:ext cx="118440" cy="222480"/>
              </p14:xfrm>
            </p:contentPart>
          </mc:Choice>
          <mc:Fallback xmlns="">
            <p:pic>
              <p:nvPicPr>
                <p:cNvPr id="58" name="Ink 57">
                  <a:extLst>
                    <a:ext uri="{FF2B5EF4-FFF2-40B4-BE49-F238E27FC236}">
                      <a16:creationId xmlns:a16="http://schemas.microsoft.com/office/drawing/2014/main" id="{203D4804-993B-D7CB-37B9-E72512718AB7}"/>
                    </a:ext>
                  </a:extLst>
                </p:cNvPr>
                <p:cNvPicPr/>
                <p:nvPr/>
              </p:nvPicPr>
              <p:blipFill>
                <a:blip r:embed="rId61"/>
                <a:stretch>
                  <a:fillRect/>
                </a:stretch>
              </p:blipFill>
              <p:spPr>
                <a:xfrm>
                  <a:off x="4036411" y="6160722"/>
                  <a:ext cx="1540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9" name="Ink 58">
                  <a:extLst>
                    <a:ext uri="{FF2B5EF4-FFF2-40B4-BE49-F238E27FC236}">
                      <a16:creationId xmlns:a16="http://schemas.microsoft.com/office/drawing/2014/main" id="{70952C9B-6056-50BC-DB0E-BA242AB049D1}"/>
                    </a:ext>
                  </a:extLst>
                </p14:cNvPr>
                <p14:cNvContentPartPr/>
                <p14:nvPr/>
              </p14:nvContentPartPr>
              <p14:xfrm>
                <a:off x="4056931" y="6225882"/>
                <a:ext cx="150480" cy="157320"/>
              </p14:xfrm>
            </p:contentPart>
          </mc:Choice>
          <mc:Fallback xmlns="">
            <p:pic>
              <p:nvPicPr>
                <p:cNvPr id="59" name="Ink 58">
                  <a:extLst>
                    <a:ext uri="{FF2B5EF4-FFF2-40B4-BE49-F238E27FC236}">
                      <a16:creationId xmlns:a16="http://schemas.microsoft.com/office/drawing/2014/main" id="{70952C9B-6056-50BC-DB0E-BA242AB049D1}"/>
                    </a:ext>
                  </a:extLst>
                </p:cNvPr>
                <p:cNvPicPr/>
                <p:nvPr/>
              </p:nvPicPr>
              <p:blipFill>
                <a:blip r:embed="rId63"/>
                <a:stretch>
                  <a:fillRect/>
                </a:stretch>
              </p:blipFill>
              <p:spPr>
                <a:xfrm>
                  <a:off x="4039291" y="6208242"/>
                  <a:ext cx="1861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 name="Ink 59">
                  <a:extLst>
                    <a:ext uri="{FF2B5EF4-FFF2-40B4-BE49-F238E27FC236}">
                      <a16:creationId xmlns:a16="http://schemas.microsoft.com/office/drawing/2014/main" id="{1D185F90-1C58-96D8-A017-CAD072F64722}"/>
                    </a:ext>
                  </a:extLst>
                </p14:cNvPr>
                <p14:cNvContentPartPr/>
                <p14:nvPr/>
              </p14:nvContentPartPr>
              <p14:xfrm>
                <a:off x="4083571" y="6253602"/>
                <a:ext cx="57240" cy="22680"/>
              </p14:xfrm>
            </p:contentPart>
          </mc:Choice>
          <mc:Fallback xmlns="">
            <p:pic>
              <p:nvPicPr>
                <p:cNvPr id="60" name="Ink 59">
                  <a:extLst>
                    <a:ext uri="{FF2B5EF4-FFF2-40B4-BE49-F238E27FC236}">
                      <a16:creationId xmlns:a16="http://schemas.microsoft.com/office/drawing/2014/main" id="{1D185F90-1C58-96D8-A017-CAD072F64722}"/>
                    </a:ext>
                  </a:extLst>
                </p:cNvPr>
                <p:cNvPicPr/>
                <p:nvPr/>
              </p:nvPicPr>
              <p:blipFill>
                <a:blip r:embed="rId65"/>
                <a:stretch>
                  <a:fillRect/>
                </a:stretch>
              </p:blipFill>
              <p:spPr>
                <a:xfrm>
                  <a:off x="4065571" y="6235962"/>
                  <a:ext cx="92880" cy="58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
            <p14:nvContentPartPr>
              <p14:cNvPr id="14" name="Ink 13">
                <a:extLst>
                  <a:ext uri="{FF2B5EF4-FFF2-40B4-BE49-F238E27FC236}">
                    <a16:creationId xmlns:a16="http://schemas.microsoft.com/office/drawing/2014/main" id="{B792601D-C498-6EBC-3FEC-7AC7B5FACCAC}"/>
                  </a:ext>
                </a:extLst>
              </p14:cNvPr>
              <p14:cNvContentPartPr/>
              <p14:nvPr/>
            </p14:nvContentPartPr>
            <p14:xfrm>
              <a:off x="5787811" y="6356202"/>
              <a:ext cx="201600" cy="360"/>
            </p14:xfrm>
          </p:contentPart>
        </mc:Choice>
        <mc:Fallback xmlns="">
          <p:pic>
            <p:nvPicPr>
              <p:cNvPr id="14" name="Ink 13">
                <a:extLst>
                  <a:ext uri="{FF2B5EF4-FFF2-40B4-BE49-F238E27FC236}">
                    <a16:creationId xmlns:a16="http://schemas.microsoft.com/office/drawing/2014/main" id="{B792601D-C498-6EBC-3FEC-7AC7B5FACCAC}"/>
                  </a:ext>
                </a:extLst>
              </p:cNvPr>
              <p:cNvPicPr/>
              <p:nvPr/>
            </p:nvPicPr>
            <p:blipFill>
              <a:blip r:embed="rId67"/>
              <a:stretch>
                <a:fillRect/>
              </a:stretch>
            </p:blipFill>
            <p:spPr>
              <a:xfrm>
                <a:off x="5770171" y="6338562"/>
                <a:ext cx="2372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5" name="Ink 14">
                <a:extLst>
                  <a:ext uri="{FF2B5EF4-FFF2-40B4-BE49-F238E27FC236}">
                    <a16:creationId xmlns:a16="http://schemas.microsoft.com/office/drawing/2014/main" id="{80E68437-75DD-8D28-0DF9-22EB58BEBD11}"/>
                  </a:ext>
                </a:extLst>
              </p14:cNvPr>
              <p14:cNvContentPartPr/>
              <p14:nvPr/>
            </p14:nvContentPartPr>
            <p14:xfrm>
              <a:off x="5903011" y="6356202"/>
              <a:ext cx="41760" cy="160920"/>
            </p14:xfrm>
          </p:contentPart>
        </mc:Choice>
        <mc:Fallback xmlns="">
          <p:pic>
            <p:nvPicPr>
              <p:cNvPr id="15" name="Ink 14">
                <a:extLst>
                  <a:ext uri="{FF2B5EF4-FFF2-40B4-BE49-F238E27FC236}">
                    <a16:creationId xmlns:a16="http://schemas.microsoft.com/office/drawing/2014/main" id="{80E68437-75DD-8D28-0DF9-22EB58BEBD11}"/>
                  </a:ext>
                </a:extLst>
              </p:cNvPr>
              <p:cNvPicPr/>
              <p:nvPr/>
            </p:nvPicPr>
            <p:blipFill>
              <a:blip r:embed="rId69"/>
              <a:stretch>
                <a:fillRect/>
              </a:stretch>
            </p:blipFill>
            <p:spPr>
              <a:xfrm>
                <a:off x="5885371" y="6338562"/>
                <a:ext cx="774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7" name="Ink 16">
                <a:extLst>
                  <a:ext uri="{FF2B5EF4-FFF2-40B4-BE49-F238E27FC236}">
                    <a16:creationId xmlns:a16="http://schemas.microsoft.com/office/drawing/2014/main" id="{1E4F26C4-E6EC-6A7C-626F-0E7A4E71A77A}"/>
                  </a:ext>
                </a:extLst>
              </p14:cNvPr>
              <p14:cNvContentPartPr/>
              <p14:nvPr/>
            </p14:nvContentPartPr>
            <p14:xfrm>
              <a:off x="6054211" y="6356202"/>
              <a:ext cx="18360" cy="170280"/>
            </p14:xfrm>
          </p:contentPart>
        </mc:Choice>
        <mc:Fallback xmlns="">
          <p:pic>
            <p:nvPicPr>
              <p:cNvPr id="17" name="Ink 16">
                <a:extLst>
                  <a:ext uri="{FF2B5EF4-FFF2-40B4-BE49-F238E27FC236}">
                    <a16:creationId xmlns:a16="http://schemas.microsoft.com/office/drawing/2014/main" id="{1E4F26C4-E6EC-6A7C-626F-0E7A4E71A77A}"/>
                  </a:ext>
                </a:extLst>
              </p:cNvPr>
              <p:cNvPicPr/>
              <p:nvPr/>
            </p:nvPicPr>
            <p:blipFill>
              <a:blip r:embed="rId71"/>
              <a:stretch>
                <a:fillRect/>
              </a:stretch>
            </p:blipFill>
            <p:spPr>
              <a:xfrm>
                <a:off x="6036571" y="6338562"/>
                <a:ext cx="540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9" name="Ink 18">
                <a:extLst>
                  <a:ext uri="{FF2B5EF4-FFF2-40B4-BE49-F238E27FC236}">
                    <a16:creationId xmlns:a16="http://schemas.microsoft.com/office/drawing/2014/main" id="{074D5D53-1ACB-BE0D-CBF9-11313FB3079F}"/>
                  </a:ext>
                </a:extLst>
              </p14:cNvPr>
              <p14:cNvContentPartPr/>
              <p14:nvPr/>
            </p14:nvContentPartPr>
            <p14:xfrm>
              <a:off x="6129091" y="6346842"/>
              <a:ext cx="130320" cy="173520"/>
            </p14:xfrm>
          </p:contentPart>
        </mc:Choice>
        <mc:Fallback xmlns="">
          <p:pic>
            <p:nvPicPr>
              <p:cNvPr id="19" name="Ink 18">
                <a:extLst>
                  <a:ext uri="{FF2B5EF4-FFF2-40B4-BE49-F238E27FC236}">
                    <a16:creationId xmlns:a16="http://schemas.microsoft.com/office/drawing/2014/main" id="{074D5D53-1ACB-BE0D-CBF9-11313FB3079F}"/>
                  </a:ext>
                </a:extLst>
              </p:cNvPr>
              <p:cNvPicPr/>
              <p:nvPr/>
            </p:nvPicPr>
            <p:blipFill>
              <a:blip r:embed="rId73"/>
              <a:stretch>
                <a:fillRect/>
              </a:stretch>
            </p:blipFill>
            <p:spPr>
              <a:xfrm>
                <a:off x="6111091" y="6328842"/>
                <a:ext cx="165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0" name="Ink 19">
                <a:extLst>
                  <a:ext uri="{FF2B5EF4-FFF2-40B4-BE49-F238E27FC236}">
                    <a16:creationId xmlns:a16="http://schemas.microsoft.com/office/drawing/2014/main" id="{6B488596-FFC0-7C49-6C1F-096AE170D016}"/>
                  </a:ext>
                </a:extLst>
              </p14:cNvPr>
              <p14:cNvContentPartPr/>
              <p14:nvPr/>
            </p14:nvContentPartPr>
            <p14:xfrm>
              <a:off x="6174451" y="6443322"/>
              <a:ext cx="57960" cy="11160"/>
            </p14:xfrm>
          </p:contentPart>
        </mc:Choice>
        <mc:Fallback xmlns="">
          <p:pic>
            <p:nvPicPr>
              <p:cNvPr id="20" name="Ink 19">
                <a:extLst>
                  <a:ext uri="{FF2B5EF4-FFF2-40B4-BE49-F238E27FC236}">
                    <a16:creationId xmlns:a16="http://schemas.microsoft.com/office/drawing/2014/main" id="{6B488596-FFC0-7C49-6C1F-096AE170D016}"/>
                  </a:ext>
                </a:extLst>
              </p:cNvPr>
              <p:cNvPicPr/>
              <p:nvPr/>
            </p:nvPicPr>
            <p:blipFill>
              <a:blip r:embed="rId75"/>
              <a:stretch>
                <a:fillRect/>
              </a:stretch>
            </p:blipFill>
            <p:spPr>
              <a:xfrm>
                <a:off x="6156451" y="6425682"/>
                <a:ext cx="9360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2" name="Ink 21">
                <a:extLst>
                  <a:ext uri="{FF2B5EF4-FFF2-40B4-BE49-F238E27FC236}">
                    <a16:creationId xmlns:a16="http://schemas.microsoft.com/office/drawing/2014/main" id="{DEED8F55-33DF-0F77-48B4-6C0D2AA10392}"/>
                  </a:ext>
                </a:extLst>
              </p14:cNvPr>
              <p14:cNvContentPartPr/>
              <p14:nvPr/>
            </p14:nvContentPartPr>
            <p14:xfrm>
              <a:off x="6318451" y="6347202"/>
              <a:ext cx="100080" cy="159120"/>
            </p14:xfrm>
          </p:contentPart>
        </mc:Choice>
        <mc:Fallback xmlns="">
          <p:pic>
            <p:nvPicPr>
              <p:cNvPr id="22" name="Ink 21">
                <a:extLst>
                  <a:ext uri="{FF2B5EF4-FFF2-40B4-BE49-F238E27FC236}">
                    <a16:creationId xmlns:a16="http://schemas.microsoft.com/office/drawing/2014/main" id="{DEED8F55-33DF-0F77-48B4-6C0D2AA10392}"/>
                  </a:ext>
                </a:extLst>
              </p:cNvPr>
              <p:cNvPicPr/>
              <p:nvPr/>
            </p:nvPicPr>
            <p:blipFill>
              <a:blip r:embed="rId77"/>
              <a:stretch>
                <a:fillRect/>
              </a:stretch>
            </p:blipFill>
            <p:spPr>
              <a:xfrm>
                <a:off x="6300811" y="6329562"/>
                <a:ext cx="13572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3" name="Ink 22">
                <a:extLst>
                  <a:ext uri="{FF2B5EF4-FFF2-40B4-BE49-F238E27FC236}">
                    <a16:creationId xmlns:a16="http://schemas.microsoft.com/office/drawing/2014/main" id="{CE959968-94F5-A8D7-A65A-18442CE6CEE0}"/>
                  </a:ext>
                </a:extLst>
              </p14:cNvPr>
              <p14:cNvContentPartPr/>
              <p14:nvPr/>
            </p14:nvContentPartPr>
            <p14:xfrm>
              <a:off x="6338611" y="6427122"/>
              <a:ext cx="87840" cy="28080"/>
            </p14:xfrm>
          </p:contentPart>
        </mc:Choice>
        <mc:Fallback xmlns="">
          <p:pic>
            <p:nvPicPr>
              <p:cNvPr id="23" name="Ink 22">
                <a:extLst>
                  <a:ext uri="{FF2B5EF4-FFF2-40B4-BE49-F238E27FC236}">
                    <a16:creationId xmlns:a16="http://schemas.microsoft.com/office/drawing/2014/main" id="{CE959968-94F5-A8D7-A65A-18442CE6CEE0}"/>
                  </a:ext>
                </a:extLst>
              </p:cNvPr>
              <p:cNvPicPr/>
              <p:nvPr/>
            </p:nvPicPr>
            <p:blipFill>
              <a:blip r:embed="rId79"/>
              <a:stretch>
                <a:fillRect/>
              </a:stretch>
            </p:blipFill>
            <p:spPr>
              <a:xfrm>
                <a:off x="6320611" y="6409482"/>
                <a:ext cx="12348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2" name="Ink 61">
                <a:extLst>
                  <a:ext uri="{FF2B5EF4-FFF2-40B4-BE49-F238E27FC236}">
                    <a16:creationId xmlns:a16="http://schemas.microsoft.com/office/drawing/2014/main" id="{91A40F63-BEB6-A1A6-C184-9DAB5C289589}"/>
                  </a:ext>
                </a:extLst>
              </p14:cNvPr>
              <p14:cNvContentPartPr/>
              <p14:nvPr/>
            </p14:nvContentPartPr>
            <p14:xfrm>
              <a:off x="6239971" y="6675882"/>
              <a:ext cx="151920" cy="185760"/>
            </p14:xfrm>
          </p:contentPart>
        </mc:Choice>
        <mc:Fallback xmlns="">
          <p:pic>
            <p:nvPicPr>
              <p:cNvPr id="62" name="Ink 61">
                <a:extLst>
                  <a:ext uri="{FF2B5EF4-FFF2-40B4-BE49-F238E27FC236}">
                    <a16:creationId xmlns:a16="http://schemas.microsoft.com/office/drawing/2014/main" id="{91A40F63-BEB6-A1A6-C184-9DAB5C289589}"/>
                  </a:ext>
                </a:extLst>
              </p:cNvPr>
              <p:cNvPicPr/>
              <p:nvPr/>
            </p:nvPicPr>
            <p:blipFill>
              <a:blip r:embed="rId81"/>
              <a:stretch>
                <a:fillRect/>
              </a:stretch>
            </p:blipFill>
            <p:spPr>
              <a:xfrm>
                <a:off x="6221971" y="6657882"/>
                <a:ext cx="1875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3" name="Ink 62">
                <a:extLst>
                  <a:ext uri="{FF2B5EF4-FFF2-40B4-BE49-F238E27FC236}">
                    <a16:creationId xmlns:a16="http://schemas.microsoft.com/office/drawing/2014/main" id="{5ACB7286-6995-6BA3-E2DC-1EB11C75B317}"/>
                  </a:ext>
                </a:extLst>
              </p14:cNvPr>
              <p14:cNvContentPartPr/>
              <p14:nvPr/>
            </p14:nvContentPartPr>
            <p14:xfrm>
              <a:off x="6196411" y="6769835"/>
              <a:ext cx="195120" cy="21960"/>
            </p14:xfrm>
          </p:contentPart>
        </mc:Choice>
        <mc:Fallback xmlns="">
          <p:pic>
            <p:nvPicPr>
              <p:cNvPr id="63" name="Ink 62">
                <a:extLst>
                  <a:ext uri="{FF2B5EF4-FFF2-40B4-BE49-F238E27FC236}">
                    <a16:creationId xmlns:a16="http://schemas.microsoft.com/office/drawing/2014/main" id="{5ACB7286-6995-6BA3-E2DC-1EB11C75B317}"/>
                  </a:ext>
                </a:extLst>
              </p:cNvPr>
              <p:cNvPicPr/>
              <p:nvPr/>
            </p:nvPicPr>
            <p:blipFill>
              <a:blip r:embed="rId83"/>
              <a:stretch>
                <a:fillRect/>
              </a:stretch>
            </p:blipFill>
            <p:spPr>
              <a:xfrm>
                <a:off x="6178411" y="6752195"/>
                <a:ext cx="2307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048" name="Ink 2047">
                <a:extLst>
                  <a:ext uri="{FF2B5EF4-FFF2-40B4-BE49-F238E27FC236}">
                    <a16:creationId xmlns:a16="http://schemas.microsoft.com/office/drawing/2014/main" id="{59CABC82-DA27-9AC3-3B8B-EFFED4B7129C}"/>
                  </a:ext>
                </a:extLst>
              </p14:cNvPr>
              <p14:cNvContentPartPr/>
              <p14:nvPr/>
            </p14:nvContentPartPr>
            <p14:xfrm>
              <a:off x="6460651" y="6685955"/>
              <a:ext cx="137160" cy="169920"/>
            </p14:xfrm>
          </p:contentPart>
        </mc:Choice>
        <mc:Fallback xmlns="">
          <p:pic>
            <p:nvPicPr>
              <p:cNvPr id="2048" name="Ink 2047">
                <a:extLst>
                  <a:ext uri="{FF2B5EF4-FFF2-40B4-BE49-F238E27FC236}">
                    <a16:creationId xmlns:a16="http://schemas.microsoft.com/office/drawing/2014/main" id="{59CABC82-DA27-9AC3-3B8B-EFFED4B7129C}"/>
                  </a:ext>
                </a:extLst>
              </p:cNvPr>
              <p:cNvPicPr/>
              <p:nvPr/>
            </p:nvPicPr>
            <p:blipFill>
              <a:blip r:embed="rId85"/>
              <a:stretch>
                <a:fillRect/>
              </a:stretch>
            </p:blipFill>
            <p:spPr>
              <a:xfrm>
                <a:off x="6442651" y="6668315"/>
                <a:ext cx="1728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049" name="Ink 2048">
                <a:extLst>
                  <a:ext uri="{FF2B5EF4-FFF2-40B4-BE49-F238E27FC236}">
                    <a16:creationId xmlns:a16="http://schemas.microsoft.com/office/drawing/2014/main" id="{D9A7FC17-D47A-7CA5-5151-ECB6D556FC6E}"/>
                  </a:ext>
                </a:extLst>
              </p14:cNvPr>
              <p14:cNvContentPartPr/>
              <p14:nvPr/>
            </p14:nvContentPartPr>
            <p14:xfrm>
              <a:off x="6614371" y="6597395"/>
              <a:ext cx="171360" cy="265680"/>
            </p14:xfrm>
          </p:contentPart>
        </mc:Choice>
        <mc:Fallback xmlns="">
          <p:pic>
            <p:nvPicPr>
              <p:cNvPr id="2049" name="Ink 2048">
                <a:extLst>
                  <a:ext uri="{FF2B5EF4-FFF2-40B4-BE49-F238E27FC236}">
                    <a16:creationId xmlns:a16="http://schemas.microsoft.com/office/drawing/2014/main" id="{D9A7FC17-D47A-7CA5-5151-ECB6D556FC6E}"/>
                  </a:ext>
                </a:extLst>
              </p:cNvPr>
              <p:cNvPicPr/>
              <p:nvPr/>
            </p:nvPicPr>
            <p:blipFill>
              <a:blip r:embed="rId87"/>
              <a:stretch>
                <a:fillRect/>
              </a:stretch>
            </p:blipFill>
            <p:spPr>
              <a:xfrm>
                <a:off x="6596371" y="6579755"/>
                <a:ext cx="207000" cy="301320"/>
              </a:xfrm>
              <a:prstGeom prst="rect">
                <a:avLst/>
              </a:prstGeom>
            </p:spPr>
          </p:pic>
        </mc:Fallback>
      </mc:AlternateContent>
      <p:grpSp>
        <p:nvGrpSpPr>
          <p:cNvPr id="2061" name="Group 2060">
            <a:extLst>
              <a:ext uri="{FF2B5EF4-FFF2-40B4-BE49-F238E27FC236}">
                <a16:creationId xmlns:a16="http://schemas.microsoft.com/office/drawing/2014/main" id="{5F473589-7872-82CF-E54C-74E519D041AA}"/>
              </a:ext>
            </a:extLst>
          </p:cNvPr>
          <p:cNvGrpSpPr/>
          <p:nvPr/>
        </p:nvGrpSpPr>
        <p:grpSpPr>
          <a:xfrm>
            <a:off x="6808411" y="6462755"/>
            <a:ext cx="473760" cy="355320"/>
            <a:chOff x="6808411" y="6462755"/>
            <a:chExt cx="473760" cy="355320"/>
          </a:xfrm>
        </p:grpSpPr>
        <mc:AlternateContent xmlns:mc="http://schemas.openxmlformats.org/markup-compatibility/2006" xmlns:p14="http://schemas.microsoft.com/office/powerpoint/2010/main">
          <mc:Choice Requires="p14">
            <p:contentPart p14:bwMode="auto" r:id="rId88">
              <p14:nvContentPartPr>
                <p14:cNvPr id="2050" name="Ink 2049">
                  <a:extLst>
                    <a:ext uri="{FF2B5EF4-FFF2-40B4-BE49-F238E27FC236}">
                      <a16:creationId xmlns:a16="http://schemas.microsoft.com/office/drawing/2014/main" id="{968EAADE-2A03-36C7-9617-8657A94C4E8B}"/>
                    </a:ext>
                  </a:extLst>
                </p14:cNvPr>
                <p14:cNvContentPartPr/>
                <p14:nvPr/>
              </p14:nvContentPartPr>
              <p14:xfrm>
                <a:off x="6808411" y="6549875"/>
                <a:ext cx="174600" cy="268200"/>
              </p14:xfrm>
            </p:contentPart>
          </mc:Choice>
          <mc:Fallback xmlns="">
            <p:pic>
              <p:nvPicPr>
                <p:cNvPr id="2050" name="Ink 2049">
                  <a:extLst>
                    <a:ext uri="{FF2B5EF4-FFF2-40B4-BE49-F238E27FC236}">
                      <a16:creationId xmlns:a16="http://schemas.microsoft.com/office/drawing/2014/main" id="{968EAADE-2A03-36C7-9617-8657A94C4E8B}"/>
                    </a:ext>
                  </a:extLst>
                </p:cNvPr>
                <p:cNvPicPr/>
                <p:nvPr/>
              </p:nvPicPr>
              <p:blipFill>
                <a:blip r:embed="rId89"/>
                <a:stretch>
                  <a:fillRect/>
                </a:stretch>
              </p:blipFill>
              <p:spPr>
                <a:xfrm>
                  <a:off x="6790411" y="6532235"/>
                  <a:ext cx="2102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053" name="Ink 2052">
                  <a:extLst>
                    <a:ext uri="{FF2B5EF4-FFF2-40B4-BE49-F238E27FC236}">
                      <a16:creationId xmlns:a16="http://schemas.microsoft.com/office/drawing/2014/main" id="{5A839FC3-FFCC-7915-22AE-4FA5481AFBEC}"/>
                    </a:ext>
                  </a:extLst>
                </p14:cNvPr>
                <p14:cNvContentPartPr/>
                <p14:nvPr/>
              </p14:nvContentPartPr>
              <p14:xfrm>
                <a:off x="6994891" y="6518195"/>
                <a:ext cx="136440" cy="255960"/>
              </p14:xfrm>
            </p:contentPart>
          </mc:Choice>
          <mc:Fallback xmlns="">
            <p:pic>
              <p:nvPicPr>
                <p:cNvPr id="2053" name="Ink 2052">
                  <a:extLst>
                    <a:ext uri="{FF2B5EF4-FFF2-40B4-BE49-F238E27FC236}">
                      <a16:creationId xmlns:a16="http://schemas.microsoft.com/office/drawing/2014/main" id="{5A839FC3-FFCC-7915-22AE-4FA5481AFBEC}"/>
                    </a:ext>
                  </a:extLst>
                </p:cNvPr>
                <p:cNvPicPr/>
                <p:nvPr/>
              </p:nvPicPr>
              <p:blipFill>
                <a:blip r:embed="rId91"/>
                <a:stretch>
                  <a:fillRect/>
                </a:stretch>
              </p:blipFill>
              <p:spPr>
                <a:xfrm>
                  <a:off x="6977251" y="6500195"/>
                  <a:ext cx="17208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054" name="Ink 2053">
                  <a:extLst>
                    <a:ext uri="{FF2B5EF4-FFF2-40B4-BE49-F238E27FC236}">
                      <a16:creationId xmlns:a16="http://schemas.microsoft.com/office/drawing/2014/main" id="{DD03758A-6454-D136-AD8A-64EB9F19E8EC}"/>
                    </a:ext>
                  </a:extLst>
                </p14:cNvPr>
                <p14:cNvContentPartPr/>
                <p14:nvPr/>
              </p14:nvContentPartPr>
              <p14:xfrm>
                <a:off x="6986611" y="6655355"/>
                <a:ext cx="123120" cy="29880"/>
              </p14:xfrm>
            </p:contentPart>
          </mc:Choice>
          <mc:Fallback xmlns="">
            <p:pic>
              <p:nvPicPr>
                <p:cNvPr id="2054" name="Ink 2053">
                  <a:extLst>
                    <a:ext uri="{FF2B5EF4-FFF2-40B4-BE49-F238E27FC236}">
                      <a16:creationId xmlns:a16="http://schemas.microsoft.com/office/drawing/2014/main" id="{DD03758A-6454-D136-AD8A-64EB9F19E8EC}"/>
                    </a:ext>
                  </a:extLst>
                </p:cNvPr>
                <p:cNvPicPr/>
                <p:nvPr/>
              </p:nvPicPr>
              <p:blipFill>
                <a:blip r:embed="rId93"/>
                <a:stretch>
                  <a:fillRect/>
                </a:stretch>
              </p:blipFill>
              <p:spPr>
                <a:xfrm>
                  <a:off x="6968611" y="6637355"/>
                  <a:ext cx="1587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055" name="Ink 2054">
                  <a:extLst>
                    <a:ext uri="{FF2B5EF4-FFF2-40B4-BE49-F238E27FC236}">
                      <a16:creationId xmlns:a16="http://schemas.microsoft.com/office/drawing/2014/main" id="{CD680187-093F-1780-2FE5-210A61636489}"/>
                    </a:ext>
                  </a:extLst>
                </p14:cNvPr>
                <p14:cNvContentPartPr/>
                <p14:nvPr/>
              </p14:nvContentPartPr>
              <p14:xfrm>
                <a:off x="7116571" y="6462755"/>
                <a:ext cx="119160" cy="33480"/>
              </p14:xfrm>
            </p:contentPart>
          </mc:Choice>
          <mc:Fallback xmlns="">
            <p:pic>
              <p:nvPicPr>
                <p:cNvPr id="2055" name="Ink 2054">
                  <a:extLst>
                    <a:ext uri="{FF2B5EF4-FFF2-40B4-BE49-F238E27FC236}">
                      <a16:creationId xmlns:a16="http://schemas.microsoft.com/office/drawing/2014/main" id="{CD680187-093F-1780-2FE5-210A61636489}"/>
                    </a:ext>
                  </a:extLst>
                </p:cNvPr>
                <p:cNvPicPr/>
                <p:nvPr/>
              </p:nvPicPr>
              <p:blipFill>
                <a:blip r:embed="rId95"/>
                <a:stretch>
                  <a:fillRect/>
                </a:stretch>
              </p:blipFill>
              <p:spPr>
                <a:xfrm>
                  <a:off x="7098571" y="6445115"/>
                  <a:ext cx="15480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056" name="Ink 2055">
                  <a:extLst>
                    <a:ext uri="{FF2B5EF4-FFF2-40B4-BE49-F238E27FC236}">
                      <a16:creationId xmlns:a16="http://schemas.microsoft.com/office/drawing/2014/main" id="{AD39C7CE-BA84-4906-45AB-3E3F35A6FFA7}"/>
                    </a:ext>
                  </a:extLst>
                </p14:cNvPr>
                <p14:cNvContentPartPr/>
                <p14:nvPr/>
              </p14:nvContentPartPr>
              <p14:xfrm>
                <a:off x="7199731" y="6489395"/>
                <a:ext cx="60840" cy="195840"/>
              </p14:xfrm>
            </p:contentPart>
          </mc:Choice>
          <mc:Fallback xmlns="">
            <p:pic>
              <p:nvPicPr>
                <p:cNvPr id="2056" name="Ink 2055">
                  <a:extLst>
                    <a:ext uri="{FF2B5EF4-FFF2-40B4-BE49-F238E27FC236}">
                      <a16:creationId xmlns:a16="http://schemas.microsoft.com/office/drawing/2014/main" id="{AD39C7CE-BA84-4906-45AB-3E3F35A6FFA7}"/>
                    </a:ext>
                  </a:extLst>
                </p:cNvPr>
                <p:cNvPicPr/>
                <p:nvPr/>
              </p:nvPicPr>
              <p:blipFill>
                <a:blip r:embed="rId97"/>
                <a:stretch>
                  <a:fillRect/>
                </a:stretch>
              </p:blipFill>
              <p:spPr>
                <a:xfrm>
                  <a:off x="7181731" y="6471395"/>
                  <a:ext cx="9648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060" name="Ink 2059">
                  <a:extLst>
                    <a:ext uri="{FF2B5EF4-FFF2-40B4-BE49-F238E27FC236}">
                      <a16:creationId xmlns:a16="http://schemas.microsoft.com/office/drawing/2014/main" id="{597A7A8B-7F66-5DD2-799A-6F5E347522FF}"/>
                    </a:ext>
                  </a:extLst>
                </p14:cNvPr>
                <p14:cNvContentPartPr/>
                <p14:nvPr/>
              </p14:nvContentPartPr>
              <p14:xfrm>
                <a:off x="7208731" y="6462755"/>
                <a:ext cx="73440" cy="16200"/>
              </p14:xfrm>
            </p:contentPart>
          </mc:Choice>
          <mc:Fallback xmlns="">
            <p:pic>
              <p:nvPicPr>
                <p:cNvPr id="2060" name="Ink 2059">
                  <a:extLst>
                    <a:ext uri="{FF2B5EF4-FFF2-40B4-BE49-F238E27FC236}">
                      <a16:creationId xmlns:a16="http://schemas.microsoft.com/office/drawing/2014/main" id="{597A7A8B-7F66-5DD2-799A-6F5E347522FF}"/>
                    </a:ext>
                  </a:extLst>
                </p:cNvPr>
                <p:cNvPicPr/>
                <p:nvPr/>
              </p:nvPicPr>
              <p:blipFill>
                <a:blip r:embed="rId99"/>
                <a:stretch>
                  <a:fillRect/>
                </a:stretch>
              </p:blipFill>
              <p:spPr>
                <a:xfrm>
                  <a:off x="7190731" y="6445115"/>
                  <a:ext cx="109080" cy="51840"/>
                </a:xfrm>
                <a:prstGeom prst="rect">
                  <a:avLst/>
                </a:prstGeom>
              </p:spPr>
            </p:pic>
          </mc:Fallback>
        </mc:AlternateContent>
      </p:grpSp>
    </p:spTree>
    <p:extLst>
      <p:ext uri="{BB962C8B-B14F-4D97-AF65-F5344CB8AC3E}">
        <p14:creationId xmlns:p14="http://schemas.microsoft.com/office/powerpoint/2010/main" val="1087607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B386-0769-C8CF-53BA-2982B35B0935}"/>
              </a:ext>
            </a:extLst>
          </p:cNvPr>
          <p:cNvSpPr>
            <a:spLocks noGrp="1"/>
          </p:cNvSpPr>
          <p:nvPr>
            <p:ph type="title"/>
          </p:nvPr>
        </p:nvSpPr>
        <p:spPr/>
        <p:txBody>
          <a:bodyPr/>
          <a:lstStyle/>
          <a:p>
            <a:r>
              <a:rPr lang="en-US" dirty="0"/>
              <a:t>Wildfire risk assessment example</a:t>
            </a:r>
          </a:p>
        </p:txBody>
      </p:sp>
      <p:sp>
        <p:nvSpPr>
          <p:cNvPr id="3" name="Content Placeholder 2">
            <a:extLst>
              <a:ext uri="{FF2B5EF4-FFF2-40B4-BE49-F238E27FC236}">
                <a16:creationId xmlns:a16="http://schemas.microsoft.com/office/drawing/2014/main" id="{40F17255-0153-A69B-AA37-EEEE8E5FE6A3}"/>
              </a:ext>
            </a:extLst>
          </p:cNvPr>
          <p:cNvSpPr>
            <a:spLocks noGrp="1"/>
          </p:cNvSpPr>
          <p:nvPr>
            <p:ph idx="1"/>
          </p:nvPr>
        </p:nvSpPr>
        <p:spPr>
          <a:xfrm>
            <a:off x="152400" y="914399"/>
            <a:ext cx="8686800" cy="5807075"/>
          </a:xfrm>
        </p:spPr>
        <p:txBody>
          <a:bodyPr/>
          <a:lstStyle/>
          <a:p>
            <a:pPr marL="0" indent="0">
              <a:buNone/>
            </a:pPr>
            <a:r>
              <a:rPr lang="en-US" sz="1200" dirty="0"/>
              <a:t>import arcpy, sys</a:t>
            </a:r>
          </a:p>
          <a:p>
            <a:pPr marL="0" indent="0">
              <a:buNone/>
            </a:pPr>
            <a:endParaRPr lang="en-US" sz="1200" dirty="0"/>
          </a:p>
          <a:p>
            <a:pPr marL="0" indent="0">
              <a:buNone/>
            </a:pPr>
            <a:r>
              <a:rPr lang="en-US" sz="1200" dirty="0" err="1"/>
              <a:t>input_data</a:t>
            </a:r>
            <a:r>
              <a:rPr lang="en-US" sz="1200" dirty="0"/>
              <a:t> = sys.argv[1]</a:t>
            </a:r>
          </a:p>
          <a:p>
            <a:pPr marL="0" indent="0">
              <a:buNone/>
            </a:pPr>
            <a:r>
              <a:rPr lang="en-US" sz="1200" dirty="0" err="1"/>
              <a:t>output_data</a:t>
            </a:r>
            <a:r>
              <a:rPr lang="en-US" sz="1200" dirty="0"/>
              <a:t> = sys.argv[2]</a:t>
            </a:r>
            <a:br>
              <a:rPr lang="en-US" sz="1200" dirty="0"/>
            </a:br>
            <a:endParaRPr lang="en-US" sz="1200" dirty="0"/>
          </a:p>
          <a:p>
            <a:pPr marL="0" indent="0">
              <a:buNone/>
            </a:pPr>
            <a:r>
              <a:rPr lang="en-US" sz="1200" dirty="0"/>
              <a:t># Describe the dataset </a:t>
            </a:r>
          </a:p>
          <a:p>
            <a:pPr marL="0" indent="0">
              <a:buNone/>
            </a:pPr>
            <a:r>
              <a:rPr lang="en-US" sz="1200" dirty="0"/>
              <a:t>desc = </a:t>
            </a:r>
            <a:r>
              <a:rPr lang="en-US" sz="1200" dirty="0" err="1"/>
              <a:t>arcpy.Describe</a:t>
            </a:r>
            <a:r>
              <a:rPr lang="en-US" sz="1200" dirty="0"/>
              <a:t>(</a:t>
            </a:r>
            <a:r>
              <a:rPr lang="en-US" sz="1200" dirty="0" err="1"/>
              <a:t>input_data</a:t>
            </a:r>
            <a:r>
              <a:rPr lang="en-US" sz="1200" dirty="0"/>
              <a:t>)</a:t>
            </a:r>
          </a:p>
          <a:p>
            <a:pPr marL="0" indent="0">
              <a:buNone/>
            </a:pPr>
            <a:r>
              <a:rPr lang="en-US" sz="1200" dirty="0" err="1"/>
              <a:t>data_type</a:t>
            </a:r>
            <a:r>
              <a:rPr lang="en-US" sz="1200" dirty="0"/>
              <a:t> = </a:t>
            </a:r>
            <a:r>
              <a:rPr lang="en-US" sz="1200" dirty="0" err="1"/>
              <a:t>desc.dataType</a:t>
            </a:r>
            <a:endParaRPr lang="en-US" sz="1200" dirty="0"/>
          </a:p>
          <a:p>
            <a:pPr marL="0" indent="0">
              <a:buNone/>
            </a:pPr>
            <a:endParaRPr lang="en-US" sz="1200" dirty="0"/>
          </a:p>
          <a:p>
            <a:pPr marL="0" indent="0">
              <a:buNone/>
            </a:pPr>
            <a:r>
              <a:rPr lang="en-US" sz="1200" i="1" dirty="0"/>
              <a:t># If it's a feature class or shapefile dataset</a:t>
            </a:r>
          </a:p>
          <a:p>
            <a:pPr marL="0" indent="0">
              <a:buNone/>
            </a:pPr>
            <a:r>
              <a:rPr lang="en-US" sz="1200" dirty="0"/>
              <a:t>if </a:t>
            </a:r>
            <a:r>
              <a:rPr lang="en-US" sz="1200" dirty="0" err="1"/>
              <a:t>data_type</a:t>
            </a:r>
            <a:r>
              <a:rPr lang="en-US" sz="1200" dirty="0"/>
              <a:t> in ['</a:t>
            </a:r>
            <a:r>
              <a:rPr lang="en-US" sz="1200" dirty="0" err="1"/>
              <a:t>FeatureClass</a:t>
            </a:r>
            <a:r>
              <a:rPr lang="en-US" sz="1200" dirty="0"/>
              <a:t>', 'Shapefile']:</a:t>
            </a:r>
          </a:p>
          <a:p>
            <a:pPr marL="0" indent="0">
              <a:buNone/>
            </a:pPr>
            <a:r>
              <a:rPr lang="en-US" sz="1200" dirty="0"/>
              <a:t>    </a:t>
            </a:r>
            <a:r>
              <a:rPr lang="en-US" sz="1200" dirty="0" err="1"/>
              <a:t>shape_type</a:t>
            </a:r>
            <a:r>
              <a:rPr lang="en-US" sz="1200" dirty="0"/>
              <a:t> = </a:t>
            </a:r>
            <a:r>
              <a:rPr lang="en-US" sz="1200" dirty="0" err="1"/>
              <a:t>desc.shapeType</a:t>
            </a:r>
            <a:endParaRPr lang="en-US" sz="1200" dirty="0"/>
          </a:p>
          <a:p>
            <a:pPr marL="0" indent="0">
              <a:buNone/>
            </a:pPr>
            <a:r>
              <a:rPr lang="en-US" sz="1200" dirty="0"/>
              <a:t>    if </a:t>
            </a:r>
            <a:r>
              <a:rPr lang="en-US" sz="1200" dirty="0" err="1"/>
              <a:t>shape_type</a:t>
            </a:r>
            <a:r>
              <a:rPr lang="en-US" sz="1200" dirty="0"/>
              <a:t> == 'Point':</a:t>
            </a:r>
          </a:p>
          <a:p>
            <a:pPr marL="0" indent="0">
              <a:buNone/>
            </a:pPr>
            <a:r>
              <a:rPr lang="en-US" sz="1200" dirty="0"/>
              <a:t>        </a:t>
            </a:r>
            <a:r>
              <a:rPr lang="en-US" sz="1200" dirty="0" err="1"/>
              <a:t>arcpy.analysis.PointDensity</a:t>
            </a:r>
            <a:r>
              <a:rPr lang="en-US" sz="1200" dirty="0"/>
              <a:t>(</a:t>
            </a:r>
            <a:r>
              <a:rPr lang="en-US" sz="1200" dirty="0" err="1"/>
              <a:t>input_data</a:t>
            </a:r>
            <a:r>
              <a:rPr lang="en-US" sz="1200" dirty="0"/>
              <a:t>, </a:t>
            </a:r>
            <a:r>
              <a:rPr lang="en-US" sz="1200" dirty="0" err="1"/>
              <a:t>output_data</a:t>
            </a:r>
            <a:r>
              <a:rPr lang="en-US" sz="1200" dirty="0"/>
              <a:t>)</a:t>
            </a:r>
          </a:p>
          <a:p>
            <a:pPr marL="0" indent="0">
              <a:buNone/>
            </a:pPr>
            <a:r>
              <a:rPr lang="en-US" sz="1200" dirty="0"/>
              <a:t>    </a:t>
            </a:r>
            <a:r>
              <a:rPr lang="en-US" sz="1200" dirty="0" err="1"/>
              <a:t>elif</a:t>
            </a:r>
            <a:r>
              <a:rPr lang="en-US" sz="1200" dirty="0"/>
              <a:t> </a:t>
            </a:r>
            <a:r>
              <a:rPr lang="en-US" sz="1200" dirty="0" err="1"/>
              <a:t>shape_type</a:t>
            </a:r>
            <a:r>
              <a:rPr lang="en-US" sz="1200" dirty="0"/>
              <a:t> == 'Polyline':</a:t>
            </a:r>
          </a:p>
          <a:p>
            <a:pPr marL="0" indent="0">
              <a:buNone/>
            </a:pPr>
            <a:r>
              <a:rPr lang="en-US" sz="1200" dirty="0"/>
              <a:t>        </a:t>
            </a:r>
            <a:r>
              <a:rPr lang="en-US" sz="1200" dirty="0" err="1"/>
              <a:t>arcpy.analysis.Buffer</a:t>
            </a:r>
            <a:r>
              <a:rPr lang="en-US" sz="1200" dirty="0"/>
              <a:t>(</a:t>
            </a:r>
            <a:r>
              <a:rPr lang="en-US" sz="1200" dirty="0" err="1"/>
              <a:t>input_data</a:t>
            </a:r>
            <a:r>
              <a:rPr lang="en-US" sz="1200" dirty="0"/>
              <a:t>, </a:t>
            </a:r>
            <a:r>
              <a:rPr lang="en-US" sz="1200" dirty="0" err="1"/>
              <a:t>output_data</a:t>
            </a:r>
            <a:r>
              <a:rPr lang="en-US" sz="1200" dirty="0"/>
              <a:t>, "0.5 kilometers")</a:t>
            </a:r>
          </a:p>
          <a:p>
            <a:pPr marL="0" indent="0">
              <a:buNone/>
            </a:pPr>
            <a:r>
              <a:rPr lang="en-US" sz="1200" dirty="0"/>
              <a:t>    </a:t>
            </a:r>
            <a:r>
              <a:rPr lang="en-US" sz="1200" dirty="0" err="1"/>
              <a:t>elif</a:t>
            </a:r>
            <a:r>
              <a:rPr lang="en-US" sz="1200" dirty="0"/>
              <a:t> </a:t>
            </a:r>
            <a:r>
              <a:rPr lang="en-US" sz="1200" dirty="0" err="1"/>
              <a:t>shape_type</a:t>
            </a:r>
            <a:r>
              <a:rPr lang="en-US" sz="1200" dirty="0"/>
              <a:t> == 'Polygon':</a:t>
            </a:r>
          </a:p>
          <a:p>
            <a:pPr marL="0" indent="0">
              <a:buNone/>
            </a:pPr>
            <a:r>
              <a:rPr lang="en-US" sz="1200" dirty="0"/>
              <a:t>        </a:t>
            </a:r>
            <a:r>
              <a:rPr lang="en-US" sz="1200" dirty="0" err="1"/>
              <a:t>arcpy.management.Dissolve</a:t>
            </a:r>
            <a:r>
              <a:rPr lang="en-US" sz="1200" dirty="0"/>
              <a:t>(</a:t>
            </a:r>
            <a:r>
              <a:rPr lang="en-US" sz="1200" dirty="0" err="1"/>
              <a:t>input_data</a:t>
            </a:r>
            <a:r>
              <a:rPr lang="en-US" sz="1200" dirty="0"/>
              <a:t>, </a:t>
            </a:r>
            <a:r>
              <a:rPr lang="en-US" sz="1200" dirty="0" err="1"/>
              <a:t>output_data</a:t>
            </a:r>
            <a:r>
              <a:rPr lang="en-US" sz="1200" dirty="0"/>
              <a:t>)</a:t>
            </a:r>
          </a:p>
          <a:p>
            <a:pPr marL="0" indent="0">
              <a:buNone/>
            </a:pPr>
            <a:endParaRPr lang="en-US" sz="1200" dirty="0"/>
          </a:p>
          <a:p>
            <a:pPr marL="0" indent="0">
              <a:buNone/>
            </a:pPr>
            <a:r>
              <a:rPr lang="en-US" sz="1200" i="1" dirty="0"/>
              <a:t># If it's a raster dataset...</a:t>
            </a:r>
          </a:p>
          <a:p>
            <a:pPr marL="0" indent="0">
              <a:buNone/>
            </a:pPr>
            <a:r>
              <a:rPr lang="en-US" sz="1200" dirty="0" err="1"/>
              <a:t>elif</a:t>
            </a:r>
            <a:r>
              <a:rPr lang="en-US" sz="1200" dirty="0"/>
              <a:t> </a:t>
            </a:r>
            <a:r>
              <a:rPr lang="en-US" sz="1200" dirty="0" err="1"/>
              <a:t>data_type</a:t>
            </a:r>
            <a:r>
              <a:rPr lang="en-US" sz="1200" dirty="0"/>
              <a:t> == '</a:t>
            </a:r>
            <a:r>
              <a:rPr lang="en-US" sz="1200" dirty="0" err="1"/>
              <a:t>RasterDataset</a:t>
            </a:r>
            <a:r>
              <a:rPr lang="en-US" sz="1200" dirty="0"/>
              <a:t>':</a:t>
            </a:r>
          </a:p>
          <a:p>
            <a:pPr marL="0" indent="0">
              <a:buNone/>
            </a:pPr>
            <a:r>
              <a:rPr lang="en-US" sz="1200" dirty="0"/>
              <a:t>    format = </a:t>
            </a:r>
            <a:r>
              <a:rPr lang="en-US" sz="1200" dirty="0" err="1"/>
              <a:t>desc.format</a:t>
            </a:r>
            <a:endParaRPr lang="en-US" sz="1200" dirty="0"/>
          </a:p>
          <a:p>
            <a:pPr marL="0" indent="0">
              <a:buNone/>
            </a:pPr>
            <a:r>
              <a:rPr lang="en-US" sz="1200" dirty="0"/>
              <a:t>    if format == 'TIFF':</a:t>
            </a:r>
          </a:p>
          <a:p>
            <a:pPr marL="0" indent="0">
              <a:buNone/>
            </a:pPr>
            <a:r>
              <a:rPr lang="en-US" sz="1200" dirty="0"/>
              <a:t>        </a:t>
            </a:r>
            <a:r>
              <a:rPr lang="en-US" sz="1200" dirty="0" err="1"/>
              <a:t>arcpy.management.Resample</a:t>
            </a:r>
            <a:r>
              <a:rPr lang="en-US" sz="1200" dirty="0"/>
              <a:t>(</a:t>
            </a:r>
            <a:r>
              <a:rPr lang="en-US" sz="1200" dirty="0" err="1"/>
              <a:t>input_data</a:t>
            </a:r>
            <a:r>
              <a:rPr lang="en-US" sz="1200" dirty="0"/>
              <a:t>, </a:t>
            </a:r>
            <a:r>
              <a:rPr lang="en-US" sz="1200" dirty="0" err="1"/>
              <a:t>output_data</a:t>
            </a:r>
            <a:r>
              <a:rPr lang="en-US" sz="1200" dirty="0"/>
              <a:t>, ...)</a:t>
            </a:r>
          </a:p>
          <a:p>
            <a:pPr marL="0" indent="0">
              <a:buNone/>
            </a:pPr>
            <a:r>
              <a:rPr lang="en-US" sz="1200" dirty="0"/>
              <a:t>    </a:t>
            </a:r>
            <a:r>
              <a:rPr lang="en-US" sz="1200" dirty="0" err="1"/>
              <a:t>elif</a:t>
            </a:r>
            <a:r>
              <a:rPr lang="en-US" sz="1200" dirty="0"/>
              <a:t> format == 'GRID':</a:t>
            </a:r>
          </a:p>
          <a:p>
            <a:pPr marL="0" indent="0">
              <a:buNone/>
            </a:pPr>
            <a:r>
              <a:rPr lang="en-US" sz="1200" dirty="0"/>
              <a:t>        </a:t>
            </a:r>
            <a:r>
              <a:rPr lang="en-US" sz="1200" dirty="0" err="1"/>
              <a:t>arcpy.sa.Slope</a:t>
            </a:r>
            <a:r>
              <a:rPr lang="en-US" sz="1200" dirty="0"/>
              <a:t>(</a:t>
            </a:r>
            <a:r>
              <a:rPr lang="en-US" sz="1200" dirty="0" err="1"/>
              <a:t>input_data</a:t>
            </a:r>
            <a:r>
              <a:rPr lang="en-US" sz="1200" dirty="0"/>
              <a:t>, </a:t>
            </a:r>
            <a:r>
              <a:rPr lang="en-US" sz="1200" dirty="0" err="1"/>
              <a:t>output_data</a:t>
            </a:r>
            <a:r>
              <a:rPr lang="en-US" sz="1200" dirty="0"/>
              <a:t>)</a:t>
            </a:r>
          </a:p>
        </p:txBody>
      </p:sp>
      <p:pic>
        <p:nvPicPr>
          <p:cNvPr id="5" name="Graphic 4">
            <a:extLst>
              <a:ext uri="{FF2B5EF4-FFF2-40B4-BE49-F238E27FC236}">
                <a16:creationId xmlns:a16="http://schemas.microsoft.com/office/drawing/2014/main" id="{1E24DD04-7195-F0B1-415E-397E775DDA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10000" y="762000"/>
            <a:ext cx="4869785" cy="2781300"/>
          </a:xfrm>
          <a:prstGeom prst="rect">
            <a:avLst/>
          </a:prstGeom>
        </p:spPr>
      </p:pic>
      <p:pic>
        <p:nvPicPr>
          <p:cNvPr id="10" name="Graphic 9" descr="Badge 1 with solid fill">
            <a:extLst>
              <a:ext uri="{FF2B5EF4-FFF2-40B4-BE49-F238E27FC236}">
                <a16:creationId xmlns:a16="http://schemas.microsoft.com/office/drawing/2014/main" id="{E85958D4-C949-4801-151A-B4856B98F4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34000" y="761999"/>
            <a:ext cx="347472" cy="347472"/>
          </a:xfrm>
          <a:prstGeom prst="rect">
            <a:avLst/>
          </a:prstGeom>
        </p:spPr>
      </p:pic>
      <p:pic>
        <p:nvPicPr>
          <p:cNvPr id="11" name="Graphic 10" descr="Badge 1 with solid fill">
            <a:extLst>
              <a:ext uri="{FF2B5EF4-FFF2-40B4-BE49-F238E27FC236}">
                <a16:creationId xmlns:a16="http://schemas.microsoft.com/office/drawing/2014/main" id="{FA1E0D78-3545-7B2F-32A3-6DB0E5AACA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30741" y="1988784"/>
            <a:ext cx="247650" cy="247650"/>
          </a:xfrm>
          <a:prstGeom prst="rect">
            <a:avLst/>
          </a:prstGeom>
        </p:spPr>
      </p:pic>
      <p:pic>
        <p:nvPicPr>
          <p:cNvPr id="13" name="Graphic 12" descr="Badge with solid fill">
            <a:extLst>
              <a:ext uri="{FF2B5EF4-FFF2-40B4-BE49-F238E27FC236}">
                <a16:creationId xmlns:a16="http://schemas.microsoft.com/office/drawing/2014/main" id="{7D993EA7-1C61-94D1-7496-6BF10CA84A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29100" y="1722437"/>
            <a:ext cx="342900" cy="342900"/>
          </a:xfrm>
          <a:prstGeom prst="rect">
            <a:avLst/>
          </a:prstGeom>
        </p:spPr>
      </p:pic>
      <p:pic>
        <p:nvPicPr>
          <p:cNvPr id="14" name="Graphic 13" descr="Badge with solid fill">
            <a:extLst>
              <a:ext uri="{FF2B5EF4-FFF2-40B4-BE49-F238E27FC236}">
                <a16:creationId xmlns:a16="http://schemas.microsoft.com/office/drawing/2014/main" id="{FAAE2DC4-0EFC-3C75-3288-AF85FFEF31C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73864" y="3305556"/>
            <a:ext cx="246888" cy="246888"/>
          </a:xfrm>
          <a:prstGeom prst="rect">
            <a:avLst/>
          </a:prstGeom>
        </p:spPr>
      </p:pic>
      <p:pic>
        <p:nvPicPr>
          <p:cNvPr id="16" name="Graphic 15" descr="Badge 3 with solid fill">
            <a:extLst>
              <a:ext uri="{FF2B5EF4-FFF2-40B4-BE49-F238E27FC236}">
                <a16:creationId xmlns:a16="http://schemas.microsoft.com/office/drawing/2014/main" id="{F81B8468-2469-C268-AED0-76E58031CC0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71672" y="2709672"/>
            <a:ext cx="338328" cy="338328"/>
          </a:xfrm>
          <a:prstGeom prst="rect">
            <a:avLst/>
          </a:prstGeom>
        </p:spPr>
      </p:pic>
      <p:pic>
        <p:nvPicPr>
          <p:cNvPr id="18" name="Graphic 17" descr="Badge 4 with solid fill">
            <a:extLst>
              <a:ext uri="{FF2B5EF4-FFF2-40B4-BE49-F238E27FC236}">
                <a16:creationId xmlns:a16="http://schemas.microsoft.com/office/drawing/2014/main" id="{0E6AA61E-45BB-C57C-FF62-DFB1371506D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77200" y="1722437"/>
            <a:ext cx="338328" cy="338328"/>
          </a:xfrm>
          <a:prstGeom prst="rect">
            <a:avLst/>
          </a:prstGeom>
        </p:spPr>
      </p:pic>
      <p:pic>
        <p:nvPicPr>
          <p:cNvPr id="20" name="Graphic 19" descr="Badge 5 with solid fill">
            <a:extLst>
              <a:ext uri="{FF2B5EF4-FFF2-40B4-BE49-F238E27FC236}">
                <a16:creationId xmlns:a16="http://schemas.microsoft.com/office/drawing/2014/main" id="{58F42655-13AB-632C-1225-24959B7F309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653272" y="2667000"/>
            <a:ext cx="338328" cy="338328"/>
          </a:xfrm>
          <a:prstGeom prst="rect">
            <a:avLst/>
          </a:prstGeom>
        </p:spPr>
      </p:pic>
      <p:pic>
        <p:nvPicPr>
          <p:cNvPr id="26" name="Graphic 25" descr="Badge 3 with solid fill">
            <a:extLst>
              <a:ext uri="{FF2B5EF4-FFF2-40B4-BE49-F238E27FC236}">
                <a16:creationId xmlns:a16="http://schemas.microsoft.com/office/drawing/2014/main" id="{01BE6886-9950-431C-7BD3-F53334B15A17}"/>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7912" y="4027512"/>
            <a:ext cx="246888" cy="246888"/>
          </a:xfrm>
          <a:prstGeom prst="rect">
            <a:avLst/>
          </a:prstGeom>
        </p:spPr>
      </p:pic>
      <p:pic>
        <p:nvPicPr>
          <p:cNvPr id="28" name="Graphic 27" descr="Badge 4 with solid fill">
            <a:extLst>
              <a:ext uri="{FF2B5EF4-FFF2-40B4-BE49-F238E27FC236}">
                <a16:creationId xmlns:a16="http://schemas.microsoft.com/office/drawing/2014/main" id="{FD3F9F21-F0B0-768F-6DCD-A24702D29A8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899612" y="5530790"/>
            <a:ext cx="246888" cy="246888"/>
          </a:xfrm>
          <a:prstGeom prst="rect">
            <a:avLst/>
          </a:prstGeom>
        </p:spPr>
      </p:pic>
      <p:pic>
        <p:nvPicPr>
          <p:cNvPr id="30" name="Graphic 29" descr="Badge 5 with solid fill">
            <a:extLst>
              <a:ext uri="{FF2B5EF4-FFF2-40B4-BE49-F238E27FC236}">
                <a16:creationId xmlns:a16="http://schemas.microsoft.com/office/drawing/2014/main" id="{377B7C0A-565E-886C-C79F-0E1E8BDA14F2}"/>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7912" y="5943601"/>
            <a:ext cx="246888" cy="246888"/>
          </a:xfrm>
          <a:prstGeom prst="rect">
            <a:avLst/>
          </a:prstGeom>
        </p:spPr>
      </p:pic>
      <p:cxnSp>
        <p:nvCxnSpPr>
          <p:cNvPr id="34" name="Straight Connector 33">
            <a:extLst>
              <a:ext uri="{FF2B5EF4-FFF2-40B4-BE49-F238E27FC236}">
                <a16:creationId xmlns:a16="http://schemas.microsoft.com/office/drawing/2014/main" id="{7A58634B-AA20-D87D-ED1D-03BA34FA9DA9}"/>
              </a:ext>
            </a:extLst>
          </p:cNvPr>
          <p:cNvCxnSpPr/>
          <p:nvPr/>
        </p:nvCxnSpPr>
        <p:spPr bwMode="auto">
          <a:xfrm>
            <a:off x="331434" y="3657600"/>
            <a:ext cx="0" cy="1143000"/>
          </a:xfrm>
          <a:prstGeom prst="line">
            <a:avLst/>
          </a:prstGeom>
          <a:solidFill>
            <a:schemeClr val="bg1"/>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A5D1362C-E77A-390F-31DC-4AD6DEF108F3}"/>
              </a:ext>
            </a:extLst>
          </p:cNvPr>
          <p:cNvCxnSpPr/>
          <p:nvPr/>
        </p:nvCxnSpPr>
        <p:spPr bwMode="auto">
          <a:xfrm>
            <a:off x="356590" y="5801552"/>
            <a:ext cx="0" cy="777873"/>
          </a:xfrm>
          <a:prstGeom prst="line">
            <a:avLst/>
          </a:prstGeom>
          <a:solidFill>
            <a:schemeClr val="bg1"/>
          </a:solidFill>
          <a:ln w="381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0595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38" name="Straight Connector 41">
            <a:extLst>
              <a:ext uri="{FF2B5EF4-FFF2-40B4-BE49-F238E27FC236}">
                <a16:creationId xmlns:a16="http://schemas.microsoft.com/office/drawing/2014/main" id="{4391168A-DD89-174D-B2E7-06B2FA5B0B64}"/>
              </a:ext>
            </a:extLst>
          </p:cNvPr>
          <p:cNvCxnSpPr>
            <a:cxnSpLocks noChangeShapeType="1"/>
          </p:cNvCxnSpPr>
          <p:nvPr/>
        </p:nvCxnSpPr>
        <p:spPr bwMode="auto">
          <a:xfrm>
            <a:off x="2743200" y="3679825"/>
            <a:ext cx="0" cy="358775"/>
          </a:xfrm>
          <a:prstGeom prst="line">
            <a:avLst/>
          </a:prstGeom>
          <a:noFill/>
          <a:ln w="38100">
            <a:solidFill>
              <a:schemeClr val="tx1"/>
            </a:solidFill>
            <a:round/>
            <a:headEnd/>
            <a:tailEnd type="triangle" w="med" len="med"/>
          </a:ln>
          <a:effectLst/>
        </p:spPr>
      </p:cxnSp>
      <p:cxnSp>
        <p:nvCxnSpPr>
          <p:cNvPr id="13329" name="Straight Connector 21">
            <a:extLst>
              <a:ext uri="{FF2B5EF4-FFF2-40B4-BE49-F238E27FC236}">
                <a16:creationId xmlns:a16="http://schemas.microsoft.com/office/drawing/2014/main" id="{3141483B-5D35-083F-5466-0F75023E08FF}"/>
              </a:ext>
            </a:extLst>
          </p:cNvPr>
          <p:cNvCxnSpPr>
            <a:cxnSpLocks noChangeShapeType="1"/>
          </p:cNvCxnSpPr>
          <p:nvPr/>
        </p:nvCxnSpPr>
        <p:spPr bwMode="auto">
          <a:xfrm flipH="1">
            <a:off x="2362200" y="2035175"/>
            <a:ext cx="1747838" cy="474663"/>
          </a:xfrm>
          <a:prstGeom prst="line">
            <a:avLst/>
          </a:prstGeom>
          <a:noFill/>
          <a:ln w="38100">
            <a:solidFill>
              <a:schemeClr val="tx1"/>
            </a:solidFill>
            <a:round/>
            <a:headEnd/>
            <a:tailEnd type="triangle" w="med" len="med"/>
          </a:ln>
          <a:effectLst/>
        </p:spPr>
      </p:cxnSp>
      <p:cxnSp>
        <p:nvCxnSpPr>
          <p:cNvPr id="13353" name="Straight Connector 70">
            <a:extLst>
              <a:ext uri="{FF2B5EF4-FFF2-40B4-BE49-F238E27FC236}">
                <a16:creationId xmlns:a16="http://schemas.microsoft.com/office/drawing/2014/main" id="{69A657CC-45D8-D176-8FE8-90E9C764A117}"/>
              </a:ext>
            </a:extLst>
          </p:cNvPr>
          <p:cNvCxnSpPr>
            <a:cxnSpLocks noChangeShapeType="1"/>
          </p:cNvCxnSpPr>
          <p:nvPr/>
        </p:nvCxnSpPr>
        <p:spPr bwMode="auto">
          <a:xfrm flipH="1">
            <a:off x="3451225" y="2044700"/>
            <a:ext cx="836613" cy="477838"/>
          </a:xfrm>
          <a:prstGeom prst="line">
            <a:avLst/>
          </a:prstGeom>
          <a:noFill/>
          <a:ln w="38100">
            <a:solidFill>
              <a:schemeClr val="tx1"/>
            </a:solidFill>
            <a:round/>
            <a:headEnd/>
            <a:tailEnd type="triangle" w="med" len="med"/>
          </a:ln>
          <a:effectLst/>
        </p:spPr>
      </p:cxnSp>
      <p:cxnSp>
        <p:nvCxnSpPr>
          <p:cNvPr id="13330" name="Straight Connector 22">
            <a:extLst>
              <a:ext uri="{FF2B5EF4-FFF2-40B4-BE49-F238E27FC236}">
                <a16:creationId xmlns:a16="http://schemas.microsoft.com/office/drawing/2014/main" id="{FD1A654E-C4F9-E8D5-EF21-F1DA463A63CC}"/>
              </a:ext>
            </a:extLst>
          </p:cNvPr>
          <p:cNvCxnSpPr>
            <a:cxnSpLocks noChangeShapeType="1"/>
            <a:endCxn id="6" idx="0"/>
          </p:cNvCxnSpPr>
          <p:nvPr/>
        </p:nvCxnSpPr>
        <p:spPr bwMode="auto">
          <a:xfrm>
            <a:off x="4943476" y="2035176"/>
            <a:ext cx="890587" cy="474662"/>
          </a:xfrm>
          <a:prstGeom prst="line">
            <a:avLst/>
          </a:prstGeom>
          <a:noFill/>
          <a:ln w="38100">
            <a:solidFill>
              <a:schemeClr val="tx1"/>
            </a:solidFill>
            <a:round/>
            <a:headEnd/>
            <a:tailEnd type="triangle" w="med" len="med"/>
          </a:ln>
          <a:effectLst/>
        </p:spPr>
      </p:cxnSp>
      <p:cxnSp>
        <p:nvCxnSpPr>
          <p:cNvPr id="13331" name="Straight Connector 26">
            <a:extLst>
              <a:ext uri="{FF2B5EF4-FFF2-40B4-BE49-F238E27FC236}">
                <a16:creationId xmlns:a16="http://schemas.microsoft.com/office/drawing/2014/main" id="{A61A4488-3DEB-5541-3EEB-1F59CB6B9A54}"/>
              </a:ext>
            </a:extLst>
          </p:cNvPr>
          <p:cNvCxnSpPr>
            <a:cxnSpLocks noChangeShapeType="1"/>
          </p:cNvCxnSpPr>
          <p:nvPr/>
        </p:nvCxnSpPr>
        <p:spPr bwMode="auto">
          <a:xfrm>
            <a:off x="5376863" y="2035176"/>
            <a:ext cx="2471737" cy="466724"/>
          </a:xfrm>
          <a:prstGeom prst="line">
            <a:avLst/>
          </a:prstGeom>
          <a:noFill/>
          <a:ln w="38100">
            <a:solidFill>
              <a:schemeClr val="tx1"/>
            </a:solidFill>
            <a:round/>
            <a:headEnd/>
            <a:tailEnd type="triangle" w="med" len="med"/>
          </a:ln>
          <a:effectLst/>
        </p:spPr>
      </p:cxnSp>
      <p:cxnSp>
        <p:nvCxnSpPr>
          <p:cNvPr id="13354" name="Straight Connector 73">
            <a:extLst>
              <a:ext uri="{FF2B5EF4-FFF2-40B4-BE49-F238E27FC236}">
                <a16:creationId xmlns:a16="http://schemas.microsoft.com/office/drawing/2014/main" id="{1E498629-54D6-BC98-5203-E27C656E51CB}"/>
              </a:ext>
            </a:extLst>
          </p:cNvPr>
          <p:cNvCxnSpPr>
            <a:cxnSpLocks noChangeShapeType="1"/>
          </p:cNvCxnSpPr>
          <p:nvPr/>
        </p:nvCxnSpPr>
        <p:spPr bwMode="auto">
          <a:xfrm flipH="1">
            <a:off x="2462213" y="2903538"/>
            <a:ext cx="1079500" cy="441324"/>
          </a:xfrm>
          <a:prstGeom prst="line">
            <a:avLst/>
          </a:prstGeom>
          <a:noFill/>
          <a:ln w="38100">
            <a:solidFill>
              <a:schemeClr val="tx1"/>
            </a:solidFill>
            <a:round/>
            <a:headEnd/>
            <a:tailEnd type="triangle" w="med" len="med"/>
          </a:ln>
          <a:effectLst/>
        </p:spPr>
      </p:cxnSp>
      <p:cxnSp>
        <p:nvCxnSpPr>
          <p:cNvPr id="13337" name="Straight Connector 39">
            <a:extLst>
              <a:ext uri="{FF2B5EF4-FFF2-40B4-BE49-F238E27FC236}">
                <a16:creationId xmlns:a16="http://schemas.microsoft.com/office/drawing/2014/main" id="{F5F2E1EC-FAA3-1BD1-051B-7E2709ED0E73}"/>
              </a:ext>
            </a:extLst>
          </p:cNvPr>
          <p:cNvCxnSpPr>
            <a:cxnSpLocks noChangeShapeType="1"/>
            <a:endCxn id="13" idx="0"/>
          </p:cNvCxnSpPr>
          <p:nvPr/>
        </p:nvCxnSpPr>
        <p:spPr bwMode="auto">
          <a:xfrm>
            <a:off x="2971800" y="3721100"/>
            <a:ext cx="1138238" cy="311150"/>
          </a:xfrm>
          <a:prstGeom prst="line">
            <a:avLst/>
          </a:prstGeom>
          <a:noFill/>
          <a:ln w="38100">
            <a:solidFill>
              <a:schemeClr val="tx1"/>
            </a:solidFill>
            <a:round/>
            <a:headEnd/>
            <a:tailEnd type="triangle" w="med" len="med"/>
          </a:ln>
          <a:effectLst/>
        </p:spPr>
      </p:cxnSp>
      <p:cxnSp>
        <p:nvCxnSpPr>
          <p:cNvPr id="13334" name="Straight Connector 32">
            <a:extLst>
              <a:ext uri="{FF2B5EF4-FFF2-40B4-BE49-F238E27FC236}">
                <a16:creationId xmlns:a16="http://schemas.microsoft.com/office/drawing/2014/main" id="{EB08D633-4D82-85EB-E1A3-E04ED15EC7D5}"/>
              </a:ext>
            </a:extLst>
          </p:cNvPr>
          <p:cNvCxnSpPr>
            <a:cxnSpLocks noChangeShapeType="1"/>
            <a:endCxn id="8" idx="0"/>
          </p:cNvCxnSpPr>
          <p:nvPr/>
        </p:nvCxnSpPr>
        <p:spPr bwMode="auto">
          <a:xfrm flipH="1">
            <a:off x="781050" y="3721100"/>
            <a:ext cx="781050" cy="304800"/>
          </a:xfrm>
          <a:prstGeom prst="line">
            <a:avLst/>
          </a:prstGeom>
          <a:noFill/>
          <a:ln w="38100">
            <a:solidFill>
              <a:schemeClr val="tx1"/>
            </a:solidFill>
            <a:round/>
            <a:headEnd/>
            <a:tailEnd type="triangle" w="med" len="med"/>
          </a:ln>
          <a:effectLst/>
        </p:spPr>
      </p:cxnSp>
      <p:sp>
        <p:nvSpPr>
          <p:cNvPr id="2" name="Title 1">
            <a:extLst>
              <a:ext uri="{FF2B5EF4-FFF2-40B4-BE49-F238E27FC236}">
                <a16:creationId xmlns:a16="http://schemas.microsoft.com/office/drawing/2014/main" id="{587588CD-7264-EA50-2841-117EE49FEBDB}"/>
              </a:ext>
            </a:extLst>
          </p:cNvPr>
          <p:cNvSpPr>
            <a:spLocks noGrp="1"/>
          </p:cNvSpPr>
          <p:nvPr>
            <p:ph type="title"/>
          </p:nvPr>
        </p:nvSpPr>
        <p:spPr/>
        <p:txBody>
          <a:bodyPr/>
          <a:lstStyle/>
          <a:p>
            <a:pPr>
              <a:defRPr/>
            </a:pPr>
            <a:r>
              <a:rPr lang="en-US" dirty="0">
                <a:ea typeface="ＭＳ Ｐゴシック" pitchFamily="34" charset="-128"/>
              </a:rPr>
              <a:t>Raster preparation tool </a:t>
            </a:r>
          </a:p>
        </p:txBody>
      </p:sp>
      <p:sp>
        <p:nvSpPr>
          <p:cNvPr id="13314" name="Content Placeholder 2">
            <a:extLst>
              <a:ext uri="{FF2B5EF4-FFF2-40B4-BE49-F238E27FC236}">
                <a16:creationId xmlns:a16="http://schemas.microsoft.com/office/drawing/2014/main" id="{51138872-2B07-5E1C-E8B8-7E17BEC7E598}"/>
              </a:ext>
            </a:extLst>
          </p:cNvPr>
          <p:cNvSpPr>
            <a:spLocks noGrp="1"/>
          </p:cNvSpPr>
          <p:nvPr>
            <p:ph idx="1"/>
          </p:nvPr>
        </p:nvSpPr>
        <p:spPr/>
        <p:txBody>
          <a:bodyPr/>
          <a:lstStyle/>
          <a:p>
            <a:pPr marL="0" indent="0">
              <a:buNone/>
              <a:defRPr/>
            </a:pPr>
            <a:r>
              <a:rPr lang="en-US" sz="1600" dirty="0">
                <a:ea typeface="ＭＳ Ｐゴシック" charset="0"/>
              </a:rPr>
              <a:t>Different procedure for vector/raster/other datatypes. </a:t>
            </a:r>
          </a:p>
          <a:p>
            <a:pPr marL="0" indent="0">
              <a:buNone/>
              <a:defRPr/>
            </a:pPr>
            <a:r>
              <a:rPr lang="en-US" sz="1600" dirty="0">
                <a:ea typeface="ＭＳ Ｐゴシック" charset="0"/>
              </a:rPr>
              <a:t>Different for points/lines/polygon.  </a:t>
            </a:r>
          </a:p>
          <a:p>
            <a:pPr marL="0" indent="0">
              <a:buNone/>
              <a:defRPr/>
            </a:pPr>
            <a:r>
              <a:rPr lang="en-US" sz="1600" dirty="0">
                <a:ea typeface="ＭＳ Ｐゴシック" charset="0"/>
              </a:rPr>
              <a:t>Different for TIFs and other formats. </a:t>
            </a:r>
            <a:endParaRPr lang="en-US" sz="2400"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p:txBody>
      </p:sp>
      <p:sp>
        <p:nvSpPr>
          <p:cNvPr id="5" name="Rectangle 4">
            <a:extLst>
              <a:ext uri="{FF2B5EF4-FFF2-40B4-BE49-F238E27FC236}">
                <a16:creationId xmlns:a16="http://schemas.microsoft.com/office/drawing/2014/main" id="{5D7680AC-DD86-932E-48D2-9B259C845172}"/>
              </a:ext>
            </a:extLst>
          </p:cNvPr>
          <p:cNvSpPr/>
          <p:nvPr/>
        </p:nvSpPr>
        <p:spPr bwMode="auto">
          <a:xfrm>
            <a:off x="685800" y="2513013"/>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feature class</a:t>
            </a:r>
          </a:p>
        </p:txBody>
      </p:sp>
      <p:sp>
        <p:nvSpPr>
          <p:cNvPr id="6" name="Rectangle 5">
            <a:extLst>
              <a:ext uri="{FF2B5EF4-FFF2-40B4-BE49-F238E27FC236}">
                <a16:creationId xmlns:a16="http://schemas.microsoft.com/office/drawing/2014/main" id="{D7231A91-F71C-89CB-149F-F6E9B9DAB3C9}"/>
              </a:ext>
            </a:extLst>
          </p:cNvPr>
          <p:cNvSpPr/>
          <p:nvPr/>
        </p:nvSpPr>
        <p:spPr bwMode="auto">
          <a:xfrm>
            <a:off x="4957763" y="2509838"/>
            <a:ext cx="1752600" cy="3730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raster</a:t>
            </a:r>
          </a:p>
        </p:txBody>
      </p:sp>
      <p:sp>
        <p:nvSpPr>
          <p:cNvPr id="8" name="Rectangle 7">
            <a:extLst>
              <a:ext uri="{FF2B5EF4-FFF2-40B4-BE49-F238E27FC236}">
                <a16:creationId xmlns:a16="http://schemas.microsoft.com/office/drawing/2014/main" id="{983A4292-BB82-180D-81D7-B6D977E3CE61}"/>
              </a:ext>
            </a:extLst>
          </p:cNvPr>
          <p:cNvSpPr/>
          <p:nvPr/>
        </p:nvSpPr>
        <p:spPr bwMode="auto">
          <a:xfrm>
            <a:off x="342900" y="4025900"/>
            <a:ext cx="876300" cy="38258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point</a:t>
            </a:r>
          </a:p>
        </p:txBody>
      </p:sp>
      <p:sp>
        <p:nvSpPr>
          <p:cNvPr id="9" name="Rectangle 8">
            <a:extLst>
              <a:ext uri="{FF2B5EF4-FFF2-40B4-BE49-F238E27FC236}">
                <a16:creationId xmlns:a16="http://schemas.microsoft.com/office/drawing/2014/main" id="{56518A03-9FF2-5970-1A99-F291B31F8A59}"/>
              </a:ext>
            </a:extLst>
          </p:cNvPr>
          <p:cNvSpPr/>
          <p:nvPr/>
        </p:nvSpPr>
        <p:spPr bwMode="auto">
          <a:xfrm>
            <a:off x="1371600" y="4027488"/>
            <a:ext cx="8763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line</a:t>
            </a:r>
          </a:p>
        </p:txBody>
      </p:sp>
      <p:sp>
        <p:nvSpPr>
          <p:cNvPr id="10" name="Rectangle 9">
            <a:extLst>
              <a:ext uri="{FF2B5EF4-FFF2-40B4-BE49-F238E27FC236}">
                <a16:creationId xmlns:a16="http://schemas.microsoft.com/office/drawing/2014/main" id="{02765017-B126-EF31-90E4-1631C7F0CCE9}"/>
              </a:ext>
            </a:extLst>
          </p:cNvPr>
          <p:cNvSpPr/>
          <p:nvPr/>
        </p:nvSpPr>
        <p:spPr bwMode="auto">
          <a:xfrm>
            <a:off x="2438400" y="4027488"/>
            <a:ext cx="10668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polygon</a:t>
            </a:r>
          </a:p>
        </p:txBody>
      </p:sp>
      <p:sp>
        <p:nvSpPr>
          <p:cNvPr id="11" name="Rectangle 10">
            <a:extLst>
              <a:ext uri="{FF2B5EF4-FFF2-40B4-BE49-F238E27FC236}">
                <a16:creationId xmlns:a16="http://schemas.microsoft.com/office/drawing/2014/main" id="{05FAB159-B224-E649-73C4-5410D3127C5D}"/>
              </a:ext>
            </a:extLst>
          </p:cNvPr>
          <p:cNvSpPr/>
          <p:nvPr/>
        </p:nvSpPr>
        <p:spPr bwMode="auto">
          <a:xfrm>
            <a:off x="6400801" y="4092575"/>
            <a:ext cx="112395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2" name="Rectangle 11">
            <a:extLst>
              <a:ext uri="{FF2B5EF4-FFF2-40B4-BE49-F238E27FC236}">
                <a16:creationId xmlns:a16="http://schemas.microsoft.com/office/drawing/2014/main" id="{18977685-9C91-9644-C872-E00C68AE853E}"/>
              </a:ext>
            </a:extLst>
          </p:cNvPr>
          <p:cNvSpPr/>
          <p:nvPr/>
        </p:nvSpPr>
        <p:spPr bwMode="auto">
          <a:xfrm>
            <a:off x="5002213" y="4092575"/>
            <a:ext cx="1246187"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TIF</a:t>
            </a:r>
          </a:p>
        </p:txBody>
      </p:sp>
      <p:sp>
        <p:nvSpPr>
          <p:cNvPr id="13" name="Rectangle 12">
            <a:extLst>
              <a:ext uri="{FF2B5EF4-FFF2-40B4-BE49-F238E27FC236}">
                <a16:creationId xmlns:a16="http://schemas.microsoft.com/office/drawing/2014/main" id="{67190AA0-2038-396A-EA1A-2B0678A8E2E1}"/>
              </a:ext>
            </a:extLst>
          </p:cNvPr>
          <p:cNvSpPr/>
          <p:nvPr/>
        </p:nvSpPr>
        <p:spPr bwMode="auto">
          <a:xfrm>
            <a:off x="3671888" y="4032250"/>
            <a:ext cx="876300" cy="37623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4" name="Rectangle 13">
            <a:extLst>
              <a:ext uri="{FF2B5EF4-FFF2-40B4-BE49-F238E27FC236}">
                <a16:creationId xmlns:a16="http://schemas.microsoft.com/office/drawing/2014/main" id="{2158DF1C-774C-C9C6-3A9E-2FB75B0A877D}"/>
              </a:ext>
            </a:extLst>
          </p:cNvPr>
          <p:cNvSpPr/>
          <p:nvPr/>
        </p:nvSpPr>
        <p:spPr bwMode="auto">
          <a:xfrm>
            <a:off x="1254125" y="3335338"/>
            <a:ext cx="1946275" cy="3857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shape type</a:t>
            </a:r>
          </a:p>
        </p:txBody>
      </p:sp>
      <p:sp>
        <p:nvSpPr>
          <p:cNvPr id="15" name="Rectangle 14">
            <a:extLst>
              <a:ext uri="{FF2B5EF4-FFF2-40B4-BE49-F238E27FC236}">
                <a16:creationId xmlns:a16="http://schemas.microsoft.com/office/drawing/2014/main" id="{E90EB7B1-9C75-A369-D189-62F7158E34BA}"/>
              </a:ext>
            </a:extLst>
          </p:cNvPr>
          <p:cNvSpPr/>
          <p:nvPr/>
        </p:nvSpPr>
        <p:spPr bwMode="auto">
          <a:xfrm>
            <a:off x="3810000" y="1587500"/>
            <a:ext cx="1752600" cy="4572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data type</a:t>
            </a:r>
          </a:p>
        </p:txBody>
      </p:sp>
      <p:sp>
        <p:nvSpPr>
          <p:cNvPr id="18" name="Rectangle 17">
            <a:extLst>
              <a:ext uri="{FF2B5EF4-FFF2-40B4-BE49-F238E27FC236}">
                <a16:creationId xmlns:a16="http://schemas.microsoft.com/office/drawing/2014/main" id="{F5B67333-8C0F-E989-538A-F138DFDE20E9}"/>
              </a:ext>
            </a:extLst>
          </p:cNvPr>
          <p:cNvSpPr/>
          <p:nvPr/>
        </p:nvSpPr>
        <p:spPr bwMode="auto">
          <a:xfrm>
            <a:off x="4995863" y="3306763"/>
            <a:ext cx="171450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format</a:t>
            </a:r>
          </a:p>
        </p:txBody>
      </p:sp>
      <p:sp>
        <p:nvSpPr>
          <p:cNvPr id="20" name="Rectangle 19">
            <a:extLst>
              <a:ext uri="{FF2B5EF4-FFF2-40B4-BE49-F238E27FC236}">
                <a16:creationId xmlns:a16="http://schemas.microsoft.com/office/drawing/2014/main" id="{4E285216-BCC1-E2C7-655C-559A6C4CE5C8}"/>
              </a:ext>
            </a:extLst>
          </p:cNvPr>
          <p:cNvSpPr/>
          <p:nvPr/>
        </p:nvSpPr>
        <p:spPr bwMode="auto">
          <a:xfrm>
            <a:off x="7086600" y="2511425"/>
            <a:ext cx="1752600" cy="37147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cxnSp>
        <p:nvCxnSpPr>
          <p:cNvPr id="13332" name="Straight Connector 28">
            <a:extLst>
              <a:ext uri="{FF2B5EF4-FFF2-40B4-BE49-F238E27FC236}">
                <a16:creationId xmlns:a16="http://schemas.microsoft.com/office/drawing/2014/main" id="{E98FEFC6-1DB5-C192-0693-6731DB292D0A}"/>
              </a:ext>
            </a:extLst>
          </p:cNvPr>
          <p:cNvCxnSpPr>
            <a:cxnSpLocks noChangeShapeType="1"/>
            <a:endCxn id="14" idx="0"/>
          </p:cNvCxnSpPr>
          <p:nvPr/>
        </p:nvCxnSpPr>
        <p:spPr bwMode="auto">
          <a:xfrm>
            <a:off x="1562100" y="2894013"/>
            <a:ext cx="665163" cy="441325"/>
          </a:xfrm>
          <a:prstGeom prst="line">
            <a:avLst/>
          </a:prstGeom>
          <a:noFill/>
          <a:ln w="38100">
            <a:solidFill>
              <a:schemeClr val="tx1"/>
            </a:solidFill>
            <a:round/>
            <a:headEnd/>
            <a:tailEnd type="triangle" w="med" len="med"/>
          </a:ln>
          <a:effectLst/>
        </p:spPr>
      </p:cxnSp>
      <p:cxnSp>
        <p:nvCxnSpPr>
          <p:cNvPr id="13333" name="Straight Connector 30">
            <a:extLst>
              <a:ext uri="{FF2B5EF4-FFF2-40B4-BE49-F238E27FC236}">
                <a16:creationId xmlns:a16="http://schemas.microsoft.com/office/drawing/2014/main" id="{DB2D2C4A-8AB9-7FA1-7FDA-F2092E8EAA9A}"/>
              </a:ext>
            </a:extLst>
          </p:cNvPr>
          <p:cNvCxnSpPr>
            <a:cxnSpLocks noChangeShapeType="1"/>
          </p:cNvCxnSpPr>
          <p:nvPr/>
        </p:nvCxnSpPr>
        <p:spPr bwMode="auto">
          <a:xfrm>
            <a:off x="5954713" y="2892425"/>
            <a:ext cx="0" cy="414338"/>
          </a:xfrm>
          <a:prstGeom prst="line">
            <a:avLst/>
          </a:prstGeom>
          <a:noFill/>
          <a:ln w="38100">
            <a:solidFill>
              <a:schemeClr val="tx1"/>
            </a:solidFill>
            <a:round/>
            <a:headEnd/>
            <a:tailEnd type="triangle" w="med" len="med"/>
          </a:ln>
          <a:effectLst/>
        </p:spPr>
      </p:cxnSp>
      <p:cxnSp>
        <p:nvCxnSpPr>
          <p:cNvPr id="13335" name="Straight Connector 35">
            <a:extLst>
              <a:ext uri="{FF2B5EF4-FFF2-40B4-BE49-F238E27FC236}">
                <a16:creationId xmlns:a16="http://schemas.microsoft.com/office/drawing/2014/main" id="{56BC0E7A-C2F1-0D64-39EE-EEBA163551AE}"/>
              </a:ext>
            </a:extLst>
          </p:cNvPr>
          <p:cNvCxnSpPr>
            <a:cxnSpLocks noChangeShapeType="1"/>
            <a:stCxn id="18" idx="2"/>
          </p:cNvCxnSpPr>
          <p:nvPr/>
        </p:nvCxnSpPr>
        <p:spPr bwMode="auto">
          <a:xfrm flipH="1">
            <a:off x="5259388" y="3621088"/>
            <a:ext cx="593725" cy="471487"/>
          </a:xfrm>
          <a:prstGeom prst="line">
            <a:avLst/>
          </a:prstGeom>
          <a:noFill/>
          <a:ln w="38100">
            <a:solidFill>
              <a:schemeClr val="tx1"/>
            </a:solidFill>
            <a:round/>
            <a:headEnd/>
            <a:tailEnd type="triangle" w="med" len="med"/>
          </a:ln>
          <a:effectLst/>
        </p:spPr>
      </p:cxnSp>
      <p:cxnSp>
        <p:nvCxnSpPr>
          <p:cNvPr id="13336" name="Straight Connector 37">
            <a:extLst>
              <a:ext uri="{FF2B5EF4-FFF2-40B4-BE49-F238E27FC236}">
                <a16:creationId xmlns:a16="http://schemas.microsoft.com/office/drawing/2014/main" id="{4942DF00-857E-B968-4C1F-B6061DDEB4E6}"/>
              </a:ext>
            </a:extLst>
          </p:cNvPr>
          <p:cNvCxnSpPr>
            <a:cxnSpLocks noChangeShapeType="1"/>
            <a:endCxn id="11" idx="0"/>
          </p:cNvCxnSpPr>
          <p:nvPr/>
        </p:nvCxnSpPr>
        <p:spPr bwMode="auto">
          <a:xfrm>
            <a:off x="6248400" y="3621088"/>
            <a:ext cx="714376" cy="471487"/>
          </a:xfrm>
          <a:prstGeom prst="line">
            <a:avLst/>
          </a:prstGeom>
          <a:noFill/>
          <a:ln w="38100">
            <a:solidFill>
              <a:schemeClr val="tx1"/>
            </a:solidFill>
            <a:round/>
            <a:headEnd/>
            <a:tailEnd type="triangle" w="med" len="med"/>
          </a:ln>
          <a:effectLst/>
        </p:spPr>
      </p:cxnSp>
      <p:cxnSp>
        <p:nvCxnSpPr>
          <p:cNvPr id="13339" name="Straight Connector 43">
            <a:extLst>
              <a:ext uri="{FF2B5EF4-FFF2-40B4-BE49-F238E27FC236}">
                <a16:creationId xmlns:a16="http://schemas.microsoft.com/office/drawing/2014/main" id="{6CFC0FEF-D3C7-0395-A5BD-F4649EEE0AE0}"/>
              </a:ext>
            </a:extLst>
          </p:cNvPr>
          <p:cNvCxnSpPr>
            <a:cxnSpLocks noChangeShapeType="1"/>
          </p:cNvCxnSpPr>
          <p:nvPr/>
        </p:nvCxnSpPr>
        <p:spPr bwMode="auto">
          <a:xfrm>
            <a:off x="1981200" y="3721100"/>
            <a:ext cx="0" cy="317500"/>
          </a:xfrm>
          <a:prstGeom prst="line">
            <a:avLst/>
          </a:prstGeom>
          <a:noFill/>
          <a:ln w="38100">
            <a:solidFill>
              <a:schemeClr val="tx1"/>
            </a:solidFill>
            <a:round/>
            <a:headEnd/>
            <a:tailEnd type="triangle" w="med" len="med"/>
          </a:ln>
          <a:effectLst/>
        </p:spPr>
      </p:cxnSp>
      <p:sp>
        <p:nvSpPr>
          <p:cNvPr id="46" name="Rectangle 45">
            <a:extLst>
              <a:ext uri="{FF2B5EF4-FFF2-40B4-BE49-F238E27FC236}">
                <a16:creationId xmlns:a16="http://schemas.microsoft.com/office/drawing/2014/main" id="{99A41DDA-940D-208C-D56D-2DDD790C4E8B}"/>
              </a:ext>
            </a:extLst>
          </p:cNvPr>
          <p:cNvSpPr/>
          <p:nvPr/>
        </p:nvSpPr>
        <p:spPr bwMode="auto">
          <a:xfrm>
            <a:off x="377825" y="49403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point</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1" name="Rectangle 50">
            <a:extLst>
              <a:ext uri="{FF2B5EF4-FFF2-40B4-BE49-F238E27FC236}">
                <a16:creationId xmlns:a16="http://schemas.microsoft.com/office/drawing/2014/main" id="{5A6BB7CB-A737-EA27-FC2D-1CB5F420E566}"/>
              </a:ext>
            </a:extLst>
          </p:cNvPr>
          <p:cNvSpPr/>
          <p:nvPr/>
        </p:nvSpPr>
        <p:spPr bwMode="auto">
          <a:xfrm>
            <a:off x="6477000" y="4943475"/>
            <a:ext cx="971550" cy="9239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a:t>
            </a:r>
          </a:p>
          <a:p>
            <a:pPr algn="ctr" eaLnBrk="1" hangingPunct="1">
              <a:defRPr/>
            </a:pPr>
            <a:r>
              <a:rPr lang="en-US" dirty="0">
                <a:solidFill>
                  <a:schemeClr val="tx1"/>
                </a:solidFill>
              </a:rPr>
              <a:t>convert to TIFF</a:t>
            </a:r>
          </a:p>
        </p:txBody>
      </p:sp>
      <p:sp>
        <p:nvSpPr>
          <p:cNvPr id="52" name="Rectangle 51">
            <a:extLst>
              <a:ext uri="{FF2B5EF4-FFF2-40B4-BE49-F238E27FC236}">
                <a16:creationId xmlns:a16="http://schemas.microsoft.com/office/drawing/2014/main" id="{160CD2C4-14AB-743C-A0D2-3CB375E069B7}"/>
              </a:ext>
            </a:extLst>
          </p:cNvPr>
          <p:cNvSpPr/>
          <p:nvPr/>
        </p:nvSpPr>
        <p:spPr bwMode="auto">
          <a:xfrm>
            <a:off x="1371600"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line</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3" name="Rectangle 52">
            <a:extLst>
              <a:ext uri="{FF2B5EF4-FFF2-40B4-BE49-F238E27FC236}">
                <a16:creationId xmlns:a16="http://schemas.microsoft.com/office/drawing/2014/main" id="{88A1569D-5119-E9CF-8182-7D7CC2F2AC87}"/>
              </a:ext>
            </a:extLst>
          </p:cNvPr>
          <p:cNvSpPr/>
          <p:nvPr/>
        </p:nvSpPr>
        <p:spPr bwMode="auto">
          <a:xfrm>
            <a:off x="2438400" y="4940300"/>
            <a:ext cx="9906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polygon</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4" name="Rectangle 53">
            <a:extLst>
              <a:ext uri="{FF2B5EF4-FFF2-40B4-BE49-F238E27FC236}">
                <a16:creationId xmlns:a16="http://schemas.microsoft.com/office/drawing/2014/main" id="{EE4D2CF2-65CB-4DDD-70A8-14071FA9DE16}"/>
              </a:ext>
            </a:extLst>
          </p:cNvPr>
          <p:cNvSpPr/>
          <p:nvPr/>
        </p:nvSpPr>
        <p:spPr bwMode="auto">
          <a:xfrm>
            <a:off x="3671888"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PRINT</a:t>
            </a:r>
          </a:p>
          <a:p>
            <a:pPr algn="ctr" eaLnBrk="1" hangingPunct="1">
              <a:defRPr/>
            </a:pPr>
            <a:r>
              <a:rPr lang="en-US" dirty="0">
                <a:solidFill>
                  <a:schemeClr val="tx1"/>
                </a:solidFill>
              </a:rPr>
              <a:t>Not used</a:t>
            </a:r>
          </a:p>
        </p:txBody>
      </p:sp>
      <p:cxnSp>
        <p:nvCxnSpPr>
          <p:cNvPr id="13345" name="Straight Connector 54">
            <a:extLst>
              <a:ext uri="{FF2B5EF4-FFF2-40B4-BE49-F238E27FC236}">
                <a16:creationId xmlns:a16="http://schemas.microsoft.com/office/drawing/2014/main" id="{CB892C01-B5C8-C45C-1228-8FE33A0C7008}"/>
              </a:ext>
            </a:extLst>
          </p:cNvPr>
          <p:cNvCxnSpPr>
            <a:cxnSpLocks noChangeShapeType="1"/>
          </p:cNvCxnSpPr>
          <p:nvPr/>
        </p:nvCxnSpPr>
        <p:spPr bwMode="auto">
          <a:xfrm>
            <a:off x="798513" y="4408488"/>
            <a:ext cx="0" cy="531812"/>
          </a:xfrm>
          <a:prstGeom prst="line">
            <a:avLst/>
          </a:prstGeom>
          <a:noFill/>
          <a:ln w="38100">
            <a:solidFill>
              <a:schemeClr val="tx1"/>
            </a:solidFill>
            <a:round/>
            <a:headEnd/>
            <a:tailEnd type="triangle" w="med" len="med"/>
          </a:ln>
          <a:effectLst/>
        </p:spPr>
      </p:cxnSp>
      <p:cxnSp>
        <p:nvCxnSpPr>
          <p:cNvPr id="13346" name="Straight Connector 57">
            <a:extLst>
              <a:ext uri="{FF2B5EF4-FFF2-40B4-BE49-F238E27FC236}">
                <a16:creationId xmlns:a16="http://schemas.microsoft.com/office/drawing/2014/main" id="{BA37CF5E-B3B9-9422-3900-69EA159D3B76}"/>
              </a:ext>
            </a:extLst>
          </p:cNvPr>
          <p:cNvCxnSpPr>
            <a:cxnSpLocks noChangeShapeType="1"/>
          </p:cNvCxnSpPr>
          <p:nvPr/>
        </p:nvCxnSpPr>
        <p:spPr bwMode="auto">
          <a:xfrm>
            <a:off x="1831975" y="4421188"/>
            <a:ext cx="0" cy="531812"/>
          </a:xfrm>
          <a:prstGeom prst="line">
            <a:avLst/>
          </a:prstGeom>
          <a:noFill/>
          <a:ln w="38100">
            <a:solidFill>
              <a:schemeClr val="tx1"/>
            </a:solidFill>
            <a:round/>
            <a:headEnd/>
            <a:tailEnd type="triangle" w="med" len="med"/>
          </a:ln>
          <a:effectLst/>
        </p:spPr>
      </p:cxnSp>
      <p:cxnSp>
        <p:nvCxnSpPr>
          <p:cNvPr id="13347" name="Straight Connector 58">
            <a:extLst>
              <a:ext uri="{FF2B5EF4-FFF2-40B4-BE49-F238E27FC236}">
                <a16:creationId xmlns:a16="http://schemas.microsoft.com/office/drawing/2014/main" id="{D376B60E-CD69-D3C6-0980-DCC2678679AE}"/>
              </a:ext>
            </a:extLst>
          </p:cNvPr>
          <p:cNvCxnSpPr>
            <a:cxnSpLocks noChangeShapeType="1"/>
          </p:cNvCxnSpPr>
          <p:nvPr/>
        </p:nvCxnSpPr>
        <p:spPr bwMode="auto">
          <a:xfrm>
            <a:off x="2971800" y="4421188"/>
            <a:ext cx="0" cy="531812"/>
          </a:xfrm>
          <a:prstGeom prst="line">
            <a:avLst/>
          </a:prstGeom>
          <a:noFill/>
          <a:ln w="38100">
            <a:solidFill>
              <a:schemeClr val="tx1"/>
            </a:solidFill>
            <a:round/>
            <a:headEnd/>
            <a:tailEnd type="triangle" w="med" len="med"/>
          </a:ln>
          <a:effectLst/>
        </p:spPr>
      </p:cxnSp>
      <p:cxnSp>
        <p:nvCxnSpPr>
          <p:cNvPr id="13348" name="Straight Connector 59">
            <a:extLst>
              <a:ext uri="{FF2B5EF4-FFF2-40B4-BE49-F238E27FC236}">
                <a16:creationId xmlns:a16="http://schemas.microsoft.com/office/drawing/2014/main" id="{1F36AB65-38F5-B3B2-42D3-E8F8747D34F8}"/>
              </a:ext>
            </a:extLst>
          </p:cNvPr>
          <p:cNvCxnSpPr>
            <a:cxnSpLocks noChangeShapeType="1"/>
          </p:cNvCxnSpPr>
          <p:nvPr/>
        </p:nvCxnSpPr>
        <p:spPr bwMode="auto">
          <a:xfrm>
            <a:off x="4111625" y="4406900"/>
            <a:ext cx="0" cy="531813"/>
          </a:xfrm>
          <a:prstGeom prst="line">
            <a:avLst/>
          </a:prstGeom>
          <a:noFill/>
          <a:ln w="38100">
            <a:solidFill>
              <a:schemeClr val="tx1"/>
            </a:solidFill>
            <a:round/>
            <a:headEnd/>
            <a:tailEnd type="triangle" w="med" len="med"/>
          </a:ln>
          <a:effectLst/>
        </p:spPr>
      </p:cxnSp>
      <p:cxnSp>
        <p:nvCxnSpPr>
          <p:cNvPr id="13349" name="Straight Connector 60">
            <a:extLst>
              <a:ext uri="{FF2B5EF4-FFF2-40B4-BE49-F238E27FC236}">
                <a16:creationId xmlns:a16="http://schemas.microsoft.com/office/drawing/2014/main" id="{2315D392-04A8-1491-DD7C-1955A0890155}"/>
              </a:ext>
            </a:extLst>
          </p:cNvPr>
          <p:cNvCxnSpPr>
            <a:cxnSpLocks noChangeShapeType="1"/>
          </p:cNvCxnSpPr>
          <p:nvPr/>
        </p:nvCxnSpPr>
        <p:spPr bwMode="auto">
          <a:xfrm>
            <a:off x="7010400" y="4421188"/>
            <a:ext cx="0" cy="531812"/>
          </a:xfrm>
          <a:prstGeom prst="line">
            <a:avLst/>
          </a:prstGeom>
          <a:noFill/>
          <a:ln w="38100">
            <a:solidFill>
              <a:schemeClr val="tx1"/>
            </a:solidFill>
            <a:round/>
            <a:headEnd/>
            <a:tailEnd type="triangle" w="med" len="med"/>
          </a:ln>
          <a:effectLst/>
        </p:spPr>
      </p:cxnSp>
      <p:sp>
        <p:nvSpPr>
          <p:cNvPr id="62" name="Rectangle 61">
            <a:extLst>
              <a:ext uri="{FF2B5EF4-FFF2-40B4-BE49-F238E27FC236}">
                <a16:creationId xmlns:a16="http://schemas.microsoft.com/office/drawing/2014/main" id="{9452A176-0688-26C0-A7A8-25E9EC389499}"/>
              </a:ext>
            </a:extLst>
          </p:cNvPr>
          <p:cNvSpPr/>
          <p:nvPr/>
        </p:nvSpPr>
        <p:spPr bwMode="auto">
          <a:xfrm>
            <a:off x="7098506" y="3139335"/>
            <a:ext cx="1728787" cy="862014"/>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ea typeface="ＭＳ Ｐゴシック" pitchFamily="34" charset="-128"/>
              </a:rPr>
              <a:t>PRINT </a:t>
            </a:r>
          </a:p>
          <a:p>
            <a:pPr algn="ctr" eaLnBrk="1" hangingPunct="1">
              <a:defRPr/>
            </a:pPr>
            <a:r>
              <a:rPr lang="en-US" altLang="ja-JP" dirty="0">
                <a:solidFill>
                  <a:schemeClr val="tx1"/>
                </a:solidFill>
                <a:ea typeface="ＭＳ Ｐゴシック" pitchFamily="34" charset="-128"/>
              </a:rPr>
              <a:t>'warning, knuckle head'</a:t>
            </a:r>
            <a:endParaRPr lang="en-US" dirty="0">
              <a:solidFill>
                <a:schemeClr val="tx1"/>
              </a:solidFill>
              <a:ea typeface="ＭＳ Ｐゴシック" pitchFamily="34" charset="-128"/>
            </a:endParaRPr>
          </a:p>
        </p:txBody>
      </p:sp>
      <p:cxnSp>
        <p:nvCxnSpPr>
          <p:cNvPr id="13351" name="Straight Connector 63">
            <a:extLst>
              <a:ext uri="{FF2B5EF4-FFF2-40B4-BE49-F238E27FC236}">
                <a16:creationId xmlns:a16="http://schemas.microsoft.com/office/drawing/2014/main" id="{AE428ACA-1B2E-DAC0-DF15-0139D60408C7}"/>
              </a:ext>
            </a:extLst>
          </p:cNvPr>
          <p:cNvCxnSpPr>
            <a:cxnSpLocks noChangeShapeType="1"/>
            <a:stCxn id="20" idx="2"/>
            <a:endCxn id="62" idx="0"/>
          </p:cNvCxnSpPr>
          <p:nvPr/>
        </p:nvCxnSpPr>
        <p:spPr bwMode="auto">
          <a:xfrm>
            <a:off x="7962900" y="2882900"/>
            <a:ext cx="0" cy="256435"/>
          </a:xfrm>
          <a:prstGeom prst="line">
            <a:avLst/>
          </a:prstGeom>
          <a:noFill/>
          <a:ln w="38100">
            <a:solidFill>
              <a:schemeClr val="tx1"/>
            </a:solidFill>
            <a:round/>
            <a:headEnd/>
            <a:tailEnd type="triangle" w="med" len="med"/>
          </a:ln>
          <a:effectLst/>
        </p:spPr>
      </p:cxnSp>
      <p:sp>
        <p:nvSpPr>
          <p:cNvPr id="70" name="Rectangle 69">
            <a:extLst>
              <a:ext uri="{FF2B5EF4-FFF2-40B4-BE49-F238E27FC236}">
                <a16:creationId xmlns:a16="http://schemas.microsoft.com/office/drawing/2014/main" id="{162CB7F0-E786-5F8F-344D-0B09487F8ABB}"/>
              </a:ext>
            </a:extLst>
          </p:cNvPr>
          <p:cNvSpPr/>
          <p:nvPr/>
        </p:nvSpPr>
        <p:spPr bwMode="auto">
          <a:xfrm>
            <a:off x="2628900" y="2522538"/>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err="1">
                <a:solidFill>
                  <a:schemeClr val="tx1"/>
                </a:solidFill>
              </a:rPr>
              <a:t>shapefile</a:t>
            </a: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38" name="Straight Connector 41">
            <a:extLst>
              <a:ext uri="{FF2B5EF4-FFF2-40B4-BE49-F238E27FC236}">
                <a16:creationId xmlns:a16="http://schemas.microsoft.com/office/drawing/2014/main" id="{4391168A-DD89-174D-B2E7-06B2FA5B0B64}"/>
              </a:ext>
            </a:extLst>
          </p:cNvPr>
          <p:cNvCxnSpPr>
            <a:cxnSpLocks noChangeShapeType="1"/>
          </p:cNvCxnSpPr>
          <p:nvPr/>
        </p:nvCxnSpPr>
        <p:spPr bwMode="auto">
          <a:xfrm>
            <a:off x="2743200" y="3679825"/>
            <a:ext cx="0" cy="358775"/>
          </a:xfrm>
          <a:prstGeom prst="line">
            <a:avLst/>
          </a:prstGeom>
          <a:noFill/>
          <a:ln w="38100">
            <a:solidFill>
              <a:schemeClr val="tx1"/>
            </a:solidFill>
            <a:round/>
            <a:headEnd/>
            <a:tailEnd type="triangle" w="med" len="med"/>
          </a:ln>
          <a:effectLst/>
        </p:spPr>
      </p:cxnSp>
      <p:cxnSp>
        <p:nvCxnSpPr>
          <p:cNvPr id="13329" name="Straight Connector 21">
            <a:extLst>
              <a:ext uri="{FF2B5EF4-FFF2-40B4-BE49-F238E27FC236}">
                <a16:creationId xmlns:a16="http://schemas.microsoft.com/office/drawing/2014/main" id="{3141483B-5D35-083F-5466-0F75023E08FF}"/>
              </a:ext>
            </a:extLst>
          </p:cNvPr>
          <p:cNvCxnSpPr>
            <a:cxnSpLocks noChangeShapeType="1"/>
          </p:cNvCxnSpPr>
          <p:nvPr/>
        </p:nvCxnSpPr>
        <p:spPr bwMode="auto">
          <a:xfrm flipH="1">
            <a:off x="2362200" y="2035175"/>
            <a:ext cx="1747838" cy="474663"/>
          </a:xfrm>
          <a:prstGeom prst="line">
            <a:avLst/>
          </a:prstGeom>
          <a:noFill/>
          <a:ln w="38100">
            <a:solidFill>
              <a:schemeClr val="tx1"/>
            </a:solidFill>
            <a:round/>
            <a:headEnd/>
            <a:tailEnd type="triangle" w="med" len="med"/>
          </a:ln>
          <a:effectLst/>
        </p:spPr>
      </p:cxnSp>
      <p:cxnSp>
        <p:nvCxnSpPr>
          <p:cNvPr id="13353" name="Straight Connector 70">
            <a:extLst>
              <a:ext uri="{FF2B5EF4-FFF2-40B4-BE49-F238E27FC236}">
                <a16:creationId xmlns:a16="http://schemas.microsoft.com/office/drawing/2014/main" id="{69A657CC-45D8-D176-8FE8-90E9C764A117}"/>
              </a:ext>
            </a:extLst>
          </p:cNvPr>
          <p:cNvCxnSpPr>
            <a:cxnSpLocks noChangeShapeType="1"/>
          </p:cNvCxnSpPr>
          <p:nvPr/>
        </p:nvCxnSpPr>
        <p:spPr bwMode="auto">
          <a:xfrm flipH="1">
            <a:off x="3451225" y="2044700"/>
            <a:ext cx="836613" cy="477838"/>
          </a:xfrm>
          <a:prstGeom prst="line">
            <a:avLst/>
          </a:prstGeom>
          <a:noFill/>
          <a:ln w="38100">
            <a:solidFill>
              <a:schemeClr val="tx1"/>
            </a:solidFill>
            <a:round/>
            <a:headEnd/>
            <a:tailEnd type="triangle" w="med" len="med"/>
          </a:ln>
          <a:effectLst/>
        </p:spPr>
      </p:cxnSp>
      <p:cxnSp>
        <p:nvCxnSpPr>
          <p:cNvPr id="13330" name="Straight Connector 22">
            <a:extLst>
              <a:ext uri="{FF2B5EF4-FFF2-40B4-BE49-F238E27FC236}">
                <a16:creationId xmlns:a16="http://schemas.microsoft.com/office/drawing/2014/main" id="{FD1A654E-C4F9-E8D5-EF21-F1DA463A63CC}"/>
              </a:ext>
            </a:extLst>
          </p:cNvPr>
          <p:cNvCxnSpPr>
            <a:cxnSpLocks noChangeShapeType="1"/>
            <a:endCxn id="6" idx="0"/>
          </p:cNvCxnSpPr>
          <p:nvPr/>
        </p:nvCxnSpPr>
        <p:spPr bwMode="auto">
          <a:xfrm>
            <a:off x="4943476" y="2035176"/>
            <a:ext cx="890587" cy="474662"/>
          </a:xfrm>
          <a:prstGeom prst="line">
            <a:avLst/>
          </a:prstGeom>
          <a:noFill/>
          <a:ln w="38100">
            <a:solidFill>
              <a:schemeClr val="tx1"/>
            </a:solidFill>
            <a:round/>
            <a:headEnd/>
            <a:tailEnd type="triangle" w="med" len="med"/>
          </a:ln>
          <a:effectLst/>
        </p:spPr>
      </p:cxnSp>
      <p:cxnSp>
        <p:nvCxnSpPr>
          <p:cNvPr id="13331" name="Straight Connector 26">
            <a:extLst>
              <a:ext uri="{FF2B5EF4-FFF2-40B4-BE49-F238E27FC236}">
                <a16:creationId xmlns:a16="http://schemas.microsoft.com/office/drawing/2014/main" id="{A61A4488-3DEB-5541-3EEB-1F59CB6B9A54}"/>
              </a:ext>
            </a:extLst>
          </p:cNvPr>
          <p:cNvCxnSpPr>
            <a:cxnSpLocks noChangeShapeType="1"/>
          </p:cNvCxnSpPr>
          <p:nvPr/>
        </p:nvCxnSpPr>
        <p:spPr bwMode="auto">
          <a:xfrm>
            <a:off x="5376863" y="2035176"/>
            <a:ext cx="2471737" cy="466724"/>
          </a:xfrm>
          <a:prstGeom prst="line">
            <a:avLst/>
          </a:prstGeom>
          <a:noFill/>
          <a:ln w="38100">
            <a:solidFill>
              <a:schemeClr val="tx1"/>
            </a:solidFill>
            <a:round/>
            <a:headEnd/>
            <a:tailEnd type="triangle" w="med" len="med"/>
          </a:ln>
          <a:effectLst/>
        </p:spPr>
      </p:cxnSp>
      <p:cxnSp>
        <p:nvCxnSpPr>
          <p:cNvPr id="13354" name="Straight Connector 73">
            <a:extLst>
              <a:ext uri="{FF2B5EF4-FFF2-40B4-BE49-F238E27FC236}">
                <a16:creationId xmlns:a16="http://schemas.microsoft.com/office/drawing/2014/main" id="{1E498629-54D6-BC98-5203-E27C656E51CB}"/>
              </a:ext>
            </a:extLst>
          </p:cNvPr>
          <p:cNvCxnSpPr>
            <a:cxnSpLocks noChangeShapeType="1"/>
          </p:cNvCxnSpPr>
          <p:nvPr/>
        </p:nvCxnSpPr>
        <p:spPr bwMode="auto">
          <a:xfrm flipH="1">
            <a:off x="2462213" y="2903538"/>
            <a:ext cx="1079500" cy="441324"/>
          </a:xfrm>
          <a:prstGeom prst="line">
            <a:avLst/>
          </a:prstGeom>
          <a:noFill/>
          <a:ln w="38100">
            <a:solidFill>
              <a:schemeClr val="tx1"/>
            </a:solidFill>
            <a:round/>
            <a:headEnd/>
            <a:tailEnd type="triangle" w="med" len="med"/>
          </a:ln>
          <a:effectLst/>
        </p:spPr>
      </p:cxnSp>
      <p:cxnSp>
        <p:nvCxnSpPr>
          <p:cNvPr id="13337" name="Straight Connector 39">
            <a:extLst>
              <a:ext uri="{FF2B5EF4-FFF2-40B4-BE49-F238E27FC236}">
                <a16:creationId xmlns:a16="http://schemas.microsoft.com/office/drawing/2014/main" id="{F5F2E1EC-FAA3-1BD1-051B-7E2709ED0E73}"/>
              </a:ext>
            </a:extLst>
          </p:cNvPr>
          <p:cNvCxnSpPr>
            <a:cxnSpLocks noChangeShapeType="1"/>
            <a:endCxn id="13" idx="0"/>
          </p:cNvCxnSpPr>
          <p:nvPr/>
        </p:nvCxnSpPr>
        <p:spPr bwMode="auto">
          <a:xfrm>
            <a:off x="2971800" y="3721100"/>
            <a:ext cx="1138238" cy="311150"/>
          </a:xfrm>
          <a:prstGeom prst="line">
            <a:avLst/>
          </a:prstGeom>
          <a:noFill/>
          <a:ln w="38100">
            <a:solidFill>
              <a:schemeClr val="tx1"/>
            </a:solidFill>
            <a:round/>
            <a:headEnd/>
            <a:tailEnd type="triangle" w="med" len="med"/>
          </a:ln>
          <a:effectLst/>
        </p:spPr>
      </p:cxnSp>
      <p:cxnSp>
        <p:nvCxnSpPr>
          <p:cNvPr id="13334" name="Straight Connector 32">
            <a:extLst>
              <a:ext uri="{FF2B5EF4-FFF2-40B4-BE49-F238E27FC236}">
                <a16:creationId xmlns:a16="http://schemas.microsoft.com/office/drawing/2014/main" id="{EB08D633-4D82-85EB-E1A3-E04ED15EC7D5}"/>
              </a:ext>
            </a:extLst>
          </p:cNvPr>
          <p:cNvCxnSpPr>
            <a:cxnSpLocks noChangeShapeType="1"/>
            <a:endCxn id="8" idx="0"/>
          </p:cNvCxnSpPr>
          <p:nvPr/>
        </p:nvCxnSpPr>
        <p:spPr bwMode="auto">
          <a:xfrm flipH="1">
            <a:off x="781050" y="3721100"/>
            <a:ext cx="781050" cy="304800"/>
          </a:xfrm>
          <a:prstGeom prst="line">
            <a:avLst/>
          </a:prstGeom>
          <a:noFill/>
          <a:ln w="38100">
            <a:solidFill>
              <a:schemeClr val="tx1"/>
            </a:solidFill>
            <a:round/>
            <a:headEnd/>
            <a:tailEnd type="triangle" w="med" len="med"/>
          </a:ln>
          <a:effectLst/>
        </p:spPr>
      </p:cxnSp>
      <p:sp>
        <p:nvSpPr>
          <p:cNvPr id="2" name="Title 1">
            <a:extLst>
              <a:ext uri="{FF2B5EF4-FFF2-40B4-BE49-F238E27FC236}">
                <a16:creationId xmlns:a16="http://schemas.microsoft.com/office/drawing/2014/main" id="{587588CD-7264-EA50-2841-117EE49FEBDB}"/>
              </a:ext>
            </a:extLst>
          </p:cNvPr>
          <p:cNvSpPr>
            <a:spLocks noGrp="1"/>
          </p:cNvSpPr>
          <p:nvPr>
            <p:ph type="title"/>
          </p:nvPr>
        </p:nvSpPr>
        <p:spPr/>
        <p:txBody>
          <a:bodyPr/>
          <a:lstStyle/>
          <a:p>
            <a:pPr>
              <a:defRPr/>
            </a:pPr>
            <a:r>
              <a:rPr lang="en-US" dirty="0">
                <a:ea typeface="ＭＳ Ｐゴシック" pitchFamily="34" charset="-128"/>
              </a:rPr>
              <a:t>Raster preparation tool </a:t>
            </a:r>
          </a:p>
        </p:txBody>
      </p:sp>
      <p:sp>
        <p:nvSpPr>
          <p:cNvPr id="13314" name="Content Placeholder 2">
            <a:extLst>
              <a:ext uri="{FF2B5EF4-FFF2-40B4-BE49-F238E27FC236}">
                <a16:creationId xmlns:a16="http://schemas.microsoft.com/office/drawing/2014/main" id="{51138872-2B07-5E1C-E8B8-7E17BEC7E598}"/>
              </a:ext>
            </a:extLst>
          </p:cNvPr>
          <p:cNvSpPr>
            <a:spLocks noGrp="1"/>
          </p:cNvSpPr>
          <p:nvPr>
            <p:ph idx="1"/>
          </p:nvPr>
        </p:nvSpPr>
        <p:spPr/>
        <p:txBody>
          <a:bodyPr/>
          <a:lstStyle/>
          <a:p>
            <a:pPr marL="0" indent="0">
              <a:buNone/>
              <a:defRPr/>
            </a:pPr>
            <a:r>
              <a:rPr lang="en-US" sz="1600" dirty="0">
                <a:ea typeface="ＭＳ Ｐゴシック" charset="0"/>
              </a:rPr>
              <a:t>Different procedure for vector/raster/other datatypes. </a:t>
            </a:r>
          </a:p>
          <a:p>
            <a:pPr marL="0" indent="0">
              <a:buNone/>
              <a:defRPr/>
            </a:pPr>
            <a:r>
              <a:rPr lang="en-US" sz="1600" dirty="0">
                <a:ea typeface="ＭＳ Ｐゴシック" charset="0"/>
              </a:rPr>
              <a:t>Different for points/lines/polygon.  </a:t>
            </a:r>
          </a:p>
          <a:p>
            <a:pPr marL="0" indent="0">
              <a:buNone/>
              <a:defRPr/>
            </a:pPr>
            <a:r>
              <a:rPr lang="en-US" sz="1600" dirty="0">
                <a:ea typeface="ＭＳ Ｐゴシック" charset="0"/>
              </a:rPr>
              <a:t>Different for TIFs and other formats. </a:t>
            </a:r>
            <a:endParaRPr lang="en-US" sz="2400"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p:txBody>
      </p:sp>
      <p:sp>
        <p:nvSpPr>
          <p:cNvPr id="5" name="Rectangle 4">
            <a:extLst>
              <a:ext uri="{FF2B5EF4-FFF2-40B4-BE49-F238E27FC236}">
                <a16:creationId xmlns:a16="http://schemas.microsoft.com/office/drawing/2014/main" id="{5D7680AC-DD86-932E-48D2-9B259C845172}"/>
              </a:ext>
            </a:extLst>
          </p:cNvPr>
          <p:cNvSpPr/>
          <p:nvPr/>
        </p:nvSpPr>
        <p:spPr bwMode="auto">
          <a:xfrm>
            <a:off x="685800" y="2513013"/>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feature class</a:t>
            </a:r>
          </a:p>
        </p:txBody>
      </p:sp>
      <p:sp>
        <p:nvSpPr>
          <p:cNvPr id="6" name="Rectangle 5">
            <a:extLst>
              <a:ext uri="{FF2B5EF4-FFF2-40B4-BE49-F238E27FC236}">
                <a16:creationId xmlns:a16="http://schemas.microsoft.com/office/drawing/2014/main" id="{D7231A91-F71C-89CB-149F-F6E9B9DAB3C9}"/>
              </a:ext>
            </a:extLst>
          </p:cNvPr>
          <p:cNvSpPr/>
          <p:nvPr/>
        </p:nvSpPr>
        <p:spPr bwMode="auto">
          <a:xfrm>
            <a:off x="4957763" y="2509838"/>
            <a:ext cx="1752600" cy="3730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raster</a:t>
            </a:r>
          </a:p>
        </p:txBody>
      </p:sp>
      <p:sp>
        <p:nvSpPr>
          <p:cNvPr id="8" name="Rectangle 7">
            <a:extLst>
              <a:ext uri="{FF2B5EF4-FFF2-40B4-BE49-F238E27FC236}">
                <a16:creationId xmlns:a16="http://schemas.microsoft.com/office/drawing/2014/main" id="{983A4292-BB82-180D-81D7-B6D977E3CE61}"/>
              </a:ext>
            </a:extLst>
          </p:cNvPr>
          <p:cNvSpPr/>
          <p:nvPr/>
        </p:nvSpPr>
        <p:spPr bwMode="auto">
          <a:xfrm>
            <a:off x="342900" y="4025900"/>
            <a:ext cx="876300" cy="38258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point</a:t>
            </a:r>
          </a:p>
        </p:txBody>
      </p:sp>
      <p:sp>
        <p:nvSpPr>
          <p:cNvPr id="9" name="Rectangle 8">
            <a:extLst>
              <a:ext uri="{FF2B5EF4-FFF2-40B4-BE49-F238E27FC236}">
                <a16:creationId xmlns:a16="http://schemas.microsoft.com/office/drawing/2014/main" id="{56518A03-9FF2-5970-1A99-F291B31F8A59}"/>
              </a:ext>
            </a:extLst>
          </p:cNvPr>
          <p:cNvSpPr/>
          <p:nvPr/>
        </p:nvSpPr>
        <p:spPr bwMode="auto">
          <a:xfrm>
            <a:off x="1371600" y="4027488"/>
            <a:ext cx="8763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line</a:t>
            </a:r>
          </a:p>
        </p:txBody>
      </p:sp>
      <p:sp>
        <p:nvSpPr>
          <p:cNvPr id="10" name="Rectangle 9">
            <a:extLst>
              <a:ext uri="{FF2B5EF4-FFF2-40B4-BE49-F238E27FC236}">
                <a16:creationId xmlns:a16="http://schemas.microsoft.com/office/drawing/2014/main" id="{02765017-B126-EF31-90E4-1631C7F0CCE9}"/>
              </a:ext>
            </a:extLst>
          </p:cNvPr>
          <p:cNvSpPr/>
          <p:nvPr/>
        </p:nvSpPr>
        <p:spPr bwMode="auto">
          <a:xfrm>
            <a:off x="2438400" y="4027488"/>
            <a:ext cx="10668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polygon</a:t>
            </a:r>
          </a:p>
        </p:txBody>
      </p:sp>
      <p:sp>
        <p:nvSpPr>
          <p:cNvPr id="11" name="Rectangle 10">
            <a:extLst>
              <a:ext uri="{FF2B5EF4-FFF2-40B4-BE49-F238E27FC236}">
                <a16:creationId xmlns:a16="http://schemas.microsoft.com/office/drawing/2014/main" id="{05FAB159-B224-E649-73C4-5410D3127C5D}"/>
              </a:ext>
            </a:extLst>
          </p:cNvPr>
          <p:cNvSpPr/>
          <p:nvPr/>
        </p:nvSpPr>
        <p:spPr bwMode="auto">
          <a:xfrm>
            <a:off x="6400801" y="4092575"/>
            <a:ext cx="112395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2" name="Rectangle 11">
            <a:extLst>
              <a:ext uri="{FF2B5EF4-FFF2-40B4-BE49-F238E27FC236}">
                <a16:creationId xmlns:a16="http://schemas.microsoft.com/office/drawing/2014/main" id="{18977685-9C91-9644-C872-E00C68AE853E}"/>
              </a:ext>
            </a:extLst>
          </p:cNvPr>
          <p:cNvSpPr/>
          <p:nvPr/>
        </p:nvSpPr>
        <p:spPr bwMode="auto">
          <a:xfrm>
            <a:off x="5002213" y="4092575"/>
            <a:ext cx="1246187"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TIF</a:t>
            </a:r>
          </a:p>
        </p:txBody>
      </p:sp>
      <p:sp>
        <p:nvSpPr>
          <p:cNvPr id="13" name="Rectangle 12">
            <a:extLst>
              <a:ext uri="{FF2B5EF4-FFF2-40B4-BE49-F238E27FC236}">
                <a16:creationId xmlns:a16="http://schemas.microsoft.com/office/drawing/2014/main" id="{67190AA0-2038-396A-EA1A-2B0678A8E2E1}"/>
              </a:ext>
            </a:extLst>
          </p:cNvPr>
          <p:cNvSpPr/>
          <p:nvPr/>
        </p:nvSpPr>
        <p:spPr bwMode="auto">
          <a:xfrm>
            <a:off x="3671888" y="4032250"/>
            <a:ext cx="876300" cy="37623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4" name="Rectangle 13">
            <a:extLst>
              <a:ext uri="{FF2B5EF4-FFF2-40B4-BE49-F238E27FC236}">
                <a16:creationId xmlns:a16="http://schemas.microsoft.com/office/drawing/2014/main" id="{2158DF1C-774C-C9C6-3A9E-2FB75B0A877D}"/>
              </a:ext>
            </a:extLst>
          </p:cNvPr>
          <p:cNvSpPr/>
          <p:nvPr/>
        </p:nvSpPr>
        <p:spPr bwMode="auto">
          <a:xfrm>
            <a:off x="1254125" y="3335338"/>
            <a:ext cx="1946275" cy="3857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shape type</a:t>
            </a:r>
          </a:p>
        </p:txBody>
      </p:sp>
      <p:sp>
        <p:nvSpPr>
          <p:cNvPr id="15" name="Rectangle 14">
            <a:extLst>
              <a:ext uri="{FF2B5EF4-FFF2-40B4-BE49-F238E27FC236}">
                <a16:creationId xmlns:a16="http://schemas.microsoft.com/office/drawing/2014/main" id="{E90EB7B1-9C75-A369-D189-62F7158E34BA}"/>
              </a:ext>
            </a:extLst>
          </p:cNvPr>
          <p:cNvSpPr/>
          <p:nvPr/>
        </p:nvSpPr>
        <p:spPr bwMode="auto">
          <a:xfrm>
            <a:off x="3810000" y="1587500"/>
            <a:ext cx="1752600" cy="4572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data type</a:t>
            </a:r>
          </a:p>
        </p:txBody>
      </p:sp>
      <p:sp>
        <p:nvSpPr>
          <p:cNvPr id="18" name="Rectangle 17">
            <a:extLst>
              <a:ext uri="{FF2B5EF4-FFF2-40B4-BE49-F238E27FC236}">
                <a16:creationId xmlns:a16="http://schemas.microsoft.com/office/drawing/2014/main" id="{F5B67333-8C0F-E989-538A-F138DFDE20E9}"/>
              </a:ext>
            </a:extLst>
          </p:cNvPr>
          <p:cNvSpPr/>
          <p:nvPr/>
        </p:nvSpPr>
        <p:spPr bwMode="auto">
          <a:xfrm>
            <a:off x="4995863" y="3306763"/>
            <a:ext cx="171450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format</a:t>
            </a:r>
          </a:p>
        </p:txBody>
      </p:sp>
      <p:sp>
        <p:nvSpPr>
          <p:cNvPr id="20" name="Rectangle 19">
            <a:extLst>
              <a:ext uri="{FF2B5EF4-FFF2-40B4-BE49-F238E27FC236}">
                <a16:creationId xmlns:a16="http://schemas.microsoft.com/office/drawing/2014/main" id="{4E285216-BCC1-E2C7-655C-559A6C4CE5C8}"/>
              </a:ext>
            </a:extLst>
          </p:cNvPr>
          <p:cNvSpPr/>
          <p:nvPr/>
        </p:nvSpPr>
        <p:spPr bwMode="auto">
          <a:xfrm>
            <a:off x="7086600" y="2511425"/>
            <a:ext cx="1752600" cy="37147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cxnSp>
        <p:nvCxnSpPr>
          <p:cNvPr id="13332" name="Straight Connector 28">
            <a:extLst>
              <a:ext uri="{FF2B5EF4-FFF2-40B4-BE49-F238E27FC236}">
                <a16:creationId xmlns:a16="http://schemas.microsoft.com/office/drawing/2014/main" id="{E98FEFC6-1DB5-C192-0693-6731DB292D0A}"/>
              </a:ext>
            </a:extLst>
          </p:cNvPr>
          <p:cNvCxnSpPr>
            <a:cxnSpLocks noChangeShapeType="1"/>
            <a:endCxn id="14" idx="0"/>
          </p:cNvCxnSpPr>
          <p:nvPr/>
        </p:nvCxnSpPr>
        <p:spPr bwMode="auto">
          <a:xfrm>
            <a:off x="1562100" y="2894013"/>
            <a:ext cx="665163" cy="441325"/>
          </a:xfrm>
          <a:prstGeom prst="line">
            <a:avLst/>
          </a:prstGeom>
          <a:noFill/>
          <a:ln w="38100">
            <a:solidFill>
              <a:schemeClr val="tx1"/>
            </a:solidFill>
            <a:round/>
            <a:headEnd/>
            <a:tailEnd type="triangle" w="med" len="med"/>
          </a:ln>
          <a:effectLst/>
        </p:spPr>
      </p:cxnSp>
      <p:cxnSp>
        <p:nvCxnSpPr>
          <p:cNvPr id="13333" name="Straight Connector 30">
            <a:extLst>
              <a:ext uri="{FF2B5EF4-FFF2-40B4-BE49-F238E27FC236}">
                <a16:creationId xmlns:a16="http://schemas.microsoft.com/office/drawing/2014/main" id="{DB2D2C4A-8AB9-7FA1-7FDA-F2092E8EAA9A}"/>
              </a:ext>
            </a:extLst>
          </p:cNvPr>
          <p:cNvCxnSpPr>
            <a:cxnSpLocks noChangeShapeType="1"/>
          </p:cNvCxnSpPr>
          <p:nvPr/>
        </p:nvCxnSpPr>
        <p:spPr bwMode="auto">
          <a:xfrm>
            <a:off x="5954713" y="2892425"/>
            <a:ext cx="0" cy="414338"/>
          </a:xfrm>
          <a:prstGeom prst="line">
            <a:avLst/>
          </a:prstGeom>
          <a:noFill/>
          <a:ln w="38100">
            <a:solidFill>
              <a:schemeClr val="tx1"/>
            </a:solidFill>
            <a:round/>
            <a:headEnd/>
            <a:tailEnd type="triangle" w="med" len="med"/>
          </a:ln>
          <a:effectLst/>
        </p:spPr>
      </p:cxnSp>
      <p:cxnSp>
        <p:nvCxnSpPr>
          <p:cNvPr id="13335" name="Straight Connector 35">
            <a:extLst>
              <a:ext uri="{FF2B5EF4-FFF2-40B4-BE49-F238E27FC236}">
                <a16:creationId xmlns:a16="http://schemas.microsoft.com/office/drawing/2014/main" id="{56BC0E7A-C2F1-0D64-39EE-EEBA163551AE}"/>
              </a:ext>
            </a:extLst>
          </p:cNvPr>
          <p:cNvCxnSpPr>
            <a:cxnSpLocks noChangeShapeType="1"/>
            <a:stCxn id="18" idx="2"/>
          </p:cNvCxnSpPr>
          <p:nvPr/>
        </p:nvCxnSpPr>
        <p:spPr bwMode="auto">
          <a:xfrm flipH="1">
            <a:off x="5259388" y="3621088"/>
            <a:ext cx="593725" cy="471487"/>
          </a:xfrm>
          <a:prstGeom prst="line">
            <a:avLst/>
          </a:prstGeom>
          <a:noFill/>
          <a:ln w="38100">
            <a:solidFill>
              <a:schemeClr val="tx1"/>
            </a:solidFill>
            <a:round/>
            <a:headEnd/>
            <a:tailEnd type="triangle" w="med" len="med"/>
          </a:ln>
          <a:effectLst/>
        </p:spPr>
      </p:cxnSp>
      <p:cxnSp>
        <p:nvCxnSpPr>
          <p:cNvPr id="13336" name="Straight Connector 37">
            <a:extLst>
              <a:ext uri="{FF2B5EF4-FFF2-40B4-BE49-F238E27FC236}">
                <a16:creationId xmlns:a16="http://schemas.microsoft.com/office/drawing/2014/main" id="{4942DF00-857E-B968-4C1F-B6061DDEB4E6}"/>
              </a:ext>
            </a:extLst>
          </p:cNvPr>
          <p:cNvCxnSpPr>
            <a:cxnSpLocks noChangeShapeType="1"/>
            <a:endCxn id="11" idx="0"/>
          </p:cNvCxnSpPr>
          <p:nvPr/>
        </p:nvCxnSpPr>
        <p:spPr bwMode="auto">
          <a:xfrm>
            <a:off x="6248400" y="3621088"/>
            <a:ext cx="714376" cy="471487"/>
          </a:xfrm>
          <a:prstGeom prst="line">
            <a:avLst/>
          </a:prstGeom>
          <a:noFill/>
          <a:ln w="38100">
            <a:solidFill>
              <a:schemeClr val="tx1"/>
            </a:solidFill>
            <a:round/>
            <a:headEnd/>
            <a:tailEnd type="triangle" w="med" len="med"/>
          </a:ln>
          <a:effectLst/>
        </p:spPr>
      </p:cxnSp>
      <p:cxnSp>
        <p:nvCxnSpPr>
          <p:cNvPr id="13339" name="Straight Connector 43">
            <a:extLst>
              <a:ext uri="{FF2B5EF4-FFF2-40B4-BE49-F238E27FC236}">
                <a16:creationId xmlns:a16="http://schemas.microsoft.com/office/drawing/2014/main" id="{6CFC0FEF-D3C7-0395-A5BD-F4649EEE0AE0}"/>
              </a:ext>
            </a:extLst>
          </p:cNvPr>
          <p:cNvCxnSpPr>
            <a:cxnSpLocks noChangeShapeType="1"/>
          </p:cNvCxnSpPr>
          <p:nvPr/>
        </p:nvCxnSpPr>
        <p:spPr bwMode="auto">
          <a:xfrm>
            <a:off x="1981200" y="3721100"/>
            <a:ext cx="0" cy="317500"/>
          </a:xfrm>
          <a:prstGeom prst="line">
            <a:avLst/>
          </a:prstGeom>
          <a:noFill/>
          <a:ln w="38100">
            <a:solidFill>
              <a:schemeClr val="tx1"/>
            </a:solidFill>
            <a:round/>
            <a:headEnd/>
            <a:tailEnd type="triangle" w="med" len="med"/>
          </a:ln>
          <a:effectLst/>
        </p:spPr>
      </p:cxnSp>
      <p:sp>
        <p:nvSpPr>
          <p:cNvPr id="46" name="Rectangle 45">
            <a:extLst>
              <a:ext uri="{FF2B5EF4-FFF2-40B4-BE49-F238E27FC236}">
                <a16:creationId xmlns:a16="http://schemas.microsoft.com/office/drawing/2014/main" id="{99A41DDA-940D-208C-D56D-2DDD790C4E8B}"/>
              </a:ext>
            </a:extLst>
          </p:cNvPr>
          <p:cNvSpPr/>
          <p:nvPr/>
        </p:nvSpPr>
        <p:spPr bwMode="auto">
          <a:xfrm>
            <a:off x="377825" y="49403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point</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1" name="Rectangle 50">
            <a:extLst>
              <a:ext uri="{FF2B5EF4-FFF2-40B4-BE49-F238E27FC236}">
                <a16:creationId xmlns:a16="http://schemas.microsoft.com/office/drawing/2014/main" id="{5A6BB7CB-A737-EA27-FC2D-1CB5F420E566}"/>
              </a:ext>
            </a:extLst>
          </p:cNvPr>
          <p:cNvSpPr/>
          <p:nvPr/>
        </p:nvSpPr>
        <p:spPr bwMode="auto">
          <a:xfrm>
            <a:off x="6477000" y="4943475"/>
            <a:ext cx="971550" cy="9239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a:t>
            </a:r>
          </a:p>
          <a:p>
            <a:pPr algn="ctr" eaLnBrk="1" hangingPunct="1">
              <a:defRPr/>
            </a:pPr>
            <a:r>
              <a:rPr lang="en-US" dirty="0">
                <a:solidFill>
                  <a:schemeClr val="tx1"/>
                </a:solidFill>
              </a:rPr>
              <a:t>convert to TIFF</a:t>
            </a:r>
          </a:p>
        </p:txBody>
      </p:sp>
      <p:sp>
        <p:nvSpPr>
          <p:cNvPr id="52" name="Rectangle 51">
            <a:extLst>
              <a:ext uri="{FF2B5EF4-FFF2-40B4-BE49-F238E27FC236}">
                <a16:creationId xmlns:a16="http://schemas.microsoft.com/office/drawing/2014/main" id="{160CD2C4-14AB-743C-A0D2-3CB375E069B7}"/>
              </a:ext>
            </a:extLst>
          </p:cNvPr>
          <p:cNvSpPr/>
          <p:nvPr/>
        </p:nvSpPr>
        <p:spPr bwMode="auto">
          <a:xfrm>
            <a:off x="1371600"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line</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3" name="Rectangle 52">
            <a:extLst>
              <a:ext uri="{FF2B5EF4-FFF2-40B4-BE49-F238E27FC236}">
                <a16:creationId xmlns:a16="http://schemas.microsoft.com/office/drawing/2014/main" id="{88A1569D-5119-E9CF-8182-7D7CC2F2AC87}"/>
              </a:ext>
            </a:extLst>
          </p:cNvPr>
          <p:cNvSpPr/>
          <p:nvPr/>
        </p:nvSpPr>
        <p:spPr bwMode="auto">
          <a:xfrm>
            <a:off x="2438400" y="4940300"/>
            <a:ext cx="9906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polygon</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4" name="Rectangle 53">
            <a:extLst>
              <a:ext uri="{FF2B5EF4-FFF2-40B4-BE49-F238E27FC236}">
                <a16:creationId xmlns:a16="http://schemas.microsoft.com/office/drawing/2014/main" id="{EE4D2CF2-65CB-4DDD-70A8-14071FA9DE16}"/>
              </a:ext>
            </a:extLst>
          </p:cNvPr>
          <p:cNvSpPr/>
          <p:nvPr/>
        </p:nvSpPr>
        <p:spPr bwMode="auto">
          <a:xfrm>
            <a:off x="3671888"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PRINT</a:t>
            </a:r>
          </a:p>
          <a:p>
            <a:pPr algn="ctr" eaLnBrk="1" hangingPunct="1">
              <a:defRPr/>
            </a:pPr>
            <a:r>
              <a:rPr lang="en-US" dirty="0">
                <a:solidFill>
                  <a:schemeClr val="tx1"/>
                </a:solidFill>
              </a:rPr>
              <a:t>Not used</a:t>
            </a:r>
          </a:p>
        </p:txBody>
      </p:sp>
      <p:cxnSp>
        <p:nvCxnSpPr>
          <p:cNvPr id="13345" name="Straight Connector 54">
            <a:extLst>
              <a:ext uri="{FF2B5EF4-FFF2-40B4-BE49-F238E27FC236}">
                <a16:creationId xmlns:a16="http://schemas.microsoft.com/office/drawing/2014/main" id="{CB892C01-B5C8-C45C-1228-8FE33A0C7008}"/>
              </a:ext>
            </a:extLst>
          </p:cNvPr>
          <p:cNvCxnSpPr>
            <a:cxnSpLocks noChangeShapeType="1"/>
          </p:cNvCxnSpPr>
          <p:nvPr/>
        </p:nvCxnSpPr>
        <p:spPr bwMode="auto">
          <a:xfrm>
            <a:off x="798513" y="4408488"/>
            <a:ext cx="0" cy="531812"/>
          </a:xfrm>
          <a:prstGeom prst="line">
            <a:avLst/>
          </a:prstGeom>
          <a:noFill/>
          <a:ln w="38100">
            <a:solidFill>
              <a:schemeClr val="tx1"/>
            </a:solidFill>
            <a:round/>
            <a:headEnd/>
            <a:tailEnd type="triangle" w="med" len="med"/>
          </a:ln>
          <a:effectLst/>
        </p:spPr>
      </p:cxnSp>
      <p:cxnSp>
        <p:nvCxnSpPr>
          <p:cNvPr id="13346" name="Straight Connector 57">
            <a:extLst>
              <a:ext uri="{FF2B5EF4-FFF2-40B4-BE49-F238E27FC236}">
                <a16:creationId xmlns:a16="http://schemas.microsoft.com/office/drawing/2014/main" id="{BA37CF5E-B3B9-9422-3900-69EA159D3B76}"/>
              </a:ext>
            </a:extLst>
          </p:cNvPr>
          <p:cNvCxnSpPr>
            <a:cxnSpLocks noChangeShapeType="1"/>
          </p:cNvCxnSpPr>
          <p:nvPr/>
        </p:nvCxnSpPr>
        <p:spPr bwMode="auto">
          <a:xfrm>
            <a:off x="1831975" y="4421188"/>
            <a:ext cx="0" cy="531812"/>
          </a:xfrm>
          <a:prstGeom prst="line">
            <a:avLst/>
          </a:prstGeom>
          <a:noFill/>
          <a:ln w="38100">
            <a:solidFill>
              <a:schemeClr val="tx1"/>
            </a:solidFill>
            <a:round/>
            <a:headEnd/>
            <a:tailEnd type="triangle" w="med" len="med"/>
          </a:ln>
          <a:effectLst/>
        </p:spPr>
      </p:cxnSp>
      <p:cxnSp>
        <p:nvCxnSpPr>
          <p:cNvPr id="13347" name="Straight Connector 58">
            <a:extLst>
              <a:ext uri="{FF2B5EF4-FFF2-40B4-BE49-F238E27FC236}">
                <a16:creationId xmlns:a16="http://schemas.microsoft.com/office/drawing/2014/main" id="{D376B60E-CD69-D3C6-0980-DCC2678679AE}"/>
              </a:ext>
            </a:extLst>
          </p:cNvPr>
          <p:cNvCxnSpPr>
            <a:cxnSpLocks noChangeShapeType="1"/>
          </p:cNvCxnSpPr>
          <p:nvPr/>
        </p:nvCxnSpPr>
        <p:spPr bwMode="auto">
          <a:xfrm>
            <a:off x="2971800" y="4421188"/>
            <a:ext cx="0" cy="531812"/>
          </a:xfrm>
          <a:prstGeom prst="line">
            <a:avLst/>
          </a:prstGeom>
          <a:noFill/>
          <a:ln w="38100">
            <a:solidFill>
              <a:schemeClr val="tx1"/>
            </a:solidFill>
            <a:round/>
            <a:headEnd/>
            <a:tailEnd type="triangle" w="med" len="med"/>
          </a:ln>
          <a:effectLst/>
        </p:spPr>
      </p:cxnSp>
      <p:cxnSp>
        <p:nvCxnSpPr>
          <p:cNvPr id="13348" name="Straight Connector 59">
            <a:extLst>
              <a:ext uri="{FF2B5EF4-FFF2-40B4-BE49-F238E27FC236}">
                <a16:creationId xmlns:a16="http://schemas.microsoft.com/office/drawing/2014/main" id="{1F36AB65-38F5-B3B2-42D3-E8F8747D34F8}"/>
              </a:ext>
            </a:extLst>
          </p:cNvPr>
          <p:cNvCxnSpPr>
            <a:cxnSpLocks noChangeShapeType="1"/>
          </p:cNvCxnSpPr>
          <p:nvPr/>
        </p:nvCxnSpPr>
        <p:spPr bwMode="auto">
          <a:xfrm>
            <a:off x="4111625" y="4406900"/>
            <a:ext cx="0" cy="531813"/>
          </a:xfrm>
          <a:prstGeom prst="line">
            <a:avLst/>
          </a:prstGeom>
          <a:noFill/>
          <a:ln w="38100">
            <a:solidFill>
              <a:schemeClr val="tx1"/>
            </a:solidFill>
            <a:round/>
            <a:headEnd/>
            <a:tailEnd type="triangle" w="med" len="med"/>
          </a:ln>
          <a:effectLst/>
        </p:spPr>
      </p:cxnSp>
      <p:cxnSp>
        <p:nvCxnSpPr>
          <p:cNvPr id="13349" name="Straight Connector 60">
            <a:extLst>
              <a:ext uri="{FF2B5EF4-FFF2-40B4-BE49-F238E27FC236}">
                <a16:creationId xmlns:a16="http://schemas.microsoft.com/office/drawing/2014/main" id="{2315D392-04A8-1491-DD7C-1955A0890155}"/>
              </a:ext>
            </a:extLst>
          </p:cNvPr>
          <p:cNvCxnSpPr>
            <a:cxnSpLocks noChangeShapeType="1"/>
          </p:cNvCxnSpPr>
          <p:nvPr/>
        </p:nvCxnSpPr>
        <p:spPr bwMode="auto">
          <a:xfrm>
            <a:off x="7010400" y="4421188"/>
            <a:ext cx="0" cy="531812"/>
          </a:xfrm>
          <a:prstGeom prst="line">
            <a:avLst/>
          </a:prstGeom>
          <a:noFill/>
          <a:ln w="38100">
            <a:solidFill>
              <a:schemeClr val="tx1"/>
            </a:solidFill>
            <a:round/>
            <a:headEnd/>
            <a:tailEnd type="triangle" w="med" len="med"/>
          </a:ln>
          <a:effectLst/>
        </p:spPr>
      </p:cxnSp>
      <p:sp>
        <p:nvSpPr>
          <p:cNvPr id="62" name="Rectangle 61">
            <a:extLst>
              <a:ext uri="{FF2B5EF4-FFF2-40B4-BE49-F238E27FC236}">
                <a16:creationId xmlns:a16="http://schemas.microsoft.com/office/drawing/2014/main" id="{9452A176-0688-26C0-A7A8-25E9EC389499}"/>
              </a:ext>
            </a:extLst>
          </p:cNvPr>
          <p:cNvSpPr/>
          <p:nvPr/>
        </p:nvSpPr>
        <p:spPr bwMode="auto">
          <a:xfrm>
            <a:off x="7098506" y="3139335"/>
            <a:ext cx="1728787" cy="862014"/>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ea typeface="ＭＳ Ｐゴシック" pitchFamily="34" charset="-128"/>
              </a:rPr>
              <a:t>PRINT </a:t>
            </a:r>
          </a:p>
          <a:p>
            <a:pPr algn="ctr" eaLnBrk="1" hangingPunct="1">
              <a:defRPr/>
            </a:pPr>
            <a:r>
              <a:rPr lang="en-US" altLang="ja-JP" dirty="0">
                <a:solidFill>
                  <a:schemeClr val="tx1"/>
                </a:solidFill>
                <a:ea typeface="ＭＳ Ｐゴシック" pitchFamily="34" charset="-128"/>
              </a:rPr>
              <a:t>'warning, knuckle head'</a:t>
            </a:r>
            <a:endParaRPr lang="en-US" dirty="0">
              <a:solidFill>
                <a:schemeClr val="tx1"/>
              </a:solidFill>
              <a:ea typeface="ＭＳ Ｐゴシック" pitchFamily="34" charset="-128"/>
            </a:endParaRPr>
          </a:p>
        </p:txBody>
      </p:sp>
      <p:cxnSp>
        <p:nvCxnSpPr>
          <p:cNvPr id="13351" name="Straight Connector 63">
            <a:extLst>
              <a:ext uri="{FF2B5EF4-FFF2-40B4-BE49-F238E27FC236}">
                <a16:creationId xmlns:a16="http://schemas.microsoft.com/office/drawing/2014/main" id="{AE428ACA-1B2E-DAC0-DF15-0139D60408C7}"/>
              </a:ext>
            </a:extLst>
          </p:cNvPr>
          <p:cNvCxnSpPr>
            <a:cxnSpLocks noChangeShapeType="1"/>
            <a:stCxn id="20" idx="2"/>
            <a:endCxn id="62" idx="0"/>
          </p:cNvCxnSpPr>
          <p:nvPr/>
        </p:nvCxnSpPr>
        <p:spPr bwMode="auto">
          <a:xfrm>
            <a:off x="7962900" y="2882900"/>
            <a:ext cx="0" cy="256435"/>
          </a:xfrm>
          <a:prstGeom prst="line">
            <a:avLst/>
          </a:prstGeom>
          <a:noFill/>
          <a:ln w="38100">
            <a:solidFill>
              <a:schemeClr val="tx1"/>
            </a:solidFill>
            <a:round/>
            <a:headEnd/>
            <a:tailEnd type="triangle" w="med" len="med"/>
          </a:ln>
          <a:effectLst/>
        </p:spPr>
      </p:cxnSp>
      <p:sp>
        <p:nvSpPr>
          <p:cNvPr id="70" name="Rectangle 69">
            <a:extLst>
              <a:ext uri="{FF2B5EF4-FFF2-40B4-BE49-F238E27FC236}">
                <a16:creationId xmlns:a16="http://schemas.microsoft.com/office/drawing/2014/main" id="{162CB7F0-E786-5F8F-344D-0B09487F8ABB}"/>
              </a:ext>
            </a:extLst>
          </p:cNvPr>
          <p:cNvSpPr/>
          <p:nvPr/>
        </p:nvSpPr>
        <p:spPr bwMode="auto">
          <a:xfrm>
            <a:off x="2628900" y="2522538"/>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err="1">
                <a:solidFill>
                  <a:schemeClr val="tx1"/>
                </a:solidFill>
              </a:rPr>
              <a:t>shapefile</a:t>
            </a:r>
            <a:endParaRPr lang="en-US" dirty="0">
              <a:solidFill>
                <a:schemeClr val="tx1"/>
              </a:solidFill>
            </a:endParaRPr>
          </a:p>
        </p:txBody>
      </p:sp>
      <p:sp>
        <p:nvSpPr>
          <p:cNvPr id="3" name="TextBox 2">
            <a:extLst>
              <a:ext uri="{FF2B5EF4-FFF2-40B4-BE49-F238E27FC236}">
                <a16:creationId xmlns:a16="http://schemas.microsoft.com/office/drawing/2014/main" id="{1ECB5A88-9FF8-F0DE-863B-BC6873994B1D}"/>
              </a:ext>
            </a:extLst>
          </p:cNvPr>
          <p:cNvSpPr txBox="1"/>
          <p:nvPr/>
        </p:nvSpPr>
        <p:spPr>
          <a:xfrm>
            <a:off x="76203" y="3094246"/>
            <a:ext cx="8991593" cy="3193203"/>
          </a:xfrm>
          <a:prstGeom prst="rect">
            <a:avLst/>
          </a:prstGeom>
          <a:solidFill>
            <a:srgbClr val="E2E2E2"/>
          </a:solidFill>
        </p:spPr>
        <p:txBody>
          <a:bodyPr wrap="square" rtlCol="0">
            <a:spAutoFit/>
          </a:bodyPr>
          <a:lstStyle/>
          <a:p>
            <a:endParaRPr lang="en-US" dirty="0"/>
          </a:p>
        </p:txBody>
      </p:sp>
    </p:spTree>
    <p:extLst>
      <p:ext uri="{BB962C8B-B14F-4D97-AF65-F5344CB8AC3E}">
        <p14:creationId xmlns:p14="http://schemas.microsoft.com/office/powerpoint/2010/main" val="1949766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38" name="Straight Connector 41">
            <a:extLst>
              <a:ext uri="{FF2B5EF4-FFF2-40B4-BE49-F238E27FC236}">
                <a16:creationId xmlns:a16="http://schemas.microsoft.com/office/drawing/2014/main" id="{4391168A-DD89-174D-B2E7-06B2FA5B0B64}"/>
              </a:ext>
            </a:extLst>
          </p:cNvPr>
          <p:cNvCxnSpPr>
            <a:cxnSpLocks noChangeShapeType="1"/>
          </p:cNvCxnSpPr>
          <p:nvPr/>
        </p:nvCxnSpPr>
        <p:spPr bwMode="auto">
          <a:xfrm>
            <a:off x="2743200" y="3679825"/>
            <a:ext cx="0" cy="358775"/>
          </a:xfrm>
          <a:prstGeom prst="line">
            <a:avLst/>
          </a:prstGeom>
          <a:noFill/>
          <a:ln w="38100">
            <a:solidFill>
              <a:schemeClr val="tx1"/>
            </a:solidFill>
            <a:round/>
            <a:headEnd/>
            <a:tailEnd type="triangle" w="med" len="med"/>
          </a:ln>
          <a:effectLst/>
        </p:spPr>
      </p:cxnSp>
      <p:cxnSp>
        <p:nvCxnSpPr>
          <p:cNvPr id="13329" name="Straight Connector 21">
            <a:extLst>
              <a:ext uri="{FF2B5EF4-FFF2-40B4-BE49-F238E27FC236}">
                <a16:creationId xmlns:a16="http://schemas.microsoft.com/office/drawing/2014/main" id="{3141483B-5D35-083F-5466-0F75023E08FF}"/>
              </a:ext>
            </a:extLst>
          </p:cNvPr>
          <p:cNvCxnSpPr>
            <a:cxnSpLocks noChangeShapeType="1"/>
          </p:cNvCxnSpPr>
          <p:nvPr/>
        </p:nvCxnSpPr>
        <p:spPr bwMode="auto">
          <a:xfrm flipH="1">
            <a:off x="2362200" y="2035175"/>
            <a:ext cx="1747838" cy="474663"/>
          </a:xfrm>
          <a:prstGeom prst="line">
            <a:avLst/>
          </a:prstGeom>
          <a:noFill/>
          <a:ln w="38100">
            <a:solidFill>
              <a:schemeClr val="tx1"/>
            </a:solidFill>
            <a:round/>
            <a:headEnd/>
            <a:tailEnd type="triangle" w="med" len="med"/>
          </a:ln>
          <a:effectLst/>
        </p:spPr>
      </p:cxnSp>
      <p:cxnSp>
        <p:nvCxnSpPr>
          <p:cNvPr id="13353" name="Straight Connector 70">
            <a:extLst>
              <a:ext uri="{FF2B5EF4-FFF2-40B4-BE49-F238E27FC236}">
                <a16:creationId xmlns:a16="http://schemas.microsoft.com/office/drawing/2014/main" id="{69A657CC-45D8-D176-8FE8-90E9C764A117}"/>
              </a:ext>
            </a:extLst>
          </p:cNvPr>
          <p:cNvCxnSpPr>
            <a:cxnSpLocks noChangeShapeType="1"/>
          </p:cNvCxnSpPr>
          <p:nvPr/>
        </p:nvCxnSpPr>
        <p:spPr bwMode="auto">
          <a:xfrm flipH="1">
            <a:off x="3451225" y="2044700"/>
            <a:ext cx="836613" cy="477838"/>
          </a:xfrm>
          <a:prstGeom prst="line">
            <a:avLst/>
          </a:prstGeom>
          <a:noFill/>
          <a:ln w="38100">
            <a:solidFill>
              <a:schemeClr val="tx1"/>
            </a:solidFill>
            <a:round/>
            <a:headEnd/>
            <a:tailEnd type="triangle" w="med" len="med"/>
          </a:ln>
          <a:effectLst/>
        </p:spPr>
      </p:cxnSp>
      <p:cxnSp>
        <p:nvCxnSpPr>
          <p:cNvPr id="13330" name="Straight Connector 22">
            <a:extLst>
              <a:ext uri="{FF2B5EF4-FFF2-40B4-BE49-F238E27FC236}">
                <a16:creationId xmlns:a16="http://schemas.microsoft.com/office/drawing/2014/main" id="{FD1A654E-C4F9-E8D5-EF21-F1DA463A63CC}"/>
              </a:ext>
            </a:extLst>
          </p:cNvPr>
          <p:cNvCxnSpPr>
            <a:cxnSpLocks noChangeShapeType="1"/>
            <a:endCxn id="6" idx="0"/>
          </p:cNvCxnSpPr>
          <p:nvPr/>
        </p:nvCxnSpPr>
        <p:spPr bwMode="auto">
          <a:xfrm>
            <a:off x="4943476" y="2035176"/>
            <a:ext cx="890587" cy="474662"/>
          </a:xfrm>
          <a:prstGeom prst="line">
            <a:avLst/>
          </a:prstGeom>
          <a:noFill/>
          <a:ln w="38100">
            <a:solidFill>
              <a:schemeClr val="tx1"/>
            </a:solidFill>
            <a:round/>
            <a:headEnd/>
            <a:tailEnd type="triangle" w="med" len="med"/>
          </a:ln>
          <a:effectLst/>
        </p:spPr>
      </p:cxnSp>
      <p:cxnSp>
        <p:nvCxnSpPr>
          <p:cNvPr id="13331" name="Straight Connector 26">
            <a:extLst>
              <a:ext uri="{FF2B5EF4-FFF2-40B4-BE49-F238E27FC236}">
                <a16:creationId xmlns:a16="http://schemas.microsoft.com/office/drawing/2014/main" id="{A61A4488-3DEB-5541-3EEB-1F59CB6B9A54}"/>
              </a:ext>
            </a:extLst>
          </p:cNvPr>
          <p:cNvCxnSpPr>
            <a:cxnSpLocks noChangeShapeType="1"/>
          </p:cNvCxnSpPr>
          <p:nvPr/>
        </p:nvCxnSpPr>
        <p:spPr bwMode="auto">
          <a:xfrm>
            <a:off x="5376863" y="2035176"/>
            <a:ext cx="2471737" cy="466724"/>
          </a:xfrm>
          <a:prstGeom prst="line">
            <a:avLst/>
          </a:prstGeom>
          <a:noFill/>
          <a:ln w="38100">
            <a:solidFill>
              <a:schemeClr val="tx1"/>
            </a:solidFill>
            <a:round/>
            <a:headEnd/>
            <a:tailEnd type="triangle" w="med" len="med"/>
          </a:ln>
          <a:effectLst/>
        </p:spPr>
      </p:cxnSp>
      <p:cxnSp>
        <p:nvCxnSpPr>
          <p:cNvPr id="13354" name="Straight Connector 73">
            <a:extLst>
              <a:ext uri="{FF2B5EF4-FFF2-40B4-BE49-F238E27FC236}">
                <a16:creationId xmlns:a16="http://schemas.microsoft.com/office/drawing/2014/main" id="{1E498629-54D6-BC98-5203-E27C656E51CB}"/>
              </a:ext>
            </a:extLst>
          </p:cNvPr>
          <p:cNvCxnSpPr>
            <a:cxnSpLocks noChangeShapeType="1"/>
          </p:cNvCxnSpPr>
          <p:nvPr/>
        </p:nvCxnSpPr>
        <p:spPr bwMode="auto">
          <a:xfrm flipH="1">
            <a:off x="2462213" y="2903538"/>
            <a:ext cx="1079500" cy="441324"/>
          </a:xfrm>
          <a:prstGeom prst="line">
            <a:avLst/>
          </a:prstGeom>
          <a:noFill/>
          <a:ln w="38100">
            <a:solidFill>
              <a:schemeClr val="tx1"/>
            </a:solidFill>
            <a:round/>
            <a:headEnd/>
            <a:tailEnd type="triangle" w="med" len="med"/>
          </a:ln>
          <a:effectLst/>
        </p:spPr>
      </p:cxnSp>
      <p:cxnSp>
        <p:nvCxnSpPr>
          <p:cNvPr id="13337" name="Straight Connector 39">
            <a:extLst>
              <a:ext uri="{FF2B5EF4-FFF2-40B4-BE49-F238E27FC236}">
                <a16:creationId xmlns:a16="http://schemas.microsoft.com/office/drawing/2014/main" id="{F5F2E1EC-FAA3-1BD1-051B-7E2709ED0E73}"/>
              </a:ext>
            </a:extLst>
          </p:cNvPr>
          <p:cNvCxnSpPr>
            <a:cxnSpLocks noChangeShapeType="1"/>
            <a:endCxn id="13" idx="0"/>
          </p:cNvCxnSpPr>
          <p:nvPr/>
        </p:nvCxnSpPr>
        <p:spPr bwMode="auto">
          <a:xfrm>
            <a:off x="2971800" y="3721100"/>
            <a:ext cx="1138238" cy="311150"/>
          </a:xfrm>
          <a:prstGeom prst="line">
            <a:avLst/>
          </a:prstGeom>
          <a:noFill/>
          <a:ln w="38100">
            <a:solidFill>
              <a:schemeClr val="tx1"/>
            </a:solidFill>
            <a:round/>
            <a:headEnd/>
            <a:tailEnd type="triangle" w="med" len="med"/>
          </a:ln>
          <a:effectLst/>
        </p:spPr>
      </p:cxnSp>
      <p:cxnSp>
        <p:nvCxnSpPr>
          <p:cNvPr id="13334" name="Straight Connector 32">
            <a:extLst>
              <a:ext uri="{FF2B5EF4-FFF2-40B4-BE49-F238E27FC236}">
                <a16:creationId xmlns:a16="http://schemas.microsoft.com/office/drawing/2014/main" id="{EB08D633-4D82-85EB-E1A3-E04ED15EC7D5}"/>
              </a:ext>
            </a:extLst>
          </p:cNvPr>
          <p:cNvCxnSpPr>
            <a:cxnSpLocks noChangeShapeType="1"/>
            <a:endCxn id="8" idx="0"/>
          </p:cNvCxnSpPr>
          <p:nvPr/>
        </p:nvCxnSpPr>
        <p:spPr bwMode="auto">
          <a:xfrm flipH="1">
            <a:off x="781050" y="3721100"/>
            <a:ext cx="781050" cy="304800"/>
          </a:xfrm>
          <a:prstGeom prst="line">
            <a:avLst/>
          </a:prstGeom>
          <a:noFill/>
          <a:ln w="38100">
            <a:solidFill>
              <a:schemeClr val="tx1"/>
            </a:solidFill>
            <a:round/>
            <a:headEnd/>
            <a:tailEnd type="triangle" w="med" len="med"/>
          </a:ln>
          <a:effectLst/>
        </p:spPr>
      </p:cxnSp>
      <p:sp>
        <p:nvSpPr>
          <p:cNvPr id="2" name="Title 1">
            <a:extLst>
              <a:ext uri="{FF2B5EF4-FFF2-40B4-BE49-F238E27FC236}">
                <a16:creationId xmlns:a16="http://schemas.microsoft.com/office/drawing/2014/main" id="{587588CD-7264-EA50-2841-117EE49FEBDB}"/>
              </a:ext>
            </a:extLst>
          </p:cNvPr>
          <p:cNvSpPr>
            <a:spLocks noGrp="1"/>
          </p:cNvSpPr>
          <p:nvPr>
            <p:ph type="title"/>
          </p:nvPr>
        </p:nvSpPr>
        <p:spPr/>
        <p:txBody>
          <a:bodyPr/>
          <a:lstStyle/>
          <a:p>
            <a:pPr>
              <a:defRPr/>
            </a:pPr>
            <a:r>
              <a:rPr lang="en-US" dirty="0">
                <a:ea typeface="ＭＳ Ｐゴシック" pitchFamily="34" charset="-128"/>
              </a:rPr>
              <a:t>Raster preparation tool </a:t>
            </a:r>
          </a:p>
        </p:txBody>
      </p:sp>
      <p:sp>
        <p:nvSpPr>
          <p:cNvPr id="13314" name="Content Placeholder 2">
            <a:extLst>
              <a:ext uri="{FF2B5EF4-FFF2-40B4-BE49-F238E27FC236}">
                <a16:creationId xmlns:a16="http://schemas.microsoft.com/office/drawing/2014/main" id="{51138872-2B07-5E1C-E8B8-7E17BEC7E598}"/>
              </a:ext>
            </a:extLst>
          </p:cNvPr>
          <p:cNvSpPr>
            <a:spLocks noGrp="1"/>
          </p:cNvSpPr>
          <p:nvPr>
            <p:ph idx="1"/>
          </p:nvPr>
        </p:nvSpPr>
        <p:spPr/>
        <p:txBody>
          <a:bodyPr/>
          <a:lstStyle/>
          <a:p>
            <a:pPr marL="0" indent="0">
              <a:buNone/>
              <a:defRPr/>
            </a:pPr>
            <a:r>
              <a:rPr lang="en-US" sz="1600" dirty="0">
                <a:ea typeface="ＭＳ Ｐゴシック" charset="0"/>
              </a:rPr>
              <a:t>Different procedure for vector/raster/other datatypes. </a:t>
            </a:r>
          </a:p>
          <a:p>
            <a:pPr marL="0" indent="0">
              <a:buNone/>
              <a:defRPr/>
            </a:pPr>
            <a:r>
              <a:rPr lang="en-US" sz="1600" dirty="0">
                <a:ea typeface="ＭＳ Ｐゴシック" charset="0"/>
              </a:rPr>
              <a:t>Different for points/lines/polygon.  </a:t>
            </a:r>
          </a:p>
          <a:p>
            <a:pPr marL="0" indent="0">
              <a:buNone/>
              <a:defRPr/>
            </a:pPr>
            <a:r>
              <a:rPr lang="en-US" sz="1600" dirty="0">
                <a:ea typeface="ＭＳ Ｐゴシック" charset="0"/>
              </a:rPr>
              <a:t>Different for TIFs and other formats. </a:t>
            </a:r>
            <a:endParaRPr lang="en-US" sz="2400"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p:txBody>
      </p:sp>
      <p:sp>
        <p:nvSpPr>
          <p:cNvPr id="5" name="Rectangle 4">
            <a:extLst>
              <a:ext uri="{FF2B5EF4-FFF2-40B4-BE49-F238E27FC236}">
                <a16:creationId xmlns:a16="http://schemas.microsoft.com/office/drawing/2014/main" id="{5D7680AC-DD86-932E-48D2-9B259C845172}"/>
              </a:ext>
            </a:extLst>
          </p:cNvPr>
          <p:cNvSpPr/>
          <p:nvPr/>
        </p:nvSpPr>
        <p:spPr bwMode="auto">
          <a:xfrm>
            <a:off x="685800" y="2513013"/>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feature class</a:t>
            </a:r>
          </a:p>
        </p:txBody>
      </p:sp>
      <p:sp>
        <p:nvSpPr>
          <p:cNvPr id="6" name="Rectangle 5">
            <a:extLst>
              <a:ext uri="{FF2B5EF4-FFF2-40B4-BE49-F238E27FC236}">
                <a16:creationId xmlns:a16="http://schemas.microsoft.com/office/drawing/2014/main" id="{D7231A91-F71C-89CB-149F-F6E9B9DAB3C9}"/>
              </a:ext>
            </a:extLst>
          </p:cNvPr>
          <p:cNvSpPr/>
          <p:nvPr/>
        </p:nvSpPr>
        <p:spPr bwMode="auto">
          <a:xfrm>
            <a:off x="4957763" y="2509838"/>
            <a:ext cx="1752600" cy="3730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raster</a:t>
            </a:r>
          </a:p>
        </p:txBody>
      </p:sp>
      <p:sp>
        <p:nvSpPr>
          <p:cNvPr id="8" name="Rectangle 7">
            <a:extLst>
              <a:ext uri="{FF2B5EF4-FFF2-40B4-BE49-F238E27FC236}">
                <a16:creationId xmlns:a16="http://schemas.microsoft.com/office/drawing/2014/main" id="{983A4292-BB82-180D-81D7-B6D977E3CE61}"/>
              </a:ext>
            </a:extLst>
          </p:cNvPr>
          <p:cNvSpPr/>
          <p:nvPr/>
        </p:nvSpPr>
        <p:spPr bwMode="auto">
          <a:xfrm>
            <a:off x="342900" y="4025900"/>
            <a:ext cx="876300" cy="38258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point</a:t>
            </a:r>
          </a:p>
        </p:txBody>
      </p:sp>
      <p:sp>
        <p:nvSpPr>
          <p:cNvPr id="9" name="Rectangle 8">
            <a:extLst>
              <a:ext uri="{FF2B5EF4-FFF2-40B4-BE49-F238E27FC236}">
                <a16:creationId xmlns:a16="http://schemas.microsoft.com/office/drawing/2014/main" id="{56518A03-9FF2-5970-1A99-F291B31F8A59}"/>
              </a:ext>
            </a:extLst>
          </p:cNvPr>
          <p:cNvSpPr/>
          <p:nvPr/>
        </p:nvSpPr>
        <p:spPr bwMode="auto">
          <a:xfrm>
            <a:off x="1371600" y="4027488"/>
            <a:ext cx="8763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line</a:t>
            </a:r>
          </a:p>
        </p:txBody>
      </p:sp>
      <p:sp>
        <p:nvSpPr>
          <p:cNvPr id="10" name="Rectangle 9">
            <a:extLst>
              <a:ext uri="{FF2B5EF4-FFF2-40B4-BE49-F238E27FC236}">
                <a16:creationId xmlns:a16="http://schemas.microsoft.com/office/drawing/2014/main" id="{02765017-B126-EF31-90E4-1631C7F0CCE9}"/>
              </a:ext>
            </a:extLst>
          </p:cNvPr>
          <p:cNvSpPr/>
          <p:nvPr/>
        </p:nvSpPr>
        <p:spPr bwMode="auto">
          <a:xfrm>
            <a:off x="2438400" y="4027488"/>
            <a:ext cx="10668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polygon</a:t>
            </a:r>
          </a:p>
        </p:txBody>
      </p:sp>
      <p:sp>
        <p:nvSpPr>
          <p:cNvPr id="11" name="Rectangle 10">
            <a:extLst>
              <a:ext uri="{FF2B5EF4-FFF2-40B4-BE49-F238E27FC236}">
                <a16:creationId xmlns:a16="http://schemas.microsoft.com/office/drawing/2014/main" id="{05FAB159-B224-E649-73C4-5410D3127C5D}"/>
              </a:ext>
            </a:extLst>
          </p:cNvPr>
          <p:cNvSpPr/>
          <p:nvPr/>
        </p:nvSpPr>
        <p:spPr bwMode="auto">
          <a:xfrm>
            <a:off x="6400801" y="4092575"/>
            <a:ext cx="112395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2" name="Rectangle 11">
            <a:extLst>
              <a:ext uri="{FF2B5EF4-FFF2-40B4-BE49-F238E27FC236}">
                <a16:creationId xmlns:a16="http://schemas.microsoft.com/office/drawing/2014/main" id="{18977685-9C91-9644-C872-E00C68AE853E}"/>
              </a:ext>
            </a:extLst>
          </p:cNvPr>
          <p:cNvSpPr/>
          <p:nvPr/>
        </p:nvSpPr>
        <p:spPr bwMode="auto">
          <a:xfrm>
            <a:off x="5002213" y="4092575"/>
            <a:ext cx="1246187"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TIF</a:t>
            </a:r>
          </a:p>
        </p:txBody>
      </p:sp>
      <p:sp>
        <p:nvSpPr>
          <p:cNvPr id="13" name="Rectangle 12">
            <a:extLst>
              <a:ext uri="{FF2B5EF4-FFF2-40B4-BE49-F238E27FC236}">
                <a16:creationId xmlns:a16="http://schemas.microsoft.com/office/drawing/2014/main" id="{67190AA0-2038-396A-EA1A-2B0678A8E2E1}"/>
              </a:ext>
            </a:extLst>
          </p:cNvPr>
          <p:cNvSpPr/>
          <p:nvPr/>
        </p:nvSpPr>
        <p:spPr bwMode="auto">
          <a:xfrm>
            <a:off x="3671888" y="4032250"/>
            <a:ext cx="876300" cy="37623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4" name="Rectangle 13">
            <a:extLst>
              <a:ext uri="{FF2B5EF4-FFF2-40B4-BE49-F238E27FC236}">
                <a16:creationId xmlns:a16="http://schemas.microsoft.com/office/drawing/2014/main" id="{2158DF1C-774C-C9C6-3A9E-2FB75B0A877D}"/>
              </a:ext>
            </a:extLst>
          </p:cNvPr>
          <p:cNvSpPr/>
          <p:nvPr/>
        </p:nvSpPr>
        <p:spPr bwMode="auto">
          <a:xfrm>
            <a:off x="1254125" y="3335338"/>
            <a:ext cx="1946275" cy="3857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shape type</a:t>
            </a:r>
          </a:p>
        </p:txBody>
      </p:sp>
      <p:sp>
        <p:nvSpPr>
          <p:cNvPr id="15" name="Rectangle 14">
            <a:extLst>
              <a:ext uri="{FF2B5EF4-FFF2-40B4-BE49-F238E27FC236}">
                <a16:creationId xmlns:a16="http://schemas.microsoft.com/office/drawing/2014/main" id="{E90EB7B1-9C75-A369-D189-62F7158E34BA}"/>
              </a:ext>
            </a:extLst>
          </p:cNvPr>
          <p:cNvSpPr/>
          <p:nvPr/>
        </p:nvSpPr>
        <p:spPr bwMode="auto">
          <a:xfrm>
            <a:off x="3810000" y="1587500"/>
            <a:ext cx="1752600" cy="4572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data type</a:t>
            </a:r>
          </a:p>
        </p:txBody>
      </p:sp>
      <p:sp>
        <p:nvSpPr>
          <p:cNvPr id="18" name="Rectangle 17">
            <a:extLst>
              <a:ext uri="{FF2B5EF4-FFF2-40B4-BE49-F238E27FC236}">
                <a16:creationId xmlns:a16="http://schemas.microsoft.com/office/drawing/2014/main" id="{F5B67333-8C0F-E989-538A-F138DFDE20E9}"/>
              </a:ext>
            </a:extLst>
          </p:cNvPr>
          <p:cNvSpPr/>
          <p:nvPr/>
        </p:nvSpPr>
        <p:spPr bwMode="auto">
          <a:xfrm>
            <a:off x="4995863" y="3306763"/>
            <a:ext cx="171450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format</a:t>
            </a:r>
          </a:p>
        </p:txBody>
      </p:sp>
      <p:sp>
        <p:nvSpPr>
          <p:cNvPr id="20" name="Rectangle 19">
            <a:extLst>
              <a:ext uri="{FF2B5EF4-FFF2-40B4-BE49-F238E27FC236}">
                <a16:creationId xmlns:a16="http://schemas.microsoft.com/office/drawing/2014/main" id="{4E285216-BCC1-E2C7-655C-559A6C4CE5C8}"/>
              </a:ext>
            </a:extLst>
          </p:cNvPr>
          <p:cNvSpPr/>
          <p:nvPr/>
        </p:nvSpPr>
        <p:spPr bwMode="auto">
          <a:xfrm>
            <a:off x="7086600" y="2511425"/>
            <a:ext cx="1752600" cy="37147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cxnSp>
        <p:nvCxnSpPr>
          <p:cNvPr id="13332" name="Straight Connector 28">
            <a:extLst>
              <a:ext uri="{FF2B5EF4-FFF2-40B4-BE49-F238E27FC236}">
                <a16:creationId xmlns:a16="http://schemas.microsoft.com/office/drawing/2014/main" id="{E98FEFC6-1DB5-C192-0693-6731DB292D0A}"/>
              </a:ext>
            </a:extLst>
          </p:cNvPr>
          <p:cNvCxnSpPr>
            <a:cxnSpLocks noChangeShapeType="1"/>
            <a:endCxn id="14" idx="0"/>
          </p:cNvCxnSpPr>
          <p:nvPr/>
        </p:nvCxnSpPr>
        <p:spPr bwMode="auto">
          <a:xfrm>
            <a:off x="1562100" y="2894013"/>
            <a:ext cx="665163" cy="441325"/>
          </a:xfrm>
          <a:prstGeom prst="line">
            <a:avLst/>
          </a:prstGeom>
          <a:noFill/>
          <a:ln w="38100">
            <a:solidFill>
              <a:schemeClr val="tx1"/>
            </a:solidFill>
            <a:round/>
            <a:headEnd/>
            <a:tailEnd type="triangle" w="med" len="med"/>
          </a:ln>
          <a:effectLst/>
        </p:spPr>
      </p:cxnSp>
      <p:cxnSp>
        <p:nvCxnSpPr>
          <p:cNvPr id="13333" name="Straight Connector 30">
            <a:extLst>
              <a:ext uri="{FF2B5EF4-FFF2-40B4-BE49-F238E27FC236}">
                <a16:creationId xmlns:a16="http://schemas.microsoft.com/office/drawing/2014/main" id="{DB2D2C4A-8AB9-7FA1-7FDA-F2092E8EAA9A}"/>
              </a:ext>
            </a:extLst>
          </p:cNvPr>
          <p:cNvCxnSpPr>
            <a:cxnSpLocks noChangeShapeType="1"/>
          </p:cNvCxnSpPr>
          <p:nvPr/>
        </p:nvCxnSpPr>
        <p:spPr bwMode="auto">
          <a:xfrm>
            <a:off x="5954713" y="2892425"/>
            <a:ext cx="0" cy="414338"/>
          </a:xfrm>
          <a:prstGeom prst="line">
            <a:avLst/>
          </a:prstGeom>
          <a:noFill/>
          <a:ln w="38100">
            <a:solidFill>
              <a:schemeClr val="tx1"/>
            </a:solidFill>
            <a:round/>
            <a:headEnd/>
            <a:tailEnd type="triangle" w="med" len="med"/>
          </a:ln>
          <a:effectLst/>
        </p:spPr>
      </p:cxnSp>
      <p:cxnSp>
        <p:nvCxnSpPr>
          <p:cNvPr id="13335" name="Straight Connector 35">
            <a:extLst>
              <a:ext uri="{FF2B5EF4-FFF2-40B4-BE49-F238E27FC236}">
                <a16:creationId xmlns:a16="http://schemas.microsoft.com/office/drawing/2014/main" id="{56BC0E7A-C2F1-0D64-39EE-EEBA163551AE}"/>
              </a:ext>
            </a:extLst>
          </p:cNvPr>
          <p:cNvCxnSpPr>
            <a:cxnSpLocks noChangeShapeType="1"/>
            <a:stCxn id="18" idx="2"/>
          </p:cNvCxnSpPr>
          <p:nvPr/>
        </p:nvCxnSpPr>
        <p:spPr bwMode="auto">
          <a:xfrm flipH="1">
            <a:off x="5259388" y="3621088"/>
            <a:ext cx="593725" cy="471487"/>
          </a:xfrm>
          <a:prstGeom prst="line">
            <a:avLst/>
          </a:prstGeom>
          <a:noFill/>
          <a:ln w="38100">
            <a:solidFill>
              <a:schemeClr val="tx1"/>
            </a:solidFill>
            <a:round/>
            <a:headEnd/>
            <a:tailEnd type="triangle" w="med" len="med"/>
          </a:ln>
          <a:effectLst/>
        </p:spPr>
      </p:cxnSp>
      <p:cxnSp>
        <p:nvCxnSpPr>
          <p:cNvPr id="13336" name="Straight Connector 37">
            <a:extLst>
              <a:ext uri="{FF2B5EF4-FFF2-40B4-BE49-F238E27FC236}">
                <a16:creationId xmlns:a16="http://schemas.microsoft.com/office/drawing/2014/main" id="{4942DF00-857E-B968-4C1F-B6061DDEB4E6}"/>
              </a:ext>
            </a:extLst>
          </p:cNvPr>
          <p:cNvCxnSpPr>
            <a:cxnSpLocks noChangeShapeType="1"/>
            <a:endCxn id="11" idx="0"/>
          </p:cNvCxnSpPr>
          <p:nvPr/>
        </p:nvCxnSpPr>
        <p:spPr bwMode="auto">
          <a:xfrm>
            <a:off x="6248400" y="3621088"/>
            <a:ext cx="714376" cy="471487"/>
          </a:xfrm>
          <a:prstGeom prst="line">
            <a:avLst/>
          </a:prstGeom>
          <a:noFill/>
          <a:ln w="38100">
            <a:solidFill>
              <a:schemeClr val="tx1"/>
            </a:solidFill>
            <a:round/>
            <a:headEnd/>
            <a:tailEnd type="triangle" w="med" len="med"/>
          </a:ln>
          <a:effectLst/>
        </p:spPr>
      </p:cxnSp>
      <p:cxnSp>
        <p:nvCxnSpPr>
          <p:cNvPr id="13339" name="Straight Connector 43">
            <a:extLst>
              <a:ext uri="{FF2B5EF4-FFF2-40B4-BE49-F238E27FC236}">
                <a16:creationId xmlns:a16="http://schemas.microsoft.com/office/drawing/2014/main" id="{6CFC0FEF-D3C7-0395-A5BD-F4649EEE0AE0}"/>
              </a:ext>
            </a:extLst>
          </p:cNvPr>
          <p:cNvCxnSpPr>
            <a:cxnSpLocks noChangeShapeType="1"/>
          </p:cNvCxnSpPr>
          <p:nvPr/>
        </p:nvCxnSpPr>
        <p:spPr bwMode="auto">
          <a:xfrm>
            <a:off x="1981200" y="3721100"/>
            <a:ext cx="0" cy="317500"/>
          </a:xfrm>
          <a:prstGeom prst="line">
            <a:avLst/>
          </a:prstGeom>
          <a:noFill/>
          <a:ln w="38100">
            <a:solidFill>
              <a:schemeClr val="tx1"/>
            </a:solidFill>
            <a:round/>
            <a:headEnd/>
            <a:tailEnd type="triangle" w="med" len="med"/>
          </a:ln>
          <a:effectLst/>
        </p:spPr>
      </p:cxnSp>
      <p:sp>
        <p:nvSpPr>
          <p:cNvPr id="46" name="Rectangle 45">
            <a:extLst>
              <a:ext uri="{FF2B5EF4-FFF2-40B4-BE49-F238E27FC236}">
                <a16:creationId xmlns:a16="http://schemas.microsoft.com/office/drawing/2014/main" id="{99A41DDA-940D-208C-D56D-2DDD790C4E8B}"/>
              </a:ext>
            </a:extLst>
          </p:cNvPr>
          <p:cNvSpPr/>
          <p:nvPr/>
        </p:nvSpPr>
        <p:spPr bwMode="auto">
          <a:xfrm>
            <a:off x="377825" y="49403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point</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1" name="Rectangle 50">
            <a:extLst>
              <a:ext uri="{FF2B5EF4-FFF2-40B4-BE49-F238E27FC236}">
                <a16:creationId xmlns:a16="http://schemas.microsoft.com/office/drawing/2014/main" id="{5A6BB7CB-A737-EA27-FC2D-1CB5F420E566}"/>
              </a:ext>
            </a:extLst>
          </p:cNvPr>
          <p:cNvSpPr/>
          <p:nvPr/>
        </p:nvSpPr>
        <p:spPr bwMode="auto">
          <a:xfrm>
            <a:off x="6477000" y="4943475"/>
            <a:ext cx="971550" cy="9239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a:t>
            </a:r>
          </a:p>
          <a:p>
            <a:pPr algn="ctr" eaLnBrk="1" hangingPunct="1">
              <a:defRPr/>
            </a:pPr>
            <a:r>
              <a:rPr lang="en-US" dirty="0">
                <a:solidFill>
                  <a:schemeClr val="tx1"/>
                </a:solidFill>
              </a:rPr>
              <a:t>convert to TIFF</a:t>
            </a:r>
          </a:p>
        </p:txBody>
      </p:sp>
      <p:sp>
        <p:nvSpPr>
          <p:cNvPr id="52" name="Rectangle 51">
            <a:extLst>
              <a:ext uri="{FF2B5EF4-FFF2-40B4-BE49-F238E27FC236}">
                <a16:creationId xmlns:a16="http://schemas.microsoft.com/office/drawing/2014/main" id="{160CD2C4-14AB-743C-A0D2-3CB375E069B7}"/>
              </a:ext>
            </a:extLst>
          </p:cNvPr>
          <p:cNvSpPr/>
          <p:nvPr/>
        </p:nvSpPr>
        <p:spPr bwMode="auto">
          <a:xfrm>
            <a:off x="1371600"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line</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3" name="Rectangle 52">
            <a:extLst>
              <a:ext uri="{FF2B5EF4-FFF2-40B4-BE49-F238E27FC236}">
                <a16:creationId xmlns:a16="http://schemas.microsoft.com/office/drawing/2014/main" id="{88A1569D-5119-E9CF-8182-7D7CC2F2AC87}"/>
              </a:ext>
            </a:extLst>
          </p:cNvPr>
          <p:cNvSpPr/>
          <p:nvPr/>
        </p:nvSpPr>
        <p:spPr bwMode="auto">
          <a:xfrm>
            <a:off x="2438400" y="4940300"/>
            <a:ext cx="9906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polygon</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4" name="Rectangle 53">
            <a:extLst>
              <a:ext uri="{FF2B5EF4-FFF2-40B4-BE49-F238E27FC236}">
                <a16:creationId xmlns:a16="http://schemas.microsoft.com/office/drawing/2014/main" id="{EE4D2CF2-65CB-4DDD-70A8-14071FA9DE16}"/>
              </a:ext>
            </a:extLst>
          </p:cNvPr>
          <p:cNvSpPr/>
          <p:nvPr/>
        </p:nvSpPr>
        <p:spPr bwMode="auto">
          <a:xfrm>
            <a:off x="3671888"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PRINT</a:t>
            </a:r>
          </a:p>
          <a:p>
            <a:pPr algn="ctr" eaLnBrk="1" hangingPunct="1">
              <a:defRPr/>
            </a:pPr>
            <a:r>
              <a:rPr lang="en-US" dirty="0">
                <a:solidFill>
                  <a:schemeClr val="tx1"/>
                </a:solidFill>
              </a:rPr>
              <a:t>Not used</a:t>
            </a:r>
          </a:p>
        </p:txBody>
      </p:sp>
      <p:cxnSp>
        <p:nvCxnSpPr>
          <p:cNvPr id="13345" name="Straight Connector 54">
            <a:extLst>
              <a:ext uri="{FF2B5EF4-FFF2-40B4-BE49-F238E27FC236}">
                <a16:creationId xmlns:a16="http://schemas.microsoft.com/office/drawing/2014/main" id="{CB892C01-B5C8-C45C-1228-8FE33A0C7008}"/>
              </a:ext>
            </a:extLst>
          </p:cNvPr>
          <p:cNvCxnSpPr>
            <a:cxnSpLocks noChangeShapeType="1"/>
          </p:cNvCxnSpPr>
          <p:nvPr/>
        </p:nvCxnSpPr>
        <p:spPr bwMode="auto">
          <a:xfrm>
            <a:off x="798513" y="4408488"/>
            <a:ext cx="0" cy="531812"/>
          </a:xfrm>
          <a:prstGeom prst="line">
            <a:avLst/>
          </a:prstGeom>
          <a:noFill/>
          <a:ln w="38100">
            <a:solidFill>
              <a:schemeClr val="tx1"/>
            </a:solidFill>
            <a:round/>
            <a:headEnd/>
            <a:tailEnd type="triangle" w="med" len="med"/>
          </a:ln>
          <a:effectLst/>
        </p:spPr>
      </p:cxnSp>
      <p:cxnSp>
        <p:nvCxnSpPr>
          <p:cNvPr id="13346" name="Straight Connector 57">
            <a:extLst>
              <a:ext uri="{FF2B5EF4-FFF2-40B4-BE49-F238E27FC236}">
                <a16:creationId xmlns:a16="http://schemas.microsoft.com/office/drawing/2014/main" id="{BA37CF5E-B3B9-9422-3900-69EA159D3B76}"/>
              </a:ext>
            </a:extLst>
          </p:cNvPr>
          <p:cNvCxnSpPr>
            <a:cxnSpLocks noChangeShapeType="1"/>
          </p:cNvCxnSpPr>
          <p:nvPr/>
        </p:nvCxnSpPr>
        <p:spPr bwMode="auto">
          <a:xfrm>
            <a:off x="1831975" y="4421188"/>
            <a:ext cx="0" cy="531812"/>
          </a:xfrm>
          <a:prstGeom prst="line">
            <a:avLst/>
          </a:prstGeom>
          <a:noFill/>
          <a:ln w="38100">
            <a:solidFill>
              <a:schemeClr val="tx1"/>
            </a:solidFill>
            <a:round/>
            <a:headEnd/>
            <a:tailEnd type="triangle" w="med" len="med"/>
          </a:ln>
          <a:effectLst/>
        </p:spPr>
      </p:cxnSp>
      <p:cxnSp>
        <p:nvCxnSpPr>
          <p:cNvPr id="13347" name="Straight Connector 58">
            <a:extLst>
              <a:ext uri="{FF2B5EF4-FFF2-40B4-BE49-F238E27FC236}">
                <a16:creationId xmlns:a16="http://schemas.microsoft.com/office/drawing/2014/main" id="{D376B60E-CD69-D3C6-0980-DCC2678679AE}"/>
              </a:ext>
            </a:extLst>
          </p:cNvPr>
          <p:cNvCxnSpPr>
            <a:cxnSpLocks noChangeShapeType="1"/>
          </p:cNvCxnSpPr>
          <p:nvPr/>
        </p:nvCxnSpPr>
        <p:spPr bwMode="auto">
          <a:xfrm>
            <a:off x="2971800" y="4421188"/>
            <a:ext cx="0" cy="531812"/>
          </a:xfrm>
          <a:prstGeom prst="line">
            <a:avLst/>
          </a:prstGeom>
          <a:noFill/>
          <a:ln w="38100">
            <a:solidFill>
              <a:schemeClr val="tx1"/>
            </a:solidFill>
            <a:round/>
            <a:headEnd/>
            <a:tailEnd type="triangle" w="med" len="med"/>
          </a:ln>
          <a:effectLst/>
        </p:spPr>
      </p:cxnSp>
      <p:cxnSp>
        <p:nvCxnSpPr>
          <p:cNvPr id="13348" name="Straight Connector 59">
            <a:extLst>
              <a:ext uri="{FF2B5EF4-FFF2-40B4-BE49-F238E27FC236}">
                <a16:creationId xmlns:a16="http://schemas.microsoft.com/office/drawing/2014/main" id="{1F36AB65-38F5-B3B2-42D3-E8F8747D34F8}"/>
              </a:ext>
            </a:extLst>
          </p:cNvPr>
          <p:cNvCxnSpPr>
            <a:cxnSpLocks noChangeShapeType="1"/>
          </p:cNvCxnSpPr>
          <p:nvPr/>
        </p:nvCxnSpPr>
        <p:spPr bwMode="auto">
          <a:xfrm>
            <a:off x="4111625" y="4406900"/>
            <a:ext cx="0" cy="531813"/>
          </a:xfrm>
          <a:prstGeom prst="line">
            <a:avLst/>
          </a:prstGeom>
          <a:noFill/>
          <a:ln w="38100">
            <a:solidFill>
              <a:schemeClr val="tx1"/>
            </a:solidFill>
            <a:round/>
            <a:headEnd/>
            <a:tailEnd type="triangle" w="med" len="med"/>
          </a:ln>
          <a:effectLst/>
        </p:spPr>
      </p:cxnSp>
      <p:cxnSp>
        <p:nvCxnSpPr>
          <p:cNvPr id="13349" name="Straight Connector 60">
            <a:extLst>
              <a:ext uri="{FF2B5EF4-FFF2-40B4-BE49-F238E27FC236}">
                <a16:creationId xmlns:a16="http://schemas.microsoft.com/office/drawing/2014/main" id="{2315D392-04A8-1491-DD7C-1955A0890155}"/>
              </a:ext>
            </a:extLst>
          </p:cNvPr>
          <p:cNvCxnSpPr>
            <a:cxnSpLocks noChangeShapeType="1"/>
          </p:cNvCxnSpPr>
          <p:nvPr/>
        </p:nvCxnSpPr>
        <p:spPr bwMode="auto">
          <a:xfrm>
            <a:off x="7010400" y="4421188"/>
            <a:ext cx="0" cy="531812"/>
          </a:xfrm>
          <a:prstGeom prst="line">
            <a:avLst/>
          </a:prstGeom>
          <a:noFill/>
          <a:ln w="38100">
            <a:solidFill>
              <a:schemeClr val="tx1"/>
            </a:solidFill>
            <a:round/>
            <a:headEnd/>
            <a:tailEnd type="triangle" w="med" len="med"/>
          </a:ln>
          <a:effectLst/>
        </p:spPr>
      </p:cxnSp>
      <p:sp>
        <p:nvSpPr>
          <p:cNvPr id="62" name="Rectangle 61">
            <a:extLst>
              <a:ext uri="{FF2B5EF4-FFF2-40B4-BE49-F238E27FC236}">
                <a16:creationId xmlns:a16="http://schemas.microsoft.com/office/drawing/2014/main" id="{9452A176-0688-26C0-A7A8-25E9EC389499}"/>
              </a:ext>
            </a:extLst>
          </p:cNvPr>
          <p:cNvSpPr/>
          <p:nvPr/>
        </p:nvSpPr>
        <p:spPr bwMode="auto">
          <a:xfrm>
            <a:off x="7098506" y="3139335"/>
            <a:ext cx="1728787" cy="862014"/>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ea typeface="ＭＳ Ｐゴシック" pitchFamily="34" charset="-128"/>
              </a:rPr>
              <a:t>PRINT </a:t>
            </a:r>
          </a:p>
          <a:p>
            <a:pPr algn="ctr" eaLnBrk="1" hangingPunct="1">
              <a:defRPr/>
            </a:pPr>
            <a:r>
              <a:rPr lang="en-US" altLang="ja-JP" dirty="0">
                <a:solidFill>
                  <a:schemeClr val="tx1"/>
                </a:solidFill>
                <a:ea typeface="ＭＳ Ｐゴシック" pitchFamily="34" charset="-128"/>
              </a:rPr>
              <a:t>'warning, knuckle head'</a:t>
            </a:r>
            <a:endParaRPr lang="en-US" dirty="0">
              <a:solidFill>
                <a:schemeClr val="tx1"/>
              </a:solidFill>
              <a:ea typeface="ＭＳ Ｐゴシック" pitchFamily="34" charset="-128"/>
            </a:endParaRPr>
          </a:p>
        </p:txBody>
      </p:sp>
      <p:cxnSp>
        <p:nvCxnSpPr>
          <p:cNvPr id="13351" name="Straight Connector 63">
            <a:extLst>
              <a:ext uri="{FF2B5EF4-FFF2-40B4-BE49-F238E27FC236}">
                <a16:creationId xmlns:a16="http://schemas.microsoft.com/office/drawing/2014/main" id="{AE428ACA-1B2E-DAC0-DF15-0139D60408C7}"/>
              </a:ext>
            </a:extLst>
          </p:cNvPr>
          <p:cNvCxnSpPr>
            <a:cxnSpLocks noChangeShapeType="1"/>
            <a:stCxn id="20" idx="2"/>
            <a:endCxn id="62" idx="0"/>
          </p:cNvCxnSpPr>
          <p:nvPr/>
        </p:nvCxnSpPr>
        <p:spPr bwMode="auto">
          <a:xfrm>
            <a:off x="7962900" y="2882900"/>
            <a:ext cx="0" cy="256435"/>
          </a:xfrm>
          <a:prstGeom prst="line">
            <a:avLst/>
          </a:prstGeom>
          <a:noFill/>
          <a:ln w="38100">
            <a:solidFill>
              <a:schemeClr val="tx1"/>
            </a:solidFill>
            <a:round/>
            <a:headEnd/>
            <a:tailEnd type="triangle" w="med" len="med"/>
          </a:ln>
          <a:effectLst/>
        </p:spPr>
      </p:cxnSp>
      <p:sp>
        <p:nvSpPr>
          <p:cNvPr id="70" name="Rectangle 69">
            <a:extLst>
              <a:ext uri="{FF2B5EF4-FFF2-40B4-BE49-F238E27FC236}">
                <a16:creationId xmlns:a16="http://schemas.microsoft.com/office/drawing/2014/main" id="{162CB7F0-E786-5F8F-344D-0B09487F8ABB}"/>
              </a:ext>
            </a:extLst>
          </p:cNvPr>
          <p:cNvSpPr/>
          <p:nvPr/>
        </p:nvSpPr>
        <p:spPr bwMode="auto">
          <a:xfrm>
            <a:off x="2628900" y="2522538"/>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err="1">
                <a:solidFill>
                  <a:schemeClr val="tx1"/>
                </a:solidFill>
              </a:rPr>
              <a:t>shapefile</a:t>
            </a:r>
            <a:endParaRPr lang="en-US" dirty="0">
              <a:solidFill>
                <a:schemeClr val="tx1"/>
              </a:solidFill>
            </a:endParaRPr>
          </a:p>
        </p:txBody>
      </p:sp>
      <p:sp>
        <p:nvSpPr>
          <p:cNvPr id="3" name="TextBox 2">
            <a:extLst>
              <a:ext uri="{FF2B5EF4-FFF2-40B4-BE49-F238E27FC236}">
                <a16:creationId xmlns:a16="http://schemas.microsoft.com/office/drawing/2014/main" id="{1ECB5A88-9FF8-F0DE-863B-BC6873994B1D}"/>
              </a:ext>
            </a:extLst>
          </p:cNvPr>
          <p:cNvSpPr txBox="1"/>
          <p:nvPr/>
        </p:nvSpPr>
        <p:spPr>
          <a:xfrm>
            <a:off x="76203" y="4778761"/>
            <a:ext cx="8991593" cy="1362456"/>
          </a:xfrm>
          <a:prstGeom prst="rect">
            <a:avLst/>
          </a:prstGeom>
          <a:solidFill>
            <a:srgbClr val="E2E2E2"/>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ED15A19E-1639-2BD2-82A1-56C25EBD5768}"/>
              </a:ext>
            </a:extLst>
          </p:cNvPr>
          <p:cNvSpPr txBox="1"/>
          <p:nvPr/>
        </p:nvSpPr>
        <p:spPr>
          <a:xfrm>
            <a:off x="33664" y="1645473"/>
            <a:ext cx="8991593" cy="1362456"/>
          </a:xfrm>
          <a:prstGeom prst="rect">
            <a:avLst/>
          </a:prstGeom>
          <a:solidFill>
            <a:srgbClr val="E2E2E2"/>
          </a:solidFill>
        </p:spPr>
        <p:txBody>
          <a:bodyPr wrap="square" rtlCol="0">
            <a:spAutoFit/>
          </a:bodyPr>
          <a:lstStyle/>
          <a:p>
            <a:endParaRPr lang="en-US" dirty="0"/>
          </a:p>
        </p:txBody>
      </p:sp>
    </p:spTree>
    <p:extLst>
      <p:ext uri="{BB962C8B-B14F-4D97-AF65-F5344CB8AC3E}">
        <p14:creationId xmlns:p14="http://schemas.microsoft.com/office/powerpoint/2010/main" val="324461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38" name="Straight Connector 41">
            <a:extLst>
              <a:ext uri="{FF2B5EF4-FFF2-40B4-BE49-F238E27FC236}">
                <a16:creationId xmlns:a16="http://schemas.microsoft.com/office/drawing/2014/main" id="{4391168A-DD89-174D-B2E7-06B2FA5B0B64}"/>
              </a:ext>
            </a:extLst>
          </p:cNvPr>
          <p:cNvCxnSpPr>
            <a:cxnSpLocks noChangeShapeType="1"/>
          </p:cNvCxnSpPr>
          <p:nvPr/>
        </p:nvCxnSpPr>
        <p:spPr bwMode="auto">
          <a:xfrm>
            <a:off x="2743200" y="3679825"/>
            <a:ext cx="0" cy="358775"/>
          </a:xfrm>
          <a:prstGeom prst="line">
            <a:avLst/>
          </a:prstGeom>
          <a:noFill/>
          <a:ln w="38100">
            <a:solidFill>
              <a:schemeClr val="tx1"/>
            </a:solidFill>
            <a:round/>
            <a:headEnd/>
            <a:tailEnd type="triangle" w="med" len="med"/>
          </a:ln>
          <a:effectLst/>
        </p:spPr>
      </p:cxnSp>
      <p:cxnSp>
        <p:nvCxnSpPr>
          <p:cNvPr id="13329" name="Straight Connector 21">
            <a:extLst>
              <a:ext uri="{FF2B5EF4-FFF2-40B4-BE49-F238E27FC236}">
                <a16:creationId xmlns:a16="http://schemas.microsoft.com/office/drawing/2014/main" id="{3141483B-5D35-083F-5466-0F75023E08FF}"/>
              </a:ext>
            </a:extLst>
          </p:cNvPr>
          <p:cNvCxnSpPr>
            <a:cxnSpLocks noChangeShapeType="1"/>
          </p:cNvCxnSpPr>
          <p:nvPr/>
        </p:nvCxnSpPr>
        <p:spPr bwMode="auto">
          <a:xfrm flipH="1">
            <a:off x="2362200" y="2035175"/>
            <a:ext cx="1747838" cy="474663"/>
          </a:xfrm>
          <a:prstGeom prst="line">
            <a:avLst/>
          </a:prstGeom>
          <a:noFill/>
          <a:ln w="38100">
            <a:solidFill>
              <a:schemeClr val="tx1"/>
            </a:solidFill>
            <a:round/>
            <a:headEnd/>
            <a:tailEnd type="triangle" w="med" len="med"/>
          </a:ln>
          <a:effectLst/>
        </p:spPr>
      </p:cxnSp>
      <p:cxnSp>
        <p:nvCxnSpPr>
          <p:cNvPr id="13353" name="Straight Connector 70">
            <a:extLst>
              <a:ext uri="{FF2B5EF4-FFF2-40B4-BE49-F238E27FC236}">
                <a16:creationId xmlns:a16="http://schemas.microsoft.com/office/drawing/2014/main" id="{69A657CC-45D8-D176-8FE8-90E9C764A117}"/>
              </a:ext>
            </a:extLst>
          </p:cNvPr>
          <p:cNvCxnSpPr>
            <a:cxnSpLocks noChangeShapeType="1"/>
          </p:cNvCxnSpPr>
          <p:nvPr/>
        </p:nvCxnSpPr>
        <p:spPr bwMode="auto">
          <a:xfrm flipH="1">
            <a:off x="3451225" y="2044700"/>
            <a:ext cx="836613" cy="477838"/>
          </a:xfrm>
          <a:prstGeom prst="line">
            <a:avLst/>
          </a:prstGeom>
          <a:noFill/>
          <a:ln w="38100">
            <a:solidFill>
              <a:schemeClr val="tx1"/>
            </a:solidFill>
            <a:round/>
            <a:headEnd/>
            <a:tailEnd type="triangle" w="med" len="med"/>
          </a:ln>
          <a:effectLst/>
        </p:spPr>
      </p:cxnSp>
      <p:cxnSp>
        <p:nvCxnSpPr>
          <p:cNvPr id="13330" name="Straight Connector 22">
            <a:extLst>
              <a:ext uri="{FF2B5EF4-FFF2-40B4-BE49-F238E27FC236}">
                <a16:creationId xmlns:a16="http://schemas.microsoft.com/office/drawing/2014/main" id="{FD1A654E-C4F9-E8D5-EF21-F1DA463A63CC}"/>
              </a:ext>
            </a:extLst>
          </p:cNvPr>
          <p:cNvCxnSpPr>
            <a:cxnSpLocks noChangeShapeType="1"/>
            <a:endCxn id="6" idx="0"/>
          </p:cNvCxnSpPr>
          <p:nvPr/>
        </p:nvCxnSpPr>
        <p:spPr bwMode="auto">
          <a:xfrm>
            <a:off x="4943476" y="2035176"/>
            <a:ext cx="890587" cy="474662"/>
          </a:xfrm>
          <a:prstGeom prst="line">
            <a:avLst/>
          </a:prstGeom>
          <a:noFill/>
          <a:ln w="38100">
            <a:solidFill>
              <a:schemeClr val="tx1"/>
            </a:solidFill>
            <a:round/>
            <a:headEnd/>
            <a:tailEnd type="triangle" w="med" len="med"/>
          </a:ln>
          <a:effectLst/>
        </p:spPr>
      </p:cxnSp>
      <p:cxnSp>
        <p:nvCxnSpPr>
          <p:cNvPr id="13331" name="Straight Connector 26">
            <a:extLst>
              <a:ext uri="{FF2B5EF4-FFF2-40B4-BE49-F238E27FC236}">
                <a16:creationId xmlns:a16="http://schemas.microsoft.com/office/drawing/2014/main" id="{A61A4488-3DEB-5541-3EEB-1F59CB6B9A54}"/>
              </a:ext>
            </a:extLst>
          </p:cNvPr>
          <p:cNvCxnSpPr>
            <a:cxnSpLocks noChangeShapeType="1"/>
          </p:cNvCxnSpPr>
          <p:nvPr/>
        </p:nvCxnSpPr>
        <p:spPr bwMode="auto">
          <a:xfrm>
            <a:off x="5376863" y="2035176"/>
            <a:ext cx="2471737" cy="466724"/>
          </a:xfrm>
          <a:prstGeom prst="line">
            <a:avLst/>
          </a:prstGeom>
          <a:noFill/>
          <a:ln w="38100">
            <a:solidFill>
              <a:schemeClr val="tx1"/>
            </a:solidFill>
            <a:round/>
            <a:headEnd/>
            <a:tailEnd type="triangle" w="med" len="med"/>
          </a:ln>
          <a:effectLst/>
        </p:spPr>
      </p:cxnSp>
      <p:cxnSp>
        <p:nvCxnSpPr>
          <p:cNvPr id="13354" name="Straight Connector 73">
            <a:extLst>
              <a:ext uri="{FF2B5EF4-FFF2-40B4-BE49-F238E27FC236}">
                <a16:creationId xmlns:a16="http://schemas.microsoft.com/office/drawing/2014/main" id="{1E498629-54D6-BC98-5203-E27C656E51CB}"/>
              </a:ext>
            </a:extLst>
          </p:cNvPr>
          <p:cNvCxnSpPr>
            <a:cxnSpLocks noChangeShapeType="1"/>
          </p:cNvCxnSpPr>
          <p:nvPr/>
        </p:nvCxnSpPr>
        <p:spPr bwMode="auto">
          <a:xfrm flipH="1">
            <a:off x="2462213" y="2903538"/>
            <a:ext cx="1079500" cy="441324"/>
          </a:xfrm>
          <a:prstGeom prst="line">
            <a:avLst/>
          </a:prstGeom>
          <a:noFill/>
          <a:ln w="38100">
            <a:solidFill>
              <a:schemeClr val="tx1"/>
            </a:solidFill>
            <a:round/>
            <a:headEnd/>
            <a:tailEnd type="triangle" w="med" len="med"/>
          </a:ln>
          <a:effectLst/>
        </p:spPr>
      </p:cxnSp>
      <p:cxnSp>
        <p:nvCxnSpPr>
          <p:cNvPr id="13337" name="Straight Connector 39">
            <a:extLst>
              <a:ext uri="{FF2B5EF4-FFF2-40B4-BE49-F238E27FC236}">
                <a16:creationId xmlns:a16="http://schemas.microsoft.com/office/drawing/2014/main" id="{F5F2E1EC-FAA3-1BD1-051B-7E2709ED0E73}"/>
              </a:ext>
            </a:extLst>
          </p:cNvPr>
          <p:cNvCxnSpPr>
            <a:cxnSpLocks noChangeShapeType="1"/>
            <a:endCxn id="13" idx="0"/>
          </p:cNvCxnSpPr>
          <p:nvPr/>
        </p:nvCxnSpPr>
        <p:spPr bwMode="auto">
          <a:xfrm>
            <a:off x="2971800" y="3721100"/>
            <a:ext cx="1138238" cy="311150"/>
          </a:xfrm>
          <a:prstGeom prst="line">
            <a:avLst/>
          </a:prstGeom>
          <a:noFill/>
          <a:ln w="38100">
            <a:solidFill>
              <a:schemeClr val="tx1"/>
            </a:solidFill>
            <a:round/>
            <a:headEnd/>
            <a:tailEnd type="triangle" w="med" len="med"/>
          </a:ln>
          <a:effectLst/>
        </p:spPr>
      </p:cxnSp>
      <p:cxnSp>
        <p:nvCxnSpPr>
          <p:cNvPr id="13334" name="Straight Connector 32">
            <a:extLst>
              <a:ext uri="{FF2B5EF4-FFF2-40B4-BE49-F238E27FC236}">
                <a16:creationId xmlns:a16="http://schemas.microsoft.com/office/drawing/2014/main" id="{EB08D633-4D82-85EB-E1A3-E04ED15EC7D5}"/>
              </a:ext>
            </a:extLst>
          </p:cNvPr>
          <p:cNvCxnSpPr>
            <a:cxnSpLocks noChangeShapeType="1"/>
            <a:endCxn id="8" idx="0"/>
          </p:cNvCxnSpPr>
          <p:nvPr/>
        </p:nvCxnSpPr>
        <p:spPr bwMode="auto">
          <a:xfrm flipH="1">
            <a:off x="781050" y="3721100"/>
            <a:ext cx="781050" cy="304800"/>
          </a:xfrm>
          <a:prstGeom prst="line">
            <a:avLst/>
          </a:prstGeom>
          <a:noFill/>
          <a:ln w="38100">
            <a:solidFill>
              <a:schemeClr val="tx1"/>
            </a:solidFill>
            <a:round/>
            <a:headEnd/>
            <a:tailEnd type="triangle" w="med" len="med"/>
          </a:ln>
          <a:effectLst/>
        </p:spPr>
      </p:cxnSp>
      <p:sp>
        <p:nvSpPr>
          <p:cNvPr id="2" name="Title 1">
            <a:extLst>
              <a:ext uri="{FF2B5EF4-FFF2-40B4-BE49-F238E27FC236}">
                <a16:creationId xmlns:a16="http://schemas.microsoft.com/office/drawing/2014/main" id="{587588CD-7264-EA50-2841-117EE49FEBDB}"/>
              </a:ext>
            </a:extLst>
          </p:cNvPr>
          <p:cNvSpPr>
            <a:spLocks noGrp="1"/>
          </p:cNvSpPr>
          <p:nvPr>
            <p:ph type="title"/>
          </p:nvPr>
        </p:nvSpPr>
        <p:spPr/>
        <p:txBody>
          <a:bodyPr/>
          <a:lstStyle/>
          <a:p>
            <a:pPr>
              <a:defRPr/>
            </a:pPr>
            <a:r>
              <a:rPr lang="en-US" dirty="0">
                <a:ea typeface="ＭＳ Ｐゴシック" pitchFamily="34" charset="-128"/>
              </a:rPr>
              <a:t>Raster preparation tool </a:t>
            </a:r>
          </a:p>
        </p:txBody>
      </p:sp>
      <p:sp>
        <p:nvSpPr>
          <p:cNvPr id="13314" name="Content Placeholder 2">
            <a:extLst>
              <a:ext uri="{FF2B5EF4-FFF2-40B4-BE49-F238E27FC236}">
                <a16:creationId xmlns:a16="http://schemas.microsoft.com/office/drawing/2014/main" id="{51138872-2B07-5E1C-E8B8-7E17BEC7E598}"/>
              </a:ext>
            </a:extLst>
          </p:cNvPr>
          <p:cNvSpPr>
            <a:spLocks noGrp="1"/>
          </p:cNvSpPr>
          <p:nvPr>
            <p:ph idx="1"/>
          </p:nvPr>
        </p:nvSpPr>
        <p:spPr/>
        <p:txBody>
          <a:bodyPr/>
          <a:lstStyle/>
          <a:p>
            <a:pPr marL="0" indent="0">
              <a:buNone/>
              <a:defRPr/>
            </a:pPr>
            <a:r>
              <a:rPr lang="en-US" sz="1600" dirty="0">
                <a:ea typeface="ＭＳ Ｐゴシック" charset="0"/>
              </a:rPr>
              <a:t>Different procedure for vector/raster/other datatypes. </a:t>
            </a:r>
          </a:p>
          <a:p>
            <a:pPr marL="0" indent="0">
              <a:buNone/>
              <a:defRPr/>
            </a:pPr>
            <a:r>
              <a:rPr lang="en-US" sz="1600" dirty="0">
                <a:ea typeface="ＭＳ Ｐゴシック" charset="0"/>
              </a:rPr>
              <a:t>Different for points/lines/polygon.  </a:t>
            </a:r>
          </a:p>
          <a:p>
            <a:pPr marL="0" indent="0">
              <a:buNone/>
              <a:defRPr/>
            </a:pPr>
            <a:r>
              <a:rPr lang="en-US" sz="1600" dirty="0">
                <a:ea typeface="ＭＳ Ｐゴシック" charset="0"/>
              </a:rPr>
              <a:t>Different for TIFs and other formats. </a:t>
            </a:r>
            <a:endParaRPr lang="en-US" sz="2400"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a:p>
            <a:pPr>
              <a:defRPr/>
            </a:pPr>
            <a:endParaRPr lang="en-US" dirty="0">
              <a:ea typeface="ＭＳ Ｐゴシック" charset="0"/>
            </a:endParaRPr>
          </a:p>
        </p:txBody>
      </p:sp>
      <p:sp>
        <p:nvSpPr>
          <p:cNvPr id="5" name="Rectangle 4">
            <a:extLst>
              <a:ext uri="{FF2B5EF4-FFF2-40B4-BE49-F238E27FC236}">
                <a16:creationId xmlns:a16="http://schemas.microsoft.com/office/drawing/2014/main" id="{5D7680AC-DD86-932E-48D2-9B259C845172}"/>
              </a:ext>
            </a:extLst>
          </p:cNvPr>
          <p:cNvSpPr/>
          <p:nvPr/>
        </p:nvSpPr>
        <p:spPr bwMode="auto">
          <a:xfrm>
            <a:off x="685800" y="2513013"/>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feature class</a:t>
            </a:r>
          </a:p>
        </p:txBody>
      </p:sp>
      <p:sp>
        <p:nvSpPr>
          <p:cNvPr id="6" name="Rectangle 5">
            <a:extLst>
              <a:ext uri="{FF2B5EF4-FFF2-40B4-BE49-F238E27FC236}">
                <a16:creationId xmlns:a16="http://schemas.microsoft.com/office/drawing/2014/main" id="{D7231A91-F71C-89CB-149F-F6E9B9DAB3C9}"/>
              </a:ext>
            </a:extLst>
          </p:cNvPr>
          <p:cNvSpPr/>
          <p:nvPr/>
        </p:nvSpPr>
        <p:spPr bwMode="auto">
          <a:xfrm>
            <a:off x="4957763" y="2509838"/>
            <a:ext cx="1752600" cy="3730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raster</a:t>
            </a:r>
          </a:p>
        </p:txBody>
      </p:sp>
      <p:sp>
        <p:nvSpPr>
          <p:cNvPr id="8" name="Rectangle 7">
            <a:extLst>
              <a:ext uri="{FF2B5EF4-FFF2-40B4-BE49-F238E27FC236}">
                <a16:creationId xmlns:a16="http://schemas.microsoft.com/office/drawing/2014/main" id="{983A4292-BB82-180D-81D7-B6D977E3CE61}"/>
              </a:ext>
            </a:extLst>
          </p:cNvPr>
          <p:cNvSpPr/>
          <p:nvPr/>
        </p:nvSpPr>
        <p:spPr bwMode="auto">
          <a:xfrm>
            <a:off x="342900" y="4025900"/>
            <a:ext cx="876300" cy="38258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point</a:t>
            </a:r>
          </a:p>
        </p:txBody>
      </p:sp>
      <p:sp>
        <p:nvSpPr>
          <p:cNvPr id="9" name="Rectangle 8">
            <a:extLst>
              <a:ext uri="{FF2B5EF4-FFF2-40B4-BE49-F238E27FC236}">
                <a16:creationId xmlns:a16="http://schemas.microsoft.com/office/drawing/2014/main" id="{56518A03-9FF2-5970-1A99-F291B31F8A59}"/>
              </a:ext>
            </a:extLst>
          </p:cNvPr>
          <p:cNvSpPr/>
          <p:nvPr/>
        </p:nvSpPr>
        <p:spPr bwMode="auto">
          <a:xfrm>
            <a:off x="1371600" y="4027488"/>
            <a:ext cx="8763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line</a:t>
            </a:r>
          </a:p>
        </p:txBody>
      </p:sp>
      <p:sp>
        <p:nvSpPr>
          <p:cNvPr id="10" name="Rectangle 9">
            <a:extLst>
              <a:ext uri="{FF2B5EF4-FFF2-40B4-BE49-F238E27FC236}">
                <a16:creationId xmlns:a16="http://schemas.microsoft.com/office/drawing/2014/main" id="{02765017-B126-EF31-90E4-1631C7F0CCE9}"/>
              </a:ext>
            </a:extLst>
          </p:cNvPr>
          <p:cNvSpPr/>
          <p:nvPr/>
        </p:nvSpPr>
        <p:spPr bwMode="auto">
          <a:xfrm>
            <a:off x="2438400" y="4027488"/>
            <a:ext cx="10668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polygon</a:t>
            </a:r>
          </a:p>
        </p:txBody>
      </p:sp>
      <p:sp>
        <p:nvSpPr>
          <p:cNvPr id="11" name="Rectangle 10">
            <a:extLst>
              <a:ext uri="{FF2B5EF4-FFF2-40B4-BE49-F238E27FC236}">
                <a16:creationId xmlns:a16="http://schemas.microsoft.com/office/drawing/2014/main" id="{05FAB159-B224-E649-73C4-5410D3127C5D}"/>
              </a:ext>
            </a:extLst>
          </p:cNvPr>
          <p:cNvSpPr/>
          <p:nvPr/>
        </p:nvSpPr>
        <p:spPr bwMode="auto">
          <a:xfrm>
            <a:off x="6400801" y="4092575"/>
            <a:ext cx="112395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2" name="Rectangle 11">
            <a:extLst>
              <a:ext uri="{FF2B5EF4-FFF2-40B4-BE49-F238E27FC236}">
                <a16:creationId xmlns:a16="http://schemas.microsoft.com/office/drawing/2014/main" id="{18977685-9C91-9644-C872-E00C68AE853E}"/>
              </a:ext>
            </a:extLst>
          </p:cNvPr>
          <p:cNvSpPr/>
          <p:nvPr/>
        </p:nvSpPr>
        <p:spPr bwMode="auto">
          <a:xfrm>
            <a:off x="5002213" y="4092575"/>
            <a:ext cx="1246187"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TIF</a:t>
            </a:r>
          </a:p>
        </p:txBody>
      </p:sp>
      <p:sp>
        <p:nvSpPr>
          <p:cNvPr id="13" name="Rectangle 12">
            <a:extLst>
              <a:ext uri="{FF2B5EF4-FFF2-40B4-BE49-F238E27FC236}">
                <a16:creationId xmlns:a16="http://schemas.microsoft.com/office/drawing/2014/main" id="{67190AA0-2038-396A-EA1A-2B0678A8E2E1}"/>
              </a:ext>
            </a:extLst>
          </p:cNvPr>
          <p:cNvSpPr/>
          <p:nvPr/>
        </p:nvSpPr>
        <p:spPr bwMode="auto">
          <a:xfrm>
            <a:off x="3671888" y="4032250"/>
            <a:ext cx="876300" cy="376238"/>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sp>
        <p:nvSpPr>
          <p:cNvPr id="14" name="Rectangle 13">
            <a:extLst>
              <a:ext uri="{FF2B5EF4-FFF2-40B4-BE49-F238E27FC236}">
                <a16:creationId xmlns:a16="http://schemas.microsoft.com/office/drawing/2014/main" id="{2158DF1C-774C-C9C6-3A9E-2FB75B0A877D}"/>
              </a:ext>
            </a:extLst>
          </p:cNvPr>
          <p:cNvSpPr/>
          <p:nvPr/>
        </p:nvSpPr>
        <p:spPr bwMode="auto">
          <a:xfrm>
            <a:off x="1254125" y="3335338"/>
            <a:ext cx="1946275" cy="385762"/>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shape type</a:t>
            </a:r>
          </a:p>
        </p:txBody>
      </p:sp>
      <p:sp>
        <p:nvSpPr>
          <p:cNvPr id="15" name="Rectangle 14">
            <a:extLst>
              <a:ext uri="{FF2B5EF4-FFF2-40B4-BE49-F238E27FC236}">
                <a16:creationId xmlns:a16="http://schemas.microsoft.com/office/drawing/2014/main" id="{E90EB7B1-9C75-A369-D189-62F7158E34BA}"/>
              </a:ext>
            </a:extLst>
          </p:cNvPr>
          <p:cNvSpPr/>
          <p:nvPr/>
        </p:nvSpPr>
        <p:spPr bwMode="auto">
          <a:xfrm>
            <a:off x="3810000" y="1587500"/>
            <a:ext cx="1752600" cy="4572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data type</a:t>
            </a:r>
          </a:p>
        </p:txBody>
      </p:sp>
      <p:sp>
        <p:nvSpPr>
          <p:cNvPr id="18" name="Rectangle 17">
            <a:extLst>
              <a:ext uri="{FF2B5EF4-FFF2-40B4-BE49-F238E27FC236}">
                <a16:creationId xmlns:a16="http://schemas.microsoft.com/office/drawing/2014/main" id="{F5B67333-8C0F-E989-538A-F138DFDE20E9}"/>
              </a:ext>
            </a:extLst>
          </p:cNvPr>
          <p:cNvSpPr/>
          <p:nvPr/>
        </p:nvSpPr>
        <p:spPr bwMode="auto">
          <a:xfrm>
            <a:off x="4995863" y="3306763"/>
            <a:ext cx="1714500" cy="314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GET format</a:t>
            </a:r>
          </a:p>
        </p:txBody>
      </p:sp>
      <p:sp>
        <p:nvSpPr>
          <p:cNvPr id="20" name="Rectangle 19">
            <a:extLst>
              <a:ext uri="{FF2B5EF4-FFF2-40B4-BE49-F238E27FC236}">
                <a16:creationId xmlns:a16="http://schemas.microsoft.com/office/drawing/2014/main" id="{4E285216-BCC1-E2C7-655C-559A6C4CE5C8}"/>
              </a:ext>
            </a:extLst>
          </p:cNvPr>
          <p:cNvSpPr/>
          <p:nvPr/>
        </p:nvSpPr>
        <p:spPr bwMode="auto">
          <a:xfrm>
            <a:off x="7086600" y="2511425"/>
            <a:ext cx="1752600" cy="37147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other</a:t>
            </a:r>
          </a:p>
        </p:txBody>
      </p:sp>
      <p:cxnSp>
        <p:nvCxnSpPr>
          <p:cNvPr id="13332" name="Straight Connector 28">
            <a:extLst>
              <a:ext uri="{FF2B5EF4-FFF2-40B4-BE49-F238E27FC236}">
                <a16:creationId xmlns:a16="http://schemas.microsoft.com/office/drawing/2014/main" id="{E98FEFC6-1DB5-C192-0693-6731DB292D0A}"/>
              </a:ext>
            </a:extLst>
          </p:cNvPr>
          <p:cNvCxnSpPr>
            <a:cxnSpLocks noChangeShapeType="1"/>
            <a:endCxn id="14" idx="0"/>
          </p:cNvCxnSpPr>
          <p:nvPr/>
        </p:nvCxnSpPr>
        <p:spPr bwMode="auto">
          <a:xfrm>
            <a:off x="1562100" y="2894013"/>
            <a:ext cx="665163" cy="441325"/>
          </a:xfrm>
          <a:prstGeom prst="line">
            <a:avLst/>
          </a:prstGeom>
          <a:noFill/>
          <a:ln w="38100">
            <a:solidFill>
              <a:schemeClr val="tx1"/>
            </a:solidFill>
            <a:round/>
            <a:headEnd/>
            <a:tailEnd type="triangle" w="med" len="med"/>
          </a:ln>
          <a:effectLst/>
        </p:spPr>
      </p:cxnSp>
      <p:cxnSp>
        <p:nvCxnSpPr>
          <p:cNvPr id="13333" name="Straight Connector 30">
            <a:extLst>
              <a:ext uri="{FF2B5EF4-FFF2-40B4-BE49-F238E27FC236}">
                <a16:creationId xmlns:a16="http://schemas.microsoft.com/office/drawing/2014/main" id="{DB2D2C4A-8AB9-7FA1-7FDA-F2092E8EAA9A}"/>
              </a:ext>
            </a:extLst>
          </p:cNvPr>
          <p:cNvCxnSpPr>
            <a:cxnSpLocks noChangeShapeType="1"/>
          </p:cNvCxnSpPr>
          <p:nvPr/>
        </p:nvCxnSpPr>
        <p:spPr bwMode="auto">
          <a:xfrm>
            <a:off x="5954713" y="2892425"/>
            <a:ext cx="0" cy="414338"/>
          </a:xfrm>
          <a:prstGeom prst="line">
            <a:avLst/>
          </a:prstGeom>
          <a:noFill/>
          <a:ln w="38100">
            <a:solidFill>
              <a:schemeClr val="tx1"/>
            </a:solidFill>
            <a:round/>
            <a:headEnd/>
            <a:tailEnd type="triangle" w="med" len="med"/>
          </a:ln>
          <a:effectLst/>
        </p:spPr>
      </p:cxnSp>
      <p:cxnSp>
        <p:nvCxnSpPr>
          <p:cNvPr id="13335" name="Straight Connector 35">
            <a:extLst>
              <a:ext uri="{FF2B5EF4-FFF2-40B4-BE49-F238E27FC236}">
                <a16:creationId xmlns:a16="http://schemas.microsoft.com/office/drawing/2014/main" id="{56BC0E7A-C2F1-0D64-39EE-EEBA163551AE}"/>
              </a:ext>
            </a:extLst>
          </p:cNvPr>
          <p:cNvCxnSpPr>
            <a:cxnSpLocks noChangeShapeType="1"/>
            <a:stCxn id="18" idx="2"/>
          </p:cNvCxnSpPr>
          <p:nvPr/>
        </p:nvCxnSpPr>
        <p:spPr bwMode="auto">
          <a:xfrm flipH="1">
            <a:off x="5259388" y="3621088"/>
            <a:ext cx="593725" cy="471487"/>
          </a:xfrm>
          <a:prstGeom prst="line">
            <a:avLst/>
          </a:prstGeom>
          <a:noFill/>
          <a:ln w="38100">
            <a:solidFill>
              <a:schemeClr val="tx1"/>
            </a:solidFill>
            <a:round/>
            <a:headEnd/>
            <a:tailEnd type="triangle" w="med" len="med"/>
          </a:ln>
          <a:effectLst/>
        </p:spPr>
      </p:cxnSp>
      <p:cxnSp>
        <p:nvCxnSpPr>
          <p:cNvPr id="13336" name="Straight Connector 37">
            <a:extLst>
              <a:ext uri="{FF2B5EF4-FFF2-40B4-BE49-F238E27FC236}">
                <a16:creationId xmlns:a16="http://schemas.microsoft.com/office/drawing/2014/main" id="{4942DF00-857E-B968-4C1F-B6061DDEB4E6}"/>
              </a:ext>
            </a:extLst>
          </p:cNvPr>
          <p:cNvCxnSpPr>
            <a:cxnSpLocks noChangeShapeType="1"/>
            <a:endCxn id="11" idx="0"/>
          </p:cNvCxnSpPr>
          <p:nvPr/>
        </p:nvCxnSpPr>
        <p:spPr bwMode="auto">
          <a:xfrm>
            <a:off x="6248400" y="3621088"/>
            <a:ext cx="714376" cy="471487"/>
          </a:xfrm>
          <a:prstGeom prst="line">
            <a:avLst/>
          </a:prstGeom>
          <a:noFill/>
          <a:ln w="38100">
            <a:solidFill>
              <a:schemeClr val="tx1"/>
            </a:solidFill>
            <a:round/>
            <a:headEnd/>
            <a:tailEnd type="triangle" w="med" len="med"/>
          </a:ln>
          <a:effectLst/>
        </p:spPr>
      </p:cxnSp>
      <p:cxnSp>
        <p:nvCxnSpPr>
          <p:cNvPr id="13339" name="Straight Connector 43">
            <a:extLst>
              <a:ext uri="{FF2B5EF4-FFF2-40B4-BE49-F238E27FC236}">
                <a16:creationId xmlns:a16="http://schemas.microsoft.com/office/drawing/2014/main" id="{6CFC0FEF-D3C7-0395-A5BD-F4649EEE0AE0}"/>
              </a:ext>
            </a:extLst>
          </p:cNvPr>
          <p:cNvCxnSpPr>
            <a:cxnSpLocks noChangeShapeType="1"/>
          </p:cNvCxnSpPr>
          <p:nvPr/>
        </p:nvCxnSpPr>
        <p:spPr bwMode="auto">
          <a:xfrm>
            <a:off x="1981200" y="3721100"/>
            <a:ext cx="0" cy="317500"/>
          </a:xfrm>
          <a:prstGeom prst="line">
            <a:avLst/>
          </a:prstGeom>
          <a:noFill/>
          <a:ln w="38100">
            <a:solidFill>
              <a:schemeClr val="tx1"/>
            </a:solidFill>
            <a:round/>
            <a:headEnd/>
            <a:tailEnd type="triangle" w="med" len="med"/>
          </a:ln>
          <a:effectLst/>
        </p:spPr>
      </p:cxnSp>
      <p:sp>
        <p:nvSpPr>
          <p:cNvPr id="46" name="Rectangle 45">
            <a:extLst>
              <a:ext uri="{FF2B5EF4-FFF2-40B4-BE49-F238E27FC236}">
                <a16:creationId xmlns:a16="http://schemas.microsoft.com/office/drawing/2014/main" id="{99A41DDA-940D-208C-D56D-2DDD790C4E8B}"/>
              </a:ext>
            </a:extLst>
          </p:cNvPr>
          <p:cNvSpPr/>
          <p:nvPr/>
        </p:nvSpPr>
        <p:spPr bwMode="auto">
          <a:xfrm>
            <a:off x="377825" y="49403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point</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1" name="Rectangle 50">
            <a:extLst>
              <a:ext uri="{FF2B5EF4-FFF2-40B4-BE49-F238E27FC236}">
                <a16:creationId xmlns:a16="http://schemas.microsoft.com/office/drawing/2014/main" id="{5A6BB7CB-A737-EA27-FC2D-1CB5F420E566}"/>
              </a:ext>
            </a:extLst>
          </p:cNvPr>
          <p:cNvSpPr/>
          <p:nvPr/>
        </p:nvSpPr>
        <p:spPr bwMode="auto">
          <a:xfrm>
            <a:off x="6477000" y="4943475"/>
            <a:ext cx="971550" cy="9239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a:t>
            </a:r>
          </a:p>
          <a:p>
            <a:pPr algn="ctr" eaLnBrk="1" hangingPunct="1">
              <a:defRPr/>
            </a:pPr>
            <a:r>
              <a:rPr lang="en-US" dirty="0">
                <a:solidFill>
                  <a:schemeClr val="tx1"/>
                </a:solidFill>
              </a:rPr>
              <a:t>convert to TIFF</a:t>
            </a:r>
          </a:p>
        </p:txBody>
      </p:sp>
      <p:sp>
        <p:nvSpPr>
          <p:cNvPr id="52" name="Rectangle 51">
            <a:extLst>
              <a:ext uri="{FF2B5EF4-FFF2-40B4-BE49-F238E27FC236}">
                <a16:creationId xmlns:a16="http://schemas.microsoft.com/office/drawing/2014/main" id="{160CD2C4-14AB-743C-A0D2-3CB375E069B7}"/>
              </a:ext>
            </a:extLst>
          </p:cNvPr>
          <p:cNvSpPr/>
          <p:nvPr/>
        </p:nvSpPr>
        <p:spPr bwMode="auto">
          <a:xfrm>
            <a:off x="1371600"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line</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3" name="Rectangle 52">
            <a:extLst>
              <a:ext uri="{FF2B5EF4-FFF2-40B4-BE49-F238E27FC236}">
                <a16:creationId xmlns:a16="http://schemas.microsoft.com/office/drawing/2014/main" id="{88A1569D-5119-E9CF-8182-7D7CC2F2AC87}"/>
              </a:ext>
            </a:extLst>
          </p:cNvPr>
          <p:cNvSpPr/>
          <p:nvPr/>
        </p:nvSpPr>
        <p:spPr bwMode="auto">
          <a:xfrm>
            <a:off x="2438400" y="4940300"/>
            <a:ext cx="9906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CALL polygon</a:t>
            </a:r>
          </a:p>
          <a:p>
            <a:pPr algn="ctr" eaLnBrk="1" hangingPunct="1">
              <a:defRPr/>
            </a:pPr>
            <a:r>
              <a:rPr lang="en-US" dirty="0">
                <a:solidFill>
                  <a:schemeClr val="tx1"/>
                </a:solidFill>
              </a:rPr>
              <a:t>to </a:t>
            </a:r>
            <a:r>
              <a:rPr lang="en-US" dirty="0" err="1">
                <a:solidFill>
                  <a:schemeClr val="tx1"/>
                </a:solidFill>
              </a:rPr>
              <a:t>rast</a:t>
            </a:r>
            <a:endParaRPr lang="en-US" dirty="0">
              <a:solidFill>
                <a:schemeClr val="tx1"/>
              </a:solidFill>
            </a:endParaRPr>
          </a:p>
        </p:txBody>
      </p:sp>
      <p:sp>
        <p:nvSpPr>
          <p:cNvPr id="54" name="Rectangle 53">
            <a:extLst>
              <a:ext uri="{FF2B5EF4-FFF2-40B4-BE49-F238E27FC236}">
                <a16:creationId xmlns:a16="http://schemas.microsoft.com/office/drawing/2014/main" id="{EE4D2CF2-65CB-4DDD-70A8-14071FA9DE16}"/>
              </a:ext>
            </a:extLst>
          </p:cNvPr>
          <p:cNvSpPr/>
          <p:nvPr/>
        </p:nvSpPr>
        <p:spPr bwMode="auto">
          <a:xfrm>
            <a:off x="3671888" y="4953000"/>
            <a:ext cx="876300" cy="9144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rPr>
              <a:t>PRINT</a:t>
            </a:r>
          </a:p>
          <a:p>
            <a:pPr algn="ctr" eaLnBrk="1" hangingPunct="1">
              <a:defRPr/>
            </a:pPr>
            <a:r>
              <a:rPr lang="en-US" dirty="0">
                <a:solidFill>
                  <a:schemeClr val="tx1"/>
                </a:solidFill>
              </a:rPr>
              <a:t>Not used</a:t>
            </a:r>
          </a:p>
        </p:txBody>
      </p:sp>
      <p:cxnSp>
        <p:nvCxnSpPr>
          <p:cNvPr id="13345" name="Straight Connector 54">
            <a:extLst>
              <a:ext uri="{FF2B5EF4-FFF2-40B4-BE49-F238E27FC236}">
                <a16:creationId xmlns:a16="http://schemas.microsoft.com/office/drawing/2014/main" id="{CB892C01-B5C8-C45C-1228-8FE33A0C7008}"/>
              </a:ext>
            </a:extLst>
          </p:cNvPr>
          <p:cNvCxnSpPr>
            <a:cxnSpLocks noChangeShapeType="1"/>
          </p:cNvCxnSpPr>
          <p:nvPr/>
        </p:nvCxnSpPr>
        <p:spPr bwMode="auto">
          <a:xfrm>
            <a:off x="798513" y="4408488"/>
            <a:ext cx="0" cy="531812"/>
          </a:xfrm>
          <a:prstGeom prst="line">
            <a:avLst/>
          </a:prstGeom>
          <a:noFill/>
          <a:ln w="38100">
            <a:solidFill>
              <a:schemeClr val="tx1"/>
            </a:solidFill>
            <a:round/>
            <a:headEnd/>
            <a:tailEnd type="triangle" w="med" len="med"/>
          </a:ln>
          <a:effectLst/>
        </p:spPr>
      </p:cxnSp>
      <p:cxnSp>
        <p:nvCxnSpPr>
          <p:cNvPr id="13346" name="Straight Connector 57">
            <a:extLst>
              <a:ext uri="{FF2B5EF4-FFF2-40B4-BE49-F238E27FC236}">
                <a16:creationId xmlns:a16="http://schemas.microsoft.com/office/drawing/2014/main" id="{BA37CF5E-B3B9-9422-3900-69EA159D3B76}"/>
              </a:ext>
            </a:extLst>
          </p:cNvPr>
          <p:cNvCxnSpPr>
            <a:cxnSpLocks noChangeShapeType="1"/>
          </p:cNvCxnSpPr>
          <p:nvPr/>
        </p:nvCxnSpPr>
        <p:spPr bwMode="auto">
          <a:xfrm>
            <a:off x="1831975" y="4421188"/>
            <a:ext cx="0" cy="531812"/>
          </a:xfrm>
          <a:prstGeom prst="line">
            <a:avLst/>
          </a:prstGeom>
          <a:noFill/>
          <a:ln w="38100">
            <a:solidFill>
              <a:schemeClr val="tx1"/>
            </a:solidFill>
            <a:round/>
            <a:headEnd/>
            <a:tailEnd type="triangle" w="med" len="med"/>
          </a:ln>
          <a:effectLst/>
        </p:spPr>
      </p:cxnSp>
      <p:cxnSp>
        <p:nvCxnSpPr>
          <p:cNvPr id="13347" name="Straight Connector 58">
            <a:extLst>
              <a:ext uri="{FF2B5EF4-FFF2-40B4-BE49-F238E27FC236}">
                <a16:creationId xmlns:a16="http://schemas.microsoft.com/office/drawing/2014/main" id="{D376B60E-CD69-D3C6-0980-DCC2678679AE}"/>
              </a:ext>
            </a:extLst>
          </p:cNvPr>
          <p:cNvCxnSpPr>
            <a:cxnSpLocks noChangeShapeType="1"/>
          </p:cNvCxnSpPr>
          <p:nvPr/>
        </p:nvCxnSpPr>
        <p:spPr bwMode="auto">
          <a:xfrm>
            <a:off x="2971800" y="4421188"/>
            <a:ext cx="0" cy="531812"/>
          </a:xfrm>
          <a:prstGeom prst="line">
            <a:avLst/>
          </a:prstGeom>
          <a:noFill/>
          <a:ln w="38100">
            <a:solidFill>
              <a:schemeClr val="tx1"/>
            </a:solidFill>
            <a:round/>
            <a:headEnd/>
            <a:tailEnd type="triangle" w="med" len="med"/>
          </a:ln>
          <a:effectLst/>
        </p:spPr>
      </p:cxnSp>
      <p:cxnSp>
        <p:nvCxnSpPr>
          <p:cNvPr id="13348" name="Straight Connector 59">
            <a:extLst>
              <a:ext uri="{FF2B5EF4-FFF2-40B4-BE49-F238E27FC236}">
                <a16:creationId xmlns:a16="http://schemas.microsoft.com/office/drawing/2014/main" id="{1F36AB65-38F5-B3B2-42D3-E8F8747D34F8}"/>
              </a:ext>
            </a:extLst>
          </p:cNvPr>
          <p:cNvCxnSpPr>
            <a:cxnSpLocks noChangeShapeType="1"/>
          </p:cNvCxnSpPr>
          <p:nvPr/>
        </p:nvCxnSpPr>
        <p:spPr bwMode="auto">
          <a:xfrm>
            <a:off x="4111625" y="4406900"/>
            <a:ext cx="0" cy="531813"/>
          </a:xfrm>
          <a:prstGeom prst="line">
            <a:avLst/>
          </a:prstGeom>
          <a:noFill/>
          <a:ln w="38100">
            <a:solidFill>
              <a:schemeClr val="tx1"/>
            </a:solidFill>
            <a:round/>
            <a:headEnd/>
            <a:tailEnd type="triangle" w="med" len="med"/>
          </a:ln>
          <a:effectLst/>
        </p:spPr>
      </p:cxnSp>
      <p:cxnSp>
        <p:nvCxnSpPr>
          <p:cNvPr id="13349" name="Straight Connector 60">
            <a:extLst>
              <a:ext uri="{FF2B5EF4-FFF2-40B4-BE49-F238E27FC236}">
                <a16:creationId xmlns:a16="http://schemas.microsoft.com/office/drawing/2014/main" id="{2315D392-04A8-1491-DD7C-1955A0890155}"/>
              </a:ext>
            </a:extLst>
          </p:cNvPr>
          <p:cNvCxnSpPr>
            <a:cxnSpLocks noChangeShapeType="1"/>
          </p:cNvCxnSpPr>
          <p:nvPr/>
        </p:nvCxnSpPr>
        <p:spPr bwMode="auto">
          <a:xfrm>
            <a:off x="7010400" y="4421188"/>
            <a:ext cx="0" cy="531812"/>
          </a:xfrm>
          <a:prstGeom prst="line">
            <a:avLst/>
          </a:prstGeom>
          <a:noFill/>
          <a:ln w="38100">
            <a:solidFill>
              <a:schemeClr val="tx1"/>
            </a:solidFill>
            <a:round/>
            <a:headEnd/>
            <a:tailEnd type="triangle" w="med" len="med"/>
          </a:ln>
          <a:effectLst/>
        </p:spPr>
      </p:cxnSp>
      <p:sp>
        <p:nvSpPr>
          <p:cNvPr id="62" name="Rectangle 61">
            <a:extLst>
              <a:ext uri="{FF2B5EF4-FFF2-40B4-BE49-F238E27FC236}">
                <a16:creationId xmlns:a16="http://schemas.microsoft.com/office/drawing/2014/main" id="{9452A176-0688-26C0-A7A8-25E9EC389499}"/>
              </a:ext>
            </a:extLst>
          </p:cNvPr>
          <p:cNvSpPr/>
          <p:nvPr/>
        </p:nvSpPr>
        <p:spPr bwMode="auto">
          <a:xfrm>
            <a:off x="7098506" y="3139335"/>
            <a:ext cx="1728787" cy="862014"/>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a:solidFill>
                  <a:schemeClr val="tx1"/>
                </a:solidFill>
                <a:ea typeface="ＭＳ Ｐゴシック" pitchFamily="34" charset="-128"/>
              </a:rPr>
              <a:t>PRINT </a:t>
            </a:r>
          </a:p>
          <a:p>
            <a:pPr algn="ctr" eaLnBrk="1" hangingPunct="1">
              <a:defRPr/>
            </a:pPr>
            <a:r>
              <a:rPr lang="en-US" altLang="ja-JP" dirty="0">
                <a:solidFill>
                  <a:schemeClr val="tx1"/>
                </a:solidFill>
                <a:ea typeface="ＭＳ Ｐゴシック" pitchFamily="34" charset="-128"/>
              </a:rPr>
              <a:t>'warning, knuckle head'</a:t>
            </a:r>
            <a:endParaRPr lang="en-US" dirty="0">
              <a:solidFill>
                <a:schemeClr val="tx1"/>
              </a:solidFill>
              <a:ea typeface="ＭＳ Ｐゴシック" pitchFamily="34" charset="-128"/>
            </a:endParaRPr>
          </a:p>
        </p:txBody>
      </p:sp>
      <p:cxnSp>
        <p:nvCxnSpPr>
          <p:cNvPr id="13351" name="Straight Connector 63">
            <a:extLst>
              <a:ext uri="{FF2B5EF4-FFF2-40B4-BE49-F238E27FC236}">
                <a16:creationId xmlns:a16="http://schemas.microsoft.com/office/drawing/2014/main" id="{AE428ACA-1B2E-DAC0-DF15-0139D60408C7}"/>
              </a:ext>
            </a:extLst>
          </p:cNvPr>
          <p:cNvCxnSpPr>
            <a:cxnSpLocks noChangeShapeType="1"/>
            <a:stCxn id="20" idx="2"/>
            <a:endCxn id="62" idx="0"/>
          </p:cNvCxnSpPr>
          <p:nvPr/>
        </p:nvCxnSpPr>
        <p:spPr bwMode="auto">
          <a:xfrm>
            <a:off x="7962900" y="2882900"/>
            <a:ext cx="0" cy="256435"/>
          </a:xfrm>
          <a:prstGeom prst="line">
            <a:avLst/>
          </a:prstGeom>
          <a:noFill/>
          <a:ln w="38100">
            <a:solidFill>
              <a:schemeClr val="tx1"/>
            </a:solidFill>
            <a:round/>
            <a:headEnd/>
            <a:tailEnd type="triangle" w="med" len="med"/>
          </a:ln>
          <a:effectLst/>
        </p:spPr>
      </p:cxnSp>
      <p:sp>
        <p:nvSpPr>
          <p:cNvPr id="70" name="Rectangle 69">
            <a:extLst>
              <a:ext uri="{FF2B5EF4-FFF2-40B4-BE49-F238E27FC236}">
                <a16:creationId xmlns:a16="http://schemas.microsoft.com/office/drawing/2014/main" id="{162CB7F0-E786-5F8F-344D-0B09487F8ABB}"/>
              </a:ext>
            </a:extLst>
          </p:cNvPr>
          <p:cNvSpPr/>
          <p:nvPr/>
        </p:nvSpPr>
        <p:spPr bwMode="auto">
          <a:xfrm>
            <a:off x="2628900" y="2522538"/>
            <a:ext cx="1752600" cy="381000"/>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pPr algn="ctr" eaLnBrk="1" hangingPunct="1">
              <a:defRPr/>
            </a:pPr>
            <a:r>
              <a:rPr lang="en-US" dirty="0" err="1">
                <a:solidFill>
                  <a:schemeClr val="tx1"/>
                </a:solidFill>
              </a:rPr>
              <a:t>shapefile</a:t>
            </a:r>
            <a:endParaRPr lang="en-US" dirty="0">
              <a:solidFill>
                <a:schemeClr val="tx1"/>
              </a:solidFill>
            </a:endParaRPr>
          </a:p>
        </p:txBody>
      </p:sp>
      <p:sp>
        <p:nvSpPr>
          <p:cNvPr id="4" name="TextBox 3">
            <a:extLst>
              <a:ext uri="{FF2B5EF4-FFF2-40B4-BE49-F238E27FC236}">
                <a16:creationId xmlns:a16="http://schemas.microsoft.com/office/drawing/2014/main" id="{EBCBF7F9-A9A8-3043-AA62-BDE56E0F2919}"/>
              </a:ext>
            </a:extLst>
          </p:cNvPr>
          <p:cNvSpPr txBox="1"/>
          <p:nvPr/>
        </p:nvSpPr>
        <p:spPr>
          <a:xfrm>
            <a:off x="76203" y="1414515"/>
            <a:ext cx="8991593" cy="3193203"/>
          </a:xfrm>
          <a:prstGeom prst="rect">
            <a:avLst/>
          </a:prstGeom>
          <a:solidFill>
            <a:srgbClr val="E2E2E2"/>
          </a:solidFill>
        </p:spPr>
        <p:txBody>
          <a:bodyPr wrap="square" rtlCol="0">
            <a:spAutoFit/>
          </a:bodyPr>
          <a:lstStyle/>
          <a:p>
            <a:endParaRPr lang="en-US" dirty="0"/>
          </a:p>
        </p:txBody>
      </p:sp>
    </p:spTree>
    <p:extLst>
      <p:ext uri="{BB962C8B-B14F-4D97-AF65-F5344CB8AC3E}">
        <p14:creationId xmlns:p14="http://schemas.microsoft.com/office/powerpoint/2010/main" val="2123854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29" name="Rectangle 3072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yalty-Free photo: Photo of two path ways towards the woods | PickPik">
            <a:extLst>
              <a:ext uri="{FF2B5EF4-FFF2-40B4-BE49-F238E27FC236}">
                <a16:creationId xmlns:a16="http://schemas.microsoft.com/office/drawing/2014/main" id="{CBB9DDE3-ABC8-45EC-FF78-74EB93740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777" r="8373" b="2"/>
          <a:stretch/>
        </p:blipFill>
        <p:spPr bwMode="auto">
          <a:xfrm>
            <a:off x="20" y="10"/>
            <a:ext cx="72522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31" name="Rectangle 3073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2FD9D7-4D9E-C2D9-5210-7C276358FC9C}"/>
              </a:ext>
            </a:extLst>
          </p:cNvPr>
          <p:cNvSpPr>
            <a:spLocks noGrp="1"/>
          </p:cNvSpPr>
          <p:nvPr>
            <p:ph type="title"/>
          </p:nvPr>
        </p:nvSpPr>
        <p:spPr>
          <a:xfrm>
            <a:off x="5648707" y="365125"/>
            <a:ext cx="2866642" cy="1899912"/>
          </a:xfrm>
        </p:spPr>
        <p:txBody>
          <a:bodyPr>
            <a:normAutofit/>
          </a:bodyPr>
          <a:lstStyle/>
          <a:p>
            <a:pPr>
              <a:defRPr/>
            </a:pPr>
            <a:r>
              <a:rPr lang="en-US" sz="3500">
                <a:ea typeface="ＭＳ Ｐゴシック" charset="0"/>
              </a:rPr>
              <a:t>Summing up</a:t>
            </a:r>
          </a:p>
        </p:txBody>
      </p:sp>
      <p:sp>
        <p:nvSpPr>
          <p:cNvPr id="3" name="Content Placeholder 2">
            <a:extLst>
              <a:ext uri="{FF2B5EF4-FFF2-40B4-BE49-F238E27FC236}">
                <a16:creationId xmlns:a16="http://schemas.microsoft.com/office/drawing/2014/main" id="{63B27825-F758-CCAF-207D-AC748116D343}"/>
              </a:ext>
            </a:extLst>
          </p:cNvPr>
          <p:cNvSpPr>
            <a:spLocks noGrp="1"/>
          </p:cNvSpPr>
          <p:nvPr>
            <p:ph idx="1"/>
          </p:nvPr>
        </p:nvSpPr>
        <p:spPr>
          <a:xfrm>
            <a:off x="5648707" y="2434201"/>
            <a:ext cx="2866642" cy="3742762"/>
          </a:xfrm>
        </p:spPr>
        <p:txBody>
          <a:bodyPr>
            <a:normAutofit/>
          </a:bodyPr>
          <a:lstStyle/>
          <a:p>
            <a:pPr>
              <a:buFont typeface="Wingdings" panose="05000000000000000000" pitchFamily="2" charset="2"/>
              <a:buChar char="ü"/>
              <a:defRPr/>
            </a:pPr>
            <a:endParaRPr lang="en-US" sz="1700" dirty="0">
              <a:ea typeface="ＭＳ Ｐゴシック" charset="0"/>
            </a:endParaRPr>
          </a:p>
          <a:p>
            <a:pPr>
              <a:buFont typeface="Wingdings" panose="05000000000000000000" pitchFamily="2" charset="2"/>
              <a:buChar char="ü"/>
              <a:defRPr/>
            </a:pPr>
            <a:r>
              <a:rPr lang="en-US" sz="1700" dirty="0">
                <a:ea typeface="ＭＳ Ｐゴシック" charset="0"/>
              </a:rPr>
              <a:t>How to Describe data with arcpy</a:t>
            </a:r>
          </a:p>
          <a:p>
            <a:pPr>
              <a:buFont typeface="Wingdings" panose="05000000000000000000" pitchFamily="2" charset="2"/>
              <a:buChar char="ü"/>
              <a:defRPr/>
            </a:pPr>
            <a:endParaRPr lang="en-US" sz="1700" dirty="0">
              <a:ea typeface="ＭＳ Ｐゴシック" charset="0"/>
            </a:endParaRPr>
          </a:p>
          <a:p>
            <a:pPr>
              <a:buFont typeface="Wingdings" panose="05000000000000000000" pitchFamily="2" charset="2"/>
              <a:buChar char="ü"/>
              <a:defRPr/>
            </a:pPr>
            <a:r>
              <a:rPr lang="en-US" sz="1700" dirty="0">
                <a:ea typeface="ＭＳ Ｐゴシック" charset="0"/>
              </a:rPr>
              <a:t>Describe properties are dynamic</a:t>
            </a:r>
          </a:p>
          <a:p>
            <a:pPr>
              <a:buFont typeface="Wingdings" panose="05000000000000000000" pitchFamily="2" charset="2"/>
              <a:buChar char="ü"/>
              <a:defRPr/>
            </a:pPr>
            <a:endParaRPr lang="en-US" sz="1700" dirty="0">
              <a:ea typeface="ＭＳ Ｐゴシック" charset="0"/>
            </a:endParaRPr>
          </a:p>
          <a:p>
            <a:pPr>
              <a:buFont typeface="Wingdings" panose="05000000000000000000" pitchFamily="2" charset="2"/>
              <a:buChar char="ü"/>
              <a:defRPr/>
            </a:pPr>
            <a:r>
              <a:rPr lang="en-US" sz="1700" dirty="0">
                <a:ea typeface="ＭＳ Ｐゴシック" charset="0"/>
              </a:rPr>
              <a:t>Use this within branching conditions.</a:t>
            </a:r>
          </a:p>
          <a:p>
            <a:pPr marL="0" indent="0">
              <a:buNone/>
              <a:defRPr/>
            </a:pPr>
            <a:endParaRPr lang="en-US" sz="3600" dirty="0">
              <a:ea typeface="ＭＳ Ｐゴシック" charset="0"/>
            </a:endParaRPr>
          </a:p>
          <a:p>
            <a:pPr marL="0" indent="0">
              <a:buNone/>
              <a:defRPr/>
            </a:pPr>
            <a:endParaRPr lang="en-US" sz="3600" dirty="0">
              <a:ea typeface="ＭＳ Ｐゴシック" charset="0"/>
            </a:endParaRPr>
          </a:p>
          <a:p>
            <a:pPr>
              <a:buFont typeface="Wingdings" panose="05000000000000000000" pitchFamily="2" charset="2"/>
              <a:buChar char="ü"/>
              <a:defRPr/>
            </a:pPr>
            <a:endParaRPr lang="en-US" sz="1700" dirty="0">
              <a:ea typeface="ＭＳ Ｐゴシック"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7B8E-3520-3DF3-8CF6-F8383422580E}"/>
              </a:ext>
            </a:extLst>
          </p:cNvPr>
          <p:cNvSpPr>
            <a:spLocks noGrp="1"/>
          </p:cNvSpPr>
          <p:nvPr>
            <p:ph type="title"/>
          </p:nvPr>
        </p:nvSpPr>
        <p:spPr/>
        <p:txBody>
          <a:bodyPr/>
          <a:lstStyle/>
          <a:p>
            <a:pPr>
              <a:defRPr/>
            </a:pPr>
            <a:r>
              <a:rPr lang="en-US" dirty="0">
                <a:ea typeface="ＭＳ Ｐゴシック" pitchFamily="34" charset="-128"/>
              </a:rPr>
              <a:t>In class – conditionalSound.py</a:t>
            </a:r>
            <a:endParaRPr lang="en-US" dirty="0"/>
          </a:p>
        </p:txBody>
      </p:sp>
      <p:sp>
        <p:nvSpPr>
          <p:cNvPr id="3" name="Content Placeholder 2">
            <a:extLst>
              <a:ext uri="{FF2B5EF4-FFF2-40B4-BE49-F238E27FC236}">
                <a16:creationId xmlns:a16="http://schemas.microsoft.com/office/drawing/2014/main" id="{A12A680F-CF98-8F69-8CA6-875112E4D729}"/>
              </a:ext>
            </a:extLst>
          </p:cNvPr>
          <p:cNvSpPr>
            <a:spLocks noGrp="1"/>
          </p:cNvSpPr>
          <p:nvPr>
            <p:ph idx="1"/>
          </p:nvPr>
        </p:nvSpPr>
        <p:spPr/>
        <p:txBody>
          <a:bodyPr/>
          <a:lstStyle/>
          <a:p>
            <a:pPr>
              <a:defRPr/>
            </a:pPr>
            <a:endParaRPr lang="en-US" dirty="0"/>
          </a:p>
        </p:txBody>
      </p:sp>
      <p:pic>
        <p:nvPicPr>
          <p:cNvPr id="31749" name="Picture 5">
            <a:extLst>
              <a:ext uri="{FF2B5EF4-FFF2-40B4-BE49-F238E27FC236}">
                <a16:creationId xmlns:a16="http://schemas.microsoft.com/office/drawing/2014/main" id="{01552D06-7A5F-4711-D058-E7C7C3DF8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6666"/>
          <a:stretch>
            <a:fillRect/>
          </a:stretch>
        </p:blipFill>
        <p:spPr bwMode="auto">
          <a:xfrm>
            <a:off x="127000" y="838200"/>
            <a:ext cx="6862763"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a:extLst>
              <a:ext uri="{FF2B5EF4-FFF2-40B4-BE49-F238E27FC236}">
                <a16:creationId xmlns:a16="http://schemas.microsoft.com/office/drawing/2014/main" id="{2050232B-25CE-C817-5EDE-09C54AB73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5555" r="14949"/>
          <a:stretch>
            <a:fillRect/>
          </a:stretch>
        </p:blipFill>
        <p:spPr bwMode="auto">
          <a:xfrm>
            <a:off x="4848225" y="5400675"/>
            <a:ext cx="42672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4">
            <a:extLst>
              <a:ext uri="{FF2B5EF4-FFF2-40B4-BE49-F238E27FC236}">
                <a16:creationId xmlns:a16="http://schemas.microsoft.com/office/drawing/2014/main" id="{43E2FEAE-E964-5D36-BEDB-4F866D146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30"/>
          <a:stretch/>
        </p:blipFill>
        <p:spPr bwMode="auto">
          <a:xfrm>
            <a:off x="1193871" y="3445130"/>
            <a:ext cx="5745472"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80A1D-93FA-890B-27BB-2917079C4539}"/>
              </a:ext>
            </a:extLst>
          </p:cNvPr>
          <p:cNvSpPr>
            <a:spLocks noGrp="1"/>
          </p:cNvSpPr>
          <p:nvPr>
            <p:ph type="title"/>
          </p:nvPr>
        </p:nvSpPr>
        <p:spPr/>
        <p:txBody>
          <a:bodyPr/>
          <a:lstStyle/>
          <a:p>
            <a:r>
              <a:rPr lang="en-US" dirty="0"/>
              <a:t>What is the Arcpy Describe Object?</a:t>
            </a:r>
          </a:p>
        </p:txBody>
      </p:sp>
      <p:sp>
        <p:nvSpPr>
          <p:cNvPr id="3" name="Content Placeholder 2">
            <a:extLst>
              <a:ext uri="{FF2B5EF4-FFF2-40B4-BE49-F238E27FC236}">
                <a16:creationId xmlns:a16="http://schemas.microsoft.com/office/drawing/2014/main" id="{39571EA0-15F0-2364-997E-3F9BFD47F28A}"/>
              </a:ext>
            </a:extLst>
          </p:cNvPr>
          <p:cNvSpPr>
            <a:spLocks noGrp="1"/>
          </p:cNvSpPr>
          <p:nvPr>
            <p:ph idx="1"/>
          </p:nvPr>
        </p:nvSpPr>
        <p:spPr/>
        <p:txBody>
          <a:bodyPr/>
          <a:lstStyle/>
          <a:p>
            <a:pPr marL="0" indent="0">
              <a:buNone/>
            </a:pPr>
            <a:endParaRPr lang="en-US" sz="1800" dirty="0">
              <a:solidFill>
                <a:srgbClr val="0D0D0D"/>
              </a:solidFill>
              <a:highlight>
                <a:srgbClr val="FFFFFF"/>
              </a:highlight>
              <a:latin typeface="ui-sans-serif"/>
            </a:endParaRPr>
          </a:p>
          <a:p>
            <a:pPr marL="0" indent="0">
              <a:buNone/>
            </a:pPr>
            <a:r>
              <a:rPr lang="en-US" dirty="0">
                <a:solidFill>
                  <a:srgbClr val="0D0D0D"/>
                </a:solidFill>
                <a:highlight>
                  <a:srgbClr val="FFFFFF"/>
                </a:highlight>
                <a:latin typeface="ui-sans-serif"/>
              </a:rPr>
              <a:t>A</a:t>
            </a:r>
            <a:r>
              <a:rPr lang="en-US" b="0" i="0" dirty="0">
                <a:solidFill>
                  <a:srgbClr val="0D0D0D"/>
                </a:solidFill>
                <a:effectLst/>
                <a:highlight>
                  <a:srgbClr val="FFFFFF"/>
                </a:highlight>
                <a:latin typeface="ui-sans-serif"/>
              </a:rPr>
              <a:t>llows us to extract information about various data</a:t>
            </a:r>
            <a:r>
              <a:rPr lang="en-US" dirty="0">
                <a:solidFill>
                  <a:srgbClr val="0D0D0D"/>
                </a:solidFill>
                <a:highlight>
                  <a:srgbClr val="FFFFFF"/>
                </a:highlight>
                <a:latin typeface="ui-sans-serif"/>
              </a:rPr>
              <a:t> element</a:t>
            </a:r>
            <a:r>
              <a:rPr lang="en-US" b="0" i="0" dirty="0">
                <a:solidFill>
                  <a:srgbClr val="0D0D0D"/>
                </a:solidFill>
                <a:effectLst/>
                <a:highlight>
                  <a:srgbClr val="FFFFFF"/>
                </a:highlight>
                <a:latin typeface="ui-sans-serif"/>
              </a:rPr>
              <a:t>s in GIS, such as feature classes, </a:t>
            </a:r>
            <a:r>
              <a:rPr lang="en-US" b="0" i="0" dirty="0" err="1">
                <a:solidFill>
                  <a:srgbClr val="0D0D0D"/>
                </a:solidFill>
                <a:effectLst/>
                <a:highlight>
                  <a:srgbClr val="FFFFFF"/>
                </a:highlight>
                <a:latin typeface="ui-sans-serif"/>
              </a:rPr>
              <a:t>rasters</a:t>
            </a:r>
            <a:r>
              <a:rPr lang="en-US" b="0" i="0" dirty="0">
                <a:solidFill>
                  <a:srgbClr val="0D0D0D"/>
                </a:solidFill>
                <a:effectLst/>
                <a:highlight>
                  <a:srgbClr val="FFFFFF"/>
                </a:highlight>
                <a:latin typeface="ui-sans-serif"/>
              </a:rPr>
              <a:t>, tables, or workspaces.</a:t>
            </a:r>
            <a:endParaRPr lang="en-US" dirty="0"/>
          </a:p>
        </p:txBody>
      </p:sp>
      <p:sp>
        <p:nvSpPr>
          <p:cNvPr id="7" name="TextBox 6">
            <a:extLst>
              <a:ext uri="{FF2B5EF4-FFF2-40B4-BE49-F238E27FC236}">
                <a16:creationId xmlns:a16="http://schemas.microsoft.com/office/drawing/2014/main" id="{59FEA741-82AD-9955-E0AF-64EE53CD56CF}"/>
              </a:ext>
            </a:extLst>
          </p:cNvPr>
          <p:cNvSpPr txBox="1"/>
          <p:nvPr/>
        </p:nvSpPr>
        <p:spPr>
          <a:xfrm rot="20406628">
            <a:off x="124335" y="4308512"/>
            <a:ext cx="1569660" cy="369332"/>
          </a:xfrm>
          <a:prstGeom prst="rect">
            <a:avLst/>
          </a:prstGeom>
          <a:noFill/>
        </p:spPr>
        <p:txBody>
          <a:bodyPr wrap="none" rtlCol="0">
            <a:spAutoFit/>
          </a:bodyPr>
          <a:lstStyle/>
          <a:p>
            <a:r>
              <a:rPr lang="en-US" dirty="0"/>
              <a:t>Feature class</a:t>
            </a:r>
          </a:p>
        </p:txBody>
      </p:sp>
      <p:sp>
        <p:nvSpPr>
          <p:cNvPr id="8" name="TextBox 7">
            <a:extLst>
              <a:ext uri="{FF2B5EF4-FFF2-40B4-BE49-F238E27FC236}">
                <a16:creationId xmlns:a16="http://schemas.microsoft.com/office/drawing/2014/main" id="{E3752918-364A-8317-5142-6A2815B601DC}"/>
              </a:ext>
            </a:extLst>
          </p:cNvPr>
          <p:cNvSpPr txBox="1"/>
          <p:nvPr/>
        </p:nvSpPr>
        <p:spPr>
          <a:xfrm rot="434454">
            <a:off x="7232899" y="4566118"/>
            <a:ext cx="1018227" cy="369332"/>
          </a:xfrm>
          <a:prstGeom prst="rect">
            <a:avLst/>
          </a:prstGeom>
          <a:noFill/>
        </p:spPr>
        <p:txBody>
          <a:bodyPr wrap="none" rtlCol="0">
            <a:spAutoFit/>
          </a:bodyPr>
          <a:lstStyle/>
          <a:p>
            <a:r>
              <a:rPr lang="en-US" dirty="0"/>
              <a:t>Polygon</a:t>
            </a:r>
          </a:p>
        </p:txBody>
      </p:sp>
      <p:sp>
        <p:nvSpPr>
          <p:cNvPr id="9" name="TextBox 8">
            <a:extLst>
              <a:ext uri="{FF2B5EF4-FFF2-40B4-BE49-F238E27FC236}">
                <a16:creationId xmlns:a16="http://schemas.microsoft.com/office/drawing/2014/main" id="{907964E2-EAE2-503A-2C82-44303050E355}"/>
              </a:ext>
            </a:extLst>
          </p:cNvPr>
          <p:cNvSpPr txBox="1"/>
          <p:nvPr/>
        </p:nvSpPr>
        <p:spPr>
          <a:xfrm rot="1312068">
            <a:off x="7070598" y="5632284"/>
            <a:ext cx="1274708" cy="369332"/>
          </a:xfrm>
          <a:prstGeom prst="rect">
            <a:avLst/>
          </a:prstGeom>
          <a:noFill/>
        </p:spPr>
        <p:txBody>
          <a:bodyPr wrap="none" rtlCol="0">
            <a:spAutoFit/>
          </a:bodyPr>
          <a:lstStyle/>
          <a:p>
            <a:r>
              <a:rPr lang="en-US" dirty="0"/>
              <a:t>No z value</a:t>
            </a:r>
          </a:p>
        </p:txBody>
      </p:sp>
      <p:sp>
        <p:nvSpPr>
          <p:cNvPr id="10" name="TextBox 9">
            <a:extLst>
              <a:ext uri="{FF2B5EF4-FFF2-40B4-BE49-F238E27FC236}">
                <a16:creationId xmlns:a16="http://schemas.microsoft.com/office/drawing/2014/main" id="{8BF64536-B445-2E2E-2D70-B3776E002EAF}"/>
              </a:ext>
            </a:extLst>
          </p:cNvPr>
          <p:cNvSpPr txBox="1"/>
          <p:nvPr/>
        </p:nvSpPr>
        <p:spPr>
          <a:xfrm rot="20408605">
            <a:off x="6998525" y="3434834"/>
            <a:ext cx="1826141" cy="369332"/>
          </a:xfrm>
          <a:prstGeom prst="rect">
            <a:avLst/>
          </a:prstGeom>
          <a:noFill/>
        </p:spPr>
        <p:txBody>
          <a:bodyPr wrap="none" rtlCol="0">
            <a:spAutoFit/>
          </a:bodyPr>
          <a:lstStyle/>
          <a:p>
            <a:r>
              <a:rPr lang="en-US" dirty="0"/>
              <a:t>C:/gipsy/scratch</a:t>
            </a:r>
          </a:p>
        </p:txBody>
      </p:sp>
      <p:sp>
        <p:nvSpPr>
          <p:cNvPr id="11" name="TextBox 10">
            <a:extLst>
              <a:ext uri="{FF2B5EF4-FFF2-40B4-BE49-F238E27FC236}">
                <a16:creationId xmlns:a16="http://schemas.microsoft.com/office/drawing/2014/main" id="{AF06A40E-6299-341B-F4A9-1F0B96005854}"/>
              </a:ext>
            </a:extLst>
          </p:cNvPr>
          <p:cNvSpPr txBox="1"/>
          <p:nvPr/>
        </p:nvSpPr>
        <p:spPr>
          <a:xfrm rot="1312068">
            <a:off x="287457" y="5509154"/>
            <a:ext cx="1351652" cy="369332"/>
          </a:xfrm>
          <a:prstGeom prst="rect">
            <a:avLst/>
          </a:prstGeom>
          <a:noFill/>
        </p:spPr>
        <p:txBody>
          <a:bodyPr wrap="none" rtlCol="0">
            <a:spAutoFit/>
          </a:bodyPr>
          <a:lstStyle/>
          <a:p>
            <a:r>
              <a:rPr lang="en-US" dirty="0"/>
              <a:t>No M value</a:t>
            </a:r>
          </a:p>
        </p:txBody>
      </p:sp>
    </p:spTree>
    <p:extLst>
      <p:ext uri="{BB962C8B-B14F-4D97-AF65-F5344CB8AC3E}">
        <p14:creationId xmlns:p14="http://schemas.microsoft.com/office/powerpoint/2010/main" val="84974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B4069-400F-4C16-FC4C-4B2D447CAD78}"/>
              </a:ext>
            </a:extLst>
          </p:cNvPr>
          <p:cNvSpPr>
            <a:spLocks noGrp="1"/>
          </p:cNvSpPr>
          <p:nvPr>
            <p:ph type="title"/>
          </p:nvPr>
        </p:nvSpPr>
        <p:spPr>
          <a:xfrm>
            <a:off x="963930" y="1050595"/>
            <a:ext cx="6056111" cy="1618489"/>
          </a:xfrm>
        </p:spPr>
        <p:txBody>
          <a:bodyPr anchor="ctr">
            <a:normAutofit/>
          </a:bodyPr>
          <a:lstStyle/>
          <a:p>
            <a:r>
              <a:rPr lang="en-US" sz="6300" dirty="0"/>
              <a:t>Why Describe?</a:t>
            </a:r>
          </a:p>
        </p:txBody>
      </p:sp>
      <p:sp>
        <p:nvSpPr>
          <p:cNvPr id="3" name="Content Placeholder 2">
            <a:extLst>
              <a:ext uri="{FF2B5EF4-FFF2-40B4-BE49-F238E27FC236}">
                <a16:creationId xmlns:a16="http://schemas.microsoft.com/office/drawing/2014/main" id="{A0860895-CBCB-3518-AF41-FF0C33A4E6BA}"/>
              </a:ext>
            </a:extLst>
          </p:cNvPr>
          <p:cNvSpPr>
            <a:spLocks noGrp="1"/>
          </p:cNvSpPr>
          <p:nvPr>
            <p:ph idx="1"/>
          </p:nvPr>
        </p:nvSpPr>
        <p:spPr>
          <a:xfrm>
            <a:off x="963930" y="2969469"/>
            <a:ext cx="6056111" cy="2800395"/>
          </a:xfrm>
        </p:spPr>
        <p:txBody>
          <a:bodyPr anchor="t">
            <a:normAutofit/>
          </a:bodyPr>
          <a:lstStyle/>
          <a:p>
            <a:pPr marL="0" indent="0">
              <a:lnSpc>
                <a:spcPct val="90000"/>
              </a:lnSpc>
              <a:buNone/>
            </a:pPr>
            <a:r>
              <a:rPr lang="en-US" sz="1900" dirty="0">
                <a:highlight>
                  <a:srgbClr val="FFFFFF"/>
                </a:highlight>
                <a:latin typeface="ui-sans-serif"/>
              </a:rPr>
              <a:t>Getting</a:t>
            </a:r>
            <a:r>
              <a:rPr lang="en-US" sz="1900" b="0" i="0" dirty="0">
                <a:effectLst/>
                <a:highlight>
                  <a:srgbClr val="FFFFFF"/>
                </a:highlight>
                <a:latin typeface="ui-sans-serif"/>
              </a:rPr>
              <a:t> information about the geometry type, format, spatial reference, data extent can help you to… </a:t>
            </a:r>
          </a:p>
          <a:p>
            <a:pPr marL="0" indent="0">
              <a:lnSpc>
                <a:spcPct val="90000"/>
              </a:lnSpc>
              <a:buNone/>
            </a:pPr>
            <a:endParaRPr lang="en-US" sz="1900" b="0" i="0" dirty="0">
              <a:effectLst/>
              <a:highlight>
                <a:srgbClr val="FFFFFF"/>
              </a:highlight>
              <a:latin typeface="ui-sans-serif"/>
            </a:endParaRPr>
          </a:p>
          <a:p>
            <a:pPr>
              <a:lnSpc>
                <a:spcPct val="90000"/>
              </a:lnSpc>
              <a:buFont typeface="Arial" panose="020B0604020202020204" pitchFamily="34" charset="0"/>
              <a:buChar char="•"/>
            </a:pPr>
            <a:r>
              <a:rPr lang="en-US" sz="1900" b="0" i="0" dirty="0">
                <a:effectLst/>
                <a:highlight>
                  <a:srgbClr val="FFFFFF"/>
                </a:highlight>
                <a:latin typeface="ui-sans-serif"/>
              </a:rPr>
              <a:t>Choose appropriate analysis methods,</a:t>
            </a:r>
          </a:p>
          <a:p>
            <a:pPr>
              <a:lnSpc>
                <a:spcPct val="90000"/>
              </a:lnSpc>
              <a:buFont typeface="Arial" panose="020B0604020202020204" pitchFamily="34" charset="0"/>
              <a:buChar char="•"/>
            </a:pPr>
            <a:r>
              <a:rPr lang="en-US" sz="1900" b="0" i="0" dirty="0">
                <a:effectLst/>
                <a:highlight>
                  <a:srgbClr val="FFFFFF"/>
                </a:highlight>
                <a:latin typeface="ui-sans-serif"/>
              </a:rPr>
              <a:t>Ensure data compatibility,</a:t>
            </a:r>
          </a:p>
          <a:p>
            <a:pPr>
              <a:lnSpc>
                <a:spcPct val="90000"/>
              </a:lnSpc>
              <a:buFont typeface="Arial" panose="020B0604020202020204" pitchFamily="34" charset="0"/>
              <a:buChar char="•"/>
            </a:pPr>
            <a:r>
              <a:rPr lang="en-US" sz="1900" b="0" i="0" dirty="0">
                <a:effectLst/>
                <a:highlight>
                  <a:srgbClr val="FFFFFF"/>
                </a:highlight>
                <a:latin typeface="ui-sans-serif"/>
              </a:rPr>
              <a:t>Automate processes by dynamically adapting to different datasets</a:t>
            </a:r>
          </a:p>
          <a:p>
            <a:pPr>
              <a:lnSpc>
                <a:spcPct val="90000"/>
              </a:lnSpc>
            </a:pPr>
            <a:endParaRPr lang="en-US" sz="1900" dirty="0"/>
          </a:p>
        </p:txBody>
      </p:sp>
    </p:spTree>
    <p:extLst>
      <p:ext uri="{BB962C8B-B14F-4D97-AF65-F5344CB8AC3E}">
        <p14:creationId xmlns:p14="http://schemas.microsoft.com/office/powerpoint/2010/main" val="317240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F721-DD29-928C-7C0A-2B2AC46B4713}"/>
              </a:ext>
            </a:extLst>
          </p:cNvPr>
          <p:cNvSpPr>
            <a:spLocks noGrp="1"/>
          </p:cNvSpPr>
          <p:nvPr>
            <p:ph type="title"/>
          </p:nvPr>
        </p:nvSpPr>
        <p:spPr>
          <a:xfrm>
            <a:off x="152400" y="190500"/>
            <a:ext cx="8839200" cy="457200"/>
          </a:xfrm>
        </p:spPr>
        <p:txBody>
          <a:bodyPr/>
          <a:lstStyle/>
          <a:p>
            <a:r>
              <a:rPr lang="en-US" dirty="0"/>
              <a:t>Practical example 1: Choose analytic method</a:t>
            </a:r>
          </a:p>
        </p:txBody>
      </p:sp>
      <p:sp>
        <p:nvSpPr>
          <p:cNvPr id="3" name="Content Placeholder 2">
            <a:extLst>
              <a:ext uri="{FF2B5EF4-FFF2-40B4-BE49-F238E27FC236}">
                <a16:creationId xmlns:a16="http://schemas.microsoft.com/office/drawing/2014/main" id="{E3C5279B-52AA-C6B1-66E5-CDDC8C46B546}"/>
              </a:ext>
            </a:extLst>
          </p:cNvPr>
          <p:cNvSpPr>
            <a:spLocks noGrp="1"/>
          </p:cNvSpPr>
          <p:nvPr>
            <p:ph idx="1"/>
          </p:nvPr>
        </p:nvSpPr>
        <p:spPr/>
        <p:txBody>
          <a:bodyPr/>
          <a:lstStyle/>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endParaRPr lang="en-US" sz="2800" dirty="0">
              <a:solidFill>
                <a:schemeClr val="tx1">
                  <a:lumMod val="85000"/>
                  <a:lumOff val="15000"/>
                </a:schemeClr>
              </a:solidFill>
              <a:ea typeface="ＭＳ Ｐゴシック" pitchFamily="34" charset="-128"/>
              <a:cs typeface="+mj-cs"/>
            </a:endParaRPr>
          </a:p>
          <a:p>
            <a:pPr marL="0" indent="0">
              <a:buNone/>
            </a:pPr>
            <a:r>
              <a:rPr lang="en-US" sz="2800" dirty="0">
                <a:solidFill>
                  <a:schemeClr val="tx1">
                    <a:lumMod val="85000"/>
                    <a:lumOff val="15000"/>
                  </a:schemeClr>
                </a:solidFill>
                <a:ea typeface="ＭＳ Ｐゴシック" pitchFamily="34" charset="-128"/>
                <a:cs typeface="+mj-cs"/>
              </a:rPr>
              <a:t>Determine if a dataset has points before calculating distance.</a:t>
            </a:r>
          </a:p>
        </p:txBody>
      </p:sp>
      <p:pic>
        <p:nvPicPr>
          <p:cNvPr id="1026" name="Picture 2" descr="EV Charger Installation | Raleigh, Durham &amp; Fayetteville">
            <a:extLst>
              <a:ext uri="{FF2B5EF4-FFF2-40B4-BE49-F238E27FC236}">
                <a16:creationId xmlns:a16="http://schemas.microsoft.com/office/drawing/2014/main" id="{6BA2C424-B544-9922-C7A9-6FC96CCAC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73152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42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F721-DD29-928C-7C0A-2B2AC46B4713}"/>
              </a:ext>
            </a:extLst>
          </p:cNvPr>
          <p:cNvSpPr>
            <a:spLocks noGrp="1"/>
          </p:cNvSpPr>
          <p:nvPr>
            <p:ph type="title"/>
          </p:nvPr>
        </p:nvSpPr>
        <p:spPr>
          <a:xfrm>
            <a:off x="152400" y="190500"/>
            <a:ext cx="8839200" cy="457200"/>
          </a:xfrm>
        </p:spPr>
        <p:txBody>
          <a:bodyPr/>
          <a:lstStyle/>
          <a:p>
            <a:r>
              <a:rPr lang="en-US" dirty="0"/>
              <a:t>Practical example 2: Validate data compatibility</a:t>
            </a:r>
          </a:p>
        </p:txBody>
      </p:sp>
      <p:sp>
        <p:nvSpPr>
          <p:cNvPr id="3" name="Content Placeholder 2">
            <a:extLst>
              <a:ext uri="{FF2B5EF4-FFF2-40B4-BE49-F238E27FC236}">
                <a16:creationId xmlns:a16="http://schemas.microsoft.com/office/drawing/2014/main" id="{E3C5279B-52AA-C6B1-66E5-CDDC8C46B546}"/>
              </a:ext>
            </a:extLst>
          </p:cNvPr>
          <p:cNvSpPr>
            <a:spLocks noGrp="1"/>
          </p:cNvSpPr>
          <p:nvPr>
            <p:ph idx="1"/>
          </p:nvPr>
        </p:nvSpPr>
        <p:spPr>
          <a:xfrm>
            <a:off x="4114800" y="914400"/>
            <a:ext cx="4724400" cy="5410200"/>
          </a:xfrm>
        </p:spPr>
        <p:txBody>
          <a:bodyPr/>
          <a:lstStyle/>
          <a:p>
            <a:pPr marL="0" indent="0">
              <a:buNone/>
            </a:pPr>
            <a:endParaRPr lang="en-US" sz="2800" dirty="0">
              <a:solidFill>
                <a:schemeClr val="tx1">
                  <a:lumMod val="85000"/>
                  <a:lumOff val="15000"/>
                </a:schemeClr>
              </a:solidFill>
              <a:ea typeface="ＭＳ Ｐゴシック" pitchFamily="34" charset="-128"/>
              <a:cs typeface="+mj-cs"/>
            </a:endParaRPr>
          </a:p>
          <a:p>
            <a:pPr marL="0" indent="0">
              <a:buNone/>
            </a:pPr>
            <a:endParaRPr lang="en-US" sz="2800" dirty="0">
              <a:solidFill>
                <a:schemeClr val="tx1">
                  <a:lumMod val="85000"/>
                  <a:lumOff val="15000"/>
                </a:schemeClr>
              </a:solidFill>
              <a:ea typeface="ＭＳ Ｐゴシック" pitchFamily="34" charset="-128"/>
              <a:cs typeface="+mj-cs"/>
            </a:endParaRPr>
          </a:p>
          <a:p>
            <a:pPr marL="0" indent="0">
              <a:buNone/>
            </a:pPr>
            <a:r>
              <a:rPr lang="en-US" sz="2800" dirty="0">
                <a:solidFill>
                  <a:schemeClr val="tx1">
                    <a:lumMod val="85000"/>
                    <a:lumOff val="15000"/>
                  </a:schemeClr>
                </a:solidFill>
                <a:ea typeface="ＭＳ Ｐゴシック" pitchFamily="34" charset="-128"/>
                <a:cs typeface="+mj-cs"/>
              </a:rPr>
              <a:t>Determine if a datasets have the same projection before performing overlay operations. </a:t>
            </a:r>
          </a:p>
        </p:txBody>
      </p:sp>
      <p:pic>
        <p:nvPicPr>
          <p:cNvPr id="2052" name="Picture 4" descr="Choosing the Right Map Projection - Learning - Source: An OpenNews project">
            <a:extLst>
              <a:ext uri="{FF2B5EF4-FFF2-40B4-BE49-F238E27FC236}">
                <a16:creationId xmlns:a16="http://schemas.microsoft.com/office/drawing/2014/main" id="{C3B675D5-A1AB-FA3B-D124-7EFF8D2762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618"/>
          <a:stretch/>
        </p:blipFill>
        <p:spPr bwMode="auto">
          <a:xfrm>
            <a:off x="152400" y="1600200"/>
            <a:ext cx="3909868" cy="50673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C5621176-F640-7916-7BAC-405C07124609}"/>
              </a:ext>
            </a:extLst>
          </p:cNvPr>
          <p:cNvSpPr/>
          <p:nvPr/>
        </p:nvSpPr>
        <p:spPr bwMode="auto">
          <a:xfrm>
            <a:off x="1752600" y="2209800"/>
            <a:ext cx="76200" cy="76200"/>
          </a:xfrm>
          <a:prstGeom prst="ellipse">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Oval 4">
            <a:extLst>
              <a:ext uri="{FF2B5EF4-FFF2-40B4-BE49-F238E27FC236}">
                <a16:creationId xmlns:a16="http://schemas.microsoft.com/office/drawing/2014/main" id="{74DB495D-50CF-91EB-BC8B-384C00B2EC76}"/>
              </a:ext>
            </a:extLst>
          </p:cNvPr>
          <p:cNvSpPr/>
          <p:nvPr/>
        </p:nvSpPr>
        <p:spPr bwMode="auto">
          <a:xfrm>
            <a:off x="2667000" y="2514600"/>
            <a:ext cx="76200" cy="76200"/>
          </a:xfrm>
          <a:prstGeom prst="ellipse">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a:extLst>
              <a:ext uri="{FF2B5EF4-FFF2-40B4-BE49-F238E27FC236}">
                <a16:creationId xmlns:a16="http://schemas.microsoft.com/office/drawing/2014/main" id="{798BF3B1-828E-FA5E-0D1F-2DD0AA663A1E}"/>
              </a:ext>
            </a:extLst>
          </p:cNvPr>
          <p:cNvSpPr/>
          <p:nvPr/>
        </p:nvSpPr>
        <p:spPr bwMode="auto">
          <a:xfrm>
            <a:off x="1981200" y="3352800"/>
            <a:ext cx="76200" cy="76200"/>
          </a:xfrm>
          <a:prstGeom prst="ellipse">
            <a:avLst/>
          </a:pr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Oval 6">
            <a:extLst>
              <a:ext uri="{FF2B5EF4-FFF2-40B4-BE49-F238E27FC236}">
                <a16:creationId xmlns:a16="http://schemas.microsoft.com/office/drawing/2014/main" id="{5CD839C5-DEFA-5338-40DC-0A99F766E53D}"/>
              </a:ext>
            </a:extLst>
          </p:cNvPr>
          <p:cNvSpPr/>
          <p:nvPr/>
        </p:nvSpPr>
        <p:spPr bwMode="auto">
          <a:xfrm>
            <a:off x="1752600" y="4648200"/>
            <a:ext cx="76200" cy="76200"/>
          </a:xfrm>
          <a:prstGeom prst="ellipse">
            <a:avLst/>
          </a:prstGeom>
          <a:solidFill>
            <a:srgbClr val="C00000"/>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a:extLst>
              <a:ext uri="{FF2B5EF4-FFF2-40B4-BE49-F238E27FC236}">
                <a16:creationId xmlns:a16="http://schemas.microsoft.com/office/drawing/2014/main" id="{7FFA3D86-ECAC-79E9-6725-CFD3DE7886DA}"/>
              </a:ext>
            </a:extLst>
          </p:cNvPr>
          <p:cNvSpPr/>
          <p:nvPr/>
        </p:nvSpPr>
        <p:spPr bwMode="auto">
          <a:xfrm>
            <a:off x="1981200" y="5943600"/>
            <a:ext cx="76200" cy="76200"/>
          </a:xfrm>
          <a:prstGeom prst="ellipse">
            <a:avLst/>
          </a:prstGeom>
          <a:solidFill>
            <a:srgbClr val="C00000"/>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1AB53454-1710-FB39-5A38-F20E2FAAB2BB}"/>
              </a:ext>
            </a:extLst>
          </p:cNvPr>
          <p:cNvSpPr/>
          <p:nvPr/>
        </p:nvSpPr>
        <p:spPr bwMode="auto">
          <a:xfrm>
            <a:off x="2667000" y="5029200"/>
            <a:ext cx="76200" cy="76200"/>
          </a:xfrm>
          <a:prstGeom prst="ellipse">
            <a:avLst/>
          </a:prstGeom>
          <a:solidFill>
            <a:srgbClr val="C00000"/>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91734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E5CBD18C-CC2B-304F-2BAF-8B8F3CF5B3F7}"/>
              </a:ext>
            </a:extLst>
          </p:cNvPr>
          <p:cNvSpPr>
            <a:spLocks noGrp="1" noChangeArrowheads="1"/>
          </p:cNvSpPr>
          <p:nvPr>
            <p:ph type="title"/>
          </p:nvPr>
        </p:nvSpPr>
        <p:spPr/>
        <p:txBody>
          <a:bodyPr/>
          <a:lstStyle/>
          <a:p>
            <a:pPr eaLnBrk="1" hangingPunct="1">
              <a:defRPr/>
            </a:pPr>
            <a:r>
              <a:rPr lang="en-US" sz="3600">
                <a:ea typeface="ＭＳ Ｐゴシック" pitchFamily="34" charset="-128"/>
              </a:rPr>
              <a:t>Describe Object</a:t>
            </a:r>
          </a:p>
        </p:txBody>
      </p:sp>
      <p:sp>
        <p:nvSpPr>
          <p:cNvPr id="14341" name="Rectangle 4">
            <a:extLst>
              <a:ext uri="{FF2B5EF4-FFF2-40B4-BE49-F238E27FC236}">
                <a16:creationId xmlns:a16="http://schemas.microsoft.com/office/drawing/2014/main" id="{AB8AB73D-1C8D-31A1-295B-46DD9786CF5D}"/>
              </a:ext>
            </a:extLst>
          </p:cNvPr>
          <p:cNvSpPr>
            <a:spLocks noChangeArrowheads="1"/>
          </p:cNvSpPr>
          <p:nvPr/>
        </p:nvSpPr>
        <p:spPr bwMode="auto">
          <a:xfrm>
            <a:off x="838200" y="5802868"/>
            <a:ext cx="7023076" cy="369332"/>
          </a:xfrm>
          <a:prstGeom prst="rect">
            <a:avLst/>
          </a:prstGeom>
          <a:noFill/>
          <a:ln>
            <a:noFill/>
          </a:ln>
          <a:effectLst/>
        </p:spPr>
        <p:txBody>
          <a:bodyPr wrap="none">
            <a:spAutoFit/>
          </a:bodyPr>
          <a:lstStyle/>
          <a:p>
            <a:pPr eaLnBrk="1" hangingPunct="1">
              <a:defRPr/>
            </a:pPr>
            <a:r>
              <a:rPr lang="en-US" dirty="0">
                <a:latin typeface="Consolas" panose="020B0609020204030204" pitchFamily="49" charset="0"/>
                <a:ea typeface="ＭＳ Ｐゴシック" charset="0"/>
              </a:rPr>
              <a:t>desc = </a:t>
            </a:r>
            <a:r>
              <a:rPr lang="en-US" dirty="0" err="1">
                <a:latin typeface="Consolas" panose="020B0609020204030204" pitchFamily="49" charset="0"/>
                <a:ea typeface="ＭＳ Ｐゴシック" charset="0"/>
              </a:rPr>
              <a:t>arcpy.Describe</a:t>
            </a:r>
            <a:r>
              <a:rPr lang="en-US" dirty="0">
                <a:latin typeface="Consolas" panose="020B0609020204030204" pitchFamily="49" charset="0"/>
                <a:ea typeface="ＭＳ Ｐゴシック" charset="0"/>
              </a:rPr>
              <a:t>(</a:t>
            </a:r>
            <a:r>
              <a:rPr lang="en-US" sz="1800" b="0" i="0" u="none" strike="noStrike" baseline="0" dirty="0">
                <a:solidFill>
                  <a:srgbClr val="B88B55"/>
                </a:solidFill>
                <a:latin typeface="Consolas" panose="020B0609020204030204" pitchFamily="49" charset="0"/>
              </a:rPr>
              <a:t>"C:/gispy</a:t>
            </a:r>
            <a:r>
              <a:rPr lang="en-US" sz="1800" dirty="0">
                <a:solidFill>
                  <a:srgbClr val="B88B55"/>
                </a:solidFill>
                <a:latin typeface="Consolas" panose="020B0609020204030204" pitchFamily="49" charset="0"/>
              </a:rPr>
              <a:t>/</a:t>
            </a:r>
            <a:r>
              <a:rPr lang="en-US" sz="1800" b="0" i="0" u="none" strike="noStrike" baseline="0" dirty="0">
                <a:solidFill>
                  <a:srgbClr val="B88B55"/>
                </a:solidFill>
                <a:latin typeface="Consolas" panose="020B0609020204030204" pitchFamily="49" charset="0"/>
              </a:rPr>
              <a:t>data</a:t>
            </a:r>
            <a:r>
              <a:rPr lang="en-US" sz="1800" dirty="0">
                <a:solidFill>
                  <a:srgbClr val="B88B55"/>
                </a:solidFill>
                <a:latin typeface="Consolas" panose="020B0609020204030204" pitchFamily="49" charset="0"/>
              </a:rPr>
              <a:t>/</a:t>
            </a:r>
            <a:r>
              <a:rPr lang="en-US" sz="1800" b="0" i="0" u="none" strike="noStrike" baseline="0" dirty="0">
                <a:solidFill>
                  <a:srgbClr val="B88B55"/>
                </a:solidFill>
                <a:latin typeface="Consolas" panose="020B0609020204030204" pitchFamily="49" charset="0"/>
              </a:rPr>
              <a:t>ch09</a:t>
            </a:r>
            <a:r>
              <a:rPr lang="en-US" sz="1800" dirty="0">
                <a:solidFill>
                  <a:srgbClr val="B88B55"/>
                </a:solidFill>
                <a:latin typeface="Consolas" panose="020B0609020204030204" pitchFamily="49" charset="0"/>
              </a:rPr>
              <a:t>/</a:t>
            </a:r>
            <a:r>
              <a:rPr lang="en-US" sz="1800" b="0" i="0" u="none" strike="noStrike" baseline="0" dirty="0">
                <a:solidFill>
                  <a:srgbClr val="B88B55"/>
                </a:solidFill>
                <a:latin typeface="Consolas" panose="020B0609020204030204" pitchFamily="49" charset="0"/>
              </a:rPr>
              <a:t>getty_rast"</a:t>
            </a:r>
            <a:r>
              <a:rPr lang="en-US" dirty="0">
                <a:latin typeface="Consolas" panose="020B0609020204030204" pitchFamily="49" charset="0"/>
                <a:ea typeface="ＭＳ Ｐゴシック" charset="0"/>
              </a:rPr>
              <a:t>)</a:t>
            </a:r>
          </a:p>
        </p:txBody>
      </p:sp>
      <p:pic>
        <p:nvPicPr>
          <p:cNvPr id="24582" name="Picture 3">
            <a:extLst>
              <a:ext uri="{FF2B5EF4-FFF2-40B4-BE49-F238E27FC236}">
                <a16:creationId xmlns:a16="http://schemas.microsoft.com/office/drawing/2014/main" id="{0D721761-85FF-073D-F432-0F3552F9F2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723900"/>
            <a:ext cx="6438900" cy="491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Line 8">
            <a:extLst>
              <a:ext uri="{FF2B5EF4-FFF2-40B4-BE49-F238E27FC236}">
                <a16:creationId xmlns:a16="http://schemas.microsoft.com/office/drawing/2014/main" id="{D904E7DF-674D-144F-67C4-DF1D628078D8}"/>
              </a:ext>
            </a:extLst>
          </p:cNvPr>
          <p:cNvSpPr>
            <a:spLocks noChangeShapeType="1"/>
          </p:cNvSpPr>
          <p:nvPr/>
        </p:nvSpPr>
        <p:spPr bwMode="auto">
          <a:xfrm flipV="1">
            <a:off x="847486" y="6137311"/>
            <a:ext cx="228600" cy="381000"/>
          </a:xfrm>
          <a:prstGeom prst="line">
            <a:avLst/>
          </a:prstGeom>
          <a:noFill/>
          <a:ln w="38100">
            <a:solidFill>
              <a:schemeClr val="accent6">
                <a:lumMod val="60000"/>
                <a:lumOff val="40000"/>
              </a:schemeClr>
            </a:solidFill>
            <a:round/>
            <a:headEnd/>
            <a:tailEnd type="triangle" w="med" len="med"/>
          </a:ln>
          <a:effectLst/>
        </p:spPr>
        <p:txBody>
          <a:bodyPr/>
          <a:lstStyle/>
          <a:p>
            <a:pPr eaLnBrk="1" hangingPunct="1">
              <a:defRPr/>
            </a:pPr>
            <a:endParaRPr lang="en-US">
              <a:latin typeface="Arial" charset="0"/>
              <a:ea typeface="ＭＳ Ｐゴシック" charset="0"/>
            </a:endParaRPr>
          </a:p>
        </p:txBody>
      </p:sp>
      <p:sp>
        <p:nvSpPr>
          <p:cNvPr id="4" name="Text Box 9">
            <a:extLst>
              <a:ext uri="{FF2B5EF4-FFF2-40B4-BE49-F238E27FC236}">
                <a16:creationId xmlns:a16="http://schemas.microsoft.com/office/drawing/2014/main" id="{BCD08089-CCBD-EBE3-C6E1-09F09224F16A}"/>
              </a:ext>
            </a:extLst>
          </p:cNvPr>
          <p:cNvSpPr txBox="1">
            <a:spLocks noChangeArrowheads="1"/>
          </p:cNvSpPr>
          <p:nvPr/>
        </p:nvSpPr>
        <p:spPr bwMode="auto">
          <a:xfrm>
            <a:off x="511155" y="6488668"/>
            <a:ext cx="1774845" cy="369332"/>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chemeClr val="accent6">
                    <a:lumMod val="60000"/>
                    <a:lumOff val="40000"/>
                  </a:schemeClr>
                </a:solidFill>
              </a:rPr>
              <a:t>Describe object</a:t>
            </a:r>
          </a:p>
        </p:txBody>
      </p:sp>
      <p:sp>
        <p:nvSpPr>
          <p:cNvPr id="5" name="Line 4">
            <a:extLst>
              <a:ext uri="{FF2B5EF4-FFF2-40B4-BE49-F238E27FC236}">
                <a16:creationId xmlns:a16="http://schemas.microsoft.com/office/drawing/2014/main" id="{A6A5ED5E-9931-5003-5DBE-92584BA09C60}"/>
              </a:ext>
            </a:extLst>
          </p:cNvPr>
          <p:cNvSpPr>
            <a:spLocks noChangeShapeType="1"/>
          </p:cNvSpPr>
          <p:nvPr/>
        </p:nvSpPr>
        <p:spPr bwMode="auto">
          <a:xfrm flipH="1" flipV="1">
            <a:off x="6629400" y="6123434"/>
            <a:ext cx="304800" cy="381000"/>
          </a:xfrm>
          <a:prstGeom prst="line">
            <a:avLst/>
          </a:prstGeom>
          <a:noFill/>
          <a:ln w="38100">
            <a:solidFill>
              <a:schemeClr val="accent6">
                <a:lumMod val="60000"/>
                <a:lumOff val="40000"/>
              </a:schemeClr>
            </a:solidFill>
            <a:round/>
            <a:headEnd/>
            <a:tailEnd type="triangle" w="med" len="med"/>
          </a:ln>
          <a:effectLst/>
        </p:spPr>
        <p:txBody>
          <a:bodyPr/>
          <a:lstStyle/>
          <a:p>
            <a:pPr eaLnBrk="1" hangingPunct="1">
              <a:defRPr/>
            </a:pPr>
            <a:endParaRPr lang="en-US">
              <a:latin typeface="Arial" charset="0"/>
              <a:ea typeface="ＭＳ Ｐゴシック" charset="0"/>
            </a:endParaRPr>
          </a:p>
        </p:txBody>
      </p:sp>
      <p:sp>
        <p:nvSpPr>
          <p:cNvPr id="6" name="Text Box 7">
            <a:extLst>
              <a:ext uri="{FF2B5EF4-FFF2-40B4-BE49-F238E27FC236}">
                <a16:creationId xmlns:a16="http://schemas.microsoft.com/office/drawing/2014/main" id="{9A721ED5-2A16-4A6A-C2EC-6718C0BFFE34}"/>
              </a:ext>
            </a:extLst>
          </p:cNvPr>
          <p:cNvSpPr txBox="1">
            <a:spLocks noChangeArrowheads="1"/>
          </p:cNvSpPr>
          <p:nvPr/>
        </p:nvSpPr>
        <p:spPr bwMode="auto">
          <a:xfrm>
            <a:off x="5784850" y="6491287"/>
            <a:ext cx="3198311" cy="369332"/>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chemeClr val="accent6">
                    <a:lumMod val="60000"/>
                    <a:lumOff val="40000"/>
                  </a:schemeClr>
                </a:solidFill>
              </a:rPr>
              <a:t>Data element to be described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V Charger Installation | Raleigh, Durham &amp; Fayetteville">
            <a:extLst>
              <a:ext uri="{FF2B5EF4-FFF2-40B4-BE49-F238E27FC236}">
                <a16:creationId xmlns:a16="http://schemas.microsoft.com/office/drawing/2014/main" id="{E56203E7-D146-AD8E-EFA1-C9E3676D6B90}"/>
              </a:ext>
            </a:extLst>
          </p:cNvPr>
          <p:cNvPicPr>
            <a:picLocks noChangeAspect="1" noChangeArrowheads="1"/>
          </p:cNvPicPr>
          <p:nvPr/>
        </p:nvPicPr>
        <p:blipFill>
          <a:blip r:embed="rId3">
            <a:alphaModFix amt="19000"/>
            <a:extLst>
              <a:ext uri="{BEBA8EAE-BF5A-486C-A8C5-ECC9F3942E4B}">
                <a14:imgProps xmlns:a14="http://schemas.microsoft.com/office/drawing/2010/main">
                  <a14:imgLayer r:embed="rId4">
                    <a14:imgEffect>
                      <a14:colorTemperature colorTemp="10372"/>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926068"/>
            <a:ext cx="9144000" cy="4179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37570" name="Rectangle 2">
            <a:extLst>
              <a:ext uri="{FF2B5EF4-FFF2-40B4-BE49-F238E27FC236}">
                <a16:creationId xmlns:a16="http://schemas.microsoft.com/office/drawing/2014/main" id="{80B1F718-2116-729B-E0AB-2670DEDADA3F}"/>
              </a:ext>
            </a:extLst>
          </p:cNvPr>
          <p:cNvSpPr>
            <a:spLocks noGrp="1" noChangeArrowheads="1"/>
          </p:cNvSpPr>
          <p:nvPr>
            <p:ph type="title"/>
          </p:nvPr>
        </p:nvSpPr>
        <p:spPr>
          <a:xfrm>
            <a:off x="152400" y="190500"/>
            <a:ext cx="9144000" cy="457200"/>
          </a:xfrm>
        </p:spPr>
        <p:txBody>
          <a:bodyPr/>
          <a:lstStyle/>
          <a:p>
            <a:pPr eaLnBrk="1" hangingPunct="1">
              <a:defRPr/>
            </a:pPr>
            <a:r>
              <a:rPr lang="en-US" sz="3600" dirty="0">
                <a:ea typeface="ＭＳ Ｐゴシック" pitchFamily="34" charset="-128"/>
              </a:rPr>
              <a:t>Simple example 1: Identify geometry type</a:t>
            </a:r>
          </a:p>
        </p:txBody>
      </p:sp>
      <p:sp>
        <p:nvSpPr>
          <p:cNvPr id="3" name="TextBox 2">
            <a:extLst>
              <a:ext uri="{FF2B5EF4-FFF2-40B4-BE49-F238E27FC236}">
                <a16:creationId xmlns:a16="http://schemas.microsoft.com/office/drawing/2014/main" id="{A0DCE502-81E4-7E75-2187-71A58B1F2ACA}"/>
              </a:ext>
            </a:extLst>
          </p:cNvPr>
          <p:cNvSpPr txBox="1"/>
          <p:nvPr/>
        </p:nvSpPr>
        <p:spPr>
          <a:xfrm>
            <a:off x="609600" y="1600200"/>
            <a:ext cx="5867400" cy="3139321"/>
          </a:xfrm>
          <a:prstGeom prst="rect">
            <a:avLst/>
          </a:prstGeom>
          <a:solidFill>
            <a:srgbClr val="E2E2E2"/>
          </a:solidFill>
        </p:spPr>
        <p:txBody>
          <a:bodyPr wrap="square">
            <a:spAutoFit/>
          </a:bodyPr>
          <a:lstStyle/>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arcpy</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Define the path to your dataset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fc = </a:t>
            </a:r>
            <a:r>
              <a:rPr lang="en-US" b="0" dirty="0">
                <a:solidFill>
                  <a:srgbClr val="A31515"/>
                </a:solidFill>
                <a:effectLst/>
                <a:latin typeface="Consolas" panose="020B0609020204030204" pitchFamily="49" charset="0"/>
              </a:rPr>
              <a:t>"C:/gispy/data/ch09/trails.shp"</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Get the Describe object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desc = </a:t>
            </a:r>
            <a:r>
              <a:rPr lang="en-US" b="0" dirty="0" err="1">
                <a:solidFill>
                  <a:srgbClr val="000000"/>
                </a:solidFill>
                <a:effectLst/>
                <a:latin typeface="Consolas" panose="020B0609020204030204" pitchFamily="49" charset="0"/>
              </a:rPr>
              <a:t>arcpy.Describe</a:t>
            </a:r>
            <a:r>
              <a:rPr lang="en-US" b="0" dirty="0">
                <a:solidFill>
                  <a:srgbClr val="000000"/>
                </a:solidFill>
                <a:effectLst/>
                <a:latin typeface="Consolas" panose="020B0609020204030204" pitchFamily="49" charset="0"/>
              </a:rPr>
              <a:t>(fc)</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Print the geometry type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print(</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"Geometry</a:t>
            </a:r>
            <a:r>
              <a:rPr lang="en-US" b="0" dirty="0">
                <a:solidFill>
                  <a:srgbClr val="A31515"/>
                </a:solidFill>
                <a:effectLst/>
                <a:latin typeface="Consolas" panose="020B0609020204030204" pitchFamily="49" charset="0"/>
              </a:rPr>
              <a:t> type: </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desc.shapeType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highlight>
                <a:srgbClr val="FFFFFF"/>
              </a:highlight>
              <a:latin typeface="Consolas" panose="020B0609020204030204" pitchFamily="49" charset="0"/>
            </a:endParaRPr>
          </a:p>
        </p:txBody>
      </p:sp>
      <p:sp>
        <p:nvSpPr>
          <p:cNvPr id="6" name="Text Box 7">
            <a:extLst>
              <a:ext uri="{FF2B5EF4-FFF2-40B4-BE49-F238E27FC236}">
                <a16:creationId xmlns:a16="http://schemas.microsoft.com/office/drawing/2014/main" id="{C1EDDF8A-B230-7CFD-295B-55395CC89499}"/>
              </a:ext>
            </a:extLst>
          </p:cNvPr>
          <p:cNvSpPr txBox="1">
            <a:spLocks noChangeArrowheads="1"/>
          </p:cNvSpPr>
          <p:nvPr/>
        </p:nvSpPr>
        <p:spPr bwMode="auto">
          <a:xfrm>
            <a:off x="609600" y="5791200"/>
            <a:ext cx="2634054" cy="369332"/>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chemeClr val="bg1">
                    <a:lumMod val="50000"/>
                  </a:schemeClr>
                </a:solidFill>
              </a:rPr>
              <a:t>Geometry type: Polyline</a:t>
            </a:r>
          </a:p>
        </p:txBody>
      </p:sp>
    </p:spTree>
    <p:extLst>
      <p:ext uri="{BB962C8B-B14F-4D97-AF65-F5344CB8AC3E}">
        <p14:creationId xmlns:p14="http://schemas.microsoft.com/office/powerpoint/2010/main" val="347176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72D1-B161-D7A4-59A3-84E05C8BAA0A}"/>
              </a:ext>
            </a:extLst>
          </p:cNvPr>
          <p:cNvSpPr>
            <a:spLocks noGrp="1"/>
          </p:cNvSpPr>
          <p:nvPr>
            <p:ph type="title"/>
          </p:nvPr>
        </p:nvSpPr>
        <p:spPr>
          <a:xfrm>
            <a:off x="152400" y="190500"/>
            <a:ext cx="8915400" cy="457200"/>
          </a:xfrm>
        </p:spPr>
        <p:txBody>
          <a:bodyPr/>
          <a:lstStyle/>
          <a:p>
            <a:r>
              <a:rPr lang="en-US" dirty="0"/>
              <a:t>Simple example 2: Check the spatial reference</a:t>
            </a:r>
          </a:p>
        </p:txBody>
      </p:sp>
      <p:sp>
        <p:nvSpPr>
          <p:cNvPr id="5" name="TextBox 4">
            <a:extLst>
              <a:ext uri="{FF2B5EF4-FFF2-40B4-BE49-F238E27FC236}">
                <a16:creationId xmlns:a16="http://schemas.microsoft.com/office/drawing/2014/main" id="{7F32CF1A-0088-CDCB-8992-E309CEAAAC59}"/>
              </a:ext>
            </a:extLst>
          </p:cNvPr>
          <p:cNvSpPr txBox="1"/>
          <p:nvPr/>
        </p:nvSpPr>
        <p:spPr>
          <a:xfrm>
            <a:off x="304800" y="1219200"/>
            <a:ext cx="6096000" cy="3416320"/>
          </a:xfrm>
          <a:prstGeom prst="rect">
            <a:avLst/>
          </a:prstGeom>
          <a:noFill/>
        </p:spPr>
        <p:txBody>
          <a:bodyPr wrap="square">
            <a:spAutoFit/>
          </a:bodyPr>
          <a:lstStyle/>
          <a:p>
            <a:r>
              <a:rPr lang="en-US" b="0" dirty="0">
                <a:solidFill>
                  <a:srgbClr val="0000FF"/>
                </a:solidFill>
                <a:effectLst/>
                <a:highlight>
                  <a:srgbClr val="FFFFFF"/>
                </a:highlight>
                <a:latin typeface="Consolas" panose="020B0609020204030204" pitchFamily="49" charset="0"/>
              </a:rPr>
              <a:t>import</a:t>
            </a:r>
            <a:r>
              <a:rPr lang="en-US" b="0" dirty="0">
                <a:solidFill>
                  <a:srgbClr val="000000"/>
                </a:solidFill>
                <a:effectLst/>
                <a:highlight>
                  <a:srgbClr val="FFFFFF"/>
                </a:highlight>
                <a:latin typeface="Consolas" panose="020B0609020204030204" pitchFamily="49" charset="0"/>
              </a:rPr>
              <a:t> arcpy</a:t>
            </a:r>
          </a:p>
          <a:p>
            <a:br>
              <a:rPr lang="en-US" b="0" dirty="0">
                <a:solidFill>
                  <a:srgbClr val="000000"/>
                </a:solidFill>
                <a:effectLst/>
                <a:highlight>
                  <a:srgbClr val="FFFFFF"/>
                </a:highlight>
                <a:latin typeface="Consolas" panose="020B0609020204030204" pitchFamily="49" charset="0"/>
              </a:rPr>
            </a:br>
            <a:r>
              <a:rPr lang="en-US" b="0" dirty="0">
                <a:solidFill>
                  <a:srgbClr val="000000"/>
                </a:solidFill>
                <a:effectLst/>
                <a:latin typeface="Consolas" panose="020B0609020204030204" pitchFamily="49" charset="0"/>
              </a:rPr>
              <a:t>fc = </a:t>
            </a:r>
            <a:r>
              <a:rPr lang="en-US" b="0" dirty="0">
                <a:solidFill>
                  <a:srgbClr val="A31515"/>
                </a:solidFill>
                <a:effectLst/>
                <a:latin typeface="Consolas" panose="020B0609020204030204" pitchFamily="49" charset="0"/>
              </a:rPr>
              <a:t>"C:/gispy/data/ch09/trails.shp"</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desc = </a:t>
            </a:r>
            <a:r>
              <a:rPr lang="en-US" b="0" dirty="0" err="1">
                <a:solidFill>
                  <a:srgbClr val="000000"/>
                </a:solidFill>
                <a:effectLst/>
                <a:highlight>
                  <a:srgbClr val="FFFFFF"/>
                </a:highlight>
                <a:latin typeface="Consolas" panose="020B0609020204030204" pitchFamily="49" charset="0"/>
              </a:rPr>
              <a:t>arcpy.Describe</a:t>
            </a:r>
            <a:r>
              <a:rPr lang="en-US" b="0" dirty="0">
                <a:solidFill>
                  <a:srgbClr val="000000"/>
                </a:solidFill>
                <a:effectLst/>
                <a:highlight>
                  <a:srgbClr val="FFFFFF"/>
                </a:highlight>
                <a:latin typeface="Consolas" panose="020B0609020204030204" pitchFamily="49" charset="0"/>
              </a:rPr>
              <a:t>(fc)</a:t>
            </a:r>
          </a:p>
          <a:p>
            <a:br>
              <a:rPr lang="en-US" b="0" dirty="0">
                <a:solidFill>
                  <a:srgbClr val="000000"/>
                </a:solidFill>
                <a:effectLst/>
                <a:highlight>
                  <a:srgbClr val="FFFFFF"/>
                </a:highlight>
                <a:latin typeface="Consolas" panose="020B0609020204030204" pitchFamily="49" charset="0"/>
              </a:rPr>
            </a:br>
            <a:r>
              <a:rPr lang="en-US" b="0" dirty="0">
                <a:solidFill>
                  <a:srgbClr val="008000"/>
                </a:solidFill>
                <a:effectLst/>
                <a:highlight>
                  <a:srgbClr val="FFFFFF"/>
                </a:highlight>
                <a:latin typeface="Consolas" panose="020B0609020204030204" pitchFamily="49" charset="0"/>
              </a:rPr>
              <a:t># Get spatial reference</a:t>
            </a:r>
            <a:endParaRPr lang="en-US" b="0" dirty="0">
              <a:solidFill>
                <a:srgbClr val="000000"/>
              </a:solidFill>
              <a:effectLst/>
              <a:highlight>
                <a:srgbClr val="FFFFFF"/>
              </a:highlight>
              <a:latin typeface="Consolas" panose="020B0609020204030204" pitchFamily="49" charset="0"/>
            </a:endParaRPr>
          </a:p>
          <a:p>
            <a:r>
              <a:rPr lang="en-US" b="0" dirty="0" err="1">
                <a:solidFill>
                  <a:srgbClr val="000000"/>
                </a:solidFill>
                <a:effectLst/>
                <a:highlight>
                  <a:srgbClr val="FFFFFF"/>
                </a:highlight>
                <a:latin typeface="Consolas" panose="020B0609020204030204" pitchFamily="49" charset="0"/>
              </a:rPr>
              <a:t>spatial_ref</a:t>
            </a:r>
            <a:r>
              <a:rPr lang="en-US" b="0" dirty="0">
                <a:solidFill>
                  <a:srgbClr val="000000"/>
                </a:solidFill>
                <a:effectLst/>
                <a:highlight>
                  <a:srgbClr val="FFFFFF"/>
                </a:highlight>
                <a:latin typeface="Consolas" panose="020B0609020204030204" pitchFamily="49" charset="0"/>
              </a:rPr>
              <a:t> = </a:t>
            </a:r>
            <a:r>
              <a:rPr lang="en-US" b="0" dirty="0" err="1">
                <a:solidFill>
                  <a:srgbClr val="000000"/>
                </a:solidFill>
                <a:effectLst/>
                <a:highlight>
                  <a:srgbClr val="FFFFFF"/>
                </a:highlight>
                <a:latin typeface="Consolas" panose="020B0609020204030204" pitchFamily="49" charset="0"/>
              </a:rPr>
              <a:t>desc.spatialReference</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dirty="0">
                <a:solidFill>
                  <a:srgbClr val="008000"/>
                </a:solidFill>
                <a:effectLst/>
                <a:highlight>
                  <a:srgbClr val="FFFFFF"/>
                </a:highlight>
                <a:latin typeface="Consolas" panose="020B0609020204030204" pitchFamily="49" charset="0"/>
              </a:rPr>
              <a:t># Print spatial reference details</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print(</a:t>
            </a:r>
            <a:r>
              <a:rPr lang="en-US" b="0" dirty="0" err="1">
                <a:solidFill>
                  <a:srgbClr val="0000FF"/>
                </a:solidFill>
                <a:effectLst/>
                <a:highlight>
                  <a:srgbClr val="FFFFFF"/>
                </a:highlight>
                <a:latin typeface="Consolas" panose="020B0609020204030204" pitchFamily="49" charset="0"/>
              </a:rPr>
              <a:t>f</a:t>
            </a:r>
            <a:r>
              <a:rPr lang="en-US" b="0" dirty="0" err="1">
                <a:solidFill>
                  <a:srgbClr val="A31515"/>
                </a:solidFill>
                <a:effectLst/>
                <a:highlight>
                  <a:srgbClr val="FFFFFF"/>
                </a:highlight>
                <a:latin typeface="Consolas" panose="020B0609020204030204" pitchFamily="49" charset="0"/>
              </a:rPr>
              <a:t>"Spatial</a:t>
            </a:r>
            <a:r>
              <a:rPr lang="en-US" b="0" dirty="0">
                <a:solidFill>
                  <a:srgbClr val="A31515"/>
                </a:solidFill>
                <a:effectLst/>
                <a:highlight>
                  <a:srgbClr val="FFFFFF"/>
                </a:highlight>
                <a:latin typeface="Consolas" panose="020B0609020204030204" pitchFamily="49" charset="0"/>
              </a:rPr>
              <a:t> Reference: </a:t>
            </a:r>
            <a:r>
              <a:rPr lang="en-US" b="0" dirty="0">
                <a:solidFill>
                  <a:srgbClr val="000000"/>
                </a:solidFill>
                <a:effectLst/>
                <a:highlight>
                  <a:srgbClr val="FFFFFF"/>
                </a:highlight>
                <a:latin typeface="Consolas" panose="020B0609020204030204" pitchFamily="49" charset="0"/>
              </a:rPr>
              <a:t>{spatial_ref.name}</a:t>
            </a:r>
            <a:r>
              <a:rPr lang="en-US" b="0" dirty="0">
                <a:solidFill>
                  <a:srgbClr val="A31515"/>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print(</a:t>
            </a:r>
            <a:r>
              <a:rPr lang="en-US" b="0" dirty="0" err="1">
                <a:solidFill>
                  <a:srgbClr val="0000FF"/>
                </a:solidFill>
                <a:effectLst/>
                <a:highlight>
                  <a:srgbClr val="FFFFFF"/>
                </a:highlight>
                <a:latin typeface="Consolas" panose="020B0609020204030204" pitchFamily="49" charset="0"/>
              </a:rPr>
              <a:t>f</a:t>
            </a:r>
            <a:r>
              <a:rPr lang="en-US" b="0" dirty="0" err="1">
                <a:solidFill>
                  <a:srgbClr val="A31515"/>
                </a:solidFill>
                <a:effectLst/>
                <a:highlight>
                  <a:srgbClr val="FFFFFF"/>
                </a:highlight>
                <a:latin typeface="Consolas" panose="020B0609020204030204" pitchFamily="49" charset="0"/>
              </a:rPr>
              <a:t>"Type</a:t>
            </a:r>
            <a:r>
              <a:rPr lang="en-US" b="0" dirty="0">
                <a:solidFill>
                  <a:srgbClr val="A31515"/>
                </a:solidFill>
                <a:effectLst/>
                <a:highlight>
                  <a:srgbClr val="FFFFFF"/>
                </a:highlight>
                <a:latin typeface="Consolas" panose="020B0609020204030204" pitchFamily="49" charset="0"/>
              </a:rPr>
              <a:t>: </a:t>
            </a:r>
            <a:r>
              <a:rPr lang="en-US" b="0" dirty="0">
                <a:solidFill>
                  <a:srgbClr val="000000"/>
                </a:solidFill>
                <a:effectLst/>
                <a:highlight>
                  <a:srgbClr val="FFFFFF"/>
                </a:highlight>
                <a:latin typeface="Consolas" panose="020B0609020204030204" pitchFamily="49" charset="0"/>
              </a:rPr>
              <a:t>{</a:t>
            </a:r>
            <a:r>
              <a:rPr lang="en-US" b="0" dirty="0" err="1">
                <a:solidFill>
                  <a:srgbClr val="000000"/>
                </a:solidFill>
                <a:effectLst/>
                <a:highlight>
                  <a:srgbClr val="FFFFFF"/>
                </a:highlight>
                <a:latin typeface="Consolas" panose="020B0609020204030204" pitchFamily="49" charset="0"/>
              </a:rPr>
              <a:t>spatial_ref.type</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print(</a:t>
            </a:r>
            <a:r>
              <a:rPr lang="en-US" b="0" dirty="0" err="1">
                <a:solidFill>
                  <a:srgbClr val="0000FF"/>
                </a:solidFill>
                <a:effectLst/>
                <a:highlight>
                  <a:srgbClr val="FFFFFF"/>
                </a:highlight>
                <a:latin typeface="Consolas" panose="020B0609020204030204" pitchFamily="49" charset="0"/>
              </a:rPr>
              <a:t>f</a:t>
            </a:r>
            <a:r>
              <a:rPr lang="en-US" b="0" dirty="0" err="1">
                <a:solidFill>
                  <a:srgbClr val="A31515"/>
                </a:solidFill>
                <a:effectLst/>
                <a:highlight>
                  <a:srgbClr val="FFFFFF"/>
                </a:highlight>
                <a:latin typeface="Consolas" panose="020B0609020204030204" pitchFamily="49" charset="0"/>
              </a:rPr>
              <a:t>"EPSG</a:t>
            </a:r>
            <a:r>
              <a:rPr lang="en-US" b="0" dirty="0">
                <a:solidFill>
                  <a:srgbClr val="A31515"/>
                </a:solidFill>
                <a:effectLst/>
                <a:highlight>
                  <a:srgbClr val="FFFFFF"/>
                </a:highlight>
                <a:latin typeface="Consolas" panose="020B0609020204030204" pitchFamily="49" charset="0"/>
              </a:rPr>
              <a:t> Code: </a:t>
            </a:r>
            <a:r>
              <a:rPr lang="en-US" b="0" dirty="0">
                <a:solidFill>
                  <a:srgbClr val="000000"/>
                </a:solidFill>
                <a:effectLst/>
                <a:highlight>
                  <a:srgbClr val="FFFFFF"/>
                </a:highlight>
                <a:latin typeface="Consolas" panose="020B0609020204030204" pitchFamily="49" charset="0"/>
              </a:rPr>
              <a:t>{</a:t>
            </a:r>
            <a:r>
              <a:rPr lang="en-US" b="0" dirty="0" err="1">
                <a:solidFill>
                  <a:srgbClr val="000000"/>
                </a:solidFill>
                <a:effectLst/>
                <a:highlight>
                  <a:srgbClr val="FFFFFF"/>
                </a:highlight>
                <a:latin typeface="Consolas" panose="020B0609020204030204" pitchFamily="49" charset="0"/>
              </a:rPr>
              <a:t>spatial_ref.factoryCode</a:t>
            </a:r>
            <a:r>
              <a:rPr lang="en-US" b="0" dirty="0">
                <a:solidFill>
                  <a:srgbClr val="000000"/>
                </a:solidFill>
                <a:effectLst/>
                <a:highlight>
                  <a:srgbClr val="FFFFFF"/>
                </a:highlight>
                <a:latin typeface="Consolas" panose="020B0609020204030204" pitchFamily="49" charset="0"/>
              </a:rPr>
              <a:t>}</a:t>
            </a:r>
            <a:r>
              <a:rPr lang="en-US" b="0" dirty="0">
                <a:solidFill>
                  <a:srgbClr val="A31515"/>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a:t>
            </a:r>
          </a:p>
        </p:txBody>
      </p:sp>
      <p:pic>
        <p:nvPicPr>
          <p:cNvPr id="6" name="Picture 4" descr="Choosing the Right Map Projection - Learning - Source: An OpenNews project">
            <a:extLst>
              <a:ext uri="{FF2B5EF4-FFF2-40B4-BE49-F238E27FC236}">
                <a16:creationId xmlns:a16="http://schemas.microsoft.com/office/drawing/2014/main" id="{701D697B-76AA-0DEB-FFDA-713B5618D1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618"/>
          <a:stretch/>
        </p:blipFill>
        <p:spPr bwMode="auto">
          <a:xfrm>
            <a:off x="5943600" y="1219200"/>
            <a:ext cx="2635992" cy="341632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7">
            <a:extLst>
              <a:ext uri="{FF2B5EF4-FFF2-40B4-BE49-F238E27FC236}">
                <a16:creationId xmlns:a16="http://schemas.microsoft.com/office/drawing/2014/main" id="{E580C312-7E21-B652-8538-2A38C6FEDEFF}"/>
              </a:ext>
            </a:extLst>
          </p:cNvPr>
          <p:cNvSpPr txBox="1">
            <a:spLocks noChangeArrowheads="1"/>
          </p:cNvSpPr>
          <p:nvPr/>
        </p:nvSpPr>
        <p:spPr bwMode="auto">
          <a:xfrm>
            <a:off x="609600" y="5410200"/>
            <a:ext cx="6606296" cy="369332"/>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chemeClr val="bg1">
                    <a:lumMod val="50000"/>
                  </a:schemeClr>
                </a:solidFill>
              </a:rPr>
              <a:t>Spatial Reference: '</a:t>
            </a:r>
            <a:r>
              <a:rPr lang="en-US" dirty="0" err="1">
                <a:solidFill>
                  <a:schemeClr val="bg1">
                    <a:lumMod val="50000"/>
                  </a:schemeClr>
                </a:solidFill>
              </a:rPr>
              <a:t>North_America_Albers_Equal_Area_Conic</a:t>
            </a:r>
            <a:r>
              <a:rPr lang="en-US" dirty="0">
                <a:solidFill>
                  <a:schemeClr val="bg1">
                    <a:lumMod val="50000"/>
                  </a:schemeClr>
                </a:solidFill>
              </a:rPr>
              <a:t>'</a:t>
            </a:r>
          </a:p>
        </p:txBody>
      </p:sp>
      <p:sp>
        <p:nvSpPr>
          <p:cNvPr id="8" name="Text Box 7">
            <a:extLst>
              <a:ext uri="{FF2B5EF4-FFF2-40B4-BE49-F238E27FC236}">
                <a16:creationId xmlns:a16="http://schemas.microsoft.com/office/drawing/2014/main" id="{34551ACF-6620-F966-4154-28BD22914886}"/>
              </a:ext>
            </a:extLst>
          </p:cNvPr>
          <p:cNvSpPr txBox="1">
            <a:spLocks noChangeArrowheads="1"/>
          </p:cNvSpPr>
          <p:nvPr/>
        </p:nvSpPr>
        <p:spPr bwMode="auto">
          <a:xfrm>
            <a:off x="609600" y="5758934"/>
            <a:ext cx="1874296" cy="369332"/>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chemeClr val="bg1">
                    <a:lumMod val="50000"/>
                  </a:schemeClr>
                </a:solidFill>
              </a:rPr>
              <a:t>Type: 'Projected'</a:t>
            </a:r>
          </a:p>
        </p:txBody>
      </p:sp>
      <p:sp>
        <p:nvSpPr>
          <p:cNvPr id="9" name="Text Box 7">
            <a:extLst>
              <a:ext uri="{FF2B5EF4-FFF2-40B4-BE49-F238E27FC236}">
                <a16:creationId xmlns:a16="http://schemas.microsoft.com/office/drawing/2014/main" id="{8BCF00ED-0312-A6EA-1FD0-CDF8F322A305}"/>
              </a:ext>
            </a:extLst>
          </p:cNvPr>
          <p:cNvSpPr txBox="1">
            <a:spLocks noChangeArrowheads="1"/>
          </p:cNvSpPr>
          <p:nvPr/>
        </p:nvSpPr>
        <p:spPr bwMode="auto">
          <a:xfrm>
            <a:off x="609600" y="6107668"/>
            <a:ext cx="2339102" cy="369332"/>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chemeClr val="bg1">
                    <a:lumMod val="50000"/>
                  </a:schemeClr>
                </a:solidFill>
              </a:rPr>
              <a:t>EPSG Code: 102008</a:t>
            </a:r>
          </a:p>
        </p:txBody>
      </p:sp>
    </p:spTree>
    <p:extLst>
      <p:ext uri="{BB962C8B-B14F-4D97-AF65-F5344CB8AC3E}">
        <p14:creationId xmlns:p14="http://schemas.microsoft.com/office/powerpoint/2010/main" val="318271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38100" cap="flat" cmpd="sng" algn="ctr">
              <a:solidFill>
                <a:srgbClr val="FF0066"/>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solidFill>
          <a:schemeClr val="bg1"/>
        </a:solidFill>
        <a:ln w="38100" cap="flat" cmpd="sng" algn="ctr">
          <a:solidFill>
            <a:srgbClr val="FF0066"/>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A4CFCC2C4B8A04D8365FF380D80C6F8" ma:contentTypeVersion="7" ma:contentTypeDescription="Create a new document." ma:contentTypeScope="" ma:versionID="8e0ee9b95f965d5b171909dba1cfffd8">
  <xsd:schema xmlns:xsd="http://www.w3.org/2001/XMLSchema" xmlns:xs="http://www.w3.org/2001/XMLSchema" xmlns:p="http://schemas.microsoft.com/office/2006/metadata/properties" xmlns:ns3="98953c36-47f9-4038-aad2-41074b9cf7cc" targetNamespace="http://schemas.microsoft.com/office/2006/metadata/properties" ma:root="true" ma:fieldsID="0de9e230d6dc75733c0b8b33c2f4a8f8" ns3:_="">
    <xsd:import namespace="98953c36-47f9-4038-aad2-41074b9cf7c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953c36-47f9-4038-aad2-41074b9cf7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2FEE62-5E6D-4E32-B7E9-4FACD4A69811}">
  <ds:schemaRefs>
    <ds:schemaRef ds:uri="98953c36-47f9-4038-aad2-41074b9cf7cc"/>
    <ds:schemaRef ds:uri="http://schemas.microsoft.com/office/2006/metadata/properties"/>
    <ds:schemaRef ds:uri="http://purl.org/dc/term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FCAE9032-20D3-4F19-B8D0-CD8B776F051F}">
  <ds:schemaRefs>
    <ds:schemaRef ds:uri="http://schemas.microsoft.com/sharepoint/v3/contenttype/forms"/>
  </ds:schemaRefs>
</ds:datastoreItem>
</file>

<file path=customXml/itemProps3.xml><?xml version="1.0" encoding="utf-8"?>
<ds:datastoreItem xmlns:ds="http://schemas.openxmlformats.org/officeDocument/2006/customXml" ds:itemID="{1445A8D3-A6B1-4B49-A750-3F7E6D9BD0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953c36-47f9-4038-aad2-41074b9cf7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50361</TotalTime>
  <Words>2580</Words>
  <Application>Microsoft Office PowerPoint</Application>
  <PresentationFormat>On-screen Show (4:3)</PresentationFormat>
  <Paragraphs>439</Paragraphs>
  <Slides>27</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MS PGothic</vt:lpstr>
      <vt:lpstr>Aptos Narrow</vt:lpstr>
      <vt:lpstr>Arial</vt:lpstr>
      <vt:lpstr>Calibri</vt:lpstr>
      <vt:lpstr>Calibri Light</vt:lpstr>
      <vt:lpstr>Californian FB</vt:lpstr>
      <vt:lpstr>Comic Sans MS</vt:lpstr>
      <vt:lpstr>Consolas</vt:lpstr>
      <vt:lpstr>Garamond</vt:lpstr>
      <vt:lpstr>ui-sans-serif</vt:lpstr>
      <vt:lpstr>Wingdings</vt:lpstr>
      <vt:lpstr>Default Design</vt:lpstr>
      <vt:lpstr>Background concepts</vt:lpstr>
      <vt:lpstr>Decision making   with Describe objects </vt:lpstr>
      <vt:lpstr>What is the Arcpy Describe Object?</vt:lpstr>
      <vt:lpstr>Why Describe?</vt:lpstr>
      <vt:lpstr>Practical example 1: Choose analytic method</vt:lpstr>
      <vt:lpstr>Practical example 2: Validate data compatibility</vt:lpstr>
      <vt:lpstr>Describe Object</vt:lpstr>
      <vt:lpstr>Simple example 1: Identify geometry type</vt:lpstr>
      <vt:lpstr>Simple example 2: Check the spatial reference</vt:lpstr>
      <vt:lpstr>Real-world application: Clip analysis</vt:lpstr>
      <vt:lpstr>Available properties depend on data type</vt:lpstr>
      <vt:lpstr>Several properties are always available </vt:lpstr>
      <vt:lpstr>How to tell what properties are available?</vt:lpstr>
      <vt:lpstr>Feature class properties</vt:lpstr>
      <vt:lpstr>Selection Syntax</vt:lpstr>
      <vt:lpstr>arcpy Describe objects can get this information</vt:lpstr>
      <vt:lpstr>Using Describe properties with caution</vt:lpstr>
      <vt:lpstr>Scenario: Wildfire Risk Assessment</vt:lpstr>
      <vt:lpstr>Scenario: Wildfire Risk Assessment</vt:lpstr>
      <vt:lpstr>Scenario: Wildfire Risk Assessment</vt:lpstr>
      <vt:lpstr>Wildfire risk assessment example</vt:lpstr>
      <vt:lpstr>Raster preparation tool </vt:lpstr>
      <vt:lpstr>Raster preparation tool </vt:lpstr>
      <vt:lpstr>Raster preparation tool </vt:lpstr>
      <vt:lpstr>Raster preparation tool </vt:lpstr>
      <vt:lpstr>Summing up</vt:lpstr>
      <vt:lpstr>In class – conditionalSound.py</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344</cp:revision>
  <dcterms:created xsi:type="dcterms:W3CDTF">2004-10-22T02:24:14Z</dcterms:created>
  <dcterms:modified xsi:type="dcterms:W3CDTF">2024-09-20T02:09:13Z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0x0101000A4CFCC2C4B8A04D8365FF380D80C6F8</vt:lpwstr>
  </property>
</Properties>
</file>