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7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1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7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7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1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4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20E77-9120-4BEF-8574-8814CDF82043}" type="datetimeFigureOut">
              <a:rPr lang="en-US" smtClean="0"/>
              <a:t>4/7/2011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D9CF-6F60-45BB-B3AD-8B771AE97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0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\\wishbone.oit.ncsu.edu\ceo$\classes\GIS5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file:///\\wishbone.oit.ncsu.edu\ceo$\classes\GIS54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submit the </a:t>
            </a:r>
            <a:br>
              <a:rPr lang="en-US" dirty="0" smtClean="0"/>
            </a:br>
            <a:r>
              <a:rPr lang="en-US" dirty="0" smtClean="0"/>
              <a:t>course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6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submit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much for </a:t>
            </a:r>
            <a:r>
              <a:rPr lang="en-US" dirty="0" err="1" smtClean="0"/>
              <a:t>wolfware</a:t>
            </a:r>
            <a:endParaRPr lang="en-US" dirty="0" smtClean="0"/>
          </a:p>
          <a:p>
            <a:r>
              <a:rPr lang="en-US" dirty="0" smtClean="0"/>
              <a:t>Submission hosted on another machine</a:t>
            </a:r>
          </a:p>
          <a:p>
            <a:r>
              <a:rPr lang="en-US" dirty="0" smtClean="0"/>
              <a:t>\\wishbone.oit.ncsu.edu\ceo$\classes\GIS540</a:t>
            </a:r>
          </a:p>
          <a:p>
            <a:r>
              <a:rPr lang="en-US" dirty="0" smtClean="0"/>
              <a:t>From off-campus, must use a virtual private network (VPN) </a:t>
            </a:r>
          </a:p>
          <a:p>
            <a:r>
              <a:rPr lang="en-US" dirty="0" smtClean="0"/>
              <a:t>Place files in your project directory as specified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unityID</a:t>
            </a:r>
            <a:r>
              <a:rPr lang="en-US" dirty="0" smtClean="0"/>
              <a:t>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unityID</a:t>
            </a:r>
            <a:r>
              <a:rPr lang="en-US" dirty="0" smtClean="0"/>
              <a:t> == </a:t>
            </a:r>
            <a:r>
              <a:rPr lang="en-US" dirty="0" err="1" smtClean="0"/>
              <a:t>aaexample</a:t>
            </a:r>
            <a:endParaRPr lang="en-US" dirty="0" smtClean="0"/>
          </a:p>
          <a:p>
            <a:r>
              <a:rPr lang="en-US" dirty="0" smtClean="0"/>
              <a:t>contains: code, data, documentation folders</a:t>
            </a:r>
          </a:p>
          <a:p>
            <a:r>
              <a:rPr lang="en-US" dirty="0" smtClean="0"/>
              <a:t>main python script or map document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10000"/>
            <a:ext cx="491490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1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&lt;=2 page write-up: Title, abstract, data, processing description, </a:t>
            </a:r>
            <a:r>
              <a:rPr lang="en-US" dirty="0" err="1" smtClean="0"/>
              <a:t>pseudocode</a:t>
            </a:r>
            <a:r>
              <a:rPr lang="en-US" dirty="0" smtClean="0"/>
              <a:t>, keywords, readme</a:t>
            </a:r>
          </a:p>
          <a:p>
            <a:r>
              <a:rPr lang="en-US" dirty="0" smtClean="0"/>
              <a:t>video (distance ed. only)</a:t>
            </a:r>
          </a:p>
          <a:p>
            <a:r>
              <a:rPr lang="en-US" dirty="0" err="1" smtClean="0"/>
              <a:t>powerpoint</a:t>
            </a:r>
            <a:r>
              <a:rPr lang="en-US" dirty="0" smtClean="0"/>
              <a:t> (or other visual used for presentation)</a:t>
            </a:r>
          </a:p>
          <a:p>
            <a:r>
              <a:rPr lang="en-US" dirty="0" smtClean="0"/>
              <a:t>thumbnail</a:t>
            </a:r>
          </a:p>
        </p:txBody>
      </p:sp>
    </p:spTree>
    <p:extLst>
      <p:ext uri="{BB962C8B-B14F-4D97-AF65-F5344CB8AC3E}">
        <p14:creationId xmlns:p14="http://schemas.microsoft.com/office/powerpoint/2010/main" val="29075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828800"/>
            <a:ext cx="5372100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4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81175"/>
            <a:ext cx="52673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97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directory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81200"/>
            <a:ext cx="54102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23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Browse here:</a:t>
            </a:r>
          </a:p>
          <a:p>
            <a:r>
              <a:rPr lang="en-US" sz="2800" b="1" dirty="0" smtClean="0">
                <a:hlinkClick r:id="rId2" action="ppaction://hlinkfile"/>
              </a:rPr>
              <a:t>\\wishbone.oit.ncsu.edu\ceo$\classes\GIS540</a:t>
            </a:r>
            <a:endParaRPr lang="en-US" sz="2800" b="1" dirty="0" smtClean="0"/>
          </a:p>
          <a:p>
            <a:endParaRPr lang="en-US" sz="2800" dirty="0" smtClean="0"/>
          </a:p>
          <a:p>
            <a:r>
              <a:rPr lang="en-US" sz="2800" b="1" dirty="0" smtClean="0"/>
              <a:t>make documentation, data, code directories.</a:t>
            </a:r>
          </a:p>
          <a:p>
            <a:r>
              <a:rPr lang="en-US" sz="2800" b="1" dirty="0" smtClean="0"/>
              <a:t>copy existing project there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8140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</a:t>
            </a:r>
            <a:r>
              <a:rPr lang="en-US" dirty="0" err="1" smtClean="0"/>
              <a:t>vpn</a:t>
            </a:r>
            <a:r>
              <a:rPr lang="en-US" dirty="0" smtClean="0"/>
              <a:t>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on vpn.ncsu.edu, and follow the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Windows Explorer (NOT Internet Explorer!)</a:t>
            </a:r>
          </a:p>
          <a:p>
            <a:pPr marL="0" indent="0">
              <a:buNone/>
            </a:pPr>
            <a:r>
              <a:rPr lang="en-US" dirty="0" smtClean="0"/>
              <a:t>Browse to</a:t>
            </a:r>
          </a:p>
          <a:p>
            <a:pPr marL="0" indent="0">
              <a:buNone/>
            </a:pPr>
            <a:r>
              <a:rPr lang="en-US" b="1" dirty="0" smtClean="0">
                <a:hlinkClick r:id="rId2" action="ppaction://hlinkfile"/>
              </a:rPr>
              <a:t>\\</a:t>
            </a:r>
            <a:r>
              <a:rPr lang="en-US" b="1" dirty="0">
                <a:hlinkClick r:id="rId2" action="ppaction://hlinkfile"/>
              </a:rPr>
              <a:t>wishbone.oit.ncsu.edu\ceo$\classes\GIS540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3. When prompted for username and password</a:t>
            </a:r>
          </a:p>
          <a:p>
            <a:pPr marL="0" indent="0">
              <a:buNone/>
            </a:pPr>
            <a:r>
              <a:rPr lang="en-US" dirty="0" smtClean="0"/>
              <a:t>Use WOLFTECH\</a:t>
            </a:r>
            <a:r>
              <a:rPr lang="en-US" dirty="0" err="1" smtClean="0"/>
              <a:t>unityid</a:t>
            </a:r>
            <a:r>
              <a:rPr lang="en-US" dirty="0" smtClean="0"/>
              <a:t> and </a:t>
            </a:r>
            <a:r>
              <a:rPr lang="en-US" smtClean="0"/>
              <a:t>unity password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6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163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to submit the  course project</vt:lpstr>
      <vt:lpstr>Where to submit</vt:lpstr>
      <vt:lpstr>unityID directory</vt:lpstr>
      <vt:lpstr>Documentation directory</vt:lpstr>
      <vt:lpstr>Documentation directory</vt:lpstr>
      <vt:lpstr>Code directory</vt:lpstr>
      <vt:lpstr>Data directory</vt:lpstr>
      <vt:lpstr>In class</vt:lpstr>
      <vt:lpstr>Using the vpn access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submit the  course project</dc:title>
  <dc:creator>Lab Manager</dc:creator>
  <cp:lastModifiedBy>Student</cp:lastModifiedBy>
  <cp:revision>4</cp:revision>
  <dcterms:created xsi:type="dcterms:W3CDTF">2011-04-07T18:40:39Z</dcterms:created>
  <dcterms:modified xsi:type="dcterms:W3CDTF">2011-04-07T20:21:57Z</dcterms:modified>
</cp:coreProperties>
</file>