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1.xml" ContentType="application/vnd.openxmlformats-officedocument.presentationml.notesSlide+xml"/>
  <Override PartName="/ppt/ink/ink37.xml" ContentType="application/inkml+xml"/>
  <Override PartName="/ppt/ink/ink38.xml" ContentType="application/inkml+xml"/>
  <Override PartName="/ppt/notesSlides/notesSlide12.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17.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24.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sldIdLst>
    <p:sldId id="460" r:id="rId5"/>
    <p:sldId id="256" r:id="rId6"/>
    <p:sldId id="499" r:id="rId7"/>
    <p:sldId id="500" r:id="rId8"/>
    <p:sldId id="501" r:id="rId9"/>
    <p:sldId id="503" r:id="rId10"/>
    <p:sldId id="403" r:id="rId11"/>
    <p:sldId id="504" r:id="rId12"/>
    <p:sldId id="505" r:id="rId13"/>
    <p:sldId id="506" r:id="rId14"/>
    <p:sldId id="496" r:id="rId15"/>
    <p:sldId id="405" r:id="rId16"/>
    <p:sldId id="497" r:id="rId17"/>
    <p:sldId id="498" r:id="rId18"/>
    <p:sldId id="402" r:id="rId19"/>
    <p:sldId id="495" r:id="rId20"/>
    <p:sldId id="446" r:id="rId21"/>
    <p:sldId id="509" r:id="rId22"/>
    <p:sldId id="510" r:id="rId23"/>
    <p:sldId id="511" r:id="rId24"/>
    <p:sldId id="491" r:id="rId25"/>
    <p:sldId id="443" r:id="rId26"/>
    <p:sldId id="512" r:id="rId27"/>
    <p:sldId id="513" r:id="rId28"/>
    <p:sldId id="514" r:id="rId29"/>
    <p:sldId id="468" r:id="rId30"/>
    <p:sldId id="473" r:id="rId31"/>
    <p:sldId id="456" r:id="rId32"/>
    <p:sldId id="464" r:id="rId33"/>
    <p:sldId id="465" r:id="rId34"/>
    <p:sldId id="466" r:id="rId35"/>
    <p:sldId id="467" r:id="rId36"/>
    <p:sldId id="449" r:id="rId37"/>
    <p:sldId id="450" r:id="rId38"/>
    <p:sldId id="451" r:id="rId39"/>
    <p:sldId id="452" r:id="rId40"/>
    <p:sldId id="455" r:id="rId41"/>
    <p:sldId id="474" r:id="rId42"/>
    <p:sldId id="404" r:id="rId43"/>
    <p:sldId id="475" r:id="rId44"/>
    <p:sldId id="476" r:id="rId45"/>
    <p:sldId id="494" r:id="rId46"/>
    <p:sldId id="493" r:id="rId47"/>
    <p:sldId id="479" r:id="rId48"/>
    <p:sldId id="480" r:id="rId49"/>
    <p:sldId id="486" r:id="rId50"/>
    <p:sldId id="487" r:id="rId51"/>
    <p:sldId id="488" r:id="rId52"/>
    <p:sldId id="489" r:id="rId53"/>
    <p:sldId id="481" r:id="rId54"/>
    <p:sldId id="483" r:id="rId55"/>
    <p:sldId id="490" r:id="rId56"/>
    <p:sldId id="484" r:id="rId57"/>
    <p:sldId id="507" r:id="rId58"/>
    <p:sldId id="508" r:id="rId59"/>
    <p:sldId id="471" r:id="rId60"/>
    <p:sldId id="429" r:id="rId61"/>
    <p:sldId id="462" r:id="rId62"/>
    <p:sldId id="463" r:id="rId63"/>
    <p:sldId id="470"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000000"/>
    <a:srgbClr val="B2B062"/>
    <a:srgbClr val="2E75B6"/>
    <a:srgbClr val="FF0066"/>
    <a:srgbClr val="0000FF"/>
    <a:srgbClr val="FFE393"/>
    <a:srgbClr val="669900"/>
    <a:srgbClr val="9F7705"/>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91" autoAdjust="0"/>
  </p:normalViewPr>
  <p:slideViewPr>
    <p:cSldViewPr>
      <p:cViewPr varScale="1">
        <p:scale>
          <a:sx n="37" d="100"/>
          <a:sy n="37" d="100"/>
        </p:scale>
        <p:origin x="118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253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3.890"/>
    </inkml:context>
    <inkml:brush xml:id="br0">
      <inkml:brushProperty name="width" value="0.1" units="cm"/>
      <inkml:brushProperty name="height" value="0.1" units="cm"/>
      <inkml:brushProperty name="color" value="#0B868D"/>
      <inkml:brushProperty name="inkEffects" value="ocean"/>
      <inkml:brushProperty name="anchorX" value="0"/>
      <inkml:brushProperty name="anchorY" value="0"/>
      <inkml:brushProperty name="scaleFactor" value="0.5"/>
    </inkml:brush>
  </inkml:definitions>
  <inkml:trace contextRef="#ctx0" brushRef="#br0">2459 212 24575,'0'0'0,"-8"0"0,-9 0 0,-7 0 0,-15 0 0,-6 0 0,-5 0 0,-3 0 0,-5 0 0,5 0 0,1 0 0,7 0 0,1 0 0,5 0 0,4 0 0,4 0 0,4 0 0,-4 0 0,-8 0 0,-10 0 0,-14 0 0,-3 0 0,-9 0 0,-3 0 0,-1 0 0,5 0 0,11 0 0,11 0 0,11 0 0,12 5 0,2 0 0,-3 0 0,1-1 0,-5-1 0,-4-1 0,1-1 0,-3 0 0,3-1 0,-3 0 0,-7 0 0,3-1 0,8 6 0,4 5 0,5 0 0,2-1 0,1-2 0,-4-2 0,0-2 0,0-1 0,0-2 0,1 0 0,-5 0 0,2-1 0,-1 1 0,3 0 0,0-1 0,-3 1 0,0 0 0,1 0 0,1 0 0,7-5 0,5-5 0,12 0 0,4-4 0,14-3 0,6 2 0,0-2 0,2 3 0,2 3 0,0 4 0,-4-2 0,0 2 0,-4-3 0,1 1 0,0 1 0,-2-2 0,-3-3 0,1 1 0,-2-3 0,-3-2 0,-2-3 0,-2-2 0,-2 8 0,-1 15 0,-5 4 0,-5 4 0,-1 4 0,-3 4 0,-4 3 0,-2 3 0,-2-4 0,3 1 0,0-5 0,-1 1 0,4 1 0,-2-3 0,0-3 0,-2 2 0,-1 1 0,-2 3 0,-1-2 0,5 2 0,-1-3 0,5 1 0,4 2 0,9-3 0,8 2 0,8-3 0,0 2 0,4-3 0,2-4 0,-3 3 0,1 3 0,-4 2 0,2-1 0,-4 2 0,2-3 0,2-4 0,-3 2 0,-2 2 0,2-1 0,-4 1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50.940"/>
    </inkml:context>
    <inkml:brush xml:id="br0">
      <inkml:brushProperty name="width" value="0.1" units="cm"/>
      <inkml:brushProperty name="height" value="0.1" units="cm"/>
      <inkml:brushProperty name="color" value="#0B868D"/>
      <inkml:brushProperty name="inkEffects" value="ocean"/>
      <inkml:brushProperty name="anchorX" value="-2260.80688"/>
      <inkml:brushProperty name="anchorY" value="-7531.80127"/>
      <inkml:brushProperty name="scaleFactor" value="0.5"/>
    </inkml:brush>
  </inkml:definitions>
  <inkml:trace contextRef="#ctx0" brushRef="#br0">16 1 24575,'0'0'0,"4"0"0,1 5 0,5 0 0,-1 4 0,4 0 0,-2 4 0,-2 3 0,-2 3 0,-8-2 0,-7-3 0,-1-10 0,0-8 0,2-8 0,-4-1 0,3 5 0,-4 4 0,2 7 0,2 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9.067"/>
    </inkml:context>
    <inkml:brush xml:id="br0">
      <inkml:brushProperty name="width" value="0.1" units="cm"/>
      <inkml:brushProperty name="height" value="0.1" units="cm"/>
      <inkml:brushProperty name="color" value="#FFC114"/>
    </inkml:brush>
  </inkml:definitions>
  <inkml:trace contextRef="#ctx0" brushRef="#br0">1 1 24575,'1'57'0,"17"114"0,13 73-1365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1.917"/>
    </inkml:context>
    <inkml:brush xml:id="br0">
      <inkml:brushProperty name="width" value="0.1" units="cm"/>
      <inkml:brushProperty name="height" value="0.1" units="cm"/>
      <inkml:brushProperty name="color" value="#FFC114"/>
    </inkml:brush>
  </inkml:definitions>
  <inkml:trace contextRef="#ctx0" brushRef="#br0">361 2 24575,'-101'-2'0,"-107"5"0,206-4 0,0 1 0,0 0 0,0 0 0,0 1 0,0-1 0,0 0 0,0 1 0,0-1 0,0 1 0,0 0 0,0 0 0,0 0 0,0 0 0,0 0 0,1 0 0,-1 0 0,0 0 0,1 1 0,-1-1 0,1 1 0,-1-1 0,1 1 0,0-1 0,0 1 0,0 0 0,-1 0 0,2 0 0,-1 0 0,0-1 0,-1 5 0,2 2 0,-1 0 0,1 0 0,0 1 0,1-1 0,0 0 0,3 13 0,3 19 0,-5-11 0,-2-10 0,2-1 0,0 1 0,1-1 0,1 0 0,0 0 0,10 24 0,12 44 0,-7-21 0,-17-129-1365,-3 32-5461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3.244"/>
    </inkml:context>
    <inkml:brush xml:id="br0">
      <inkml:brushProperty name="width" value="0.1" units="cm"/>
      <inkml:brushProperty name="height" value="0.1" units="cm"/>
      <inkml:brushProperty name="color" value="#FFC114"/>
    </inkml:brush>
  </inkml:definitions>
  <inkml:trace contextRef="#ctx0" brushRef="#br0">160 30 24575,'-8'0'0,"-8"0"0,-4 0 0,-4 0 0,-1 0 0,-1 0 0,-1 0 0,14-12 0,12-5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6.221"/>
    </inkml:context>
    <inkml:brush xml:id="br0">
      <inkml:brushProperty name="width" value="0.1" units="cm"/>
      <inkml:brushProperty name="height" value="0.1" units="cm"/>
      <inkml:brushProperty name="color" value="#FFC114"/>
    </inkml:brush>
  </inkml:definitions>
  <inkml:trace contextRef="#ctx0" brushRef="#br0">278 1 24575,'-197'0'0,"193"0"0,1 0 0,0 1 0,0-1 0,-1 1 0,1 0 0,0 0 0,0 0 0,0 0 0,0 0 0,0 1 0,0-1 0,1 1 0,-1 0 0,0 0 0,1 0 0,-1 0 0,1 0 0,0 1 0,0-1 0,-1 1 0,2-1 0,-1 1 0,0 0 0,1 0 0,-1 0 0,1 0 0,0 0 0,0 0 0,0 0 0,0 0 0,0 1 0,1 4 0,-3 13 0,1 0 0,1 1 0,3 41 0,0-38 0,-2 32 0,-1-42 0,0 0 0,1 1 0,1-1 0,0 0 0,2 0 0,-1 1 0,2-1 0,8 23 0,-6-92-1365,-6 30-5461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7.878"/>
    </inkml:context>
    <inkml:brush xml:id="br0">
      <inkml:brushProperty name="width" value="0.1" units="cm"/>
      <inkml:brushProperty name="height" value="0.1" units="cm"/>
      <inkml:brushProperty name="color" value="#FFC114"/>
    </inkml:brush>
  </inkml:definitions>
  <inkml:trace contextRef="#ctx0" brushRef="#br0">0 1 24575,'5'4'0,"8"2"0,4 3 0,-2 5 0,1 0 0,1-2 0,3-4 0,2-2 0,1-3 0,1-2 0,1-1 0,-4-5 0,-6-5 0,-5-6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0.044"/>
    </inkml:context>
    <inkml:brush xml:id="br0">
      <inkml:brushProperty name="width" value="0.1" units="cm"/>
      <inkml:brushProperty name="height" value="0.1" units="cm"/>
      <inkml:brushProperty name="color" value="#FFC114"/>
    </inkml:brush>
  </inkml:definitions>
  <inkml:trace contextRef="#ctx0" brushRef="#br0">422 0 24575,'-15'1'0,"1"1"0,0 0 0,-21 6 0,-35 4 0,4-13 0,48 0 0,1 0 0,0 1 0,0 1 0,0 1 0,-18 4 0,30-4 0,0 0 0,1 1 0,-1 0 0,1 0 0,0 0 0,0 0 0,0 0 0,1 1 0,-1 0 0,1 0 0,0 0 0,0 0 0,0 0 0,0 1 0,1-1 0,0 1 0,0-1 0,0 1 0,0 0 0,-1 10 0,-2 6 0,1-1 0,1 1 0,-1 36 0,3-42 0,1 0 0,1 0 0,0 1 0,1-1 0,1 0 0,0 0 0,1-1 0,9 24 0,-7-24-227,-1-1-1,-1 1 1,0 0-1,-1 0 1,1 15-1,-3-8-6598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1.429"/>
    </inkml:context>
    <inkml:brush xml:id="br0">
      <inkml:brushProperty name="width" value="0.1" units="cm"/>
      <inkml:brushProperty name="height" value="0.1" units="cm"/>
      <inkml:brushProperty name="color" value="#FFC114"/>
    </inkml:brush>
  </inkml:definitions>
  <inkml:trace contextRef="#ctx0" brushRef="#br0">0 60 24575,'9'0'0,"10"0"0,11 0 0,9-4 0,10-6 0,5-1 0,-2 2 0,-6 1 0,-6 3 0,-7 3 0,-3 0 0,-4 2 0,-1 0 0,-2 0 0,1 1 0,-1-5 0,-4-1-8191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3.339"/>
    </inkml:context>
    <inkml:brush xml:id="br0">
      <inkml:brushProperty name="width" value="0.1" units="cm"/>
      <inkml:brushProperty name="height" value="0.1" units="cm"/>
      <inkml:brushProperty name="color" value="#FFC114"/>
    </inkml:brush>
  </inkml:definitions>
  <inkml:trace contextRef="#ctx0" brushRef="#br0">204 22 24575,'-7'0'0,"0"0"0,0 0 0,0 0 0,0 1 0,0 0 0,0 1 0,1-1 0,-1 1 0,0 0 0,1 1 0,-1 0 0,1 0 0,0 0 0,0 1 0,0 0 0,1 0 0,-1 0 0,1 1 0,0 0 0,0 0 0,1 0 0,0 1 0,-1-1 0,2 1 0,-1 0 0,1 0 0,0 1 0,-4 9 0,-3 13 0,1 0 0,-6 41 0,13-57 0,0 0 0,1-1 0,1 1 0,0 0 0,1 0 0,0-1 0,1 1 0,5 18 0,-5-27 0,0 1 0,0-1 0,0 1 0,1-1 0,0 0 0,0 0 0,0 0 0,0-1 0,0 1 0,1-1 0,0 1 0,0-1 0,0 0 0,0-1 0,0 1 0,0-1 0,1 0 0,-1 0 0,1 0 0,0 0 0,-1-1 0,1 0 0,5 1 0,7 1 0,0-1 0,1-1 0,-1-1 0,0 0 0,23-4 0,-33 3 0,-1-1 0,1 0 0,-1 0 0,1 0 0,-1-1 0,0 0 0,0 0 0,0-1 0,-1 0 0,1 0 0,-1 0 0,0-1 0,0 1 0,0-1 0,-1-1 0,0 1 0,6-9 0,-4 5 0,0-1 0,-1 0 0,0 1 0,-1-2 0,0 1 0,-1 0 0,0-1 0,0 0 0,-1 1 0,0-14 0,0 3 0,-2 0 0,0 0 0,-1 0 0,-6-26 0,5 40 0,0-1 0,0 1 0,-1 0 0,0 0 0,-1 0 0,0 1 0,0-1 0,0 1 0,-1 0 0,0 0 0,0 0 0,0 1 0,-1 0 0,1 0 0,-8-5 0,-32-14-1365,24 16-5461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5.862"/>
    </inkml:context>
    <inkml:brush xml:id="br0">
      <inkml:brushProperty name="width" value="0.1" units="cm"/>
      <inkml:brushProperty name="height" value="0.1" units="cm"/>
      <inkml:brushProperty name="color" value="#FFC114"/>
    </inkml:brush>
  </inkml:definitions>
  <inkml:trace contextRef="#ctx0" brushRef="#br0">48 193 24575,'0'545'0,"0"-1045"0,0 486 0,1-1 0,1 0 0,0 0 0,0 1 0,2 0 0,0-1 0,0 1 0,10-18 0,-11 26 0,0 0 0,0 0 0,1 1 0,-1-1 0,2 1 0,-1 0 0,0 0 0,1 0 0,0 0 0,0 1 0,0 0 0,1 0 0,0 1 0,-1-1 0,1 1 0,0 0 0,0 1 0,1-1 0,-1 1 0,10-1 0,-12 3 0,0 0 0,1 1 0,-1 0 0,1 0 0,-1 0 0,0 0 0,0 1 0,0 0 0,0 0 0,0 0 0,0 0 0,0 0 0,0 1 0,-1 0 0,1 0 0,4 5 0,4 3 0,-1 1 0,-1 0 0,13 19 0,-15-19 0,-2 0 0,0 0 0,0 1 0,-1-1 0,-1 2 0,0-1 0,0 0 0,-2 1 0,0-1 0,0 1 0,-1 0 0,-1-1 0,0 1 0,-1 0 0,0 0 0,-5 16 0,3-24 0,1 0 0,-1-1 0,-1 1 0,1-1 0,-1 0 0,0 0 0,0 0 0,0-1 0,-1 1 0,1-1 0,-1 0 0,0-1 0,-1 1 0,1-1 0,0 0 0,-1 0 0,-7 3 0,-12 3 0,0-1 0,-43 9 0,67-17 0,-12 3 0,0-1 0,-1-1 0,1 0 0,-17 0 0,25-2 0,0 1 0,0-1 0,0 0 0,1 0 0,-1 0 0,0 0 0,0-1 0,1 0 0,-1 0 0,1 0 0,0-1 0,-1 1 0,1-1 0,-5-5 0,9 8 0,0 0 0,-1 0 0,1 0 0,0 0 0,0 0 0,0 0 0,0 0 0,-1 0 0,1 0 0,0 0 0,0 0 0,0 0 0,0-1 0,0 1 0,-1 0 0,1 0 0,0 0 0,0 0 0,0 0 0,0-1 0,0 1 0,0 0 0,0 0 0,0 0 0,-1 0 0,1-1 0,0 1 0,0 0 0,0 0 0,0 0 0,0 0 0,0-1 0,0 1 0,0 0 0,0 0 0,0 0 0,0-1 0,0 1 0,0 0 0,1 0 0,-1 0 0,0 0 0,0-1 0,0 1 0,0 0 0,0 0 0,0 0 0,0 0 0,0 0 0,0-1 0,1 1 0,-1 0 0,0 0 0,0 0 0,0 0 0,15 0 0,19 9 0,16 11 0,0 3 0,48 29 0,37 6 0,-133-57-35,0 0 0,0 0 0,0 0 0,1 0 0,-1 0 0,0 0 0,0-1 0,1 1 0,-1-1 0,0 0 0,1 1 0,-1-1 0,0 0 0,1-1 0,-1 1 0,0 0 0,1 0 0,-1-1 0,0 0 0,0 1 0,0-1 0,1 0 0,-1 0 0,0 0 0,0 0 0,0-1 0,0 1 0,0 0 0,-1-1 0,1 1 0,0-1 0,-1 0 0,1 0 0,-1 0 0,1 1 0,-1-1 0,0-1 0,1-1 0,10-14-6791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9.294"/>
    </inkml:context>
    <inkml:brush xml:id="br0">
      <inkml:brushProperty name="width" value="0.1" units="cm"/>
      <inkml:brushProperty name="height" value="0.1" units="cm"/>
      <inkml:brushProperty name="color" value="#FFC114"/>
    </inkml:brush>
  </inkml:definitions>
  <inkml:trace contextRef="#ctx0" brushRef="#br0">26 745 24575,'-1'-1'0,"0"1"0,0 0 0,0-1 0,0 0 0,0 1 0,0-1 0,0 0 0,1 1 0,-1-1 0,0 0 0,0 0 0,1 0 0,-1 0 0,0 0 0,1 0 0,-1 0 0,1 0 0,-1 0 0,1 0 0,-1 0 0,1 0 0,0 0 0,-1 0 0,1 0 0,0 0 0,0-3 0,-4-37 0,4 35 0,-5-354 0,7 200 0,-2 157 0,0 0 0,-1 0 0,1 0 0,1 0 0,-1 0 0,0 0 0,1 1 0,-1-1 0,1 0 0,0 0 0,0 0 0,0 1 0,0-1 0,1 1 0,-1-1 0,1 1 0,0-1 0,-1 1 0,1 0 0,3-4 0,-2 6 0,-1-1 0,0 1 0,0-1 0,1 1 0,-1 0 0,0 0 0,1 0 0,-1 0 0,0 0 0,1 0 0,-1 1 0,0-1 0,0 1 0,1-1 0,-1 1 0,0 0 0,0 0 0,0 0 0,0 0 0,0 0 0,0 1 0,0-1 0,0 1 0,-1-1 0,1 1 0,1 2 0,4 2 0,-1 0 0,1 0 0,-2 1 0,1 0 0,-1 0 0,0 1 0,-1-1 0,1 1 0,-1 0 0,-1 0 0,0 0 0,0 1 0,-1-1 0,1 1 0,0 10 0,0 13 0,-2 0 0,-5 63 0,2-58 0,2 51 0,0-87 0,0 1 0,0-1 0,0 0 0,0 1 0,0-1 0,0 0 0,1 1 0,-1-1 0,0 0 0,1 1 0,-1-1 0,1 0 0,-1 0 0,1 1 0,0-1 0,0 0 0,0 0 0,-1 0 0,3 2 0,-2-4 0,0 1 0,-1-1 0,1 1 0,0-1 0,-1 1 0,1-1 0,0 0 0,-1 1 0,1-1 0,0 0 0,-1 0 0,1 1 0,-1-1 0,0 0 0,1 0 0,-1 0 0,1 1 0,-1-1 0,0 0 0,0 0 0,0 0 0,1 0 0,-1 0 0,0 0 0,0 0 0,0 1 0,0-1 0,-1-2 0,8-128 0,-8 99 0,2 0 0,1 1 0,2-1 0,13-51 0,-12 67 0,2 0 0,0 0 0,1 1 0,0 0 0,2 0 0,10-13 0,-7 3 0,-12 21 0,1 1 0,-1-1 0,1 1 0,0 0 0,0-1 0,0 1 0,0 0 0,1 0 0,-1 1 0,6-6 0,-7 8 0,-1 0 0,1 0 0,-1 0 0,0 0 0,1 0 0,-1 0 0,1 0 0,-1 0 0,1 0 0,-1 0 0,1 0 0,-1 0 0,1 0 0,-1 1 0,0-1 0,1 0 0,-1 0 0,1 0 0,-1 1 0,0-1 0,1 0 0,-1 1 0,0-1 0,1 0 0,-1 1 0,0-1 0,1 0 0,-1 1 0,0-1 0,0 1 0,0-1 0,1 0 0,-1 1 0,0-1 0,0 1 0,0-1 0,0 1 0,0-1 0,0 1 0,0-1 0,0 0 0,0 1 0,0 0 0,4 28 0,-3-23 0,8 42 0,2 0 0,25 69 0,-6-25 0,-21-60 0,-1 0 0,-1 1 0,-2 0 0,2 46 0,-9-110-113,1 11 194,0 1-1,3-33 0,-2 48-163,1-1 0,0 0 0,0 1 0,0-1 0,0 1 0,1-1 0,0 1 1,0 0-1,0 0 0,0 0 0,0 0 0,1 0 0,0 0 0,0 1 0,0-1 0,0 1 0,4-4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06.050"/>
    </inkml:context>
    <inkml:brush xml:id="br0">
      <inkml:brushProperty name="width" value="0.1" units="cm"/>
      <inkml:brushProperty name="height" value="0.1" units="cm"/>
      <inkml:brushProperty name="color" value="#BB5B18"/>
      <inkml:brushProperty name="inkEffects" value="bronze"/>
      <inkml:brushProperty name="anchorX" value="-976.03058"/>
      <inkml:brushProperty name="anchorY" value="-6340.06396"/>
      <inkml:brushProperty name="scaleFactor" value="0.5"/>
    </inkml:brush>
  </inkml:definitions>
  <inkml:trace contextRef="#ctx0" brushRef="#br0">2281 258 24575,'0'0'0,"-5"0"0,-10 0 0,-20 0 0,-20 0 0,-16 0 0,-9 0 0,-9 0 0,0 0 0,12 0 0,12 0 0,14 0 0,11 0 0,9 0 0,4 0 0,4 0 0,1 0 0,0 0 0,-5 0 0,-6 0 0,-1 0 0,-9 0 0,1 0 0,3 0 0,3 0 0,3 0 0,4 0 0,3 0 0,0 0 0,-3 0 0,-5 0 0,-10 0 0,1 0 0,-3 0 0,3 0 0,4 0 0,5 0 0,4 0 0,3 0 0,1 0 0,2 0 0,0 0 0,-5 0 0,0 0 0,0 0 0,1 0 0,-4 4 0,0 1 0,1 0 0,2 0 0,-4-3 0,2 0 0,0-1 0,2 0 0,1-1 0,2 0 0,1 0 0,0-1 0,1 1 0,-1 0 0,1 0 0,-1 0 0,1 0 0,-1 0 0,1 0 0,4-5 0,5-5 0,16 0 0,8-4 0,9 2 0,5 2 0,2-2 0,2-3 0,1 3 0,-1-3 0,-1 3 0,0-3 0,-1 3 0,0 3 0,-5-2 0,-1-3 0,1 2 0,-5-2 0,2 2 0,-5-3 0,3 4 0,-4-3 0,2 3 0,-2 7 0,-7 8 0,-13 7 0,-3 7 0,-6 3 0,-2-1 0,-4-5 0,5 1 0,-2-4 0,1-3 0,4 2 0,-1-3 0,-7 3 0,0 3 0,2 4 0,0-2 0,5 1 0,0-3 0,4 2 0,-1 1 0,-2-3 0,3 2 0,2 2 0,4 2 0,3 1 0,1 2 0,7-4 0,1 6 0,6-5 0,4 1 0,-2 0 0,4 1 0,-3 1 0,1-5 0,2 1 0,3-4 0,-4 0 0,-3 2 0,1-4 0,-3 3 0,1-3 0,-1 1 0,1-2 0,-1 1 0,2-2 0,-2 3 0,-2-8 0,-3-12 0,-3-4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2.062"/>
    </inkml:context>
    <inkml:brush xml:id="br0">
      <inkml:brushProperty name="width" value="0.1" units="cm"/>
      <inkml:brushProperty name="height" value="0.1" units="cm"/>
      <inkml:brushProperty name="color" value="#FFC114"/>
    </inkml:brush>
  </inkml:definitions>
  <inkml:trace contextRef="#ctx0" brushRef="#br0">2 710 24575,'-1'-88'0,"3"-97"0,1 169 0,0-1 0,1 1 0,1-1 0,1 2 0,9-22 0,-8 23 0,-1-1 0,0 0 0,-1 0 0,-1 0 0,0 0 0,2-24 0,-8-37 0,0 54 0,2 0 0,0 0 0,4-24 0,1 43 0,3 11 0,7 11 0,-2 6 0,0 1 0,15 49 0,-17-43 0,20 40 0,7-11 0,-28-46 0,0 1 0,-1 0 0,14 34 0,61 145 0,-83-195 2,-1 0-1,0 1 1,1-1-1,-1 1 1,0-1 0,1 1-1,-1-1 1,0 1-1,0-1 1,1 1-1,-1 0 1,0-1-1,0 1 1,0-1-1,0 1 1,0-1-1,0 1 1,0 0 0,0-1-1,0 1 1,0-1-1,0 1 1,0 0-1,0-1 1,-1 1-1,1-1 1,0 1-1,0-1 1,-1 1 0,1-1-1,0 1 1,-1-1-1,1 1 1,0-1-1,-1 1 1,1-1-1,-1 0 1,1 1-1,-1-1 1,1 0 0,-1 1-1,1-1 1,-1 0-1,1 0 1,-1 1-1,1-1 1,-1 0-1,1 0 1,-1 0-1,1 0 1,-1 0-1,0 0 1,1 0 0,-1 0-1,1 0 1,-1 0-1,0 0 1,1 0-1,-1 0 1,1 0-1,-1 0 1,1-1-1,-1 1 1,1 0 0,-1 0-1,1-1 1,-2 1-1,-37-19-1349,38 18 1226,-24-14-6704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3.057"/>
    </inkml:context>
    <inkml:brush xml:id="br0">
      <inkml:brushProperty name="width" value="0.1" units="cm"/>
      <inkml:brushProperty name="height" value="0.1" units="cm"/>
      <inkml:brushProperty name="color" value="#FFC114"/>
    </inkml:brush>
  </inkml:definitions>
  <inkml:trace contextRef="#ctx0" brushRef="#br0">0 82 24575,'4'0'0,"6"0"0,5 0 0,5 0 0,2 0 0,3 0 0,0 0 0,0 0 0,1 0 0,4-4 0,1-6 0,4-9 0,3-6 0,-3 1-8191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5.149"/>
    </inkml:context>
    <inkml:brush xml:id="br0">
      <inkml:brushProperty name="width" value="0.1" units="cm"/>
      <inkml:brushProperty name="height" value="0.1" units="cm"/>
      <inkml:brushProperty name="color" value="#FFC114"/>
    </inkml:brush>
  </inkml:definitions>
  <inkml:trace contextRef="#ctx0" brushRef="#br0">330 1 24575,'-4'0'0,"-6"0"0,-5 0 0,-4 0 0,-4 0 0,-1 0 0,-2 0 0,1 0 0,-1 0 0,0 4 0,1 1 0,0 1 0,4 2 0,6 5 0,1 4 0,-1 3 0,-2-1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6.478"/>
    </inkml:context>
    <inkml:brush xml:id="br0">
      <inkml:brushProperty name="width" value="0.1" units="cm"/>
      <inkml:brushProperty name="height" value="0.1" units="cm"/>
      <inkml:brushProperty name="color" value="#FFC114"/>
    </inkml:brush>
  </inkml:definitions>
  <inkml:trace contextRef="#ctx0" brushRef="#br0">0 0 24575,'2'54'0,"3"-1"0,2 0 0,2-1 0,20 64 0,-20-92 0,1 0 0,1 0 0,28 42 0,-1 1 0,-30-57 83,-7-21-1531,-5-5-5378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7.914"/>
    </inkml:context>
    <inkml:brush xml:id="br0">
      <inkml:brushProperty name="width" value="0.1" units="cm"/>
      <inkml:brushProperty name="height" value="0.1" units="cm"/>
      <inkml:brushProperty name="color" value="#FFC114"/>
    </inkml:brush>
  </inkml:definitions>
  <inkml:trace contextRef="#ctx0" brushRef="#br0">0 1 24575,'0'4'0,"4"1"0,6 1 0,5-2 0,4-1 0,4-1 0,1-1 0,1-1 0,-3 4 0,-2 2 0,0-1 0,1-1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5.907"/>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167 0 24575,'0'0'0,"0"4"0,-9 2 0,-2 4 0,2 4 0,0 9 0,3 3 0,3 3 0,1-1 0,1 0 0,1 0 0,0-2 0,0 0 0,1-1 0,-1 0 0,0 5 0,-9 4 0,-1 1 0,0 3 0,-4-6 0,3-2 0,-3-9 0,-2-5 0,2-3 0,2 2 0,4 1 0,8-2 0,3 2 0,1 2 0,0 2 0,5-3 0,-2 1 0,5-4 0,-2 1 0,-1 2 0,-3 2 0,3 2 0,-2 2 0,4-5 0,-2 2 0,-1 0 0,-2 1 0,-2 1 0,-2 1 0,-2 1 0,1 0 0,-2 1 0,6-5 0,-1 0 0,6 0 0,4 0 0,3-3 0,-1 1 0,-2 0 0,0 2 0,-3 2 0,2-4 0,-12-19 0,-3-5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9.003"/>
    </inkml:context>
    <inkml:brush xml:id="br0">
      <inkml:brushProperty name="width" value="0.1" units="cm"/>
      <inkml:brushProperty name="height" value="0.1" units="cm"/>
      <inkml:brushProperty name="color" value="#BB5B18"/>
      <inkml:brushProperty name="inkEffects" value="bronze"/>
      <inkml:brushProperty name="anchorX" value="-1340.04419"/>
      <inkml:brushProperty name="anchorY" value="-2442.92432"/>
      <inkml:brushProperty name="scaleFactor" value="0.5"/>
    </inkml:brush>
  </inkml:definitions>
  <inkml:trace contextRef="#ctx0" brushRef="#br0">0 124 24575,'0'0'0,"0"4"0,5 7 0,5 9 0,0 4 0,9 13 0,-1 2 0,2-1 0,-4 3 0,6-3 0,-3-3 0,-4 1 0,1-7 0,-4-2 0,1-3 0,3 5 0,2-1 0,-3 5 0,3-5 0,-5 3 0,-2 0 0,-4-2 0,-3-1 0,2-6 0,0-1 0,4-6 0,3-14 0,5-15 0,2-8 0,3-10 0,-3-2 0,-5-6 0,0 6 0,-4 4 0,2 7 0,-2 2 0,-4 1 0,4 5 0,-3 0 0,-2-2 0,-1-2 0,2 3 0,0-1 0,-1-2 0,-2-1 0,-1-2 0,-2-1 0,5 4 0,-1 0 0,5 4 0,-1-1 0,-1-1 0,-3-2 0,-1-2 0,3 4 0,0-2 0,3 5 0,-1-2 0,-1-1 0,-3-2 0,4 3 0,3-1 0,-1-2 0,-1-1 0,1 3 0,-1-1 0,-2-1 0,-3 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49.948"/>
    </inkml:context>
    <inkml:brush xml:id="br0">
      <inkml:brushProperty name="width" value="0.1" units="cm"/>
      <inkml:brushProperty name="height" value="0.1" units="cm"/>
      <inkml:brushProperty name="color" value="#FF4E00"/>
      <inkml:brushProperty name="inkEffects" value="rainbow"/>
      <inkml:brushProperty name="anchorX" value="-3321.51563"/>
      <inkml:brushProperty name="anchorY" value="-3589.67285"/>
      <inkml:brushProperty name="scaleFactor" value="0.5"/>
    </inkml:brush>
  </inkml:definitions>
  <inkml:trace contextRef="#ctx0" brushRef="#br0">101 1 24575,'0'0'0,"-4"0"0,-7 5 0,-3 5 0,-1 5 0,3 4 0,-2-2 0,3 2 0,3 1 0,2 2 0,3 0 0,1 2 0,2 0 0,0 1 0,0 0 0,6-5 0,-1 0 0,1-1 0,-2 2 0,-1 1 0,-1 1 0,-1 0 0,5-4 0,4-4 0,4-5 0,0 0 0,3-2 0,-3 3 0,2-2 0,2-2 0,1-2 0,3-2 0,1-1 0,1-1 0,0-1 0,-4-1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54.980"/>
    </inkml:context>
    <inkml:brush xml:id="br0">
      <inkml:brushProperty name="width" value="0.1" units="cm"/>
      <inkml:brushProperty name="height" value="0.1" units="cm"/>
      <inkml:brushProperty name="color" value="#FF4E00"/>
      <inkml:brushProperty name="inkEffects" value="rainbow"/>
      <inkml:brushProperty name="anchorX" value="-4759.61768"/>
      <inkml:brushProperty name="anchorY" value="-5354.24072"/>
      <inkml:brushProperty name="scaleFactor" value="0.5"/>
    </inkml:brush>
  </inkml:definitions>
  <inkml:trace contextRef="#ctx0" brushRef="#br0">0 301 24575,'0'0'0,"5"0"0,0 5 0,0 5 0,-1 10 0,-1 4 0,-1 3 0,4 7 0,0 4 0,-1 0 0,-1-3 0,4-2 0,-2-2 0,0-3 0,-1-2 0,-2-1 0,-2-1 0,0 0 0,4 0 0,0 1 0,0-1 0,-1 0 0,-1-14 0,-1-10 0,-1-16 0,-1-7 0,0-5 0,0-1 0,0-6 0,0 1 0,-1-4 0,1 2 0,0 3 0,0 1 0,0 4 0,0 1 0,0 1 0,0 1 0,5 6 0,0 0 0,0 0 0,-1-6 0,4-2 0,4 0 0,-1-1 0,-1 1 0,2 5 0,-2 2 0,3 4 0,-3 1 0,-2-2 0,3 3 0,3-1 0,-2-2 0,2 2 0,8-6 0,3 3 0,2 3 0,0 4 0,1 4 0,-2 4 0,1 1 0,-2 2 0,0 5 0,0 1 0,-5 5 0,-1 4 0,1-1 0,-5 2 0,2-2 0,-5 1 0,3-3 0,-4 3 0,-3 1 0,-2 3 0,-3 2 0,-1 1 0,-2 2 0,-5-4 0,-5-5 0,-6-5 0,-3-4 0,-4-3 0,-1-2 0,-2-1 0,1-1 0,-1 5 0,1 0 0,-1 0 0,1 0 0,0-2 0,1 0 0,-1-1 0,0 0 0,0-1 0,1 0 0,9 4 0,10 6 0,11 0 0,3 4 0,5-2 0,0 3 0,2 2 0,-2 3 0,2-3 0,-4 1 0,2 1 0,3 1 0,2-2 0,-3 0 0,1-4 0,2 1 0,2-3 0,-4 2 0,1-3 0,-4 2 0,1-2 0,-3 2 0,2-2 0,2 2 0,2-2 0,-2 3 0,2-3 0,-5 2 0,3-1 0,1 1 0,2-2 0,2-2 0,2-3 0,1-2 0,-5 2 0,1 0 0,-5-1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08.171"/>
    </inkml:context>
    <inkml:brush xml:id="br0">
      <inkml:brushProperty name="width" value="0.1" units="cm"/>
      <inkml:brushProperty name="height" value="0.1" units="cm"/>
      <inkml:brushProperty name="color" value="#DA0C07"/>
      <inkml:brushProperty name="inkEffects" value="lava"/>
      <inkml:brushProperty name="anchorX" value="-6848.14795"/>
      <inkml:brushProperty name="anchorY" value="-7085.50586"/>
      <inkml:brushProperty name="scaleFactor" value="0.5"/>
    </inkml:brush>
  </inkml:definitions>
  <inkml:trace contextRef="#ctx0" brushRef="#br0">1 159 24575,'0'0'0,"0"4"0,0 7 0,0 9 0,4 14 0,1 14 0,0 0 0,4 8 0,0 1 0,-2-5 0,-2-2 0,-2-6 0,-1-6 0,-1-6 0,0-3 0,-2-3 0,1-1 0,0-1 0,-1-1 0,1 1 0,0-1 0,0 1 0,5-4 0,0 4 0,0-9 0,-1-14 0,-1-20 0,-1-19 0,-1-15 0,-1-11 0,0-3 0,0 6 0,0 9 0,0 8 0,0 8 0,-1 6 0,1 4 0,0 2 0,0 1 0,0 0 0,0 0 0,0-1 0,5 1 0,0-2 0,5-4 0,0-1 0,-2 1 0,-2 0 0,3 6 0,-2 2 0,4 5 0,-1 0 0,2 4 0,-1-1 0,3 2 0,-3-2 0,3 3 0,2 7 0,-2 7 0,2 3 0,2 5 0,-3 5 0,2 3 0,1 2 0,2-2 0,-3 0 0,0-5 0,-3 2 0,-3 0 0,0-3 0,-1 2 0,1 1 0,4-2 0,-2 1 0,-3 2 0,-2 2 0,-3 6 0,-3 2 0,-1 1 0,-1 0 0,0-1 0,-1-1 0,1-1 0,-6-1 0,1 0 0,-5-5 0,0 0 0,2-1 0,-3-3 0,2 0 0,-3-3 0,-4 1 0,-2 2 0,-3-2 0,-2 1 0,4 3 0,-1-3 0,0-4 0,-1-3 0,-1-3 0,-1 2 0,-1-1 0,-1-1 0,6 3 0,-1 0 0,0-2 0,0-1 0,-2 3 0,18-1 0,31-11 0,19-12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1.554"/>
    </inkml:context>
    <inkml:brush xml:id="br0">
      <inkml:brushProperty name="width" value="0.1" units="cm"/>
      <inkml:brushProperty name="height" value="0.1" units="cm"/>
      <inkml:brushProperty name="color" value="#BB5B18"/>
      <inkml:brushProperty name="inkEffects" value="bronze"/>
      <inkml:brushProperty name="anchorX" value="2267.41821"/>
      <inkml:brushProperty name="anchorY" value="-5524.75195"/>
      <inkml:brushProperty name="scaleFactor" value="0.5"/>
    </inkml:brush>
  </inkml:definitions>
  <inkml:trace contextRef="#ctx0" brushRef="#br0">0 1056 24575,'0'0'0,"0"-8"0,0-9 0,0-3 0,0-3 0,0-7 0,0-11 0,0-5 0,0-4 0,0 2 0,0-4 0,0 0 0,0-1 0,0 6 0,0 6 0,0 5 0,0 5 0,0 4 0,0 2 0,0 1 0,0 0 0,0 0 0,0 1 0,0-1 0,5 4 0,0 1 0,0 0 0,-1-2 0,4 5 0,-1-2 0,-1-1 0,-1-1 0,-2-1 0,-1-2 0,-1-1 0,-1-1 0,0 0 0,4 10 0,6 10 0,0 10 0,-2 9 0,4 6 0,-2 3 0,3 3 0,-2 5 0,2 1 0,-2 0 0,3 3 0,2-7 0,-2-1 0,2-2 0,-3-1 0,-3 5 0,6-5 0,-1 4 0,2 0 0,-3 1 0,1-2 0,3 0 0,2-1 0,6-1 0,2 5 0,1-5 0,-5-1 0,-2 0 0,0-1 0,0 1 0,1-5 0,-5 5 0,0-5 0,2 1 0,-5 1 0,2-5 0,-5 2 0,3-5 0,-4-8 0,-3-8 0,3-9 0,-2-5 0,-3-5 0,-1-3 0,-2-1 0,-2 0 0,0 0 0,-1 0 0,-1 0 0,1 1 0,0 0 0,-1 0 0,1 0 0,0 1 0,0-1 0,0 1 0,0-1 0,0 1 0,0-1 0,0 0 0,0 0 0,0 1 0,0-1 0,0 0 0,0 1 0,0-1 0,0 1 0,0-1 0,0 0 0,0 1 0,5-1 0,0 0 0,0 1 0,-1-1 0,-1 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0.140"/>
    </inkml:context>
    <inkml:brush xml:id="br0">
      <inkml:brushProperty name="width" value="0.1" units="cm"/>
      <inkml:brushProperty name="height" value="0.1" units="cm"/>
      <inkml:brushProperty name="color" value="#DA0C07"/>
      <inkml:brushProperty name="inkEffects" value="lava"/>
      <inkml:brushProperty name="anchorX" value="-8304.73828"/>
      <inkml:brushProperty name="anchorY" value="-8970.11328"/>
      <inkml:brushProperty name="scaleFactor" value="0.5"/>
    </inkml:brush>
  </inkml:definitions>
  <inkml:trace contextRef="#ctx0" brushRef="#br0">1 816 24575,'0'0'0,"0"-4"0,5-12 0,0-9 0,0-4 0,4-2 0,-1-10 0,-1-4 0,8 1 0,4-2 0,-2 0 0,7 4 0,-3 4 0,-4 0 0,-5 3 0,0 7 0,-3 4 0,-2 2 0,-3 0 0,3 5 0,0 0 0,3 3 0,-1-5 0,3-2 0,-1-2 0,2-2 0,-1 0 0,1 4 0,4 5 0,2 6 0,-3-1 0,2 3 0,1 2 0,1 3 0,2 1 0,2 1 0,0 10 0,1 7 0,-1 4 0,1 4 0,0 7 0,-5 5 0,0 0 0,-5 0 0,-5-3 0,2-8 0,-4-2 0,-1-2 0,2 0 0,-1 6 0,-2 0 0,-2 1 0,-1 0 0,-2-1 0,0 0 0,-1-1 0,0 4 0,-1 0 0,1 0 0,0-2 0,0 0 0,-1-2 0,1 0 0,0-1 0,0-1 0,-4-4 0,-11-10 0,-5-11 0,-9-9 0,-3-7 0,5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1.276"/>
    </inkml:context>
    <inkml:brush xml:id="br0">
      <inkml:brushProperty name="width" value="0.1" units="cm"/>
      <inkml:brushProperty name="height" value="0.1" units="cm"/>
      <inkml:brushProperty name="color" value="#DA0C07"/>
      <inkml:brushProperty name="inkEffects" value="lava"/>
      <inkml:brushProperty name="anchorX" value="-10137.81348"/>
      <inkml:brushProperty name="anchorY" value="-10178.33203"/>
      <inkml:brushProperty name="scaleFactor" value="0.5"/>
    </inkml:brush>
  </inkml:definitions>
  <inkml:trace contextRef="#ctx0" brushRef="#br0">1 91 24575,'0'0'0,"4"0"0,12 0 0,9 0 0,10 0 0,1-5 0,0-5 0,4-1 0,-4 2 0,-2 2 0,-2 2 0,-4 2 0,-1 2 0,-2 0 0,0 1 0,-1-9 0,-5-6 0,-5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3.197"/>
    </inkml:context>
    <inkml:brush xml:id="br0">
      <inkml:brushProperty name="width" value="0.1" units="cm"/>
      <inkml:brushProperty name="height" value="0.1" units="cm"/>
      <inkml:brushProperty name="color" value="#DA0C07"/>
      <inkml:brushProperty name="inkEffects" value="lava"/>
      <inkml:brushProperty name="anchorX" value="-11864.16504"/>
      <inkml:brushProperty name="anchorY" value="-11358.30273"/>
      <inkml:brushProperty name="scaleFactor" value="0.5"/>
    </inkml:brush>
  </inkml:definitions>
  <inkml:trace contextRef="#ctx0" brushRef="#br0">0 95 24575,'0'0'0,"5"0"0,5 0 0,5 0 0,4 0 0,4 0 0,6 0 0,1 0 0,1 0 0,-2 0 0,0 0 0,-2 0 0,-1 0 0,0 0 0,-2 0 0,1 0 0,-1 0 0,1 0 0,-1 0 0,1-5 0,-1 0 0,1 0 0,-1 1 0,-4-4 0,0 1 0,-1 1 0,2 1 0,1 2 0,-5-3 0,2 0 0,0 0 0,2 2 0,-4-3 0,1 0 0,0 1 0,-2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4.300"/>
    </inkml:context>
    <inkml:brush xml:id="br0">
      <inkml:brushProperty name="width" value="0.1" units="cm"/>
      <inkml:brushProperty name="height" value="0.1" units="cm"/>
      <inkml:brushProperty name="color" value="#DA0C07"/>
      <inkml:brushProperty name="inkEffects" value="lava"/>
      <inkml:brushProperty name="anchorX" value="-13899.59277"/>
      <inkml:brushProperty name="anchorY" value="-12533.69434"/>
      <inkml:brushProperty name="scaleFactor" value="0.5"/>
    </inkml:brush>
  </inkml:definitions>
  <inkml:trace contextRef="#ctx0" brushRef="#br0">0 0 24575,'0'0'0,"0"4"0,0 7 0,0 9 0,0 4 0,0 8 0,0 2 0,5 4 0,0-1 0,0 3 0,-1-3 0,-1 7 0,4-7 0,-1-4 0,-1-2 0,4-4 0,-1-2 0,-1 0 0,-2-1 0,-1-1 0,-3 1 0,0 0 0,-1 0 0,0 1 0,0-1 0,0 1 0,4-10 0,-3-17 0,-1 2 0,0 0 0,0 0 0,1 1 0,-1-1 0,0 0 0,1 0 0,-1 0 0,0 0 0,0 0 0,1 0 0,-1 0 0,0 0 0,1 0 0,-1 0 0,0 0 0,0 0 0,1-1 0,-1 1 0,0 0 0,1 0 0,-1 0 0,0 0 0,0 0 0,1 0 0,-1-1 0,0 1 0,0 0 0,0 0 0,1 0 0,-1-1 0,0 1 0,0 0 0,0 0 0,1-1 0,-1 1 0,10-16 0,-1-3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6.763"/>
    </inkml:context>
    <inkml:brush xml:id="br0">
      <inkml:brushProperty name="width" value="0.1" units="cm"/>
      <inkml:brushProperty name="height" value="0.1" units="cm"/>
      <inkml:brushProperty name="color" value="#DA0C07"/>
      <inkml:brushProperty name="inkEffects" value="lava"/>
      <inkml:brushProperty name="anchorX" value="-15277.42676"/>
      <inkml:brushProperty name="anchorY" value="-14470.55078"/>
      <inkml:brushProperty name="scaleFactor" value="0.5"/>
    </inkml:brush>
  </inkml:definitions>
  <inkml:trace contextRef="#ctx0" brushRef="#br0">1 883 24575,'0'0'0,"0"-4"0,0-7 0,0-4 0,0-5 0,0-2 0,0-7 0,0-1 0,0-5 0,0 0 0,0 1 0,0 3 0,0-3 0,0-4 0,0 2 0,5-3 0,0 3 0,0 1 0,-1 4 0,0 2 0,-2 2 0,3 7 0,1 0 0,-1 1 0,4 4 0,-2-1 0,5-1 0,-2-2 0,-1-2 0,1 3 0,4 4 0,-1 0 0,2 3 0,2-2 0,3 3 0,-4-2 0,3-4 0,0-2 0,2 2 0,1 3 0,1 4 0,1 8 0,5 13 0,1 8 0,0 4 0,4 3 0,-6 1 0,-1 0 0,-2-1 0,-1-5 0,0-2 0,-1 0 0,-4 6 0,0-4 0,-5 0 0,6-4 0,-3 0 0,-3 0 0,-5 2 0,2-4 0,-2 7 0,-3 0 0,4 3 0,-3-1 0,-1 1 0,-1 0 0,-3 0 0,0-1 0,-1 0 0,-1 0 0,-1 0 0,1-1 0,0 1 0,0-1 0,-1 1 0,1 0 0,-14-6 0,-7-9 0,-9-10 0,-7-15 0,4-2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8.140"/>
    </inkml:context>
    <inkml:brush xml:id="br0">
      <inkml:brushProperty name="width" value="0.1" units="cm"/>
      <inkml:brushProperty name="height" value="0.1" units="cm"/>
      <inkml:brushProperty name="color" value="#DA0C07"/>
      <inkml:brushProperty name="inkEffects" value="lava"/>
      <inkml:brushProperty name="anchorX" value="-17176.16211"/>
      <inkml:brushProperty name="anchorY" value="-15640.79785"/>
      <inkml:brushProperty name="scaleFactor" value="0.5"/>
    </inkml:brush>
  </inkml:definitions>
  <inkml:trace contextRef="#ctx0" brushRef="#br0">1 84 24575,'0'0'0,"8"0"0,9 0 0,3-5 0,4 0 0,1 0 0,6-4 0,0 1 0,0 2 0,-1 0 0,-1 3 0,-3 1 0,0 1 0,-1-4 0,0 0 0,0 0 0,-1 1 0,1 1 0,-1 2 0,1 0 0,-1 0 0,1 1 0,-1-4 0,-4-1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0.740"/>
    </inkml:context>
    <inkml:brush xml:id="br0">
      <inkml:brushProperty name="width" value="0.1" units="cm"/>
      <inkml:brushProperty name="height" value="0.1" units="cm"/>
      <inkml:brushProperty name="color" value="#DA0C07"/>
      <inkml:brushProperty name="inkEffects" value="lava"/>
      <inkml:brushProperty name="anchorX" value="-19010.04102"/>
      <inkml:brushProperty name="anchorY" value="-16826.74219"/>
      <inkml:brushProperty name="scaleFactor" value="0.5"/>
    </inkml:brush>
  </inkml:definitions>
  <inkml:trace contextRef="#ctx0" brushRef="#br0">766 1 24575,'0'0'0,"-4"4"0,-12 11 0,-4 0 0,-14 5 0,-7 6 0,-7-3 0,-7 1 0,-2 5 0,5-5 0,1 0 0,7-1 0,5 0 0,11 1 0,4-5 0,3-5 0,1 5 0,-6-3 0,4 1 0,0-3 0,-1-4 0,6 2 0,-2-2 0,0 2 0,4 2 0,-1-1 0,-2-2 0,4-4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2.003"/>
    </inkml:context>
    <inkml:brush xml:id="br0">
      <inkml:brushProperty name="width" value="0.1" units="cm"/>
      <inkml:brushProperty name="height" value="0.1" units="cm"/>
      <inkml:brushProperty name="color" value="#DA0C07"/>
      <inkml:brushProperty name="inkEffects" value="lava"/>
      <inkml:brushProperty name="anchorX" value="-16975.00195"/>
      <inkml:brushProperty name="anchorY" value="-16019.66211"/>
      <inkml:brushProperty name="scaleFactor" value="0.5"/>
    </inkml:brush>
  </inkml:definitions>
  <inkml:trace contextRef="#ctx0" brushRef="#br0">1 0 24575,'0'0'0,"0"4"0,0 7 0,0 14 0,0 14 0,5 9 0,5 9 0,5 3 0,-1 0 0,-2-2 0,-3 2 0,-3-6 0,2-8 0,-1-6 0,-1-7 0,-2-4 0,3-8 0,-1-2 0,0-1 0,-2 1 0,-1 2 0,3-4 0,0 0 0,-1 2 0,0 2 0,-5-25 0,0 4 0,0 0 0,0 0 0,0 0 0,0 0 0,0 0 0,0 0 0,0 0 0,0 0 0,0 0 0,0 0 0,0 0 0,0 0 0,1 0 0,-1 0 0,0 0 0,0 0 0,0 0 0,0 0 0,0 0 0,0 0 0,0 0 0,0 0 0,0 0 0,0 0 0,0 0 0,0 0 0,1 0 0,-1 0 0,0 0 0,0 0 0,0 0 0,0 0 0,0 0 0,0 0 0,0 0 0,0 0 0,0 0 0,0 0 0,0 0 0,0 0 0,0 0 0,0 0 0,0 1 0,0-1 0,0 0 0,2-18 0,-1-3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3.668"/>
    </inkml:context>
    <inkml:brush xml:id="br0">
      <inkml:brushProperty name="width" value="0.1" units="cm"/>
      <inkml:brushProperty name="height" value="0.1" units="cm"/>
      <inkml:brushProperty name="color" value="#DA0C07"/>
      <inkml:brushProperty name="inkEffects" value="lava"/>
      <inkml:brushProperty name="anchorX" value="-18394.08594"/>
      <inkml:brushProperty name="anchorY" value="-18043.28711"/>
      <inkml:brushProperty name="scaleFactor" value="0.5"/>
    </inkml:brush>
  </inkml:definitions>
  <inkml:trace contextRef="#ctx0" brushRef="#br0">0 1 24575,'0'0'0,"0"4"0,5 7 0,5 9 0,10 14 0,5-2 0,2 6 0,-3 4 0,4-3 0,-6-2 0,-4-4 0,-6-2 0,0-9 0,2-1 0,2 3 0,3-3 0,-3 4 0,2-3 0,1 0 0,-3 0 0,1-5 0,1-4 0,2-4 0,2-5 0,-4 4 0,-4-3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4.987"/>
    </inkml:context>
    <inkml:brush xml:id="br0">
      <inkml:brushProperty name="width" value="0.1" units="cm"/>
      <inkml:brushProperty name="height" value="0.1" units="cm"/>
      <inkml:brushProperty name="color" value="#DA0C07"/>
      <inkml:brushProperty name="inkEffects" value="lava"/>
      <inkml:brushProperty name="anchorX" value="-20093.7168"/>
      <inkml:brushProperty name="anchorY" value="-19870.00586"/>
      <inkml:brushProperty name="scaleFactor" value="0.5"/>
    </inkml:brush>
  </inkml:definitions>
  <inkml:trace contextRef="#ctx0" brushRef="#br0">438 0 24575,'0'0'0,"0"4"0,0 7 0,0 4 0,0 9 0,0 8 0,0 3 0,0-1 0,-5 4 0,-5-3 0,0 4 0,1 2 0,-8-3 0,2-2 0,2-3 0,3 1 0,-2-6 0,-1 2 0,-4-1 0,2-1 0,3 4 0,3 0 0,-1-2 0,-3 4 0,-8-1 0,-3 3 0,-8 4 0,0-2 0,-1 3 0,2-4 0,7-2 0,1-8 0,7-4 0,4-6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5.674"/>
    </inkml:context>
    <inkml:brush xml:id="br0">
      <inkml:brushProperty name="width" value="0.1" units="cm"/>
      <inkml:brushProperty name="height" value="0.1" units="cm"/>
      <inkml:brushProperty name="color" value="#BB5B18"/>
      <inkml:brushProperty name="inkEffects" value="bronze"/>
      <inkml:brushProperty name="anchorX" value="260.71408"/>
      <inkml:brushProperty name="anchorY" value="-5762.40381"/>
      <inkml:brushProperty name="scaleFactor" value="0.5"/>
    </inkml:brush>
  </inkml:definitions>
  <inkml:trace contextRef="#ctx0" brushRef="#br0">370 1 24575,'0'0'0,"-8"4"0,-8 2 0,-9-1 0,1 4 0,-6-1 0,0 4 0,5 3 0,1 4 0,6 2 0,5 2 0,1-3 0,3 0 0,2 0 0,3 1 0,-3-4 0,1 1 0,-4 1 0,1 1 0,2 2 0,-4-4 0,2 1 0,2 0 0,2 2 0,-3-4 0,1 1 0,1 0 0,2 3 0,-3-4 0,0 1 0,1 0 0,2 3 0,1 0 0,1 2 0,6-4 0,1 6 0,1-1 0,3-3 0,-1 0 0,-1 0 0,-1 1 0,2-5 0,0 2 0,2-6 0,0 3 0,3-5 0,-2 3 0,2-3 0,4-3 0,1-3 0,-1 4 0,1-3 0,1 0 0,1-2 0,3-2 0,0-1 0,1 0 0,0-1 0,1-5 0,0 0 0,-5-5 0,-5-5 0,-5-3 0,0 2 0,-2-2 0,-2-2 0,2 4 0,0-1 0,-3-2 0,0-1 0,2 3 0,0-1 0,-1-1 0,-2-1 0,-1-2 0,-1-1 0,-1-1 0,-1 0 0,0-1 0,-1 0 0,6 5 0,0 0 0,-1 0 0,0 0 0,-1-2 0,-1-1 0,-1 0 0,0-2 0,-1 1 0,-1-1 0,1 0 0,0 0 0,-5 5 0,0 1 0,-5 4 0,1-1 0,-4 5 0,1-3 0,3-1 0,3-4 0,2 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7.428"/>
    </inkml:context>
    <inkml:brush xml:id="br0">
      <inkml:brushProperty name="width" value="0.1" units="cm"/>
      <inkml:brushProperty name="height" value="0.1" units="cm"/>
      <inkml:brushProperty name="color" value="#DA0C07"/>
      <inkml:brushProperty name="inkEffects" value="lava"/>
      <inkml:brushProperty name="anchorX" value="-18385.76953"/>
      <inkml:brushProperty name="anchorY" value="-19618.94922"/>
      <inkml:brushProperty name="scaleFactor" value="0.5"/>
    </inkml:brush>
  </inkml:definitions>
  <inkml:trace contextRef="#ctx0" brushRef="#br0">78 150 24575,'0'0'0,"0"4"0,0 16 0,0 5 0,0 14 0,5 7 0,0 9 0,0 12 0,-1 11 0,-1 9 0,-1 6 0,-1 10 0,-1 2 0,0-5 0,0-10 0,0-11 0,0-16 0,-1-14 0,1-26 0,0-17 0,-10-35 0,0-11 0,0-11 0,-3-4 0,2-1 0,-3 5 0,3 7 0,2 6 0,2 6 0,4 4 0,1 2 0,1 2 0,1 1 0,0-5 0,1-11 0,-1-5 0,1-9 0,4-8 0,5 0 0,1 0 0,-2 7 0,3 3 0,3 8 0,-2 6 0,-2 5 0,1 4 0,-2 2 0,7 2 0,4 0 0,7 1 0,2 4 0,-4 0 0,-1 5 0,-2 4 0,1 3 0,-6-1 0,1 2 0,0 1 0,0 1 0,3 2 0,5 1 0,2 5 0,0 11 0,0 5 0,4 15 0,-1 1 0,-6 2 0,-2-3 0,-6-2 0,-1-3 0,-4-2 0,-4-2 0,-4-1 0,-2-1 0,-2 1 0,-1-1 0,0 0 0,-1 0 0,-5 6 0,-9-1 0,-6 6 0,-8-2 0,-8-5 0,0-2 0,1-2 0,2-6 0,3-5 0,2-5 0,-2-4 0,-5-2 0,2-2 0,0-1 0,3 0 0,33 0 0,-2 0 0,-1 1 0,0 0 0,1 0 0,-1 0 0,1 0 0,-1-1 0,1 1 0,-1 0 0,1 0 0,-1-1 0,1 1 0,-1 0 0,1-1 0,-1 1 0,1-1 0,-1 1 0,1-1 0,0 1 0,-1-1 0,1 1 0,0-1 0,-1 1 0,1-2 0,12-19 0,8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8.708"/>
    </inkml:context>
    <inkml:brush xml:id="br0">
      <inkml:brushProperty name="width" value="0.1" units="cm"/>
      <inkml:brushProperty name="height" value="0.1" units="cm"/>
      <inkml:brushProperty name="color" value="#DA0C07"/>
      <inkml:brushProperty name="inkEffects" value="lava"/>
      <inkml:brushProperty name="anchorX" value="-19856.05664"/>
      <inkml:brushProperty name="anchorY" value="-21381.67578"/>
      <inkml:brushProperty name="scaleFactor" value="0.5"/>
    </inkml:brush>
  </inkml:definitions>
  <inkml:trace contextRef="#ctx0" brushRef="#br0">35 1 24575,'0'0'0,"0"4"0,0 7 0,0 4 0,0 9 0,0 8 0,0 2 0,0 1 0,0 2 0,0-1 0,0-2 0,0-4 0,0 4 0,0-2 0,0 3 0,0-1 0,0 3 0,0 9 0,0 7 0,0 3 0,0 6 0,-5 4 0,-1-2 0,1-2 0,1-8 0,-4-14 0,1-12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076"/>
    </inkml:context>
    <inkml:brush xml:id="br0">
      <inkml:brushProperty name="width" value="0.1" units="cm"/>
      <inkml:brushProperty name="height" value="0.1" units="cm"/>
      <inkml:brushProperty name="color" value="#DA0C07"/>
      <inkml:brushProperty name="inkEffects" value="lava"/>
      <inkml:brushProperty name="anchorX" value="-18551.60547"/>
      <inkml:brushProperty name="anchorY" value="-21106.35742"/>
      <inkml:brushProperty name="scaleFactor" value="0.5"/>
    </inkml:brush>
  </inkml:definitions>
  <inkml:trace contextRef="#ctx0" brushRef="#br0">0 258 24575,'0'0'0,"0"-4"0,10-12 0,5-4 0,10-4 0,-1-2 0,6-7 0,0 1 0,0 0 0,-5 2 0,-3 6 0,-5 7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972"/>
    </inkml:context>
    <inkml:brush xml:id="br0">
      <inkml:brushProperty name="width" value="0.1" units="cm"/>
      <inkml:brushProperty name="height" value="0.1" units="cm"/>
      <inkml:brushProperty name="color" value="#DA0C07"/>
      <inkml:brushProperty name="inkEffects" value="lava"/>
      <inkml:brushProperty name="anchorX" value="-20049.4082"/>
      <inkml:brushProperty name="anchorY" value="-22118.74414"/>
      <inkml:brushProperty name="scaleFactor" value="0.5"/>
    </inkml:brush>
  </inkml:definitions>
  <inkml:trace contextRef="#ctx0" brushRef="#br0">1 456 24575,'0'0'0,"4"-8"0,11-14 0,10-18 0,14-8 0,8-7 0,9-7 0,3 1 0,-5 6 0,-12 7 0,-7 13 0,-11 17 0,-9 14 0,-7 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1.996"/>
    </inkml:context>
    <inkml:brush xml:id="br0">
      <inkml:brushProperty name="width" value="0.1" units="cm"/>
      <inkml:brushProperty name="height" value="0.1" units="cm"/>
      <inkml:brushProperty name="color" value="#DA0C07"/>
      <inkml:brushProperty name="inkEffects" value="lava"/>
      <inkml:brushProperty name="anchorX" value="-21742.95703"/>
      <inkml:brushProperty name="anchorY" value="-22936.51953"/>
      <inkml:brushProperty name="scaleFactor" value="0.5"/>
    </inkml:brush>
  </inkml:definitions>
  <inkml:trace contextRef="#ctx0" brushRef="#br0">0 694 24575,'0'0'0,"5"0"0,10-9 0,10-11 0,15-11 0,16-12 0,10-6 0,18-14 0,-2-2 0,6-4 0,-6 2 0,-12-1 0,-14 9 0,-6 8 0,-15 10 0,-6 7 0,-11 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3.407"/>
    </inkml:context>
    <inkml:brush xml:id="br0">
      <inkml:brushProperty name="width" value="0.1" units="cm"/>
      <inkml:brushProperty name="height" value="0.1" units="cm"/>
      <inkml:brushProperty name="color" value="#FFC114"/>
    </inkml:brush>
  </inkml:definitions>
  <inkml:trace contextRef="#ctx0" brushRef="#br0">1 436 24575,'-1'-18'0,"1"0"0,1 0 0,0 0 0,2 0 0,0 0 0,1 0 0,0 1 0,13-31 0,44-81 0,-58 123 0,0 0 0,1 0 0,-1 0 0,1 0 0,0 1 0,1 0 0,8-9 0,-8 9 0,0 1 0,-1-1 0,0 0 0,0-1 0,0 1 0,-1-1 0,5-9 0,-8 15 0,0-1 0,0 1 0,0-1 0,0 1 0,0-1 0,0 1 0,1 0 0,-1-1 0,0 1 0,0-1 0,0 1 0,1-1 0,-1 1 0,0 0 0,0-1 0,1 1 0,-1 0 0,0-1 0,1 1 0,-1 0 0,0-1 0,1 1 0,-1 0 0,1 0 0,-1-1 0,0 1 0,1 0 0,-1 0 0,1 0 0,-1-1 0,1 1 0,8 13 0,3 40 0,-8-39 0,26 65 0,-23-66 0,-1 1 0,0 0 0,-1 0 0,-1 0 0,0 1 0,-1 0 0,1 16 0,-2-14-321,0 0 0,8 27-1,-9-39-79,4 12-6425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24.419"/>
    </inkml:context>
    <inkml:brush xml:id="br0">
      <inkml:brushProperty name="width" value="0.1" units="cm"/>
      <inkml:brushProperty name="height" value="0.1" units="cm"/>
      <inkml:brushProperty name="color" value="#FFC114"/>
    </inkml:brush>
  </inkml:definitions>
  <inkml:trace contextRef="#ctx0" brushRef="#br0">1 617 24575,'5'-8'0,"0"0"0,-1 0 0,1-1 0,-2 0 0,1 0 0,-1 0 0,0 0 0,-1 0 0,0-1 0,0-10 0,5-11 0,46-127 0,-46 128 0,-1 8 0,-2 0 0,0 0 0,1-30 0,-4 38 0,1 0 0,0 1 0,1-1 0,1 0 0,0 1 0,10-20 0,0-5 0,-14 37 0,0 1 0,0-1 0,0 0 0,1 0 0,-1 0 0,0 0 0,1 0 0,-1 1 0,1-1 0,-1 0 0,1 0 0,-1 0 0,1 1 0,-1-1 0,1 0 0,0 1 0,-1-1 0,1 1 0,0-1 0,-1 1 0,1-1 0,0 1 0,0-1 0,0 1 0,0 0 0,-1-1 0,1 1 0,0 0 0,1-1 0,0 2 0,0-1 0,-1 1 0,1 0 0,-1 0 0,1-1 0,-1 1 0,1 0 0,-1 0 0,0 0 0,1 0 0,-1 1 0,0-1 0,0 0 0,2 3 0,35 61 0,-33-56 0,9 18 0,-8-13 0,0 0 0,1-1 0,1 0 0,0 0 0,1-1 0,1 0 0,-1 0 0,2-1 0,19 16 0,-24-23-54,0 1-1,0-1 0,0 1 1,-1 0-1,0 1 1,0-1-1,0 1 0,-1 0 1,0 0-1,0 0 1,-1 1-1,1-1 0,-1 1 1,-1 0-1,1 0 0,-1 0 1,0 0-1,-1 1 1,0-1-1,0 0 0,0 1 1,-1-1-1,0 0 1,-3 14-1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37.519"/>
    </inkml:context>
    <inkml:brush xml:id="br0">
      <inkml:brushProperty name="width" value="0.1" units="cm"/>
      <inkml:brushProperty name="height" value="0.1" units="cm"/>
      <inkml:brushProperty name="color" value="#FFC114"/>
    </inkml:brush>
  </inkml:definitions>
  <inkml:trace contextRef="#ctx0" brushRef="#br0">379 1 24575,'-92'-1'0,"-100"3"0,188-2 0,0 0 0,0 1 0,0-1 0,0 1 0,1 0 0,-1 0 0,0 0 0,1 1 0,-1-1 0,1 1 0,-1 0 0,1 0 0,0 0 0,0 0 0,0 1 0,0-1 0,0 1 0,0 0 0,1 0 0,-1 0 0,1 0 0,0 0 0,0 0 0,0 1 0,0-1 0,1 1 0,-1-1 0,1 1 0,0 0 0,-1 6 0,-1 10 0,1 1 0,1-1 0,1 1 0,4 37 0,0-2 0,-3-39 0,0 0 0,1 0 0,1 0 0,1 0 0,0 0 0,1-1 0,1 1 0,1-1 0,0-1 0,1 1 0,11 16 0,-15-26 0,0 0 0,1 0 0,-1 0 0,1-1 0,0 0 0,1 0 0,-1 0 0,1-1 0,0 1 0,0-1 0,1-1 0,-1 1 0,1-1 0,-1 0 0,1-1 0,0 0 0,0 0 0,0 0 0,0-1 0,1 0 0,-1 0 0,0-1 0,0 0 0,1 0 0,-1-1 0,0 0 0,0 0 0,12-4 0,10-3 0,-10 4 0,-1-1 0,0-1 0,0-1 0,19-10 0,-34 15 0,0 1 0,0-1 0,-1 1 0,1-1 0,0 0 0,-1 0 0,1 0 0,-1 0 0,0-1 0,0 1 0,0-1 0,0 1 0,0-1 0,-1 0 0,1 1 0,-1-1 0,0 0 0,1 0 0,-1 0 0,-1 0 0,1 0 0,0-1 0,-1 1 0,1 0 0,-1 0 0,0 0 0,0 0 0,-1-1 0,1 1 0,0 0 0,-2-4 0,0 2 0,-1 0 0,0 0 0,1 0 0,-2 1 0,1 0 0,0-1 0,-1 1 0,0 0 0,0 0 0,0 1 0,0-1 0,-6-2 0,5 2 0,0 1 0,1 0 0,0-1 0,-1 0 0,1 0 0,1-1 0,-1 1 0,0-1 0,1 1 0,0-1 0,-3-7 0,6 11 0,0 1 0,0-1 0,0 1 0,0-1 0,0 1 0,0-1 0,0 0 0,0 1 0,0-1 0,0 1 0,0-1 0,1 1 0,-1-1 0,0 1 0,0-1 0,0 1 0,1-1 0,-1 1 0,0-1 0,1 1 0,-1-1 0,1 1 0,-1-1 0,0 1 0,1 0 0,-1-1 0,1 1 0,-1 0 0,1-1 0,-1 1 0,1 0 0,-1 0 0,1-1 0,-1 1 0,1 0 0,0 0 0,-1 0 0,1 0 0,-1 0 0,1 0 0,-1 0 0,1 0 0,0 0 0,-1 0 0,1 0 0,0 0 0,29 3 0,27 16-1,-49-15-113,0-1 0,-1 0 1,1 0-1,0-1 0,1 0 1,-1 0-1,0-1 1,1 0-1,-1 0 0,0-1 1,16-2-1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1.608"/>
    </inkml:context>
    <inkml:brush xml:id="br0">
      <inkml:brushProperty name="width" value="0.1" units="cm"/>
      <inkml:brushProperty name="height" value="0.1" units="cm"/>
      <inkml:brushProperty name="color" value="#FFC114"/>
    </inkml:brush>
  </inkml:definitions>
  <inkml:trace contextRef="#ctx0" brushRef="#br0">1 28 24575,'1'0'0,"0"1"0,0-1 0,-1 0 0,1 1 0,0-1 0,0 1 0,0-1 0,0 1 0,-1-1 0,1 1 0,0-1 0,0 1 0,-1 0 0,1 0 0,0-1 0,-1 1 0,1 0 0,-1 0 0,1 0 0,-1-1 0,0 1 0,1 0 0,-1 0 0,0 0 0,1 1 0,7 31 0,-4-17 0,15 30 0,-14-37 0,-1-1 0,0 1 0,-1 1 0,0-1 0,0 0 0,-1 1 0,1 12 0,-3 217 0,-1-188 0,-1-168 0,5-134 0,-2 242 0,0-1 0,0 1 0,1-1 0,1 1 0,0 0 0,0 0 0,0 0 0,1 0 0,1 0 0,7-10 0,-10 16 0,1-1 0,-1 2 0,1-1 0,0 0 0,0 0 0,1 1 0,-1 0 0,0 0 0,1 0 0,-1 0 0,1 0 0,0 0 0,0 1 0,-1 0 0,1 0 0,0 0 0,0 0 0,0 1 0,0 0 0,0-1 0,0 1 0,0 1 0,0-1 0,0 1 0,0-1 0,7 3 0,-6-1 0,0-1 0,0 1 0,0 1 0,0-1 0,-1 1 0,1 0 0,-1 0 0,1 0 0,-1 1 0,0-1 0,0 1 0,-1 0 0,1 0 0,-1 0 0,0 1 0,0-1 0,3 6 0,2 8 0,0 0 0,0 0 0,5 24 0,-13-41 0,1 0 0,-1 0 0,0 0 0,0 0 0,1 1 0,-1-1 0,0 0 0,0 0 0,0 0 0,0 0 0,0 0 0,-1 0 0,1 0 0,0 0 0,0 0 0,-1 0 0,1 0 0,-1 0 0,1 0 0,-1 0 0,1 0 0,-1 0 0,1 0 0,-1 0 0,-1 1 0,0-1 0,0 1 0,0-1 0,0 0 0,0 0 0,-1 0 0,1 0 0,0 0 0,-1 0 0,1 0 0,-1-1 0,-2 1 0,-10 0 0,-1 0 0,1-1 0,-17-2 0,16 1 0,13 1 0,0 0 0,0 0 0,0 0 0,0 0 0,0 0 0,0 1 0,0 0 0,0-1 0,0 1 0,0 0 0,0 1 0,0-1 0,0 0 0,1 1 0,-1 0 0,-3 2 0,5-3 0,0 1 0,0-1 0,1 0 0,-1 1 0,0-1 0,1 1 0,-1-1 0,1 1 0,-1 0 0,1-1 0,0 1 0,0-1 0,0 1 0,0 0 0,0-1 0,0 1 0,0 0 0,0-1 0,1 1 0,-1-1 0,0 1 0,1 0 0,0-1 0,-1 1 0,1-1 0,0 0 0,0 1 0,0-1 0,0 1 0,0-1 0,0 0 0,1 2 0,17 22 0,0 1 0,2-2 0,36 33 0,-52-52 0,1 0 0,-1-1 0,1 0 0,0 0 0,0 0 0,0-1 0,0 1 0,1-2 0,-1 1 0,1-1 0,0 0 0,0 0 0,0 0 0,0-1 0,0-1 0,0 1 0,0-1 0,0 0 0,0 0 0,0-1 0,0 0 0,12-4 0,4-7-1365,-4-5-5461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3.114"/>
    </inkml:context>
    <inkml:brush xml:id="br0">
      <inkml:brushProperty name="width" value="0.1" units="cm"/>
      <inkml:brushProperty name="height" value="0.1" units="cm"/>
      <inkml:brushProperty name="color" value="#FFC114"/>
    </inkml:brush>
  </inkml:definitions>
  <inkml:trace contextRef="#ctx0" brushRef="#br0">1 0 24575,'-1'23'0,"2"0"0,1-1 0,1 1 0,0-1 0,2 0 0,1 0 0,0 0 0,2-1 0,1 0 0,0 0 0,19 29 0,-24-41 0,-1 0 0,0 0 0,0 0 0,-1 0 0,0 0 0,0 0 0,-1 1 0,0-1 0,-1 11 0,0-16 0,-1-63-1365,1 20-5461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7.426"/>
    </inkml:context>
    <inkml:brush xml:id="br0">
      <inkml:brushProperty name="width" value="0.1" units="cm"/>
      <inkml:brushProperty name="height" value="0.1" units="cm"/>
      <inkml:brushProperty name="color" value="#BB5B18"/>
      <inkml:brushProperty name="inkEffects" value="bronze"/>
      <inkml:brushProperty name="anchorX" value="-1084.71423"/>
      <inkml:brushProperty name="anchorY" value="-7084.59521"/>
      <inkml:brushProperty name="scaleFactor" value="0.5"/>
    </inkml:brush>
  </inkml:definitions>
  <inkml:trace contextRef="#ctx0" brushRef="#br0">20 1 24575,'0'0'0,"0"4"0,0 7 0,0 4 0,0 4 0,0 3 0,0 2 0,0 1 0,0 1 0,0 0 0,5-1 0,0 0 0,0 1 0,-1 4 0,-1-1 0,-1 1 0,-1 4 0,-1-2 0,1 5 0,-2-2 0,1-2 0,0-2 0,0-3 0,0-1 0,0 4 0,-1-2 0,1 1 0,0-2 0,0-1 0,0 0 0,0-2 0,1 0 0,-1 0 0,-5-1 0,-5 1 0,-5-6 0,1-4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8.359"/>
    </inkml:context>
    <inkml:brush xml:id="br0">
      <inkml:brushProperty name="width" value="0.1" units="cm"/>
      <inkml:brushProperty name="height" value="0.1" units="cm"/>
      <inkml:brushProperty name="color" value="#FFC114"/>
    </inkml:brush>
  </inkml:definitions>
  <inkml:trace contextRef="#ctx0" brushRef="#br0">1 103 24575,'1'25'0,"2"0"0,1 0 0,13 45 0,-10-43 0,0 1 0,3 46 0,-9-58 0,1 0 0,0-1 0,1 1 0,0-1 0,2 0 0,-1 0 0,2 0 0,0 0 0,11 17 0,-17-32 0,0 1 0,0-1 0,0 0 0,0 1 0,0-1 0,0 0 0,1 1 0,-1-1 0,0 0 0,0 1 0,1-1 0,-1 0 0,0 0 0,0 1 0,1-1 0,-1 0 0,0 0 0,1 0 0,-1 1 0,0-1 0,1 0 0,-1 0 0,0 0 0,1 0 0,-1 0 0,0 0 0,1 1 0,-1-1 0,1 0 0,-1 0 0,0 0 0,1 0 0,-1 0 0,0-1 0,1 1 0,-1 0 0,1 0 0,-1 0 0,0 0 0,1 0 0,-1 0 0,0-1 0,1 1 0,-1 0 0,1-1 0,7-21 0,-4-28 0,-7-115 0,5-96 0,-2 259 0,0-1 0,1 1 0,-1 0 0,0 0 0,1-1 0,0 1 0,-1 0 0,1 0 0,0 0 0,0 0 0,0 0 0,0 0 0,0 0 0,1 0 0,-1 0 0,1 0 0,-1 1 0,1-1 0,-1 1 0,1-1 0,0 1 0,0 0 0,0-1 0,0 1 0,0 0 0,0 0 0,0 0 0,0 1 0,0-1 0,1 0 0,-1 1 0,0 0 0,0-1 0,1 1 0,-1 0 0,0 0 0,0 0 0,1 0 0,-1 1 0,2 0 0,1-1 0,-1 1 0,0 0 0,0 1 0,0-1 0,0 1 0,0 0 0,0-1 0,0 2 0,-1-1 0,1 0 0,-1 1 0,0 0 0,1 0 0,-1 0 0,0 0 0,-1 0 0,1 0 0,-1 1 0,1-1 0,-1 1 0,2 4 0,9 57 0,-13-55 0,2 1 0,0-1 0,0 1 0,1-1 0,6 17 0,-1-12 0,0-1 0,-2 1 0,0 1 0,0-1 0,-2 1 0,0 0 0,0 0 0,1 32 0,-3-11 0,-1 48 0,-1-79 0,0 1 0,-1-1 0,0 0 0,0 0 0,-1 0 0,0 0 0,0 0 0,0 0 0,0-1 0,-4 7 0,2-9 0,1 0 0,0 0 0,-1 0 0,1 0 0,-1-1 0,0 1 0,0-1 0,0 0 0,0 0 0,-1 0 0,1-1 0,0 1 0,-1-1 0,1 0 0,-1-1 0,1 1 0,-7-1 0,8 1 0,0-1 0,0 0 0,-1 0 0,1 0 0,0 0 0,0 0 0,0-1 0,-1 0 0,1 1 0,0-1 0,0 0 0,0-1 0,0 1 0,1 0 0,-1-1 0,0 0 0,0 0 0,1 1 0,-1-2 0,1 1 0,0 0 0,0 0 0,0-1 0,0 1 0,-2-4 0,-2-9-227,0 0-1,1 0 1,1-1-1,1 0 1,-3-28-1,5 24-6598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48.704"/>
    </inkml:context>
    <inkml:brush xml:id="br0">
      <inkml:brushProperty name="width" value="0.1" units="cm"/>
      <inkml:brushProperty name="height" value="0.1" units="cm"/>
      <inkml:brushProperty name="color" value="#FFC114"/>
    </inkml:brush>
  </inkml:definitions>
  <inkml:trace contextRef="#ctx0" brushRef="#br0">0 287 24575,'2'-5'0,"0"1"0,0 0 0,0 1 0,0-1 0,0 0 0,1 1 0,0-1 0,0 1 0,5-5 0,-1 1 0,11-10 0,1 1 0,1 1 0,0 0 0,1 2 0,1 1 0,23-11 0,18-10 0,79-51-1365,-126 75-5461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0.492"/>
    </inkml:context>
    <inkml:brush xml:id="br0">
      <inkml:brushProperty name="width" value="0.1" units="cm"/>
      <inkml:brushProperty name="height" value="0.1" units="cm"/>
      <inkml:brushProperty name="color" value="#FFC114"/>
    </inkml:brush>
  </inkml:definitions>
  <inkml:trace contextRef="#ctx0" brushRef="#br0">0 1 24575,'5'1'0,"-1"0"0,0 0 0,1 0 0,-1 1 0,0-1 0,0 1 0,0 0 0,0 0 0,0 1 0,0-1 0,0 1 0,-1 0 0,1 0 0,2 4 0,45 50 0,-48-53 0,103 121 0,-100-119 0,1 0 0,0 0 0,1-1 0,-1 0 0,15 7 0,26 19 0,-20-13-1365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2.588"/>
    </inkml:context>
    <inkml:brush xml:id="br0">
      <inkml:brushProperty name="width" value="0.1" units="cm"/>
      <inkml:brushProperty name="height" value="0.1" units="cm"/>
      <inkml:brushProperty name="color" value="#FFC114"/>
    </inkml:brush>
  </inkml:definitions>
  <inkml:trace contextRef="#ctx0" brushRef="#br0">1 0 24575,'0'23'0,"2"0"0,1 0 0,1 0 0,1-1 0,9 27 0,48 105 0,-35-93 0,5 7 0,4-3 0,74 105 0,-83-118-50,-23-43 79,0-1 0,1 1 1,0-1-1,11 15 0,-13-20-120,-1-1 0,1 1-1,1-1 1,-1 1 0,0-1-1,0 0 1,1 0 0,-1 0-1,1-1 1,0 1 0,0-1-1,-1 0 1,1 0 0,0 0-1,7 0 1,9 0-6735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5.246"/>
    </inkml:context>
    <inkml:brush xml:id="br0">
      <inkml:brushProperty name="width" value="0.1" units="cm"/>
      <inkml:brushProperty name="height" value="0.1" units="cm"/>
      <inkml:brushProperty name="color" value="#FFC114"/>
    </inkml:brush>
  </inkml:definitions>
  <inkml:trace contextRef="#ctx0" brushRef="#br0">1 0 24575,'4'2'0,"1"0"0,0 0 0,-1 0 0,1 0 0,-1 1 0,1-1 0,-1 1 0,0 0 0,0 1 0,-1-1 0,1 1 0,-1-1 0,1 1 0,2 5 0,6 4 0,7 8 0,2 0 0,0-2 0,0-1 0,2 0 0,27 15 0,-47-31 0,0-1 0,0 1 0,0 1 0,0-1 0,-1 0 0,1 1 0,-1 0 0,1-1 0,-1 1 0,0 0 0,0 0 0,0 0 0,-1 0 0,1 1 0,-1-1 0,0 0 0,0 1 0,0-1 0,0 1 0,0-1 0,-1 1 0,1 4 0,-1-6 0,0 1 0,-1-1 0,1 1 0,0-1 0,-1 1 0,1-1 0,-1 1 0,0-1 0,0 0 0,0 1 0,0-1 0,0 0 0,-1 0 0,1 0 0,-1 0 0,1 0 0,-1 0 0,0 0 0,0 0 0,0-1 0,0 1 0,0-1 0,0 1 0,0-1 0,0 0 0,-1 0 0,1 0 0,0 0 0,-1 0 0,1 0 0,-4 0 0,-7 1 0,0-1 0,0 0 0,-18-2 0,25 0 0,-1 1 0,0-1 0,0 1 0,0 1 0,0-1 0,0 1 0,1 0 0,-1 1 0,0-1 0,1 2 0,-1-1 0,1 0 0,0 1 0,0 0 0,-7 5 0,12-7-27,1 0 1,-1-1-1,0 1 0,1 0 0,-1-1 1,0 1-1,0-1 0,1 1 0,-1-1 1,0 1-1,0-1 0,0 0 0,0 1 0,0-1 1,1 0-1,-1 0 0,0 1 0,0-1 1,0 0-1,0 0 0,0 0 0,0 0 1,0 0-1,0 0 0,0-1 0,1 1 0,-1 0 1,0 0-1,0-1 0,0 1 0,0-1 1,0 1-1,1 0 0,-1-1 0,0 1 1,0-1-1,1 0 0,-1 1 0,0-1 0,1 0 1,-1 1-1,1-1 0,-1 0 0,1 0 1,-1 1-1,1-1 0,-1 0 0,1 0 0,0 0 1,-1-1-1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7.263"/>
    </inkml:context>
    <inkml:brush xml:id="br0">
      <inkml:brushProperty name="width" value="0.1" units="cm"/>
      <inkml:brushProperty name="height" value="0.1" units="cm"/>
      <inkml:brushProperty name="color" value="#FFC114"/>
    </inkml:brush>
  </inkml:definitions>
  <inkml:trace contextRef="#ctx0" brushRef="#br0">1 0 24575,'0'0'0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8.739"/>
    </inkml:context>
    <inkml:brush xml:id="br0">
      <inkml:brushProperty name="width" value="0.1" units="cm"/>
      <inkml:brushProperty name="height" value="0.1" units="cm"/>
      <inkml:brushProperty name="color" value="#FFC114"/>
    </inkml:brush>
  </inkml:definitions>
  <inkml:trace contextRef="#ctx0" brushRef="#br0">352 1 24575,'-21'1'0,"1"1"0,-32 7 0,30-5 0,0 0 0,-23 0 0,-6-5 0,36 0 0,0 0 0,0 1 0,0 1 0,0 0 0,-19 5 0,25 0-56,20 0 196,22-1-1589,-5-2-5377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0.214"/>
    </inkml:context>
    <inkml:brush xml:id="br0">
      <inkml:brushProperty name="width" value="0.1" units="cm"/>
      <inkml:brushProperty name="height" value="0.1" units="cm"/>
      <inkml:brushProperty name="color" value="#FFC114"/>
    </inkml:brush>
  </inkml:definitions>
  <inkml:trace contextRef="#ctx0" brushRef="#br0">0 0 24575,'1'15'0,"1"0"0,0-1 0,6 20 0,4 34 0,1 23 0,-8-64 0,-1 0 0,0 28 0,-5 69-1365,1-108-5461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1.879"/>
    </inkml:context>
    <inkml:brush xml:id="br0">
      <inkml:brushProperty name="width" value="0.1" units="cm"/>
      <inkml:brushProperty name="height" value="0.1" units="cm"/>
      <inkml:brushProperty name="color" value="#FFC114"/>
    </inkml:brush>
  </inkml:definitions>
  <inkml:trace contextRef="#ctx0" brushRef="#br0">210 0 24575,'1'11'0,"0"-1"0,1 1 0,0-1 0,4 11 0,6 38 0,-10 18 0,-3-47 0,2-1 0,2 1 0,7 39 0,-9-64 0,1 0 0,-1 0 0,-1 0 0,1 0 0,-1 0 0,0 0 0,0 0 0,-1 7 0,1-11 0,0 0 0,-1 0 0,1-1 0,0 1 0,-1 0 0,1 0 0,-1-1 0,1 1 0,0 0 0,-1-1 0,0 1 0,1 0 0,-1-1 0,1 1 0,-1-1 0,0 1 0,1-1 0,-1 1 0,0-1 0,1 0 0,-3 1 0,1 0 0,0-1 0,1 0 0,-1 0 0,0 0 0,0 0 0,0 0 0,0 0 0,0-1 0,0 1 0,0-1 0,0 1 0,0-1 0,-2-1 0,-53-31 0,51 28 0,-1 0 0,0 0 0,0 1 0,0 0 0,-1 0 0,1 1 0,-1 0 0,0 0 0,0 1 0,-13-2 0,-22-2-1365,27 1-5461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3.551"/>
    </inkml:context>
    <inkml:brush xml:id="br0">
      <inkml:brushProperty name="width" value="0.1" units="cm"/>
      <inkml:brushProperty name="height" value="0.1" units="cm"/>
      <inkml:brushProperty name="color" value="#FFC114"/>
    </inkml:brush>
  </inkml:definitions>
  <inkml:trace contextRef="#ctx0" brushRef="#br0">1 1 24575,'0'8'0,"0"8"0,0 4 0,0 4 0,0 1 0,0 1 0,0 1 0,0-1 0,0-17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20.802"/>
    </inkml:context>
    <inkml:brush xml:id="br0">
      <inkml:brushProperty name="width" value="0.1" units="cm"/>
      <inkml:brushProperty name="height" value="0.1" units="cm"/>
      <inkml:brushProperty name="color" value="#BB5B18"/>
      <inkml:brushProperty name="inkEffects" value="bronze"/>
      <inkml:brushProperty name="anchorX" value="204.91159"/>
      <inkml:brushProperty name="anchorY" value="-6738.84033"/>
      <inkml:brushProperty name="scaleFactor" value="0.5"/>
    </inkml:brush>
  </inkml:definitions>
  <inkml:trace contextRef="#ctx0" brushRef="#br0">0 68 24575,'0'0'0,"4"0"0,7 0 0,4 0 0,4 0 0,3 0 0,-2 5 0,-5 5 0,-9 0 0,-5-6 0,-8-2 0,-1-7 0,0-6 0,1-5 0,2-5 0,7 3 0,6 3 0,6 4 0,0 9 0,-1 9 0,-4 6 0,-3 6 0,-2 4 0,-2 2 0,-7-4 0,0 0 0,-5-5 0,0-9 0,-3-5 0,1-8 0,3-6 0,2-1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4.533"/>
    </inkml:context>
    <inkml:brush xml:id="br0">
      <inkml:brushProperty name="width" value="0.1" units="cm"/>
      <inkml:brushProperty name="height" value="0.1" units="cm"/>
      <inkml:brushProperty name="color" value="#FFC114"/>
    </inkml:brush>
  </inkml:definitions>
  <inkml:trace contextRef="#ctx0" brushRef="#br0">0 0 24575,'0'4'0,"0"6"0,0 5 0,5 0 0,0 2 0,0 2 0,-1 2 0,-1 2 0,-1 1 0,-1 0 0,0 1 0,-1 0 0,0 0 0,-1 0 0,1 0 0,0-4-8191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6.359"/>
    </inkml:context>
    <inkml:brush xml:id="br0">
      <inkml:brushProperty name="width" value="0.1" units="cm"/>
      <inkml:brushProperty name="height" value="0.1" units="cm"/>
      <inkml:brushProperty name="color" value="#FFC114"/>
    </inkml:brush>
  </inkml:definitions>
  <inkml:trace contextRef="#ctx0" brushRef="#br0">1 539 24575,'3'-4'0,"0"0"0,-1 0 0,1 0 0,-1-1 0,0 1 0,0-1 0,0 1 0,0-1 0,-1 1 0,0-1 0,0 0 0,0-9 0,1-66 0,-3 55 0,-1-55 0,0 48 0,1-1 0,1 1 0,2-1 0,1 1 0,11-48 0,-13 77 0,-1 1 0,1 0 0,0 0 0,-1-1 0,1 1 0,0 0 0,0 0 0,0 0 0,1 0 0,-1 0 0,0 0 0,1 0 0,0 0 0,-1 1 0,1-1 0,0 1 0,0-1 0,0 1 0,0-1 0,0 1 0,0 0 0,0 0 0,4-1 0,-3 2 0,0 0 0,0 0 0,0 0 0,1 0 0,-1 1 0,0-1 0,0 1 0,0 0 0,0 0 0,0 0 0,0 0 0,0 1 0,0-1 0,-1 1 0,4 2 0,6 5 0,-1 0 0,0 1 0,0 1 0,-1 0 0,0 0 0,10 17 0,-10-13 0,-1 0 0,-1 1 0,0 0 0,-2 1 0,1 0 0,5 27 0,-7-24 0,2-1 0,0 0 0,12 23 0,10 28 0,-21-46 0,-1 0 0,-2 0 0,0 1 0,-2-1 0,-1 1 0,0 0 0,-2 0 0,-3 26 0,3-51 4,0 1-1,0 0 0,0-1 1,0 1-1,0 0 1,0-1-1,0 1 0,0 0 1,0-1-1,0 1 0,0 0 1,0-1-1,-1 1 1,1 0-1,0-1 0,0 1 1,-1 0-1,1-1 0,-1 1 1,1-1-1,0 1 1,-1-1-1,1 1 0,-1-1 1,1 1-1,-1-1 0,1 1 1,-1-1-1,0 0 0,0 1 1,0-1-78,0-1 1,0 0-1,1 0 1,-1 0-1,0 1 1,1-1-1,-1 0 1,0 0-1,1 0 1,-1 0-1,1 0 1,0 0-1,-1 0 1,1 0-1,0 0 1,-1 0-1,1 0 1,0 0-1,0-1 1,-3-19-6753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7.294"/>
    </inkml:context>
    <inkml:brush xml:id="br0">
      <inkml:brushProperty name="width" value="0.1" units="cm"/>
      <inkml:brushProperty name="height" value="0.1" units="cm"/>
      <inkml:brushProperty name="color" value="#FFC114"/>
    </inkml:brush>
  </inkml:definitions>
  <inkml:trace contextRef="#ctx0" brushRef="#br0">1 0 24575,'4'0'0,"6"0"0,1 5 0,7 0 0,4 5 0,4 0 0,0-2 0,1-2 0,0-2 0,-5 3 0,-2-1 0,-4 4 0,-1 0 0,1-2 0,-6 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0.815"/>
    </inkml:context>
    <inkml:brush xml:id="br0">
      <inkml:brushProperty name="width" value="0.1" units="cm"/>
      <inkml:brushProperty name="height" value="0.1" units="cm"/>
      <inkml:brushProperty name="color" value="#FFC114"/>
    </inkml:brush>
  </inkml:definitions>
  <inkml:trace contextRef="#ctx0" brushRef="#br0">130 0 24575,'-2'45'0,"-8"48"0,-3 42 0,14 111 0,-3-356 0,5-128 0,-2 235 0,-1-1 0,2 0 0,-1 0 0,0 0 0,1 1 0,0-1 0,-1 0 0,1 1 0,1 0 0,-1-1 0,0 1 0,1 0 0,0 0 0,0 0 0,0 1 0,0-1 0,0 1 0,0 0 0,1-1 0,-1 2 0,1-1 0,-1 0 0,1 1 0,0-1 0,0 1 0,0 0 0,0 0 0,0 1 0,7-1 0,-2 0 0,-1 0 0,1 0 0,-1 1 0,0 1 0,1-1 0,-1 1 0,1 1 0,-1-1 0,0 1 0,0 1 0,0 0 0,0 0 0,12 7 0,-17-7 0,0 0 0,0 1 0,0-1 0,0 1 0,0-1 0,-1 1 0,0 0 0,1 0 0,-2 1 0,1-1 0,0 0 0,-1 1 0,0-1 0,0 1 0,0-1 0,0 1 0,-1-1 0,0 7 0,1 11 0,-2-1 0,-4 31 0,4-47 0,0-1 0,0 0 0,0 1 0,-1-1 0,0 0 0,1 0 0,-1 0 0,-1 0 0,1 0 0,-1 0 0,1 0 0,-1-1 0,0 1 0,0-1 0,-1 0 0,1 0 0,-1 0 0,1 0 0,-1-1 0,0 0 0,0 1 0,0-1 0,0-1 0,-9 3 0,-2 1 0,0-2 0,-1 0 0,0-1 0,1 0 0,-29-1 0,-27 8 0,60-6 0,1-1 0,-2 0 0,1-1 0,-21 0 0,31-1 0,1 0 0,0 0 0,-1 0 0,1 0 0,0 0 0,-1 0 0,1 0 0,0 0 0,0 0 0,-1 0 0,1 0 0,0 0 0,-1 0 0,1-1 0,0 1 0,0 0 0,-1 0 0,1 0 0,0 0 0,0-1 0,-1 1 0,1 0 0,0 0 0,0 0 0,0-1 0,-1 1 0,1 0 0,0-1 0,0 1 0,0 0 0,0 0 0,0-1 0,-1 1 0,1 0 0,0-1 0,0 1 0,0-1 0,7-11 0,15-9 0,-22 21 0,64-43-1365,-31 25-5461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3.593"/>
    </inkml:context>
    <inkml:brush xml:id="br0">
      <inkml:brushProperty name="width" value="0.1" units="cm"/>
      <inkml:brushProperty name="height" value="0.1" units="cm"/>
      <inkml:brushProperty name="color" value="#FFC114"/>
    </inkml:brush>
  </inkml:definitions>
  <inkml:trace contextRef="#ctx0" brushRef="#br0">315 0 24575,'41'8'0,"-28"2"0,-13-9 0,-1 0 0,1 0 0,0-1 0,0 1 0,0 0 0,-1 0 0,1 0 0,0-1 0,-1 1 0,1 0 0,-1-1 0,1 1 0,-1 0 0,1-1 0,-1 1 0,1 0 0,-1-1 0,1 1 0,-1-1 0,0 1 0,0-1 0,1 1 0,-2 0 0,-7 2 0,0 1 0,0-1 0,0 0 0,0-1 0,0 0 0,0 0 0,-1-1 0,1 0 0,-16-1 0,-33 5 0,31 1 0,-51 16 0,72-20 0,1 0 0,-1 0 0,1 1 0,-1-1 0,1 1 0,0 0 0,0 1 0,0 0 0,1-1 0,-1 1 0,1 1 0,0-1 0,0 1 0,0-1 0,-4 9 0,7-9 0,-1 1 0,2-1 0,-1 0 0,0 1 0,1-1 0,0 0 0,0 1 0,0-1 0,0 0 0,1 1 0,0-1 0,0 0 0,0 0 0,0 1 0,1-1 0,0 0 0,3 6 0,6 10 0,0-1 0,19 22 0,-11-16 0,-12-15 0,-1 0 0,1 1 0,-1-1 0,-1 1 0,0 0 0,-1 1 0,0-1 0,0 1 0,-2-1 0,1 1 0,-1 0 0,-1 0 0,0 1 0,-1-1 0,0 0 0,-3 20 0,3-32 0,1 1 0,-1-1 0,1 1 0,-1-1 0,1 1 0,0-1 0,-1 0 0,1 0 0,-1 1 0,1-1 0,0 0 0,-1 0 0,1 0 0,0 1 0,0-1 0,-1 0 0,1 0 0,0 0 0,-1 0 0,1 0 0,0-1 0,-1 1 0,1 0 0,0 0 0,-1 0 0,1-1 0,0 1 0,-1 0 0,1 0 0,-1-1 0,1 1 0,0-1 0,-1 1 0,1-1 0,36-14 0,-33 13 0,68-18 0,-60 18 0,0-1 0,1 0 0,-1 0 0,0-2 0,14-6 0,-23 8-65,-1 1 0,1 0 0,-1-1 0,0 1 0,0-1 0,0 0 0,0 0 0,0 0 0,0 0 0,-1 0 0,0 0 0,1 0 0,-1-1 0,0 1 0,-1 0 0,1-1 0,-1 1 0,1 0 0,-1-1 0,0-4 0,1-12-6761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5.088"/>
    </inkml:context>
    <inkml:brush xml:id="br0">
      <inkml:brushProperty name="width" value="0.1" units="cm"/>
      <inkml:brushProperty name="height" value="0.1" units="cm"/>
      <inkml:brushProperty name="color" value="#FFC114"/>
    </inkml:brush>
  </inkml:definitions>
  <inkml:trace contextRef="#ctx0" brushRef="#br0">0 143 24575,'5'0'0,"4"0"0,6 0 0,5 0 0,2 0 0,2 0 0,2 0 0,-1-5 0,-3-4 0,-7-7 0,-4-3 0,-6-3 0,-2-3 0,-7 0 0,-2 4-8191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6.730"/>
    </inkml:context>
    <inkml:brush xml:id="br0">
      <inkml:brushProperty name="width" value="0.1" units="cm"/>
      <inkml:brushProperty name="height" value="0.1" units="cm"/>
      <inkml:brushProperty name="color" value="#FFC114"/>
    </inkml:brush>
  </inkml:definitions>
  <inkml:trace contextRef="#ctx0" brushRef="#br0">8 1 24575,'0'4'0,"0"6"0,0 5 0,0 8 0,0 6 0,0 0 0,0 1 0,0-1 0,0-2 0,0 0 0,-8-6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8.291"/>
    </inkml:context>
    <inkml:brush xml:id="br0">
      <inkml:brushProperty name="width" value="0.1" units="cm"/>
      <inkml:brushProperty name="height" value="0.1" units="cm"/>
      <inkml:brushProperty name="color" value="#FFC114"/>
    </inkml:brush>
  </inkml:definitions>
  <inkml:trace contextRef="#ctx0" brushRef="#br0">1 1 24575,'4'8'0,"10"12"0,10 10 0,23 17 0,25 13 0,16 1 0,5-6 0,1-9 0,-4-11 0,-13-12 0,-20-10-8191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2.069"/>
    </inkml:context>
    <inkml:brush xml:id="br0">
      <inkml:brushProperty name="width" value="0.1" units="cm"/>
      <inkml:brushProperty name="height" value="0.1" units="cm"/>
      <inkml:brushProperty name="color" value="#FFC114"/>
    </inkml:brush>
  </inkml:definitions>
  <inkml:trace contextRef="#ctx0" brushRef="#br0">53 2 24575,'70'-2'0,"81"4"0,-149-2 0,-1 0 0,1 0 0,0 0 0,0 1 0,0-1 0,0 0 0,0 1 0,0-1 0,0 1 0,-1 0 0,1-1 0,0 1 0,0 0 0,-1 0 0,1 0 0,-1 0 0,1 1 0,-1-1 0,1 0 0,-1 1 0,0-1 0,0 1 0,0-1 0,1 1 0,-1-1 0,-1 1 0,1 0 0,0 0 0,0 0 0,0 1 0,-1-1 0,0 0 0,-1 0 0,1-1 0,-1 1 0,1 0 0,-1-1 0,1 1 0,-1 0 0,0-1 0,0 1 0,0-1 0,0 1 0,0-1 0,0 1 0,0-1 0,0 0 0,-1 0 0,1 0 0,0 1 0,-1-1 0,1 0 0,-1-1 0,1 1 0,-1 0 0,0 0 0,1-1 0,-1 1 0,0-1 0,1 1 0,-1-1 0,0 0 0,-2 1 0,-25 5 0,1 1 0,0 2 0,0 1 0,-28 14 0,44-18 0,0-2 0,0 0 0,0 0 0,0-1 0,-1-1 0,-16 2 0,29-4 0,0 0 0,-1 0 0,1 1 0,0-1 0,0 0 0,0 0 0,-1 0 0,1 0 0,0 0 0,0 0 0,-1 0 0,1 0 0,0 0 0,0 0 0,0 0 0,-1 0 0,1 0 0,0 0 0,0 0 0,-1 0 0,1 0 0,0 0 0,0 0 0,0 0 0,-1 0 0,1 0 0,0 0 0,0-1 0,0 1 0,-1 0 0,1 0 0,0 0 0,0 0 0,0-1 0,0 1 0,-1 0 0,1 0 0,0 0 0,0 0 0,0-1 0,0 1 0,0 0 0,0 0 0,0-1 0,-1 1 0,1 0 0,0 0 0,0 0 0,0-1 0,0 1 0,0 0 0,0-1 0,12-11 0,22-11 0,17 12 0,5-1 0,-53 11 0,0 0 0,-1 0 0,1 0 0,0 0 0,-1 0 0,0-1 0,1 1 0,-1-1 0,0 0 0,0 1 0,0-1 0,0 0 0,0 0 0,0-1 0,2-3 0,-1-7-1365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3.918"/>
    </inkml:context>
    <inkml:brush xml:id="br0">
      <inkml:brushProperty name="width" value="0.1" units="cm"/>
      <inkml:brushProperty name="height" value="0.1" units="cm"/>
      <inkml:brushProperty name="color" value="#FFC114"/>
    </inkml:brush>
  </inkml:definitions>
  <inkml:trace contextRef="#ctx0" brushRef="#br0">1 0 24575,'0'41'0,"2"0"0,9 51 0,-7-73 0,0 1 0,2-1 0,0 0 0,2-1 0,0 1 0,17 27 0,-16-29 0,0 1 0,-2 0 0,0 0 0,5 19 0,5 14 0,-1-26 120,-7-24-321,-1-15-1083,-5-4-5542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38.818"/>
    </inkml:context>
    <inkml:brush xml:id="br0">
      <inkml:brushProperty name="width" value="0.1" units="cm"/>
      <inkml:brushProperty name="height" value="0.1" units="cm"/>
      <inkml:brushProperty name="color" value="#BB5B18"/>
      <inkml:brushProperty name="inkEffects" value="bronze"/>
      <inkml:brushProperty name="anchorX" value="-1143.84814"/>
      <inkml:brushProperty name="anchorY" value="-8064.3208"/>
      <inkml:brushProperty name="scaleFactor" value="0.5"/>
    </inkml:brush>
  </inkml:definitions>
  <inkml:trace contextRef="#ctx0" brushRef="#br0">1 1 24575,'0'0'0,"4"0"0,2 4 0,-1 6 0,-1 10 0,-1 5 0,-1 2 0,-1 1 0,0 0 0,-1 0 0,0-2 0,0 0 0,-1 0 0,1-1 0,5-1 0,0 1 0,5-5 0,-1 4 0,-1 1 0,3 5 0,-2 1 0,-2-1 0,-1 0 0,-3 3 0,4-1 0,-1-1 0,-1 3 0,3-6 0,0-1 0,-1 2 0,3 0 0,-2-1 0,4 0 0,-2-1 0,-2 4 0,-2-1 0,-2 0 0,-3-1 0,0-2 0,-1 5 0,0-2 0,0 5 0,-1-1 0,1-1 0,5-3 0,0-1 0,0-3 0,-1 0 0,-1 4 0,-1-1 0,4 6 0,-1-2 0,5-5 0,-1-3 0,-1-2 0,-2 0 0,-2 0 0,-2 0 0,-1 5 0,0 6 0,-1 1 0,-1 3 0,1 4 0,-1 7 0,1 8 0,0 2 0,0 0 0,0-7 0,0-7 0,0-8 0,0-4 0,0-6 0,0-1 0,0 2 0,0 1 0,0-1 0,-5-5 0,0-2 0,0 0 0,0 1 0,2 0 0,1 0 0,-4 2 0,1 0 0,0 1 0,-4-6 0,1 1 0,1 0 0,-3 0 0,2 2 0,-4 6 0,-3-4 0,2-5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5.073"/>
    </inkml:context>
    <inkml:brush xml:id="br0">
      <inkml:brushProperty name="width" value="0.1" units="cm"/>
      <inkml:brushProperty name="height" value="0.1" units="cm"/>
      <inkml:brushProperty name="color" value="#FFC114"/>
    </inkml:brush>
  </inkml:definitions>
  <inkml:trace contextRef="#ctx0" brushRef="#br0">0 1 24575,'1'13'0,"0"0"0,0 1 0,2-1 0,-1 0 0,2 0 0,8 23 0,42 70 0,-36-73 0,21 51 0,-36-78 0,1 1 0,0-1 0,0 0 0,0 0 0,0 0 0,1 0 0,0-1 0,0 0 0,10 8 0,-7-7 0,0 1 0,-1 0 0,0 1 0,7 10 0,-12-16 0,-1 1 0,1-1 0,0 0 0,-1 0 0,1 1 0,0-1 0,0 0 0,1-1 0,-1 1 0,3 2 0,5-8 0,-4-18 0,-5 10-273,0 0 0,-1-1 0,-1 1 0,-3-22 0,-2 11-6553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6.416"/>
    </inkml:context>
    <inkml:brush xml:id="br0">
      <inkml:brushProperty name="width" value="0.1" units="cm"/>
      <inkml:brushProperty name="height" value="0.1" units="cm"/>
      <inkml:brushProperty name="color" value="#FFC114"/>
    </inkml:brush>
  </inkml:definitions>
  <inkml:trace contextRef="#ctx0" brushRef="#br0">199 1 24575,'3'101'0,"0"-56"0,-3 1 0,-1 0 0,-14 86 0,3-90 0,-2-1 0,-37 77 0,-9 24 0,53-122 0,1 0 0,2 1 0,0 0 0,1 0 0,-1 32 0,6 39 0,-2 67 0,-5-131 0,-2-42 0,-3-43 0,7-28-1365,3 49-5461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0.804"/>
    </inkml:context>
    <inkml:brush xml:id="br0">
      <inkml:brushProperty name="width" value="0.1" units="cm"/>
      <inkml:brushProperty name="height" value="0.1" units="cm"/>
      <inkml:brushProperty name="color" value="#FFC114"/>
    </inkml:brush>
  </inkml:definitions>
  <inkml:trace contextRef="#ctx0" brushRef="#br0">3 1 24575,'0'491'0,"-2"-600"0,5-126 0,-2 232 0,0-1 0,0 0 0,1 1 0,-1-1 0,1 1 0,0 0 0,0 0 0,0 0 0,1 0 0,-1 0 0,1 0 0,0 0 0,-1 1 0,1-1 0,0 1 0,1 0 0,-1 0 0,0 0 0,0 0 0,1 1 0,-1-1 0,6-1 0,12-4 0,0 0 0,31-5 0,-49 12 0,28-6 0,-1 3 0,1 0 0,0 2 0,58 5 0,-85-2 0,0-1 0,0 1 0,0 0 0,0 0 0,0 0 0,0 0 0,-1 1 0,1 0 0,-1-1 0,0 1 0,0 0 0,0 1 0,0-1 0,0 0 0,-1 1 0,1 0 0,-1 0 0,0-1 0,0 1 0,-1 0 0,1 1 0,-1-1 0,0 0 0,0 0 0,1 9 0,-1-10 0,0 1 0,0 0 0,-1-1 0,1 1 0,-1 0 0,0-1 0,0 1 0,0 0 0,0 0 0,-1-1 0,0 1 0,1 0 0,-1-1 0,-1 1 0,1-1 0,0 1 0,-1-1 0,0 1 0,0-1 0,0 0 0,0 0 0,0 0 0,-1 0 0,1-1 0,-1 1 0,0 0 0,0-1 0,0 0 0,0 0 0,-5 3 0,-12 0 0,0-2 0,-1 0 0,1-1 0,0-1 0,-1-1 0,-37-5 0,-11 1 0,-1 4-1365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2.662"/>
    </inkml:context>
    <inkml:brush xml:id="br0">
      <inkml:brushProperty name="width" value="0.1" units="cm"/>
      <inkml:brushProperty name="height" value="0.1" units="cm"/>
      <inkml:brushProperty name="color" value="#FFC114"/>
    </inkml:brush>
  </inkml:definitions>
  <inkml:trace contextRef="#ctx0" brushRef="#br0">328 1 24575,'-10'1'0,"-1"0"0,1 1 0,0 0 0,-11 4 0,-30 5 0,9-9 0,29-2 0,0 1 0,0 0 0,1 0 0,-1 2 0,-17 4 0,26-5 0,0 0 0,0 0 0,0 0 0,0 1 0,0-1 0,0 1 0,1 0 0,-1 0 0,1 0 0,0 1 0,0-1 0,0 1 0,0 0 0,1 0 0,0 0 0,-1 0 0,1 0 0,1 0 0,-3 6 0,-1 12 0,1 1 0,1-1 0,1 0 0,1 1 0,1-1 0,4 35 0,0 16 0,-4 172 0,0-298-1365,0 20-5461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4.129"/>
    </inkml:context>
    <inkml:brush xml:id="br0">
      <inkml:brushProperty name="width" value="0.1" units="cm"/>
      <inkml:brushProperty name="height" value="0.1" units="cm"/>
      <inkml:brushProperty name="color" value="#FFC114"/>
    </inkml:brush>
  </inkml:definitions>
  <inkml:trace contextRef="#ctx0" brushRef="#br0">1 437 24575,'7'-6'0,"0"1"0,0-1 0,0 0 0,-1 0 0,1-1 0,-1 0 0,8-13 0,8-8 0,-1 5 0,112-117 0,-121 128 0,-1-1 0,0 0 0,10-15 0,-14 16 0,0 2 0,1-1 0,1 1 0,0 1 0,0-1 0,15-10 0,27-14-1365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5.354"/>
    </inkml:context>
    <inkml:brush xml:id="br0">
      <inkml:brushProperty name="width" value="0.1" units="cm"/>
      <inkml:brushProperty name="height" value="0.1" units="cm"/>
      <inkml:brushProperty name="color" value="#FFC114"/>
    </inkml:brush>
  </inkml:definitions>
  <inkml:trace contextRef="#ctx0" brushRef="#br0">0 63 24575,'4'0'0,"6"0"0,5 0 0,1-4 0,1-1 0,2-5 0,2 1 0,-3-4 0,0 1 0,2 3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5.624"/>
    </inkml:context>
    <inkml:brush xml:id="br0">
      <inkml:brushProperty name="width" value="0.1" units="cm"/>
      <inkml:brushProperty name="height" value="0.1" units="cm"/>
      <inkml:brushProperty name="color" value="#FFC114"/>
    </inkml:brush>
  </inkml:definitions>
  <inkml:trace contextRef="#ctx0" brushRef="#br0">1 1 24575,'559'0'-1365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6.884"/>
    </inkml:context>
    <inkml:brush xml:id="br0">
      <inkml:brushProperty name="width" value="0.1" units="cm"/>
      <inkml:brushProperty name="height" value="0.1" units="cm"/>
      <inkml:brushProperty name="color" value="#FFC114"/>
    </inkml:brush>
  </inkml:definitions>
  <inkml:trace contextRef="#ctx0" brushRef="#br0">2 1 24575,'0'420'0,"-1"-419"-4,1 1-1,0-1 1,0 0 0,0 0-1,0 1 1,0-1 0,0 0-1,0 0 1,1 0-1,-1 1 1,0-1 0,1 0-1,-1 0 1,1 0 0,-1 0-1,1 0 1,0 0-1,-1 0 1,1 0 0,1 2-1,-1-3 12,0 0 0,0 0 0,0 0 0,-1 0 0,1 0 0,0 0 0,0 0 0,0 0 0,-1 0 0,1 0 0,0 0 0,0 0-1,0-1 1,-1 1 0,1 0 0,0-1 0,0 1 0,-1-1 0,1 1 0,0-1 0,-1 1 0,2-2 0,43-46-554,-35 35-339,23-24-5940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9.067"/>
    </inkml:context>
    <inkml:brush xml:id="br0">
      <inkml:brushProperty name="width" value="0.1" units="cm"/>
      <inkml:brushProperty name="height" value="0.1" units="cm"/>
      <inkml:brushProperty name="color" value="#FFC114"/>
    </inkml:brush>
  </inkml:definitions>
  <inkml:trace contextRef="#ctx0" brushRef="#br0">1 1 24575,'1'57'0,"17"114"0,13 73-1365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1.917"/>
    </inkml:context>
    <inkml:brush xml:id="br0">
      <inkml:brushProperty name="width" value="0.1" units="cm"/>
      <inkml:brushProperty name="height" value="0.1" units="cm"/>
      <inkml:brushProperty name="color" value="#FFC114"/>
    </inkml:brush>
  </inkml:definitions>
  <inkml:trace contextRef="#ctx0" brushRef="#br0">361 2 24575,'-101'-2'0,"-107"5"0,206-4 0,0 1 0,0 0 0,0 0 0,0 1 0,0-1 0,0 0 0,0 1 0,0-1 0,0 1 0,0 0 0,0 0 0,0 0 0,0 0 0,0 0 0,1 0 0,-1 0 0,0 0 0,1 1 0,-1-1 0,1 1 0,-1-1 0,1 1 0,0-1 0,0 1 0,0 0 0,-1 0 0,2 0 0,-1 0 0,0-1 0,-1 5 0,2 2 0,-1 0 0,1 0 0,0 1 0,1-1 0,0 0 0,3 13 0,3 19 0,-5-11 0,-2-10 0,2-1 0,0 1 0,1-1 0,1 0 0,0 0 0,10 24 0,12 44 0,-7-21 0,-17-129-1365,-3 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2.434"/>
    </inkml:context>
    <inkml:brush xml:id="br0">
      <inkml:brushProperty name="width" value="0.1" units="cm"/>
      <inkml:brushProperty name="height" value="0.1" units="cm"/>
      <inkml:brushProperty name="color" value="#BB5B18"/>
      <inkml:brushProperty name="inkEffects" value="bronze"/>
      <inkml:brushProperty name="anchorX" value="-2562.86694"/>
      <inkml:brushProperty name="anchorY" value="-11948.86328"/>
      <inkml:brushProperty name="scaleFactor" value="0.5"/>
    </inkml:brush>
  </inkml:definitions>
  <inkml:trace contextRef="#ctx0" brushRef="#br0">0 518 24575,'0'0'0,"4"0"0,12 0 0,13-5 0,6 0 0,6 0 0,10-4 0,7-4 0,-3 0 0,-6 3 0,-6 3 0,-7 2 0,-5 2 0,-4 1 0,-7-3 0,-1 1 0,-1-6 0,2 1 0,0 2 0,2 1 0,1 2 0,1-3 0,1 1 0,0 1 0,-1 1 0,1-4 0,0 1 0,0 2 0,0 0 0,5-3 0,-1 2 0,1 0 0,4-3 0,-1 1 0,-2 1 0,4-3 0,-2 2 0,-1 1 0,-3 2 0,-1-3 0,4 1 0,-2 2 0,0-4 0,4-4 0,3-4 0,4 2 0,-1 3 0,2-2 0,1 3 0,-2-2 0,-4 2 0,-4 3 0,-3 2 0,-3-2 0,-2 1 0,0 2 0,-1-4 0,0 1 0,0-3 0,0 1 0,0-3 0,6 2 0,-1 2 0,1 3 0,-6-3 0,-2 2 0,0 1 0,0 2 0,-5 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3.244"/>
    </inkml:context>
    <inkml:brush xml:id="br0">
      <inkml:brushProperty name="width" value="0.1" units="cm"/>
      <inkml:brushProperty name="height" value="0.1" units="cm"/>
      <inkml:brushProperty name="color" value="#FFC114"/>
    </inkml:brush>
  </inkml:definitions>
  <inkml:trace contextRef="#ctx0" brushRef="#br0">160 30 24575,'-8'0'0,"-8"0"0,-4 0 0,-4 0 0,-1 0 0,-1 0 0,-1 0 0,14-12 0,12-5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6.221"/>
    </inkml:context>
    <inkml:brush xml:id="br0">
      <inkml:brushProperty name="width" value="0.1" units="cm"/>
      <inkml:brushProperty name="height" value="0.1" units="cm"/>
      <inkml:brushProperty name="color" value="#FFC114"/>
    </inkml:brush>
  </inkml:definitions>
  <inkml:trace contextRef="#ctx0" brushRef="#br0">278 1 24575,'-197'0'0,"193"0"0,1 0 0,0 1 0,0-1 0,-1 1 0,1 0 0,0 0 0,0 0 0,0 0 0,0 0 0,0 1 0,0-1 0,1 1 0,-1 0 0,0 0 0,1 0 0,-1 0 0,1 0 0,0 1 0,0-1 0,-1 1 0,2-1 0,-1 1 0,0 0 0,1 0 0,-1 0 0,1 0 0,0 0 0,0 0 0,0 0 0,0 0 0,0 1 0,1 4 0,-3 13 0,1 0 0,1 1 0,3 41 0,0-38 0,-2 32 0,-1-42 0,0 0 0,1 1 0,1-1 0,0 0 0,2 0 0,-1 1 0,2-1 0,8 23 0,-6-92-1365,-6 30-5461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7.878"/>
    </inkml:context>
    <inkml:brush xml:id="br0">
      <inkml:brushProperty name="width" value="0.1" units="cm"/>
      <inkml:brushProperty name="height" value="0.1" units="cm"/>
      <inkml:brushProperty name="color" value="#FFC114"/>
    </inkml:brush>
  </inkml:definitions>
  <inkml:trace contextRef="#ctx0" brushRef="#br0">0 1 24575,'5'4'0,"8"2"0,4 3 0,-2 5 0,1 0 0,1-2 0,3-4 0,2-2 0,1-3 0,1-2 0,1-1 0,-4-5 0,-6-5 0,-5-6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0.044"/>
    </inkml:context>
    <inkml:brush xml:id="br0">
      <inkml:brushProperty name="width" value="0.1" units="cm"/>
      <inkml:brushProperty name="height" value="0.1" units="cm"/>
      <inkml:brushProperty name="color" value="#FFC114"/>
    </inkml:brush>
  </inkml:definitions>
  <inkml:trace contextRef="#ctx0" brushRef="#br0">422 0 24575,'-15'1'0,"1"1"0,0 0 0,-21 6 0,-35 4 0,4-13 0,48 0 0,1 0 0,0 1 0,0 1 0,0 1 0,-18 4 0,30-4 0,0 0 0,1 1 0,-1 0 0,1 0 0,0 0 0,0 0 0,0 0 0,1 1 0,-1 0 0,1 0 0,0 0 0,0 0 0,0 0 0,0 1 0,1-1 0,0 1 0,0-1 0,0 1 0,0 0 0,-1 10 0,-2 6 0,1-1 0,1 1 0,-1 36 0,3-42 0,1 0 0,1 0 0,0 1 0,1-1 0,1 0 0,0 0 0,1-1 0,9 24 0,-7-24-227,-1-1-1,-1 1 1,0 0-1,-1 0 1,1 15-1,-3-8-6598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1.429"/>
    </inkml:context>
    <inkml:brush xml:id="br0">
      <inkml:brushProperty name="width" value="0.1" units="cm"/>
      <inkml:brushProperty name="height" value="0.1" units="cm"/>
      <inkml:brushProperty name="color" value="#FFC114"/>
    </inkml:brush>
  </inkml:definitions>
  <inkml:trace contextRef="#ctx0" brushRef="#br0">0 60 24575,'9'0'0,"10"0"0,11 0 0,9-4 0,10-6 0,5-1 0,-2 2 0,-6 1 0,-6 3 0,-7 3 0,-3 0 0,-4 2 0,-1 0 0,-2 0 0,1 1 0,-1-5 0,-4-1-8191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3.339"/>
    </inkml:context>
    <inkml:brush xml:id="br0">
      <inkml:brushProperty name="width" value="0.1" units="cm"/>
      <inkml:brushProperty name="height" value="0.1" units="cm"/>
      <inkml:brushProperty name="color" value="#FFC114"/>
    </inkml:brush>
  </inkml:definitions>
  <inkml:trace contextRef="#ctx0" brushRef="#br0">204 22 24575,'-7'0'0,"0"0"0,0 0 0,0 0 0,0 1 0,0 0 0,0 1 0,1-1 0,-1 1 0,0 0 0,1 1 0,-1 0 0,1 0 0,0 0 0,0 1 0,0 0 0,1 0 0,-1 0 0,1 1 0,0 0 0,0 0 0,1 0 0,0 1 0,-1-1 0,2 1 0,-1 0 0,1 0 0,0 1 0,-4 9 0,-3 13 0,1 0 0,-6 41 0,13-57 0,0 0 0,1-1 0,1 1 0,0 0 0,1 0 0,0-1 0,1 1 0,5 18 0,-5-27 0,0 1 0,0-1 0,0 1 0,1-1 0,0 0 0,0 0 0,0 0 0,0-1 0,0 1 0,1-1 0,0 1 0,0-1 0,0 0 0,0-1 0,0 1 0,0-1 0,1 0 0,-1 0 0,1 0 0,0 0 0,-1-1 0,1 0 0,5 1 0,7 1 0,0-1 0,1-1 0,-1-1 0,0 0 0,23-4 0,-33 3 0,-1-1 0,1 0 0,-1 0 0,1 0 0,-1-1 0,0 0 0,0 0 0,0-1 0,-1 0 0,1 0 0,-1 0 0,0-1 0,0 1 0,0-1 0,-1-1 0,0 1 0,6-9 0,-4 5 0,0-1 0,-1 0 0,0 1 0,-1-2 0,0 1 0,-1 0 0,0-1 0,0 0 0,-1 1 0,0-14 0,0 3 0,-2 0 0,0 0 0,-1 0 0,-6-26 0,5 40 0,0-1 0,0 1 0,-1 0 0,0 0 0,-1 0 0,0 1 0,0-1 0,0 1 0,-1 0 0,0 0 0,0 0 0,0 1 0,-1 0 0,1 0 0,-8-5 0,-32-14-1365,24 16-5461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5.862"/>
    </inkml:context>
    <inkml:brush xml:id="br0">
      <inkml:brushProperty name="width" value="0.1" units="cm"/>
      <inkml:brushProperty name="height" value="0.1" units="cm"/>
      <inkml:brushProperty name="color" value="#FFC114"/>
    </inkml:brush>
  </inkml:definitions>
  <inkml:trace contextRef="#ctx0" brushRef="#br0">48 193 24575,'0'545'0,"0"-1045"0,0 486 0,1-1 0,1 0 0,0 0 0,0 1 0,2 0 0,0-1 0,0 1 0,10-18 0,-11 26 0,0 0 0,0 0 0,1 1 0,-1-1 0,2 1 0,-1 0 0,0 0 0,1 0 0,0 0 0,0 1 0,0 0 0,1 0 0,0 1 0,-1-1 0,1 1 0,0 0 0,0 1 0,1-1 0,-1 1 0,10-1 0,-12 3 0,0 0 0,1 1 0,-1 0 0,1 0 0,-1 0 0,0 0 0,0 1 0,0 0 0,0 0 0,0 0 0,0 0 0,0 0 0,0 1 0,-1 0 0,1 0 0,4 5 0,4 3 0,-1 1 0,-1 0 0,13 19 0,-15-19 0,-2 0 0,0 0 0,0 1 0,-1-1 0,-1 2 0,0-1 0,0 0 0,-2 1 0,0-1 0,0 1 0,-1 0 0,-1-1 0,0 1 0,-1 0 0,0 0 0,-5 16 0,3-24 0,1 0 0,-1-1 0,-1 1 0,1-1 0,-1 0 0,0 0 0,0 0 0,0-1 0,-1 1 0,1-1 0,-1 0 0,0-1 0,-1 1 0,1-1 0,0 0 0,-1 0 0,-7 3 0,-12 3 0,0-1 0,-43 9 0,67-17 0,-12 3 0,0-1 0,-1-1 0,1 0 0,-17 0 0,25-2 0,0 1 0,0-1 0,0 0 0,1 0 0,-1 0 0,0 0 0,0-1 0,1 0 0,-1 0 0,1 0 0,0-1 0,-1 1 0,1-1 0,-5-5 0,9 8 0,0 0 0,-1 0 0,1 0 0,0 0 0,0 0 0,0 0 0,0 0 0,-1 0 0,1 0 0,0 0 0,0 0 0,0 0 0,0-1 0,0 1 0,-1 0 0,1 0 0,0 0 0,0 0 0,0 0 0,0-1 0,0 1 0,0 0 0,0 0 0,0 0 0,-1 0 0,1-1 0,0 1 0,0 0 0,0 0 0,0 0 0,0 0 0,0-1 0,0 1 0,0 0 0,0 0 0,0 0 0,0-1 0,0 1 0,0 0 0,1 0 0,-1 0 0,0 0 0,0-1 0,0 1 0,0 0 0,0 0 0,0 0 0,0 0 0,0 0 0,0-1 0,1 1 0,-1 0 0,0 0 0,0 0 0,0 0 0,15 0 0,19 9 0,16 11 0,0 3 0,48 29 0,37 6 0,-133-57-35,0 0 0,0 0 0,0 0 0,1 0 0,-1 0 0,0 0 0,0-1 0,1 1 0,-1-1 0,0 0 0,1 1 0,-1-1 0,0 0 0,1-1 0,-1 1 0,0 0 0,1 0 0,-1-1 0,0 0 0,0 1 0,0-1 0,1 0 0,-1 0 0,0 0 0,0 0 0,0-1 0,0 1 0,0 0 0,-1-1 0,1 1 0,0-1 0,-1 0 0,1 0 0,-1 0 0,1 1 0,-1-1 0,0-1 0,1-1 0,10-14-6791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9.294"/>
    </inkml:context>
    <inkml:brush xml:id="br0">
      <inkml:brushProperty name="width" value="0.1" units="cm"/>
      <inkml:brushProperty name="height" value="0.1" units="cm"/>
      <inkml:brushProperty name="color" value="#FFC114"/>
    </inkml:brush>
  </inkml:definitions>
  <inkml:trace contextRef="#ctx0" brushRef="#br0">26 745 24575,'-1'-1'0,"0"1"0,0 0 0,0-1 0,0 0 0,0 1 0,0-1 0,0 0 0,1 1 0,-1-1 0,0 0 0,0 0 0,1 0 0,-1 0 0,0 0 0,1 0 0,-1 0 0,1 0 0,-1 0 0,1 0 0,-1 0 0,1 0 0,0 0 0,-1 0 0,1 0 0,0 0 0,0-3 0,-4-37 0,4 35 0,-5-354 0,7 200 0,-2 157 0,0 0 0,-1 0 0,1 0 0,1 0 0,-1 0 0,0 0 0,1 1 0,-1-1 0,1 0 0,0 0 0,0 0 0,0 1 0,0-1 0,1 1 0,-1-1 0,1 1 0,0-1 0,-1 1 0,1 0 0,3-4 0,-2 6 0,-1-1 0,0 1 0,0-1 0,1 1 0,-1 0 0,0 0 0,1 0 0,-1 0 0,0 0 0,1 0 0,-1 1 0,0-1 0,0 1 0,1-1 0,-1 1 0,0 0 0,0 0 0,0 0 0,0 0 0,0 0 0,0 1 0,0-1 0,0 1 0,-1-1 0,1 1 0,1 2 0,4 2 0,-1 0 0,1 0 0,-2 1 0,1 0 0,-1 0 0,0 1 0,-1-1 0,1 1 0,-1 0 0,-1 0 0,0 0 0,0 1 0,-1-1 0,1 1 0,0 10 0,0 13 0,-2 0 0,-5 63 0,2-58 0,2 51 0,0-87 0,0 1 0,0-1 0,0 0 0,0 1 0,0-1 0,0 0 0,1 1 0,-1-1 0,0 0 0,1 1 0,-1-1 0,1 0 0,-1 0 0,1 1 0,0-1 0,0 0 0,0 0 0,-1 0 0,3 2 0,-2-4 0,0 1 0,-1-1 0,1 1 0,0-1 0,-1 1 0,1-1 0,0 0 0,-1 1 0,1-1 0,0 0 0,-1 0 0,1 1 0,-1-1 0,0 0 0,1 0 0,-1 0 0,1 1 0,-1-1 0,0 0 0,0 0 0,0 0 0,1 0 0,-1 0 0,0 0 0,0 0 0,0 1 0,0-1 0,-1-2 0,8-128 0,-8 99 0,2 0 0,1 1 0,2-1 0,13-51 0,-12 67 0,2 0 0,0 0 0,1 1 0,0 0 0,2 0 0,10-13 0,-7 3 0,-12 21 0,1 1 0,-1-1 0,1 1 0,0 0 0,0-1 0,0 1 0,0 0 0,1 0 0,-1 1 0,6-6 0,-7 8 0,-1 0 0,1 0 0,-1 0 0,0 0 0,1 0 0,-1 0 0,1 0 0,-1 0 0,1 0 0,-1 0 0,1 0 0,-1 0 0,1 0 0,-1 1 0,0-1 0,1 0 0,-1 0 0,1 0 0,-1 1 0,0-1 0,1 0 0,-1 1 0,0-1 0,1 0 0,-1 1 0,0-1 0,1 0 0,-1 1 0,0-1 0,0 1 0,0-1 0,1 0 0,-1 1 0,0-1 0,0 1 0,0-1 0,0 1 0,0-1 0,0 1 0,0-1 0,0 0 0,0 1 0,0 0 0,4 28 0,-3-23 0,8 42 0,2 0 0,25 69 0,-6-25 0,-21-60 0,-1 0 0,-1 1 0,-2 0 0,2 46 0,-9-110-113,1 11 194,0 1-1,3-33 0,-2 48-163,1-1 0,0 0 0,0 1 0,0-1 0,0 1 0,1-1 0,0 1 1,0 0-1,0 0 0,0 0 0,0 0 0,1 0 0,0 0 0,0 1 0,0-1 0,0 1 0,4-4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2.062"/>
    </inkml:context>
    <inkml:brush xml:id="br0">
      <inkml:brushProperty name="width" value="0.1" units="cm"/>
      <inkml:brushProperty name="height" value="0.1" units="cm"/>
      <inkml:brushProperty name="color" value="#FFC114"/>
    </inkml:brush>
  </inkml:definitions>
  <inkml:trace contextRef="#ctx0" brushRef="#br0">2 710 24575,'-1'-88'0,"3"-97"0,1 169 0,0-1 0,1 1 0,1-1 0,1 2 0,9-22 0,-8 23 0,-1-1 0,0 0 0,-1 0 0,-1 0 0,0 0 0,2-24 0,-8-37 0,0 54 0,2 0 0,0 0 0,4-24 0,1 43 0,3 11 0,7 11 0,-2 6 0,0 1 0,15 49 0,-17-43 0,20 40 0,7-11 0,-28-46 0,0 1 0,-1 0 0,14 34 0,61 145 0,-83-195 2,-1 0-1,0 1 1,1-1-1,-1 1 1,0-1 0,1 1-1,-1-1 1,0 1-1,0-1 1,1 1-1,-1 0 1,0-1-1,0 1 1,0-1-1,0 1 1,0-1-1,0 1 1,0 0 0,0-1-1,0 1 1,0-1-1,0 1 1,0 0-1,0-1 1,-1 1-1,1-1 1,0 1-1,0-1 1,-1 1 0,1-1-1,0 1 1,-1-1-1,1 1 1,0-1-1,-1 1 1,1-1-1,-1 0 1,1 1-1,-1-1 1,1 0 0,-1 1-1,1-1 1,-1 0-1,1 0 1,-1 1-1,1-1 1,-1 0-1,1 0 1,-1 0-1,1 0 1,-1 0-1,0 0 1,1 0 0,-1 0-1,1 0 1,-1 0-1,0 0 1,1 0-1,-1 0 1,1 0-1,-1 0 1,1-1-1,-1 1 1,1 0 0,-1 0-1,1-1 1,-2 1-1,-37-19-1349,38 18 1226,-24-14-6704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3.057"/>
    </inkml:context>
    <inkml:brush xml:id="br0">
      <inkml:brushProperty name="width" value="0.1" units="cm"/>
      <inkml:brushProperty name="height" value="0.1" units="cm"/>
      <inkml:brushProperty name="color" value="#FFC114"/>
    </inkml:brush>
  </inkml:definitions>
  <inkml:trace contextRef="#ctx0" brushRef="#br0">0 82 24575,'4'0'0,"6"0"0,5 0 0,5 0 0,2 0 0,3 0 0,0 0 0,0 0 0,1 0 0,4-4 0,1-6 0,4-9 0,3-6 0,-3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5.442"/>
    </inkml:context>
    <inkml:brush xml:id="br0">
      <inkml:brushProperty name="width" value="0.1" units="cm"/>
      <inkml:brushProperty name="height" value="0.1" units="cm"/>
      <inkml:brushProperty name="color" value="#BB5B18"/>
      <inkml:brushProperty name="inkEffects" value="bronze"/>
      <inkml:brushProperty name="anchorX" value="-5854.66553"/>
      <inkml:brushProperty name="anchorY" value="-12701.18945"/>
      <inkml:brushProperty name="scaleFactor" value="0.5"/>
    </inkml:brush>
  </inkml:definitions>
  <inkml:trace contextRef="#ctx0" brushRef="#br0">1 1 24575,'0'0'0,"8"0"0,9 0 0,3 0 0,8 0 0,7 0 0,2 0 0,-2 0 0,-2 0 0,-2 0 0,-3 0 0,-6 5 0,-2 0 0,0 0 0,0-1 0,-4 4 0,1-1 0,2 4 0,-4 4 0,1-2 0,2-2 0,-3 2 0,1-3 0,2-2 0,-4 3 0,-2 2 0,-5 3 0,-2 4 0,-3 2 0,-1 2 0,-1 0 0,-1 2 0,1-1 0,-1 0 0,-4 0 0,-1 0 0,1 0 0,1 0 0,-4-5 0,1-1 0,1 1 0,-3-4 0,-4 0 0,1 2 0,2 1 0,3 2 0,-3 2 0,2 1 0,-3-5 0,1 1 0,3 0 0,1 1 0,3-4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5.149"/>
    </inkml:context>
    <inkml:brush xml:id="br0">
      <inkml:brushProperty name="width" value="0.1" units="cm"/>
      <inkml:brushProperty name="height" value="0.1" units="cm"/>
      <inkml:brushProperty name="color" value="#FFC114"/>
    </inkml:brush>
  </inkml:definitions>
  <inkml:trace contextRef="#ctx0" brushRef="#br0">330 1 24575,'-4'0'0,"-6"0"0,-5 0 0,-4 0 0,-4 0 0,-1 0 0,-2 0 0,1 0 0,-1 0 0,0 4 0,1 1 0,0 1 0,4 2 0,6 5 0,1 4 0,-1 3 0,-2-1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6.478"/>
    </inkml:context>
    <inkml:brush xml:id="br0">
      <inkml:brushProperty name="width" value="0.1" units="cm"/>
      <inkml:brushProperty name="height" value="0.1" units="cm"/>
      <inkml:brushProperty name="color" value="#FFC114"/>
    </inkml:brush>
  </inkml:definitions>
  <inkml:trace contextRef="#ctx0" brushRef="#br0">0 0 24575,'2'54'0,"3"-1"0,2 0 0,2-1 0,20 64 0,-20-92 0,1 0 0,1 0 0,28 42 0,-1 1 0,-30-57 83,-7-21-1531,-5-5-5378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7.914"/>
    </inkml:context>
    <inkml:brush xml:id="br0">
      <inkml:brushProperty name="width" value="0.1" units="cm"/>
      <inkml:brushProperty name="height" value="0.1" units="cm"/>
      <inkml:brushProperty name="color" value="#FFC114"/>
    </inkml:brush>
  </inkml:definitions>
  <inkml:trace contextRef="#ctx0" brushRef="#br0">0 1 24575,'0'4'0,"4"1"0,6 1 0,5-2 0,4-1 0,4-1 0,1-1 0,1-1 0,-3 4 0,-2 2 0,0-1 0,1-1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38.881"/>
    </inkml:context>
    <inkml:brush xml:id="br0">
      <inkml:brushProperty name="width" value="0.1" units="cm"/>
      <inkml:brushProperty name="height" value="0.1" units="cm"/>
      <inkml:brushProperty name="color" value="#0B868D"/>
      <inkml:brushProperty name="inkEffects" value="ocean"/>
      <inkml:brushProperty name="anchorX" value="-8512.64941"/>
      <inkml:brushProperty name="anchorY" value="-14856.96484"/>
      <inkml:brushProperty name="scaleFactor" value="0.5"/>
    </inkml:brush>
  </inkml:definitions>
  <inkml:trace contextRef="#ctx0" brushRef="#br0">812 1 24575,'0'0'0,"-9"4"0,-17 2 0,-9-1 0,-9-1 0,-9-1 0,-3-1 0,-7-1 0,2-1 0,1 0 0,3 0 0,7 0 0,8 0 0,6-1 0,1 1 0,3 0 0,2 0 0,2 0 0,2 0 0,1 0 0,0 0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5.746"/>
    </inkml:context>
    <inkml:brush xml:id="br0">
      <inkml:brushProperty name="width" value="0.1" units="cm"/>
      <inkml:brushProperty name="height" value="0.1" units="cm"/>
      <inkml:brushProperty name="color" value="#0B868D"/>
      <inkml:brushProperty name="inkEffects" value="ocean"/>
      <inkml:brushProperty name="anchorX" value="3496.73584"/>
      <inkml:brushProperty name="anchorY" value="919.54419"/>
      <inkml:brushProperty name="scaleFactor" value="0.5"/>
    </inkml:brush>
  </inkml:definitions>
  <inkml:trace contextRef="#ctx0" brushRef="#br0">0 0 24575,'0'0'0,"0"4"0,5 7 0,5 4 0,0 9 0,9 8 0,9 7 0,2 6 0,1-2 0,0-8 0,-2 0 0,-1-8 0,-6-3 0,-6-1 0,-1-2 0,-5 1 0,2 1 0,3-5 0,-3 6 0,3-5 0,-3 6 0,3-4 0,-4 1 0,3-5 0,-3 0 0,3-4 0,-3 1 0,-2 3 0,-4-4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40.770"/>
    </inkml:context>
    <inkml:brush xml:id="br0">
      <inkml:brushProperty name="width" value="0.1" units="cm"/>
      <inkml:brushProperty name="height" value="0.1" units="cm"/>
      <inkml:brushProperty name="color" value="#0B868D"/>
      <inkml:brushProperty name="inkEffects" value="ocean"/>
      <inkml:brushProperty name="anchorX" value="-6431.16748"/>
      <inkml:brushProperty name="anchorY" value="-13611.17871"/>
      <inkml:brushProperty name="scaleFactor" value="0.5"/>
    </inkml:brush>
  </inkml:definitions>
  <inkml:trace contextRef="#ctx0" brushRef="#br0">0 128 24575,'0'0'0,"5"0"0,5 0 0,5 0 0,4 0 0,-2-5 0,-3-5 0,1 0 0,2 1 0,1-3 0,3 2 0,-4-3 0,-3-3 0,0 3 0,-3-3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42.521"/>
    </inkml:context>
    <inkml:brush xml:id="br0">
      <inkml:brushProperty name="width" value="0.1" units="cm"/>
      <inkml:brushProperty name="height" value="0.1" units="cm"/>
      <inkml:brushProperty name="color" value="#0B868D"/>
      <inkml:brushProperty name="inkEffects" value="ocean"/>
      <inkml:brushProperty name="anchorX" value="-7915.96729"/>
      <inkml:brushProperty name="anchorY" value="-14753.77832"/>
      <inkml:brushProperty name="scaleFactor" value="0.5"/>
    </inkml:brush>
  </inkml:definitions>
  <inkml:trace contextRef="#ctx0" brushRef="#br0">0 0 24575,'0'0'0,"0"4"0,0 7 0,5 4 0,5 4 0,5-1 0,-1 1 0,3-4 0,2-4 0,-2 2 0,0-4 0,-3 3 0,1-2 0,-3-2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4:54.996"/>
    </inkml:context>
    <inkml:brush xml:id="br0">
      <inkml:brushProperty name="width" value="0.1" units="cm"/>
      <inkml:brushProperty name="height" value="0.1" units="cm"/>
      <inkml:brushProperty name="color" value="#BB5B18"/>
      <inkml:brushProperty name="inkEffects" value="bronze"/>
      <inkml:brushProperty name="anchorX" value="-23814.20508"/>
      <inkml:brushProperty name="anchorY" value="-23512.5625"/>
      <inkml:brushProperty name="scaleFactor" value="0.5"/>
    </inkml:brush>
  </inkml:definitions>
  <inkml:trace contextRef="#ctx0" brushRef="#br0">2086 1 24575,'0'0'0,"-4"0"0,-16 0 0,-20 0 0,-20 0 0,-25 0 0,-23 0 0,-13 0 0,-12 0 0,-4 0 0,15 0 0,13 0 0,17 0 0,22 0 0,16 0 0,14 0 0,-1 0 0,6 0 0,-2 0 0,3 0 0,2 0 0,-3 0 0,-8 0 0,-3 0 0,-8 0 0,-7 0 0,4 0 0,7 0 0,7 0 0,7 0 0,0 0 0,-6 0 0,-3 0 0,-3 0 0,3 0 0,5 0 0,9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4:57.739"/>
    </inkml:context>
    <inkml:brush xml:id="br0">
      <inkml:brushProperty name="width" value="0.1" units="cm"/>
      <inkml:brushProperty name="height" value="0.1" units="cm"/>
      <inkml:brushProperty name="color" value="#BB5B18"/>
      <inkml:brushProperty name="inkEffects" value="bronze"/>
      <inkml:brushProperty name="anchorX" value="-20458.12695"/>
      <inkml:brushProperty name="anchorY" value="-22242.5625"/>
      <inkml:brushProperty name="scaleFactor" value="0.5"/>
    </inkml:brush>
  </inkml:definitions>
  <inkml:trace contextRef="#ctx0" brushRef="#br0">335 0 24575,'0'0'0,"-4"0"0,-12 5 0,1 5 0,-14 5 0,-8 4 0,-1 3 0,6 3 0,2-5 0,8 0 0,7 1 0,1-4 0,4 0 0,4 1 0,-3-3 0,-2 1 0,0 1 0,-3 8 0,2 1 0,3 7 0,12 5 0,8 10 0,12-7 0,0 2 0,2-9 0,-4-4 0,-6-4 0,0-7 0,2-1 0,-4 0 0,1-4 0,-2 2 0,2 6 0,2 2 0,-2 2 0,7 5 0,-4 1 0,8 4 0,6 0 0,-4-17 0,-5-8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4.723"/>
    </inkml:context>
    <inkml:brush xml:id="br0">
      <inkml:brushProperty name="width" value="0.1" units="cm"/>
      <inkml:brushProperty name="height" value="0.1" units="cm"/>
      <inkml:brushProperty name="color" value="#BB5B18"/>
      <inkml:brushProperty name="inkEffects" value="bronze"/>
      <inkml:brushProperty name="anchorX" value="-21773.26367"/>
      <inkml:brushProperty name="anchorY" value="-24435.00391"/>
      <inkml:brushProperty name="scaleFactor" value="0.5"/>
    </inkml:brush>
  </inkml:definitions>
  <inkml:trace contextRef="#ctx0" brushRef="#br0">1 248 24575,'0'0'0,"4"0"0,6 5 0,1 5 0,-2 5 0,3 5 0,-2 12 0,-2 2 0,2 1 0,-1-1 0,-2-2 0,-2-3 0,-2-1 0,-2-2 0,5 4 0,4-1 0,-1 0 0,0 5 0,-2-2 0,-3-1 0,-1-1 0,-2-2 0,0-11 0,-1-12 0,-6-15 0,1-9 0,0-16 0,-5-3 0,-3-1 0,1 2 0,-3 8 0,2 3 0,3 3 0,3 1 0,3 0 0,2-6 0,1 0 0,1 0 0,1-1 0,-1 2 0,1 1 0,-1 0 0,1 1 0,4 5 0,0 0 0,0 1 0,4 3 0,-1 0 0,4-2 0,3 4 0,-2-2 0,-2-7 0,2 3 0,-2-1 0,6-1 0,4 4 0,2 0 0,2 4 0,1 4 0,0 3 0,0 4 0,-6 6 0,0 2 0,-5 5 0,-4 5 0,1 4 0,-4 2 0,4 3 0,-3 1 0,3 0 0,-2 1 0,-1-1 0,-4 1 0,-1-1 0,-2 0 0,3-5 0,1-1 0,-1 1 0,-2 0 0,0 2 0,-1 0 0,-2 2 0,-4-5 0,-6-4 0,-6-6 0,-3-3 0,-3-3 0,-3-3 0,0 0 0,-1-1 0,1 0 0,-1 0 0,6-4 0,0-1 0,0 1 0,4-4 0,9 1 0,9 1 0,9 2 0,6 1 0,5 2 0,3 1 0,1 1 0,0 0 0,1 1 0,-6 4 0,-1 0 0,-4 6 0,-1 3 0,2-1 0,2-1 0,1-4 0,2-3 0,-3 3 0,0-2 0,1 0 0,1 2 0,-4 5 0,1-2 0,-4 4 0,1-3 0,2-2 0,-3 2 0,-4 2 0,-2 4 0,-4 1 0,-1 4 0,2-5 0,0 2 0,0 0 0,-2 1 0,-6 1 0,-5-4 0,-1 1 0,-5-4 0,-3 0 0,-3-3 0,-3-3 0,-1-3 0,0-3 0,3 4 0,1-2 0,0 0 0,-1-2 0,-1-1 0,-1 0 0,-1-2 0,0 1 0,-1-2 0,1 1 0,-1 0 0,0 0 0,5-5 0,5-10 0,10-10 0,10-5 0,3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7.291"/>
    </inkml:context>
    <inkml:brush xml:id="br0">
      <inkml:brushProperty name="width" value="0.1" units="cm"/>
      <inkml:brushProperty name="height" value="0.1" units="cm"/>
      <inkml:brushProperty name="color" value="#BB5B18"/>
      <inkml:brushProperty name="inkEffects" value="bronze"/>
      <inkml:brushProperty name="anchorX" value="-23335.34375"/>
      <inkml:brushProperty name="anchorY" value="-26245.57227"/>
      <inkml:brushProperty name="scaleFactor" value="0.5"/>
    </inkml:brush>
  </inkml:definitions>
  <inkml:trace contextRef="#ctx0" brushRef="#br0">0 95 24575,'0'0'0,"0"5"0,0 5 0,0 5 0,0 5 0,5-3 0,0 2 0,0 6 0,-1 1 0,-1 2 0,-1 0 0,-1-1 0,0 0 0,-1-1 0,0-1 0,-1 0 0,6-5 0,0-1 0,0 1 0,4 0 0,-1 2 0,4-5 0,-2 2 0,-1 0 0,-3 1 0,3-3 0,3-4 0,-1 1 0,3-4 0,3-2 0,3-3 0,2-2 0,1-2 0,1-1 0,1 0 0,0-5 0,0-1 0,-4-5 0,-2 2 0,-4-4 0,-4-4 0,-5-2 0,-2-2 0,2 2 0,0 0 0,-2-1 0,0-1 0,-2-1 0,-1-1 0,0-1 0,-1-1 0,0 0 0,0 0 0,-1 0 0,1 1 0,0-1 0,0 0 0,0 0 0,5 1 0,0-1 0,0 0 0,-1 1 0,-1-1 0,-1 0 0,-1 1 0,-1-1 0,0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8.812"/>
    </inkml:context>
    <inkml:brush xml:id="br0">
      <inkml:brushProperty name="width" value="0.1" units="cm"/>
      <inkml:brushProperty name="height" value="0.1" units="cm"/>
      <inkml:brushProperty name="color" value="#BB5B18"/>
      <inkml:brushProperty name="inkEffects" value="bronze"/>
      <inkml:brushProperty name="anchorX" value="-25049.99805"/>
      <inkml:brushProperty name="anchorY" value="-27420.53711"/>
      <inkml:brushProperty name="scaleFactor" value="0.5"/>
    </inkml:brush>
  </inkml:definitions>
  <inkml:trace contextRef="#ctx0" brushRef="#br0">1 26 24575,'0'0'0,"4"0"0,7 0 0,9-5 0,4 0 0,3 0 0,2 1 0,-1 1 0,4 1 0,5 1 0,-1 1 0,-1 0 0,-3 0 0,-3 0 0,4 0 0,3 0 0,4 1 0,8-1 0,4 0 0,-4 0 0,-4 0 0,-11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9.963"/>
    </inkml:context>
    <inkml:brush xml:id="br0">
      <inkml:brushProperty name="width" value="0.1" units="cm"/>
      <inkml:brushProperty name="height" value="0.1" units="cm"/>
      <inkml:brushProperty name="color" value="#BB5B18"/>
      <inkml:brushProperty name="inkEffects" value="bronze"/>
      <inkml:brushProperty name="anchorX" value="-26997.86133"/>
      <inkml:brushProperty name="anchorY" value="-28666.3418"/>
      <inkml:brushProperty name="scaleFactor" value="0.5"/>
    </inkml:brush>
  </inkml:definitions>
  <inkml:trace contextRef="#ctx0" brushRef="#br0">15 1 24575,'0'0'0,"0"8"0,0 9 0,0 3 0,0 3 0,0 3 0,0 5 0,0 0 0,0 10 0,0 9 0,0 8 0,0 3 0,0-1 0,0-2 0,0-7 0,0-7 0,0-8 0,0-5 0,0-3 0,0-3 0,-5-16 0,0-16 0,0-5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2.548"/>
    </inkml:context>
    <inkml:brush xml:id="br0">
      <inkml:brushProperty name="width" value="0.1" units="cm"/>
      <inkml:brushProperty name="height" value="0.1" units="cm"/>
      <inkml:brushProperty name="color" value="#BB5B18"/>
      <inkml:brushProperty name="inkEffects" value="bronze"/>
      <inkml:brushProperty name="anchorX" value="-25713.07813"/>
      <inkml:brushProperty name="anchorY" value="-28085.12109"/>
      <inkml:brushProperty name="scaleFactor" value="0.5"/>
    </inkml:brush>
  </inkml:definitions>
  <inkml:trace contextRef="#ctx0" brushRef="#br0">1 1 24575,'0'0'0,"4"0"0,11 0 0,5 5 0,4 9 0,8 7 0,5 8 0,0 2 0,4 2 0,-8 3 0,-7 3 0,6 0 0,-7-4 0,-5-2 0,-1-3 0,4-3 0,-3-1 0,0-1 0,-3-1 0,0 1 0,1-6 0,-4 0 0,-3 0 0,-3 2 0,-4-15 0,-2-13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4.651"/>
    </inkml:context>
    <inkml:brush xml:id="br0">
      <inkml:brushProperty name="width" value="0.1" units="cm"/>
      <inkml:brushProperty name="height" value="0.1" units="cm"/>
      <inkml:brushProperty name="color" value="#BB5B18"/>
      <inkml:brushProperty name="inkEffects" value="bronze"/>
      <inkml:brushProperty name="anchorX" value="-27503.57422"/>
      <inkml:brushProperty name="anchorY" value="-29892.41406"/>
      <inkml:brushProperty name="scaleFactor" value="0.5"/>
    </inkml:brush>
  </inkml:definitions>
  <inkml:trace contextRef="#ctx0" brushRef="#br0">101 0 24575,'0'0'0,"0"8"0,0 9 0,0 8 0,0 4 0,0 1 0,0 5 0,0 4 0,0 0 0,0-4 0,-5-7 0,0-3 0,0-2 0,0-1 0,2 0 0,1 0 0,1 1 0,-4-4 0,0 0 0,0 1 0,1 0 0,2 2 0,0 1 0,1 0 0,-4-3 0,-1-1 0,-3-4 0,0 1 0,1 1 0,2 1 0,2 3 0,2 2 0,1 0 0,0 2 0,2 0 0,-1-1 0,0 1 0,1-19 0,-1-16 0,0-15 0,0-3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7.050"/>
    </inkml:context>
    <inkml:brush xml:id="br0">
      <inkml:brushProperty name="width" value="0.1" units="cm"/>
      <inkml:brushProperty name="height" value="0.1" units="cm"/>
      <inkml:brushProperty name="color" value="#0B868D"/>
      <inkml:brushProperty name="inkEffects" value="ocean"/>
      <inkml:brushProperty name="anchorX" value="1786.62061"/>
      <inkml:brushProperty name="anchorY" value="-993.16858"/>
      <inkml:brushProperty name="scaleFactor" value="0.5"/>
    </inkml:brush>
  </inkml:definitions>
  <inkml:trace contextRef="#ctx0" brushRef="#br0">572 0 24575,'0'0'0,"0"4"0,0 7 0,0 9 0,-5 0 0,-5 7 0,0 1 0,1 1 0,-3 0 0,-3-1 0,2-1 0,-3-1 0,-2 4 0,-2-5 0,3-1 0,-6 5 0,-1-6 0,-2 6 0,0-6 0,5 4 0,0-4 0,6-1 0,-6-5 0,4 0 0,-2 1 0,4 1 0,4 2 0,-1-3 0,2 0 0,3 1 0,-2 2 0,-4 1 0,2 1 0,-4 6 0,-7 5 0,3 1 0,-3-6 0,4-2 0,5-2 0,5-1 0,3-1 0,2 0 0,3-4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7.659"/>
    </inkml:context>
    <inkml:brush xml:id="br0">
      <inkml:brushProperty name="width" value="0.1" units="cm"/>
      <inkml:brushProperty name="height" value="0.1" units="cm"/>
      <inkml:brushProperty name="color" value="#BB5B18"/>
      <inkml:brushProperty name="inkEffects" value="bronze"/>
      <inkml:brushProperty name="anchorX" value="-26134.80664"/>
      <inkml:brushProperty name="anchorY" value="-29404.76563"/>
      <inkml:brushProperty name="scaleFactor" value="0.5"/>
    </inkml:brush>
  </inkml:definitions>
  <inkml:trace contextRef="#ctx0" brushRef="#br0">0 0 24575,'0'0'0,"0"9"0,0 7 0,0 9 0,0 8 0,0 8 0,0 4 0,0-1 0,0-4 0,0 1 0,0 1 0,0-4 0,0 3 0,0-4 0,0 2 0,0-3 0,0-3 0,0-2 0,0-3 0,0-2 0,0-1 0,0 0 0,0-1 0,0 0 0,5-5 0,0 0 0,5-4 0,4-10 0,4-3 0,4-4 0,6 0 0,6-6 0,1 0 0,0 1 0,-2 2 0,-3 1 0,-2 2 0,-1 1 0,-2 0 0,0 1 0,-6-4 0,-5-6 0,-5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8.980"/>
    </inkml:context>
    <inkml:brush xml:id="br0">
      <inkml:brushProperty name="width" value="0.1" units="cm"/>
      <inkml:brushProperty name="height" value="0.1" units="cm"/>
      <inkml:brushProperty name="color" value="#BB5B18"/>
      <inkml:brushProperty name="inkEffects" value="bronze"/>
      <inkml:brushProperty name="anchorX" value="-27821.24805"/>
      <inkml:brushProperty name="anchorY" value="-31413.53906"/>
      <inkml:brushProperty name="scaleFactor" value="0.5"/>
    </inkml:brush>
  </inkml:definitions>
  <inkml:trace contextRef="#ctx0" brushRef="#br0">1 0 24575,'0'0'0,"8"0"0,8 0 0,4 0 0,3 0 0,8 0 0,5 0 0,0 0 0,4 0 0,-2 0 0,-2 0 0,-4 0 0,-3 0 0,-2 0 0,-1 0 0,-6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0.693"/>
    </inkml:context>
    <inkml:brush xml:id="br0">
      <inkml:brushProperty name="width" value="0.1" units="cm"/>
      <inkml:brushProperty name="height" value="0.1" units="cm"/>
      <inkml:brushProperty name="color" value="#BB5B18"/>
      <inkml:brushProperty name="inkEffects" value="bronze"/>
      <inkml:brushProperty name="anchorX" value="-29509.31445"/>
      <inkml:brushProperty name="anchorY" value="-32683.53906"/>
      <inkml:brushProperty name="scaleFactor" value="0.5"/>
    </inkml:brush>
  </inkml:definitions>
  <inkml:trace contextRef="#ctx0" brushRef="#br0">0 0 24575,'0'0'0,"4"0"0,12 0 0,9 0 0,9 0 0,3 0 0,4 0 0,3 0 0,-2 0 0,-4 0 0,-3 0 0,-5 0 0,-7 5 0,-2 0 0,-2 0 0,1 0 0,-4 2 0,6 0 0,1 0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3.579"/>
    </inkml:context>
    <inkml:brush xml:id="br0">
      <inkml:brushProperty name="width" value="0.1" units="cm"/>
      <inkml:brushProperty name="height" value="0.1" units="cm"/>
      <inkml:brushProperty name="color" value="#BB5B18"/>
      <inkml:brushProperty name="inkEffects" value="bronze"/>
      <inkml:brushProperty name="anchorX" value="-31289.04688"/>
      <inkml:brushProperty name="anchorY" value="-33998.54688"/>
      <inkml:brushProperty name="scaleFactor" value="0.5"/>
    </inkml:brush>
  </inkml:definitions>
  <inkml:trace contextRef="#ctx0" brushRef="#br0">522 75 24575,'0'0'0,"-4"0"0,-7-5 0,-8 0 0,-1-5 0,-2 1 0,-1 1 0,-1 2 0,-1 2 0,5-3 0,0 1 0,0 0 0,0 2 0,-2 2 0,-6 0 0,-1 1 0,0 1 0,-5 0 0,6 6 0,1-1 0,2 0 0,6 5 0,1-2 0,4 4 0,4 3 0,4 3 0,3 3 0,2 2 0,6-3 0,1 0 0,0 0 0,3-4 0,10-3 0,13-5 0,14 1 0,16-1 0,18-3 0,-3-1 0,-8-1 0,-12 2 0,-11 11 0,-14 4 0,-11 3 0,-6 3 0,-6 1 0,-3 0 0,1 0 0,-1-1 0,-2-1 0,0 0 0,-2 0 0,-1 0 0,-1 0 0,0-1 0,-5 1 0,-5-6 0,-5 1 0,-5-6 0,-2-3 0,2 0 0,0-2 0,-1-3 0,0-1 0,-2-3 0,0-1 0,-1-1 0,5 5 0,-1 0 0,0 0 0,0-2 0,-2 5 0,-1 4 0,-1-1 0,0 3 0,4 4 0,5-8 0,5-8 0,4-9 0,14-12 0,6-10 0,12-10 0,18-5 0,-3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5.116"/>
    </inkml:context>
    <inkml:brush xml:id="br0">
      <inkml:brushProperty name="width" value="0.1" units="cm"/>
      <inkml:brushProperty name="height" value="0.1" units="cm"/>
      <inkml:brushProperty name="color" value="#BB5B18"/>
      <inkml:brushProperty name="inkEffects" value="bronze"/>
      <inkml:brushProperty name="anchorX" value="-29804.98047"/>
      <inkml:brushProperty name="anchorY" value="-33288.22266"/>
      <inkml:brushProperty name="scaleFactor" value="0.5"/>
    </inkml:brush>
  </inkml:definitions>
  <inkml:trace contextRef="#ctx0" brushRef="#br0">0 1 24575,'0'0'0,"5"0"0,1 5 0,-1 5 0,-1 5 0,-1 4 0,-1 3 0,-1 7 0,-1 6 0,5 1 0,0 4 0,0-2 0,-1-3 0,-1-3 0,-2 2 0,0 4 0,0-2 0,-1 2 0,0-1 0,-1-3 0,1-3 0,0-2 0,0-3 0,0 0 0,0-2 0,0 1 0,0-6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5.652"/>
    </inkml:context>
    <inkml:brush xml:id="br0">
      <inkml:brushProperty name="width" value="0.1" units="cm"/>
      <inkml:brushProperty name="height" value="0.1" units="cm"/>
      <inkml:brushProperty name="color" value="#BB5B18"/>
      <inkml:brushProperty name="inkEffects" value="bronze"/>
      <inkml:brushProperty name="anchorX" value="-31124.32813"/>
      <inkml:brushProperty name="anchorY" value="-35271.36719"/>
      <inkml:brushProperty name="scaleFactor" value="0.5"/>
    </inkml:brush>
  </inkml:definitions>
  <inkml:trace contextRef="#ctx0" brushRef="#br0">0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7.571"/>
    </inkml:context>
    <inkml:brush xml:id="br0">
      <inkml:brushProperty name="width" value="0.1" units="cm"/>
      <inkml:brushProperty name="height" value="0.1" units="cm"/>
      <inkml:brushProperty name="color" value="#BB5B18"/>
      <inkml:brushProperty name="inkEffects" value="bronze"/>
      <inkml:brushProperty name="anchorX" value="-32394.32813"/>
      <inkml:brushProperty name="anchorY" value="-36541.36719"/>
      <inkml:brushProperty name="scaleFactor" value="0.5"/>
    </inkml:brush>
  </inkml:definitions>
  <inkml:trace contextRef="#ctx0" brushRef="#br0">0 11 24575,'0'0'0,"0"-4"0,5-2 0,1 6 0,-1 6 0,-1-4 0,-1-5 0,-1-1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2.434"/>
    </inkml:context>
    <inkml:brush xml:id="br0">
      <inkml:brushProperty name="width" value="0.1" units="cm"/>
      <inkml:brushProperty name="height" value="0.1" units="cm"/>
      <inkml:brushProperty name="color" value="#BB5B18"/>
      <inkml:brushProperty name="inkEffects" value="bronze"/>
      <inkml:brushProperty name="anchorX" value="-2562.86694"/>
      <inkml:brushProperty name="anchorY" value="-11948.86328"/>
      <inkml:brushProperty name="scaleFactor" value="0.5"/>
    </inkml:brush>
  </inkml:definitions>
  <inkml:trace contextRef="#ctx0" brushRef="#br0">0 518 24575,'0'0'0,"4"0"0,12 0 0,13-5 0,6 0 0,6 0 0,10-4 0,7-4 0,-3 0 0,-6 3 0,-6 3 0,-7 2 0,-5 2 0,-4 1 0,-7-3 0,-1 1 0,-1-6 0,2 1 0,0 2 0,2 1 0,1 2 0,1-3 0,1 1 0,0 1 0,-1 1 0,1-4 0,0 1 0,0 2 0,0 0 0,5-3 0,-1 2 0,1 0 0,4-3 0,-1 1 0,-2 1 0,4-3 0,-2 2 0,-1 1 0,-3 2 0,-1-3 0,4 1 0,-2 2 0,0-4 0,4-4 0,3-4 0,4 2 0,-1 3 0,2-2 0,1 3 0,-2-2 0,-4 2 0,-4 3 0,-3 2 0,-3-2 0,-2 1 0,0 2 0,-1-4 0,0 1 0,0-3 0,0 1 0,0-3 0,6 2 0,-1 2 0,1 3 0,-6-3 0,-2 2 0,0 1 0,0 2 0,-5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5.442"/>
    </inkml:context>
    <inkml:brush xml:id="br0">
      <inkml:brushProperty name="width" value="0.1" units="cm"/>
      <inkml:brushProperty name="height" value="0.1" units="cm"/>
      <inkml:brushProperty name="color" value="#BB5B18"/>
      <inkml:brushProperty name="inkEffects" value="bronze"/>
      <inkml:brushProperty name="anchorX" value="-5854.66553"/>
      <inkml:brushProperty name="anchorY" value="-12701.18945"/>
      <inkml:brushProperty name="scaleFactor" value="0.5"/>
    </inkml:brush>
  </inkml:definitions>
  <inkml:trace contextRef="#ctx0" brushRef="#br0">1 1 24575,'0'0'0,"8"0"0,9 0 0,3 0 0,8 0 0,7 0 0,2 0 0,-2 0 0,-2 0 0,-2 0 0,-3 0 0,-6 5 0,-2 0 0,0 0 0,0-1 0,-4 4 0,1-1 0,2 4 0,-4 4 0,1-2 0,2-2 0,-3 2 0,1-3 0,2-2 0,-4 3 0,-2 2 0,-5 3 0,-2 4 0,-3 2 0,-1 2 0,-1 0 0,-1 2 0,1-1 0,-1 0 0,-4 0 0,-1 0 0,1 0 0,1 0 0,-4-5 0,1-1 0,1 1 0,-3-4 0,-4 0 0,1 2 0,2 1 0,3 2 0,-3 2 0,2 1 0,-3-5 0,1 1 0,3 0 0,1 1 0,3-4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19:06.330"/>
    </inkml:context>
    <inkml:brush xml:id="br0">
      <inkml:brushProperty name="width" value="0.1" units="cm"/>
      <inkml:brushProperty name="height" value="0.1" units="cm"/>
      <inkml:brushProperty name="color" value="#AE198D"/>
      <inkml:brushProperty name="inkEffects" value="galaxy"/>
      <inkml:brushProperty name="anchorX" value="-1991.39502"/>
      <inkml:brushProperty name="anchorY" value="-6095.9707"/>
      <inkml:brushProperty name="scaleFactor" value="0.5"/>
    </inkml:brush>
  </inkml:definitions>
  <inkml:trace contextRef="#ctx0" brushRef="#br0">0 273 24575,'0'0'0,"4"0"0,7 0 0,-1-5 0,4-5 0,9 0 0,2 1 0,7-3 0,1 2 0,-1 2 0,-1-2 0,-1 1 0,-3 2 0,0 2 0,-2 2 0,-5-3 0,-1 0 0,0 1 0,-3-4 0,0 2 0,1 0 0,8-3 0,1 2 0,1-4 0,1-3 0,0 2 0,-1-3 0,-1 3 0,-1 3 0,0 3 0,0 3 0,4-3 0,6 1 0,9 1 0,0 1 0,-2 2 0,-4 0 0,1 2 0,1 0 0,2 0 0,2 0 0,-2 0 0,1 0 0,6 1 0,-4-1 0,-3 0 0,-5 0 0,5 0 0,-2 0 0,-4 0 0,-3 0 0,-3 0 0,-2 0 0,-2 0 0,-1 0 0,-1 0 0,0 0 0,0 0 0,-5 5 0,0 0 0,0 0 0,2-1 0,1-1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8.146"/>
    </inkml:context>
    <inkml:brush xml:id="br0">
      <inkml:brushProperty name="width" value="0.1" units="cm"/>
      <inkml:brushProperty name="height" value="0.1" units="cm"/>
      <inkml:brushProperty name="color" value="#0B868D"/>
      <inkml:brushProperty name="inkEffects" value="ocean"/>
      <inkml:brushProperty name="anchorX" value="3628.24121"/>
      <inkml:brushProperty name="anchorY" value="-707.84601"/>
      <inkml:brushProperty name="scaleFactor" value="0.5"/>
    </inkml:brush>
  </inkml:definitions>
  <inkml:trace contextRef="#ctx0" brushRef="#br0">0 0 24575,'0'0'0,"0"13"0,0 14 0,0 3 0,0 13 0,0-1 0,0 4 0,0-3 0,0 0 0,0-4 0,0-3 0,0-4 0,0-4 0,0-1 0,0-3 0,0 1 0,0-1 0,0 0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1:17.074"/>
    </inkml:context>
    <inkml:brush xml:id="br0">
      <inkml:brushProperty name="width" value="0.1" units="cm"/>
      <inkml:brushProperty name="height" value="0.1" units="cm"/>
      <inkml:brushProperty name="color" value="#AE198D"/>
      <inkml:brushProperty name="inkEffects" value="galaxy"/>
      <inkml:brushProperty name="anchorX" value="-5058.71729"/>
      <inkml:brushProperty name="anchorY" value="-7119.36865"/>
      <inkml:brushProperty name="scaleFactor" value="0.5"/>
    </inkml:brush>
  </inkml:definitions>
  <inkml:trace contextRef="#ctx0" brushRef="#br0">1 1580 24575,'0'0'0,"0"-13"0,0-9 0,0-3 0,0-3 0,0 0 0,0 5 0,0 1 0,0 0 0,5 6 0,0-2 0,5 1 0,4-3 0,9-1 0,-2-6 0,22-2 0,11-5 0,10-5 0,7 1 0,-6-3 0,2 2 0,-5-6 0,11 8 0,2-2 0,8-6 0,5 2 0,5-6 0,3-2 0,-3-1 0,1 5 0,1 6 0,0 0 0,7 4 0,15 0 0,2 2 0,8 3 0,2 7 0,-4 2 0,-6 2 0,-1 0 0,-1-10 0,-9-1 0,1-6 0,-8 0 0,-18 3 0,-7 3 0,-10-3 0,-2 7 0,-6 7 0,-3 7 0,-7 6 0,-3 4 0,0 3 0,-1 1 0,-3 2 0,1-1 0,0 0 0,8-5 0,1 0 0,1-1 0,1 1 0,-1 2 0,-6 0 0,5 1 0,-6 0 0,1 1 0,-1 0 0,-4 0 0,-4 0 0,-4 1 0,2 4 0,6 4 0,5 2 0,17 7 0,7 0 0,6 6 0,-2-2 0,-10-5 0,-11 1 0,0 0 0,-8-3 0,-1 5 0,0 3 0,5-3 0,2 5 0,-4-4 0,-5 0 0,-5 1 0,-1 0 0,3-4 0,-3 1 0,2-5 0,-2-4 0,-7 1 0,-4-2 0,-1-2 0,-7 2 0,1 4 0,-1-2 0,2 4 0,2-3 0,1 2 0,-3 3 0,0-3 0,0 2 0,2 2 0,-4 2 0,1-3 0,-4 1 0,1 1 0,-3 1 0,1-3 0,-2 1 0,3-4 0,-4 2 0,9-4 0,-3 1 0,2 3 0,2-2 0,2 2 0,1-4 0,1-2 0,5-4 0,1-2 0,5-2 0,-1-1 0,-1-2 0,-2 1 0,-2-1 0,-2 1 0,-6-6 0,-1 1 0,-6-5 0,-4-4 0,1-4 0,-2-3 0,-3-3 0,-2 0 0,-2-2 0,-1 1 0,-5 0 0,-2-1 0,-4 6 0,0 0 0,-3 6 0,2-2 0,2-1 0,-8 4 0,-2 2 0,-8-1 0,-8-2 0,0-4 0,-5-1 0,-3-8 0,3-2 0,2-1 0,4 1 0,4 6 0,7 1 0,7 1 0,7 0 0,-1 3 0,3 1 0,7 8 0,7 14 0,6 9 0,11 12 0,3 8 0,8 8 0,4 0 0,0 7 0,8-7 0,-3-5 0,-3 0 0,-9-3 0,0-3 0,-3 2 0,-2-6 0,-6 4 0,0-7 0,-7-1 0,1-1 0,-3 0 0,-4 1 0,-2 0 0,-4 1 0,0 0 0,-2 0 0,0 1 0,-1-1 0,0 1 0,1 0 0,-1 0 0,6-5 0,0-1 0,5-4 0,-1 0 0,4-3 0,-7-3 0,-7-4 0,-7-2 0,-7 4 0,-5-2 0,-3 0 0,-7 3 0,-1 0 0,-1-2 0,2-1 0,2-2 0,0-1 0,2 4 0,1-1 0,-5 5 0,-4-1 0,-6-1 0,2-3 0,-4-1 0,3 3 0,4-1 0,-2-1 0,2-1 0,-2-1 0,3-2 0,-3 0 0,-4-1 0,-2 0 0,-2 5 0,-8 0 0,0 0 0,-2-1 0,1-1 0,1-1 0,6-1 0,1-1 0,6 0 0,5 0 0,4 0 0,-2 0 0,2-1 0,1 1 0,2 0 0,1 0 0,2 0 0,0 0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05.290"/>
    </inkml:context>
    <inkml:brush xml:id="br0">
      <inkml:brushProperty name="width" value="0.1" units="cm"/>
      <inkml:brushProperty name="height" value="0.1" units="cm"/>
      <inkml:brushProperty name="color" value="#AE198D"/>
      <inkml:brushProperty name="inkEffects" value="galaxy"/>
      <inkml:brushProperty name="anchorX" value="-10966.57617"/>
      <inkml:brushProperty name="anchorY" value="-8068.70898"/>
      <inkml:brushProperty name="scaleFactor" value="0.5"/>
    </inkml:brush>
  </inkml:definitions>
  <inkml:trace contextRef="#ctx0" brushRef="#br0">1066 0 24575,'0'0'0,"0"4"0,-5 2 0,0 4 0,-5-1 0,1 4 0,-4-2 0,2 3 0,-3 3 0,-3-3 0,-2-2 0,-3 1 0,-1-3 0,-1-2 0,-1-3 0,0-2 0,0 3 0,5 5 0,0-1 0,5 3 0,-1-1 0,5 2 0,-3-2 0,-1 2 0,1 2 0,4 3 0,-3-2 0,4 1 0,1 1 0,-6-4 0,0 2 0,-2-3 0,2 0 0,-2 3 0,-1 2 0,-3-3 0,3 6 0,-1-3 0,-1 1 0,-6 1 0,3 1 0,-6 1 0,4 1 0,1 0 0,-5 1 0,0 0 0,-5 0 0,0 9 0,-9-4 0,2 10 0,1-7 0,4-1 0,3-8 0,8-3 0,7-1 0,7-14 0,5-5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07.883"/>
    </inkml:context>
    <inkml:brush xml:id="br0">
      <inkml:brushProperty name="width" value="0.1" units="cm"/>
      <inkml:brushProperty name="height" value="0.1" units="cm"/>
      <inkml:brushProperty name="color" value="#AE198D"/>
      <inkml:brushProperty name="inkEffects" value="galaxy"/>
      <inkml:brushProperty name="anchorX" value="-8631.36328"/>
      <inkml:brushProperty name="anchorY" value="-7731.56738"/>
      <inkml:brushProperty name="scaleFactor" value="0.5"/>
    </inkml:brush>
  </inkml:definitions>
  <inkml:trace contextRef="#ctx0" brushRef="#br0">0 1 24575,'0'0'0,"4"4"0,2 6 0,4 10 0,4 5 0,-1 2 0,-2 1 0,2 0 0,-2 0 0,-3-2 0,2 5 0,-1 0 0,2-1 0,-1-1 0,-2-2 0,2-5 0,-1-2 0,-2 0 0,-2 1 0,-2 0 0,4-3 0,8-5 0,5-4 0,9-4 0,2-2 0,6-2 0,-1-2 0,3 0 0,3 1 0,-2-1 0,-3 0 0,1 1 0,2 0 0,-3-1 0,-2 1 0,-3 0 0,-3 0 0,-2 1 0,3-1 0,0 0 0,4 0 0,0 0 0,3 0 0,-7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35.387"/>
    </inkml:context>
    <inkml:brush xml:id="br0">
      <inkml:brushProperty name="width" value="0.1" units="cm"/>
      <inkml:brushProperty name="height" value="0.1" units="cm"/>
      <inkml:brushProperty name="color" value="#EEB3A6"/>
      <inkml:brushProperty name="inkEffects" value="rosegold"/>
      <inkml:brushProperty name="anchorX" value="-10839.2998"/>
      <inkml:brushProperty name="anchorY" value="-9494.62793"/>
      <inkml:brushProperty name="scaleFactor" value="0.5"/>
    </inkml:brush>
  </inkml:definitions>
  <inkml:trace contextRef="#ctx0" brushRef="#br0">1182 210 24575,'0'0'0,"-9"0"0,-7 0 0,-4 0 0,1 5 0,-1 0 0,-1 1 0,-6-2 0,-1-1 0,-1-1 0,1-1 0,0-1 0,-4 0 0,-4 0 0,-4 0 0,-9 0 0,-3 0 0,3 0 0,1-1 0,5 1 0,5 0 0,5 0 0,-2 0 0,4 0 0,-4 0 0,2 0 0,1 0 0,2 0 0,2 0 0,2 0 0,1 0 0,0 0 0,-5 0 0,1 0 0,0 0 0,0 0 0,2 5 0,0 0 0,2 0 0,9-1 0,12-1 0,4-6 0,14-1 0,6 0 0,5 0 0,-3-4 0,0 0 0,-4-3 0,0 1 0,-5-3 0,2 2 0,1-3 0,2-2 0,-2-3 0,1 2 0,-3 0 0,1 3 0,2 3 0,2-1 0,2-2 0,2 2 0,0 2 0,2 4 0,-5-4 0,0 3 0,-5 6 0,-9 7 0,-14 6 0,-3 6 0,-7 3 0,-3 4 0,-3 0 0,4 1 0,0 0 0,-1-5 0,0-6 0,3 0 0,0-4 0,-1-3 0,-1 2 0,-2-3 0,4 4 0,0-2 0,-2-1 0,5 2 0,-7-1 0,-1-2 0,3 2 0,4 5 0,10-3 0,10 4 0,7 2 0,7 3 0,5-3 0,2 1 0,-4 1 0,0-3 0,1 1 0,0 1 0,-5 2 0,2-3 0,-1 1 0,3-4 0,0-4 0,-3 2 0,-4 1 0,0-1 0,-3-2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44.472"/>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77 0 24575,'0'0'0,"0"4"0,0 7 0,0 4 0,0 4 0,0 4 0,0 6 0,0 1 0,0 6 0,0-1 0,0 3 0,0-2 0,0-1 0,0 1 0,0 3 0,0-2 0,0-2 0,0 6 0,0-1 0,0 7 0,0-3 0,0-3 0,0-5 0,0-4 0,0-3 0,0 2 0,0 0 0,0-2 0,0-1 0,0-2 0,0 0 0,0 4 0,0 5 0,0 0 0,0-2 0,0-1 0,0-2 0,0-3 0,0-1 0,0 4 0,0 0 0,0 4 0,0 4 0,0 4 0,0 9 0,0 2 0,-5 1 0,-5 0 0,0 4 0,1 4 0,-3 4 0,2 4 0,2 1 0,2 3 0,3 0 0,1-4 0,1-5 0,1-1 0,0-3 0,1-9 0,-1-8 0,1-2 0,-1-6 0,0 1 0,0-3 0,0-2 0,0 2 0,0 3 0,0-1 0,0 3 0,0 3 0,0 2 0,0 2 0,0-3 0,0 1 0,0 0 0,0 2 0,0-4 0,0-4 0,0-4 0,0-4 0,0-3 0,0-2 0,0 0 0,0-2 0,0 1 0,0 0 0,0 5 0,0 0 0,0 6 0,0-1 0,0 3 0,0-1 0,0 3 0,0-3 0,0 3 0,0-3 0,0 3 0,0-3 0,0-3 0,0-2 0,0-3 0,0-2 0,0-1 0,0 0 0,0-1 0,0 0 0,0 1 0,0-1 0,0 0 0,0 1 0,0-1 0,0 1 0,0 0 0,0-1 0,0 1 0,0 0 0,0-1 0,0 1 0,0 0 0,0-1 0,0-4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48.877"/>
    </inkml:context>
    <inkml:brush xml:id="br0">
      <inkml:brushProperty name="width" value="0.1" units="cm"/>
      <inkml:brushProperty name="height" value="0.1" units="cm"/>
      <inkml:brushProperty name="color" value="#BB5B18"/>
      <inkml:brushProperty name="inkEffects" value="bronze"/>
      <inkml:brushProperty name="anchorX" value="1343.6228"/>
      <inkml:brushProperty name="anchorY" value="-3066.76709"/>
      <inkml:brushProperty name="scaleFactor" value="0.5"/>
    </inkml:brush>
  </inkml:definitions>
  <inkml:trace contextRef="#ctx0" brushRef="#br0">0 0 24575,'0'0'0,"4"0"0,7 0 0,9 0 0,4 0 0,8 0 0,2 0 0,-1 0 0,-1 0 0,-2 0 0,-3 0 0,0 0 0,-2 0 0,0 0 0,4 0 0,1 0 0,-1 0 0,-1 0 0,0 0 0,-2 0 0,0 0 0,-1 0 0,0 0 0,-1 0 0,1 0 0,-1 0 0,1 0 0,-1 0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52.526"/>
    </inkml:context>
    <inkml:brush xml:id="br0">
      <inkml:brushProperty name="width" value="0.1" units="cm"/>
      <inkml:brushProperty name="height" value="0.1" units="cm"/>
      <inkml:brushProperty name="color" value="#BB5B18"/>
      <inkml:brushProperty name="inkEffects" value="bronze"/>
      <inkml:brushProperty name="anchorX" value="-638.11676"/>
      <inkml:brushProperty name="anchorY" value="-4336.76709"/>
      <inkml:brushProperty name="scaleFactor" value="0.5"/>
    </inkml:brush>
  </inkml:definitions>
  <inkml:trace contextRef="#ctx0" brushRef="#br0">1 0 24575,'0'0'0,"4"0"0,1 5 0,0 5 0,0 5 0,2-1 0,1 3 0,-2 3 0,3 1 0,-1 1 0,4-3 0,3-4 0,-2-1 0,3 2 0,-2 2 0,1-3 0,-3 2 0,2-3 0,2 1 0,-2 1 0,2-2 0,1 2 0,3-3 0,2-4 0,-9 3 0,-9-3 0,-9 3 0,-9-3 0,-5-1 0,1 3 0,2 2 0,0-1 0,-1-2 0,-2 2 0,-2-2 0,3 2 0,-1-1 0,5-3 0,3-3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5.907"/>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167 0 24575,'0'0'0,"0"4"0,-9 2 0,-2 4 0,2 4 0,0 9 0,3 3 0,3 3 0,1-1 0,1 0 0,1 0 0,0-2 0,0 0 0,1-1 0,-1 0 0,0 5 0,-9 4 0,-1 1 0,0 3 0,-4-6 0,3-2 0,-3-9 0,-2-5 0,2-3 0,2 2 0,4 1 0,8-2 0,3 2 0,1 2 0,0 2 0,5-3 0,-2 1 0,5-4 0,-2 1 0,-1 2 0,-3 2 0,3 2 0,-2 2 0,4-5 0,-2 2 0,-1 0 0,-2 1 0,-2 1 0,-2 1 0,-2 1 0,1 0 0,-2 1 0,6-5 0,-1 0 0,6 0 0,4 0 0,3-3 0,-1 1 0,-2 0 0,0 2 0,-3 2 0,2-4 0,-12-19 0,-3-5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9.003"/>
    </inkml:context>
    <inkml:brush xml:id="br0">
      <inkml:brushProperty name="width" value="0.1" units="cm"/>
      <inkml:brushProperty name="height" value="0.1" units="cm"/>
      <inkml:brushProperty name="color" value="#BB5B18"/>
      <inkml:brushProperty name="inkEffects" value="bronze"/>
      <inkml:brushProperty name="anchorX" value="-1340.04419"/>
      <inkml:brushProperty name="anchorY" value="-2442.92432"/>
      <inkml:brushProperty name="scaleFactor" value="0.5"/>
    </inkml:brush>
  </inkml:definitions>
  <inkml:trace contextRef="#ctx0" brushRef="#br0">0 124 24575,'0'0'0,"0"4"0,5 7 0,5 9 0,0 4 0,9 13 0,-1 2 0,2-1 0,-4 3 0,6-3 0,-3-3 0,-4 1 0,1-7 0,-4-2 0,1-3 0,3 5 0,2-1 0,-3 5 0,3-5 0,-5 3 0,-2 0 0,-4-2 0,-3-1 0,2-6 0,0-1 0,4-6 0,3-14 0,5-15 0,2-8 0,3-10 0,-3-2 0,-5-6 0,0 6 0,-4 4 0,2 7 0,-2 2 0,-4 1 0,4 5 0,-3 0 0,-2-2 0,-1-2 0,2 3 0,0-1 0,-1-2 0,-2-1 0,-1-2 0,-2-1 0,5 4 0,-1 0 0,5 4 0,-1-1 0,-1-1 0,-3-2 0,-1-2 0,3 4 0,0-2 0,3 5 0,-1-2 0,-1-1 0,-3-2 0,4 3 0,3-1 0,-1-2 0,-1-1 0,1 3 0,-1-1 0,-2-1 0,-3 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49.948"/>
    </inkml:context>
    <inkml:brush xml:id="br0">
      <inkml:brushProperty name="width" value="0.1" units="cm"/>
      <inkml:brushProperty name="height" value="0.1" units="cm"/>
      <inkml:brushProperty name="color" value="#FF4E00"/>
      <inkml:brushProperty name="inkEffects" value="rainbow"/>
      <inkml:brushProperty name="anchorX" value="-3321.51563"/>
      <inkml:brushProperty name="anchorY" value="-3589.67285"/>
      <inkml:brushProperty name="scaleFactor" value="0.5"/>
    </inkml:brush>
  </inkml:definitions>
  <inkml:trace contextRef="#ctx0" brushRef="#br0">101 1 24575,'0'0'0,"-4"0"0,-7 5 0,-3 5 0,-1 5 0,3 4 0,-2-2 0,3 2 0,3 1 0,2 2 0,3 0 0,1 2 0,2 0 0,0 1 0,0 0 0,6-5 0,-1 0 0,1-1 0,-2 2 0,-1 1 0,-1 1 0,-1 0 0,5-4 0,4-4 0,4-5 0,0 0 0,3-2 0,-3 3 0,2-2 0,2-2 0,1-2 0,3-2 0,1-1 0,1-1 0,0-1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9.050"/>
    </inkml:context>
    <inkml:brush xml:id="br0">
      <inkml:brushProperty name="width" value="0.1" units="cm"/>
      <inkml:brushProperty name="height" value="0.1" units="cm"/>
      <inkml:brushProperty name="color" value="#0B868D"/>
      <inkml:brushProperty name="inkEffects" value="ocean"/>
      <inkml:brushProperty name="anchorX" value="2358.24121"/>
      <inkml:brushProperty name="anchorY" value="-2542.29004"/>
      <inkml:brushProperty name="scaleFactor" value="0.5"/>
    </inkml:brush>
  </inkml:definitions>
  <inkml:trace contextRef="#ctx0" brushRef="#br0">1 422 24575,'0'0'0,"4"-8"0,12-14 0,9-8 0,4-8 0,3-7 0,-1-3 0,-1 2 0,4 0 0,-2 0 0,-1 9 0,-7 5 0,-6 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54.980"/>
    </inkml:context>
    <inkml:brush xml:id="br0">
      <inkml:brushProperty name="width" value="0.1" units="cm"/>
      <inkml:brushProperty name="height" value="0.1" units="cm"/>
      <inkml:brushProperty name="color" value="#FF4E00"/>
      <inkml:brushProperty name="inkEffects" value="rainbow"/>
      <inkml:brushProperty name="anchorX" value="-4759.61768"/>
      <inkml:brushProperty name="anchorY" value="-5354.24072"/>
      <inkml:brushProperty name="scaleFactor" value="0.5"/>
    </inkml:brush>
  </inkml:definitions>
  <inkml:trace contextRef="#ctx0" brushRef="#br0">0 301 24575,'0'0'0,"5"0"0,0 5 0,0 5 0,-1 10 0,-1 4 0,-1 3 0,4 7 0,0 4 0,-1 0 0,-1-3 0,4-2 0,-2-2 0,0-3 0,-1-2 0,-2-1 0,-2-1 0,0 0 0,4 0 0,0 1 0,0-1 0,-1 0 0,-1-14 0,-1-10 0,-1-16 0,-1-7 0,0-5 0,0-1 0,0-6 0,0 1 0,-1-4 0,1 2 0,0 3 0,0 1 0,0 4 0,0 1 0,0 1 0,0 1 0,5 6 0,0 0 0,0 0 0,-1-6 0,4-2 0,4 0 0,-1-1 0,-1 1 0,2 5 0,-2 2 0,3 4 0,-3 1 0,-2-2 0,3 3 0,3-1 0,-2-2 0,2 2 0,8-6 0,3 3 0,2 3 0,0 4 0,1 4 0,-2 4 0,1 1 0,-2 2 0,0 5 0,0 1 0,-5 5 0,-1 4 0,1-1 0,-5 2 0,2-2 0,-5 1 0,3-3 0,-4 3 0,-3 1 0,-2 3 0,-3 2 0,-1 1 0,-2 2 0,-5-4 0,-5-5 0,-6-5 0,-3-4 0,-4-3 0,-1-2 0,-2-1 0,1-1 0,-1 5 0,1 0 0,-1 0 0,1 0 0,0-2 0,1 0 0,-1-1 0,0 0 0,0-1 0,1 0 0,9 4 0,10 6 0,11 0 0,3 4 0,5-2 0,0 3 0,2 2 0,-2 3 0,2-3 0,-4 1 0,2 1 0,3 1 0,2-2 0,-3 0 0,1-4 0,2 1 0,2-3 0,-4 2 0,1-3 0,-4 2 0,1-2 0,-3 2 0,2-2 0,2 2 0,2-2 0,-2 3 0,2-3 0,-5 2 0,3-1 0,1 1 0,2-2 0,2-2 0,2-3 0,1-2 0,-5 2 0,1 0 0,-5-1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08.171"/>
    </inkml:context>
    <inkml:brush xml:id="br0">
      <inkml:brushProperty name="width" value="0.1" units="cm"/>
      <inkml:brushProperty name="height" value="0.1" units="cm"/>
      <inkml:brushProperty name="color" value="#DA0C07"/>
      <inkml:brushProperty name="inkEffects" value="lava"/>
      <inkml:brushProperty name="anchorX" value="-6848.14795"/>
      <inkml:brushProperty name="anchorY" value="-7085.50586"/>
      <inkml:brushProperty name="scaleFactor" value="0.5"/>
    </inkml:brush>
  </inkml:definitions>
  <inkml:trace contextRef="#ctx0" brushRef="#br0">1 159 24575,'0'0'0,"0"4"0,0 7 0,0 9 0,4 14 0,1 14 0,0 0 0,4 8 0,0 1 0,-2-5 0,-2-2 0,-2-6 0,-1-6 0,-1-6 0,0-3 0,-2-3 0,1-1 0,0-1 0,-1-1 0,1 1 0,0-1 0,0 1 0,5-4 0,0 4 0,0-9 0,-1-14 0,-1-20 0,-1-19 0,-1-15 0,-1-11 0,0-3 0,0 6 0,0 9 0,0 8 0,0 8 0,-1 6 0,1 4 0,0 2 0,0 1 0,0 0 0,0 0 0,0-1 0,5 1 0,0-2 0,5-4 0,0-1 0,-2 1 0,-2 0 0,3 6 0,-2 2 0,4 5 0,-1 0 0,2 4 0,-1-1 0,3 2 0,-3-2 0,3 3 0,2 7 0,-2 7 0,2 3 0,2 5 0,-3 5 0,2 3 0,1 2 0,2-2 0,-3 0 0,0-5 0,-3 2 0,-3 0 0,0-3 0,-1 2 0,1 1 0,4-2 0,-2 1 0,-3 2 0,-2 2 0,-3 6 0,-3 2 0,-1 1 0,-1 0 0,0-1 0,-1-1 0,1-1 0,-6-1 0,1 0 0,-5-5 0,0 0 0,2-1 0,-3-3 0,2 0 0,-3-3 0,-4 1 0,-2 2 0,-3-2 0,-2 1 0,4 3 0,-1-3 0,0-4 0,-1-3 0,-1-3 0,-1 2 0,-1-1 0,-1-1 0,6 3 0,-1 0 0,0-2 0,0-1 0,-2 3 0,18-1 0,31-11 0,19-12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0.140"/>
    </inkml:context>
    <inkml:brush xml:id="br0">
      <inkml:brushProperty name="width" value="0.1" units="cm"/>
      <inkml:brushProperty name="height" value="0.1" units="cm"/>
      <inkml:brushProperty name="color" value="#DA0C07"/>
      <inkml:brushProperty name="inkEffects" value="lava"/>
      <inkml:brushProperty name="anchorX" value="-8304.73828"/>
      <inkml:brushProperty name="anchorY" value="-8970.11328"/>
      <inkml:brushProperty name="scaleFactor" value="0.5"/>
    </inkml:brush>
  </inkml:definitions>
  <inkml:trace contextRef="#ctx0" brushRef="#br0">1 816 24575,'0'0'0,"0"-4"0,5-12 0,0-9 0,0-4 0,4-2 0,-1-10 0,-1-4 0,8 1 0,4-2 0,-2 0 0,7 4 0,-3 4 0,-4 0 0,-5 3 0,0 7 0,-3 4 0,-2 2 0,-3 0 0,3 5 0,0 0 0,3 3 0,-1-5 0,3-2 0,-1-2 0,2-2 0,-1 0 0,1 4 0,4 5 0,2 6 0,-3-1 0,2 3 0,1 2 0,1 3 0,2 1 0,2 1 0,0 10 0,1 7 0,-1 4 0,1 4 0,0 7 0,-5 5 0,0 0 0,-5 0 0,-5-3 0,2-8 0,-4-2 0,-1-2 0,2 0 0,-1 6 0,-2 0 0,-2 1 0,-1 0 0,-2-1 0,0 0 0,-1-1 0,0 4 0,-1 0 0,1 0 0,0-2 0,0 0 0,-1-2 0,1 0 0,0-1 0,0-1 0,-4-4 0,-11-10 0,-5-11 0,-9-9 0,-3-7 0,5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1.276"/>
    </inkml:context>
    <inkml:brush xml:id="br0">
      <inkml:brushProperty name="width" value="0.1" units="cm"/>
      <inkml:brushProperty name="height" value="0.1" units="cm"/>
      <inkml:brushProperty name="color" value="#DA0C07"/>
      <inkml:brushProperty name="inkEffects" value="lava"/>
      <inkml:brushProperty name="anchorX" value="-10137.81348"/>
      <inkml:brushProperty name="anchorY" value="-10178.33203"/>
      <inkml:brushProperty name="scaleFactor" value="0.5"/>
    </inkml:brush>
  </inkml:definitions>
  <inkml:trace contextRef="#ctx0" brushRef="#br0">1 91 24575,'0'0'0,"4"0"0,12 0 0,9 0 0,10 0 0,1-5 0,0-5 0,4-1 0,-4 2 0,-2 2 0,-2 2 0,-4 2 0,-1 2 0,-2 0 0,0 1 0,-1-9 0,-5-6 0,-5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3.197"/>
    </inkml:context>
    <inkml:brush xml:id="br0">
      <inkml:brushProperty name="width" value="0.1" units="cm"/>
      <inkml:brushProperty name="height" value="0.1" units="cm"/>
      <inkml:brushProperty name="color" value="#DA0C07"/>
      <inkml:brushProperty name="inkEffects" value="lava"/>
      <inkml:brushProperty name="anchorX" value="-11864.16504"/>
      <inkml:brushProperty name="anchorY" value="-11358.30273"/>
      <inkml:brushProperty name="scaleFactor" value="0.5"/>
    </inkml:brush>
  </inkml:definitions>
  <inkml:trace contextRef="#ctx0" brushRef="#br0">0 95 24575,'0'0'0,"5"0"0,5 0 0,5 0 0,4 0 0,4 0 0,6 0 0,1 0 0,1 0 0,-2 0 0,0 0 0,-2 0 0,-1 0 0,0 0 0,-2 0 0,1 0 0,-1 0 0,1 0 0,-1 0 0,1-5 0,-1 0 0,1 0 0,-1 1 0,-4-4 0,0 1 0,-1 1 0,2 1 0,1 2 0,-5-3 0,2 0 0,0 0 0,2 2 0,-4-3 0,1 0 0,0 1 0,-2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4.300"/>
    </inkml:context>
    <inkml:brush xml:id="br0">
      <inkml:brushProperty name="width" value="0.1" units="cm"/>
      <inkml:brushProperty name="height" value="0.1" units="cm"/>
      <inkml:brushProperty name="color" value="#DA0C07"/>
      <inkml:brushProperty name="inkEffects" value="lava"/>
      <inkml:brushProperty name="anchorX" value="-13899.59277"/>
      <inkml:brushProperty name="anchorY" value="-12533.69434"/>
      <inkml:brushProperty name="scaleFactor" value="0.5"/>
    </inkml:brush>
  </inkml:definitions>
  <inkml:trace contextRef="#ctx0" brushRef="#br0">0 0 24575,'0'0'0,"0"4"0,0 7 0,0 9 0,0 4 0,0 8 0,0 2 0,5 4 0,0-1 0,0 3 0,-1-3 0,-1 7 0,4-7 0,-1-4 0,-1-2 0,4-4 0,-1-2 0,-1 0 0,-2-1 0,-1-1 0,-3 1 0,0 0 0,-1 0 0,0 1 0,0-1 0,0 1 0,4-10 0,-3-17 0,-1 2 0,0 0 0,0 0 0,1 1 0,-1-1 0,0 0 0,1 0 0,-1 0 0,0 0 0,0 0 0,1 0 0,-1 0 0,0 0 0,1 0 0,-1 0 0,0 0 0,0 0 0,1-1 0,-1 1 0,0 0 0,1 0 0,-1 0 0,0 0 0,0 0 0,1 0 0,-1-1 0,0 1 0,0 0 0,0 0 0,1 0 0,-1-1 0,0 1 0,0 0 0,0 0 0,1-1 0,-1 1 0,10-16 0,-1-3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6.763"/>
    </inkml:context>
    <inkml:brush xml:id="br0">
      <inkml:brushProperty name="width" value="0.1" units="cm"/>
      <inkml:brushProperty name="height" value="0.1" units="cm"/>
      <inkml:brushProperty name="color" value="#DA0C07"/>
      <inkml:brushProperty name="inkEffects" value="lava"/>
      <inkml:brushProperty name="anchorX" value="-15277.42676"/>
      <inkml:brushProperty name="anchorY" value="-14470.55078"/>
      <inkml:brushProperty name="scaleFactor" value="0.5"/>
    </inkml:brush>
  </inkml:definitions>
  <inkml:trace contextRef="#ctx0" brushRef="#br0">1 883 24575,'0'0'0,"0"-4"0,0-7 0,0-4 0,0-5 0,0-2 0,0-7 0,0-1 0,0-5 0,0 0 0,0 1 0,0 3 0,0-3 0,0-4 0,0 2 0,5-3 0,0 3 0,0 1 0,-1 4 0,0 2 0,-2 2 0,3 7 0,1 0 0,-1 1 0,4 4 0,-2-1 0,5-1 0,-2-2 0,-1-2 0,1 3 0,4 4 0,-1 0 0,2 3 0,2-2 0,3 3 0,-4-2 0,3-4 0,0-2 0,2 2 0,1 3 0,1 4 0,1 8 0,5 13 0,1 8 0,0 4 0,4 3 0,-6 1 0,-1 0 0,-2-1 0,-1-5 0,0-2 0,-1 0 0,-4 6 0,0-4 0,-5 0 0,6-4 0,-3 0 0,-3 0 0,-5 2 0,2-4 0,-2 7 0,-3 0 0,4 3 0,-3-1 0,-1 1 0,-1 0 0,-3 0 0,0-1 0,-1 0 0,-1 0 0,-1 0 0,1-1 0,0 1 0,0-1 0,-1 1 0,1 0 0,-14-6 0,-7-9 0,-9-10 0,-7-15 0,4-2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8.140"/>
    </inkml:context>
    <inkml:brush xml:id="br0">
      <inkml:brushProperty name="width" value="0.1" units="cm"/>
      <inkml:brushProperty name="height" value="0.1" units="cm"/>
      <inkml:brushProperty name="color" value="#DA0C07"/>
      <inkml:brushProperty name="inkEffects" value="lava"/>
      <inkml:brushProperty name="anchorX" value="-17176.16211"/>
      <inkml:brushProperty name="anchorY" value="-15640.79785"/>
      <inkml:brushProperty name="scaleFactor" value="0.5"/>
    </inkml:brush>
  </inkml:definitions>
  <inkml:trace contextRef="#ctx0" brushRef="#br0">1 84 24575,'0'0'0,"8"0"0,9 0 0,3-5 0,4 0 0,1 0 0,6-4 0,0 1 0,0 2 0,-1 0 0,-1 3 0,-3 1 0,0 1 0,-1-4 0,0 0 0,0 0 0,-1 1 0,1 1 0,-1 2 0,1 0 0,-1 0 0,1 1 0,-1-4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0.740"/>
    </inkml:context>
    <inkml:brush xml:id="br0">
      <inkml:brushProperty name="width" value="0.1" units="cm"/>
      <inkml:brushProperty name="height" value="0.1" units="cm"/>
      <inkml:brushProperty name="color" value="#DA0C07"/>
      <inkml:brushProperty name="inkEffects" value="lava"/>
      <inkml:brushProperty name="anchorX" value="-19010.04102"/>
      <inkml:brushProperty name="anchorY" value="-16826.74219"/>
      <inkml:brushProperty name="scaleFactor" value="0.5"/>
    </inkml:brush>
  </inkml:definitions>
  <inkml:trace contextRef="#ctx0" brushRef="#br0">766 1 24575,'0'0'0,"-4"4"0,-12 11 0,-4 0 0,-14 5 0,-7 6 0,-7-3 0,-7 1 0,-2 5 0,5-5 0,1 0 0,7-1 0,5 0 0,11 1 0,4-5 0,3-5 0,1 5 0,-6-3 0,4 1 0,0-3 0,-1-4 0,6 2 0,-2-2 0,0 2 0,4 2 0,-1-1 0,-2-2 0,4-4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2.003"/>
    </inkml:context>
    <inkml:brush xml:id="br0">
      <inkml:brushProperty name="width" value="0.1" units="cm"/>
      <inkml:brushProperty name="height" value="0.1" units="cm"/>
      <inkml:brushProperty name="color" value="#DA0C07"/>
      <inkml:brushProperty name="inkEffects" value="lava"/>
      <inkml:brushProperty name="anchorX" value="-16975.00195"/>
      <inkml:brushProperty name="anchorY" value="-16019.66211"/>
      <inkml:brushProperty name="scaleFactor" value="0.5"/>
    </inkml:brush>
  </inkml:definitions>
  <inkml:trace contextRef="#ctx0" brushRef="#br0">1 0 24575,'0'0'0,"0"4"0,0 7 0,0 14 0,0 14 0,5 9 0,5 9 0,5 3 0,-1 0 0,-2-2 0,-3 2 0,-3-6 0,2-8 0,-1-6 0,-1-7 0,-2-4 0,3-8 0,-1-2 0,0-1 0,-2 1 0,-1 2 0,3-4 0,0 0 0,-1 2 0,0 2 0,-5-25 0,0 4 0,0 0 0,0 0 0,0 0 0,0 0 0,0 0 0,0 0 0,0 0 0,0 0 0,0 0 0,0 0 0,0 0 0,0 0 0,1 0 0,-1 0 0,0 0 0,0 0 0,0 0 0,0 0 0,0 0 0,0 0 0,0 0 0,0 0 0,0 0 0,0 0 0,0 0 0,0 0 0,1 0 0,-1 0 0,0 0 0,0 0 0,0 0 0,0 0 0,0 0 0,0 0 0,0 0 0,0 0 0,0 0 0,0 0 0,0 0 0,0 0 0,0 0 0,0 0 0,0 1 0,0-1 0,0 0 0,2-18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0.346"/>
    </inkml:context>
    <inkml:brush xml:id="br0">
      <inkml:brushProperty name="width" value="0.1" units="cm"/>
      <inkml:brushProperty name="height" value="0.1" units="cm"/>
      <inkml:brushProperty name="color" value="#0B868D"/>
      <inkml:brushProperty name="inkEffects" value="ocean"/>
      <inkml:brushProperty name="anchorX" value="782.11633"/>
      <inkml:brushProperty name="anchorY" value="-3390.53198"/>
      <inkml:brushProperty name="scaleFactor" value="0.5"/>
    </inkml:brush>
  </inkml:definitions>
  <inkml:trace contextRef="#ctx0" brushRef="#br0">0 245 24575,'0'0'0,"5"0"0,10-10 0,6 0 0,-2-5 0,2-4 0,1-2 0,1 3 0,1-1 0,0-1 0,-4-1 0,0 3 0,-1 5 0,-3-1 0,1 4 0,-4-3 0,1 3 0,2 2 0,-2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3.668"/>
    </inkml:context>
    <inkml:brush xml:id="br0">
      <inkml:brushProperty name="width" value="0.1" units="cm"/>
      <inkml:brushProperty name="height" value="0.1" units="cm"/>
      <inkml:brushProperty name="color" value="#DA0C07"/>
      <inkml:brushProperty name="inkEffects" value="lava"/>
      <inkml:brushProperty name="anchorX" value="-18394.08594"/>
      <inkml:brushProperty name="anchorY" value="-18043.28711"/>
      <inkml:brushProperty name="scaleFactor" value="0.5"/>
    </inkml:brush>
  </inkml:definitions>
  <inkml:trace contextRef="#ctx0" brushRef="#br0">0 1 24575,'0'0'0,"0"4"0,5 7 0,5 9 0,10 14 0,5-2 0,2 6 0,-3 4 0,4-3 0,-6-2 0,-4-4 0,-6-2 0,0-9 0,2-1 0,2 3 0,3-3 0,-3 4 0,2-3 0,1 0 0,-3 0 0,1-5 0,1-4 0,2-4 0,2-5 0,-4 4 0,-4-3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4.987"/>
    </inkml:context>
    <inkml:brush xml:id="br0">
      <inkml:brushProperty name="width" value="0.1" units="cm"/>
      <inkml:brushProperty name="height" value="0.1" units="cm"/>
      <inkml:brushProperty name="color" value="#DA0C07"/>
      <inkml:brushProperty name="inkEffects" value="lava"/>
      <inkml:brushProperty name="anchorX" value="-20093.7168"/>
      <inkml:brushProperty name="anchorY" value="-19870.00586"/>
      <inkml:brushProperty name="scaleFactor" value="0.5"/>
    </inkml:brush>
  </inkml:definitions>
  <inkml:trace contextRef="#ctx0" brushRef="#br0">438 0 24575,'0'0'0,"0"4"0,0 7 0,0 4 0,0 9 0,0 8 0,0 3 0,0-1 0,-5 4 0,-5-3 0,0 4 0,1 2 0,-8-3 0,2-2 0,2-3 0,3 1 0,-2-6 0,-1 2 0,-4-1 0,2-1 0,3 4 0,3 0 0,-1-2 0,-3 4 0,-8-1 0,-3 3 0,-8 4 0,0-2 0,-1 3 0,2-4 0,7-2 0,1-8 0,7-4 0,4-6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7.428"/>
    </inkml:context>
    <inkml:brush xml:id="br0">
      <inkml:brushProperty name="width" value="0.1" units="cm"/>
      <inkml:brushProperty name="height" value="0.1" units="cm"/>
      <inkml:brushProperty name="color" value="#DA0C07"/>
      <inkml:brushProperty name="inkEffects" value="lava"/>
      <inkml:brushProperty name="anchorX" value="-18385.76953"/>
      <inkml:brushProperty name="anchorY" value="-19618.94922"/>
      <inkml:brushProperty name="scaleFactor" value="0.5"/>
    </inkml:brush>
  </inkml:definitions>
  <inkml:trace contextRef="#ctx0" brushRef="#br0">78 150 24575,'0'0'0,"0"4"0,0 16 0,0 5 0,0 14 0,5 7 0,0 9 0,0 12 0,-1 11 0,-1 9 0,-1 6 0,-1 10 0,-1 2 0,0-5 0,0-10 0,0-11 0,0-16 0,-1-14 0,1-26 0,0-17 0,-10-35 0,0-11 0,0-11 0,-3-4 0,2-1 0,-3 5 0,3 7 0,2 6 0,2 6 0,4 4 0,1 2 0,1 2 0,1 1 0,0-5 0,1-11 0,-1-5 0,1-9 0,4-8 0,5 0 0,1 0 0,-2 7 0,3 3 0,3 8 0,-2 6 0,-2 5 0,1 4 0,-2 2 0,7 2 0,4 0 0,7 1 0,2 4 0,-4 0 0,-1 5 0,-2 4 0,1 3 0,-6-1 0,1 2 0,0 1 0,0 1 0,3 2 0,5 1 0,2 5 0,0 11 0,0 5 0,4 15 0,-1 1 0,-6 2 0,-2-3 0,-6-2 0,-1-3 0,-4-2 0,-4-2 0,-4-1 0,-2-1 0,-2 1 0,-1-1 0,0 0 0,-1 0 0,-5 6 0,-9-1 0,-6 6 0,-8-2 0,-8-5 0,0-2 0,1-2 0,2-6 0,3-5 0,2-5 0,-2-4 0,-5-2 0,2-2 0,0-1 0,3 0 0,33 0 0,-2 0 0,-1 1 0,0 0 0,1 0 0,-1 0 0,1 0 0,-1-1 0,1 1 0,-1 0 0,1 0 0,-1-1 0,1 1 0,-1 0 0,1-1 0,-1 1 0,1-1 0,-1 1 0,1-1 0,0 1 0,-1-1 0,1 1 0,0-1 0,-1 1 0,1-2 0,12-19 0,8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8.708"/>
    </inkml:context>
    <inkml:brush xml:id="br0">
      <inkml:brushProperty name="width" value="0.1" units="cm"/>
      <inkml:brushProperty name="height" value="0.1" units="cm"/>
      <inkml:brushProperty name="color" value="#DA0C07"/>
      <inkml:brushProperty name="inkEffects" value="lava"/>
      <inkml:brushProperty name="anchorX" value="-19856.05664"/>
      <inkml:brushProperty name="anchorY" value="-21381.67578"/>
      <inkml:brushProperty name="scaleFactor" value="0.5"/>
    </inkml:brush>
  </inkml:definitions>
  <inkml:trace contextRef="#ctx0" brushRef="#br0">35 1 24575,'0'0'0,"0"4"0,0 7 0,0 4 0,0 9 0,0 8 0,0 2 0,0 1 0,0 2 0,0-1 0,0-2 0,0-4 0,0 4 0,0-2 0,0 3 0,0-1 0,0 3 0,0 9 0,0 7 0,0 3 0,0 6 0,-5 4 0,-1-2 0,1-2 0,1-8 0,-4-14 0,1-12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076"/>
    </inkml:context>
    <inkml:brush xml:id="br0">
      <inkml:brushProperty name="width" value="0.1" units="cm"/>
      <inkml:brushProperty name="height" value="0.1" units="cm"/>
      <inkml:brushProperty name="color" value="#DA0C07"/>
      <inkml:brushProperty name="inkEffects" value="lava"/>
      <inkml:brushProperty name="anchorX" value="-18551.60547"/>
      <inkml:brushProperty name="anchorY" value="-21106.35742"/>
      <inkml:brushProperty name="scaleFactor" value="0.5"/>
    </inkml:brush>
  </inkml:definitions>
  <inkml:trace contextRef="#ctx0" brushRef="#br0">0 258 24575,'0'0'0,"0"-4"0,10-12 0,5-4 0,10-4 0,-1-2 0,6-7 0,0 1 0,0 0 0,-5 2 0,-3 6 0,-5 7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972"/>
    </inkml:context>
    <inkml:brush xml:id="br0">
      <inkml:brushProperty name="width" value="0.1" units="cm"/>
      <inkml:brushProperty name="height" value="0.1" units="cm"/>
      <inkml:brushProperty name="color" value="#DA0C07"/>
      <inkml:brushProperty name="inkEffects" value="lava"/>
      <inkml:brushProperty name="anchorX" value="-20049.4082"/>
      <inkml:brushProperty name="anchorY" value="-22118.74414"/>
      <inkml:brushProperty name="scaleFactor" value="0.5"/>
    </inkml:brush>
  </inkml:definitions>
  <inkml:trace contextRef="#ctx0" brushRef="#br0">1 456 24575,'0'0'0,"4"-8"0,11-14 0,10-18 0,14-8 0,8-7 0,9-7 0,3 1 0,-5 6 0,-12 7 0,-7 13 0,-11 17 0,-9 14 0,-7 8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1.996"/>
    </inkml:context>
    <inkml:brush xml:id="br0">
      <inkml:brushProperty name="width" value="0.1" units="cm"/>
      <inkml:brushProperty name="height" value="0.1" units="cm"/>
      <inkml:brushProperty name="color" value="#DA0C07"/>
      <inkml:brushProperty name="inkEffects" value="lava"/>
      <inkml:brushProperty name="anchorX" value="-21742.95703"/>
      <inkml:brushProperty name="anchorY" value="-22936.51953"/>
      <inkml:brushProperty name="scaleFactor" value="0.5"/>
    </inkml:brush>
  </inkml:definitions>
  <inkml:trace contextRef="#ctx0" brushRef="#br0">0 694 24575,'0'0'0,"5"0"0,10-9 0,10-11 0,15-11 0,16-12 0,10-6 0,18-14 0,-2-2 0,6-4 0,-6 2 0,-12-1 0,-14 9 0,-6 8 0,-15 10 0,-6 7 0,-11 9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3.407"/>
    </inkml:context>
    <inkml:brush xml:id="br0">
      <inkml:brushProperty name="width" value="0.1" units="cm"/>
      <inkml:brushProperty name="height" value="0.1" units="cm"/>
      <inkml:brushProperty name="color" value="#FFC114"/>
    </inkml:brush>
  </inkml:definitions>
  <inkml:trace contextRef="#ctx0" brushRef="#br0">1 436 24575,'-1'-18'0,"1"0"0,1 0 0,0 0 0,2 0 0,0 0 0,1 0 0,0 1 0,13-31 0,44-81 0,-58 123 0,0 0 0,1 0 0,-1 0 0,1 0 0,0 1 0,1 0 0,8-9 0,-8 9 0,0 1 0,-1-1 0,0 0 0,0-1 0,0 1 0,-1-1 0,5-9 0,-8 15 0,0-1 0,0 1 0,0-1 0,0 1 0,0-1 0,0 1 0,1 0 0,-1-1 0,0 1 0,0-1 0,0 1 0,1-1 0,-1 1 0,0 0 0,0-1 0,1 1 0,-1 0 0,0-1 0,1 1 0,-1 0 0,0-1 0,1 1 0,-1 0 0,1 0 0,-1-1 0,0 1 0,1 0 0,-1 0 0,1 0 0,-1-1 0,1 1 0,8 13 0,3 40 0,-8-39 0,26 65 0,-23-66 0,-1 1 0,0 0 0,-1 0 0,-1 0 0,0 1 0,-1 0 0,1 16 0,-2-14-321,0 0 0,8 27-1,-9-39-79,4 12-6425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24.419"/>
    </inkml:context>
    <inkml:brush xml:id="br0">
      <inkml:brushProperty name="width" value="0.1" units="cm"/>
      <inkml:brushProperty name="height" value="0.1" units="cm"/>
      <inkml:brushProperty name="color" value="#FFC114"/>
    </inkml:brush>
  </inkml:definitions>
  <inkml:trace contextRef="#ctx0" brushRef="#br0">1 617 24575,'5'-8'0,"0"0"0,-1 0 0,1-1 0,-2 0 0,1 0 0,-1 0 0,0 0 0,-1 0 0,0-1 0,0-10 0,5-11 0,46-127 0,-46 128 0,-1 8 0,-2 0 0,0 0 0,1-30 0,-4 38 0,1 0 0,0 1 0,1-1 0,1 0 0,0 1 0,10-20 0,0-5 0,-14 37 0,0 1 0,0-1 0,0 0 0,1 0 0,-1 0 0,0 0 0,1 0 0,-1 1 0,1-1 0,-1 0 0,1 0 0,-1 0 0,1 1 0,-1-1 0,1 0 0,0 1 0,-1-1 0,1 1 0,0-1 0,-1 1 0,1-1 0,0 1 0,0-1 0,0 1 0,0 0 0,-1-1 0,1 1 0,0 0 0,1-1 0,0 2 0,0-1 0,-1 1 0,1 0 0,-1 0 0,1-1 0,-1 1 0,1 0 0,-1 0 0,0 0 0,1 0 0,-1 1 0,0-1 0,0 0 0,2 3 0,35 61 0,-33-56 0,9 18 0,-8-13 0,0 0 0,1-1 0,1 0 0,0 0 0,1-1 0,1 0 0,-1 0 0,2-1 0,19 16 0,-24-23-54,0 1-1,0-1 0,0 1 1,-1 0-1,0 1 1,0-1-1,0 1 0,-1 0 1,0 0-1,0 0 1,-1 1-1,1-1 0,-1 1 1,-1 0-1,1 0 0,-1 0 1,0 0-1,-1 1 1,0-1-1,0 0 0,0 1 1,-1-1-1,0 0 1,-3 14-1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37.519"/>
    </inkml:context>
    <inkml:brush xml:id="br0">
      <inkml:brushProperty name="width" value="0.1" units="cm"/>
      <inkml:brushProperty name="height" value="0.1" units="cm"/>
      <inkml:brushProperty name="color" value="#FFC114"/>
    </inkml:brush>
  </inkml:definitions>
  <inkml:trace contextRef="#ctx0" brushRef="#br0">379 1 24575,'-92'-1'0,"-100"3"0,188-2 0,0 0 0,0 1 0,0-1 0,0 1 0,1 0 0,-1 0 0,0 0 0,1 1 0,-1-1 0,1 1 0,-1 0 0,1 0 0,0 0 0,0 0 0,0 1 0,0-1 0,0 1 0,0 0 0,1 0 0,-1 0 0,1 0 0,0 0 0,0 0 0,0 1 0,0-1 0,1 1 0,-1-1 0,1 1 0,0 0 0,-1 6 0,-1 10 0,1 1 0,1-1 0,1 1 0,4 37 0,0-2 0,-3-39 0,0 0 0,1 0 0,1 0 0,1 0 0,0 0 0,1-1 0,1 1 0,1-1 0,0-1 0,1 1 0,11 16 0,-15-26 0,0 0 0,1 0 0,-1 0 0,1-1 0,0 0 0,1 0 0,-1 0 0,1-1 0,0 1 0,0-1 0,1-1 0,-1 1 0,1-1 0,-1 0 0,1-1 0,0 0 0,0 0 0,0 0 0,0-1 0,1 0 0,-1 0 0,0-1 0,0 0 0,1 0 0,-1-1 0,0 0 0,0 0 0,12-4 0,10-3 0,-10 4 0,-1-1 0,0-1 0,0-1 0,19-10 0,-34 15 0,0 1 0,0-1 0,-1 1 0,1-1 0,0 0 0,-1 0 0,1 0 0,-1 0 0,0-1 0,0 1 0,0-1 0,0 1 0,0-1 0,-1 0 0,1 1 0,-1-1 0,0 0 0,1 0 0,-1 0 0,-1 0 0,1 0 0,0-1 0,-1 1 0,1 0 0,-1 0 0,0 0 0,0 0 0,-1-1 0,1 1 0,0 0 0,-2-4 0,0 2 0,-1 0 0,0 0 0,1 0 0,-2 1 0,1 0 0,0-1 0,-1 1 0,0 0 0,0 0 0,0 1 0,0-1 0,-6-2 0,5 2 0,0 1 0,1 0 0,0-1 0,-1 0 0,1 0 0,1-1 0,-1 1 0,0-1 0,1 1 0,0-1 0,-3-7 0,6 11 0,0 1 0,0-1 0,0 1 0,0-1 0,0 1 0,0-1 0,0 0 0,0 1 0,0-1 0,0 1 0,0-1 0,1 1 0,-1-1 0,0 1 0,0-1 0,0 1 0,1-1 0,-1 1 0,0-1 0,1 1 0,-1-1 0,1 1 0,-1-1 0,0 1 0,1 0 0,-1-1 0,1 1 0,-1 0 0,1-1 0,-1 1 0,1 0 0,-1 0 0,1-1 0,-1 1 0,1 0 0,0 0 0,-1 0 0,1 0 0,-1 0 0,1 0 0,-1 0 0,1 0 0,0 0 0,-1 0 0,1 0 0,0 0 0,29 3 0,27 16-1,-49-15-113,0-1 0,-1 0 1,1 0-1,0-1 0,1 0 1,-1 0-1,0-1 1,1 0-1,-1 0 0,0-1 1,16-2-1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2.378"/>
    </inkml:context>
    <inkml:brush xml:id="br0">
      <inkml:brushProperty name="width" value="0.1" units="cm"/>
      <inkml:brushProperty name="height" value="0.1" units="cm"/>
      <inkml:brushProperty name="color" value="#0B868D"/>
      <inkml:brushProperty name="inkEffects" value="ocean"/>
      <inkml:brushProperty name="anchorX" value="-810.37207"/>
      <inkml:brushProperty name="anchorY" value="-4416.78223"/>
      <inkml:brushProperty name="scaleFactor" value="0.5"/>
    </inkml:brush>
  </inkml:definitions>
  <inkml:trace contextRef="#ctx0" brushRef="#br0">1 304 24575,'0'0'0,"0"-5"0,0-10 0,4-5 0,11-4 0,0-2 0,5 3 0,1 1 0,-3-4 0,1 3 0,1 6 0,-4 0 0,1 4 0,1 4 0,2 3 0,-4-2 0,2 2 0,1 1 0,1 1 0,2 2 0,11 1 0,1 0 0,1-4 0,-2 0 0,-2 1 0,-7-5 0,-7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1.608"/>
    </inkml:context>
    <inkml:brush xml:id="br0">
      <inkml:brushProperty name="width" value="0.1" units="cm"/>
      <inkml:brushProperty name="height" value="0.1" units="cm"/>
      <inkml:brushProperty name="color" value="#FFC114"/>
    </inkml:brush>
  </inkml:definitions>
  <inkml:trace contextRef="#ctx0" brushRef="#br0">1 28 24575,'1'0'0,"0"1"0,0-1 0,-1 0 0,1 1 0,0-1 0,0 1 0,0-1 0,0 1 0,-1-1 0,1 1 0,0-1 0,0 1 0,-1 0 0,1 0 0,0-1 0,-1 1 0,1 0 0,-1 0 0,1 0 0,-1-1 0,0 1 0,1 0 0,-1 0 0,0 0 0,1 1 0,7 31 0,-4-17 0,15 30 0,-14-37 0,-1-1 0,0 1 0,-1 1 0,0-1 0,0 0 0,-1 1 0,1 12 0,-3 217 0,-1-188 0,-1-168 0,5-134 0,-2 242 0,0-1 0,0 1 0,1-1 0,1 1 0,0 0 0,0 0 0,0 0 0,1 0 0,1 0 0,7-10 0,-10 16 0,1-1 0,-1 2 0,1-1 0,0 0 0,0 0 0,1 1 0,-1 0 0,0 0 0,1 0 0,-1 0 0,1 0 0,0 0 0,0 1 0,-1 0 0,1 0 0,0 0 0,0 0 0,0 1 0,0 0 0,0-1 0,0 1 0,0 1 0,0-1 0,0 1 0,0-1 0,7 3 0,-6-1 0,0-1 0,0 1 0,0 1 0,0-1 0,-1 1 0,1 0 0,-1 0 0,1 0 0,-1 1 0,0-1 0,0 1 0,-1 0 0,1 0 0,-1 0 0,0 1 0,0-1 0,3 6 0,2 8 0,0 0 0,0 0 0,5 24 0,-13-41 0,1 0 0,-1 0 0,0 0 0,0 0 0,1 1 0,-1-1 0,0 0 0,0 0 0,0 0 0,0 0 0,0 0 0,-1 0 0,1 0 0,0 0 0,0 0 0,-1 0 0,1 0 0,-1 0 0,1 0 0,-1 0 0,1 0 0,-1 0 0,1 0 0,-1 0 0,-1 1 0,0-1 0,0 1 0,0-1 0,0 0 0,0 0 0,-1 0 0,1 0 0,0 0 0,-1 0 0,1 0 0,-1-1 0,-2 1 0,-10 0 0,-1 0 0,1-1 0,-17-2 0,16 1 0,13 1 0,0 0 0,0 0 0,0 0 0,0 0 0,0 0 0,0 1 0,0 0 0,0-1 0,0 1 0,0 0 0,0 1 0,0-1 0,0 0 0,1 1 0,-1 0 0,-3 2 0,5-3 0,0 1 0,0-1 0,1 0 0,-1 1 0,0-1 0,1 1 0,-1-1 0,1 1 0,-1 0 0,1-1 0,0 1 0,0-1 0,0 1 0,0 0 0,0-1 0,0 1 0,0 0 0,0-1 0,1 1 0,-1-1 0,0 1 0,1 0 0,0-1 0,-1 1 0,1-1 0,0 0 0,0 1 0,0-1 0,0 1 0,0-1 0,0 0 0,1 2 0,17 22 0,0 1 0,2-2 0,36 33 0,-52-52 0,1 0 0,-1-1 0,1 0 0,0 0 0,0 0 0,0-1 0,0 1 0,1-2 0,-1 1 0,1-1 0,0 0 0,0 0 0,0 0 0,0-1 0,0-1 0,0 1 0,0-1 0,0 0 0,0 0 0,0-1 0,0 0 0,12-4 0,4-7-1365,-4-5-5461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3.114"/>
    </inkml:context>
    <inkml:brush xml:id="br0">
      <inkml:brushProperty name="width" value="0.1" units="cm"/>
      <inkml:brushProperty name="height" value="0.1" units="cm"/>
      <inkml:brushProperty name="color" value="#FFC114"/>
    </inkml:brush>
  </inkml:definitions>
  <inkml:trace contextRef="#ctx0" brushRef="#br0">1 0 24575,'-1'23'0,"2"0"0,1-1 0,1 1 0,0-1 0,2 0 0,1 0 0,0 0 0,2-1 0,1 0 0,0 0 0,19 29 0,-24-41 0,-1 0 0,0 0 0,0 0 0,-1 0 0,0 0 0,0 0 0,-1 1 0,0-1 0,-1 11 0,0-16 0,-1-63-1365,1 20-5461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8.359"/>
    </inkml:context>
    <inkml:brush xml:id="br0">
      <inkml:brushProperty name="width" value="0.1" units="cm"/>
      <inkml:brushProperty name="height" value="0.1" units="cm"/>
      <inkml:brushProperty name="color" value="#FFC114"/>
    </inkml:brush>
  </inkml:definitions>
  <inkml:trace contextRef="#ctx0" brushRef="#br0">1 103 24575,'1'25'0,"2"0"0,1 0 0,13 45 0,-10-43 0,0 1 0,3 46 0,-9-58 0,1 0 0,0-1 0,1 1 0,0-1 0,2 0 0,-1 0 0,2 0 0,0 0 0,11 17 0,-17-32 0,0 1 0,0-1 0,0 0 0,0 1 0,0-1 0,0 0 0,1 1 0,-1-1 0,0 0 0,0 1 0,1-1 0,-1 0 0,0 0 0,0 1 0,1-1 0,-1 0 0,0 0 0,1 0 0,-1 1 0,0-1 0,1 0 0,-1 0 0,0 0 0,1 0 0,-1 0 0,0 0 0,1 1 0,-1-1 0,1 0 0,-1 0 0,0 0 0,1 0 0,-1 0 0,0-1 0,1 1 0,-1 0 0,1 0 0,-1 0 0,0 0 0,1 0 0,-1 0 0,0-1 0,1 1 0,-1 0 0,1-1 0,7-21 0,-4-28 0,-7-115 0,5-96 0,-2 259 0,0-1 0,1 1 0,-1 0 0,0 0 0,1-1 0,0 1 0,-1 0 0,1 0 0,0 0 0,0 0 0,0 0 0,0 0 0,0 0 0,1 0 0,-1 0 0,1 0 0,-1 1 0,1-1 0,-1 1 0,1-1 0,0 1 0,0 0 0,0-1 0,0 1 0,0 0 0,0 0 0,0 0 0,0 1 0,0-1 0,1 0 0,-1 1 0,0 0 0,0-1 0,1 1 0,-1 0 0,0 0 0,0 0 0,1 0 0,-1 1 0,2 0 0,1-1 0,-1 1 0,0 0 0,0 1 0,0-1 0,0 1 0,0 0 0,0-1 0,0 2 0,-1-1 0,1 0 0,-1 1 0,0 0 0,1 0 0,-1 0 0,0 0 0,-1 0 0,1 0 0,-1 1 0,1-1 0,-1 1 0,2 4 0,9 57 0,-13-55 0,2 1 0,0-1 0,0 1 0,1-1 0,6 17 0,-1-12 0,0-1 0,-2 1 0,0 1 0,0-1 0,-2 1 0,0 0 0,0 0 0,1 32 0,-3-11 0,-1 48 0,-1-79 0,0 1 0,-1-1 0,0 0 0,0 0 0,-1 0 0,0 0 0,0 0 0,0 0 0,0-1 0,-4 7 0,2-9 0,1 0 0,0 0 0,-1 0 0,1 0 0,-1-1 0,0 1 0,0-1 0,0 0 0,0 0 0,-1 0 0,1-1 0,0 1 0,-1-1 0,1 0 0,-1-1 0,1 1 0,-7-1 0,8 1 0,0-1 0,0 0 0,-1 0 0,1 0 0,0 0 0,0 0 0,0-1 0,-1 0 0,1 1 0,0-1 0,0 0 0,0-1 0,0 1 0,1 0 0,-1-1 0,0 0 0,0 0 0,1 1 0,-1-2 0,1 1 0,0 0 0,0 0 0,0-1 0,0 1 0,-2-4 0,-2-9-227,0 0-1,1 0 1,1-1-1,1 0 1,-3-28-1,5 24-6598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48.704"/>
    </inkml:context>
    <inkml:brush xml:id="br0">
      <inkml:brushProperty name="width" value="0.1" units="cm"/>
      <inkml:brushProperty name="height" value="0.1" units="cm"/>
      <inkml:brushProperty name="color" value="#FFC114"/>
    </inkml:brush>
  </inkml:definitions>
  <inkml:trace contextRef="#ctx0" brushRef="#br0">0 287 24575,'2'-5'0,"0"1"0,0 0 0,0 1 0,0-1 0,0 0 0,1 1 0,0-1 0,0 1 0,5-5 0,-1 1 0,11-10 0,1 1 0,1 1 0,0 0 0,1 2 0,1 1 0,23-11 0,18-10 0,79-51-1365,-126 75-5461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0.492"/>
    </inkml:context>
    <inkml:brush xml:id="br0">
      <inkml:brushProperty name="width" value="0.1" units="cm"/>
      <inkml:brushProperty name="height" value="0.1" units="cm"/>
      <inkml:brushProperty name="color" value="#FFC114"/>
    </inkml:brush>
  </inkml:definitions>
  <inkml:trace contextRef="#ctx0" brushRef="#br0">0 1 24575,'5'1'0,"-1"0"0,0 0 0,1 0 0,-1 1 0,0-1 0,0 1 0,0 0 0,0 0 0,0 1 0,0-1 0,0 1 0,-1 0 0,1 0 0,2 4 0,45 50 0,-48-53 0,103 121 0,-100-119 0,1 0 0,0 0 0,1-1 0,-1 0 0,15 7 0,26 19 0,-20-13-1365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2.588"/>
    </inkml:context>
    <inkml:brush xml:id="br0">
      <inkml:brushProperty name="width" value="0.1" units="cm"/>
      <inkml:brushProperty name="height" value="0.1" units="cm"/>
      <inkml:brushProperty name="color" value="#FFC114"/>
    </inkml:brush>
  </inkml:definitions>
  <inkml:trace contextRef="#ctx0" brushRef="#br0">1 0 24575,'0'23'0,"2"0"0,1 0 0,1 0 0,1-1 0,9 27 0,48 105 0,-35-93 0,5 7 0,4-3 0,74 105 0,-83-118-50,-23-43 79,0-1 0,1 1 1,0-1-1,11 15 0,-13-20-120,-1-1 0,1 1-1,1-1 1,-1 1 0,0-1-1,0 0 1,1 0 0,-1 0-1,1-1 1,0 1 0,0-1-1,-1 0 1,1 0 0,0 0-1,7 0 1,9 0-6735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5.246"/>
    </inkml:context>
    <inkml:brush xml:id="br0">
      <inkml:brushProperty name="width" value="0.1" units="cm"/>
      <inkml:brushProperty name="height" value="0.1" units="cm"/>
      <inkml:brushProperty name="color" value="#FFC114"/>
    </inkml:brush>
  </inkml:definitions>
  <inkml:trace contextRef="#ctx0" brushRef="#br0">1 0 24575,'4'2'0,"1"0"0,0 0 0,-1 0 0,1 0 0,-1 1 0,1-1 0,-1 1 0,0 0 0,0 1 0,-1-1 0,1 1 0,-1-1 0,1 1 0,2 5 0,6 4 0,7 8 0,2 0 0,0-2 0,0-1 0,2 0 0,27 15 0,-47-31 0,0-1 0,0 1 0,0 1 0,0-1 0,-1 0 0,1 1 0,-1 0 0,1-1 0,-1 1 0,0 0 0,0 0 0,0 0 0,-1 0 0,1 1 0,-1-1 0,0 0 0,0 1 0,0-1 0,0 1 0,0-1 0,-1 1 0,1 4 0,-1-6 0,0 1 0,-1-1 0,1 1 0,0-1 0,-1 1 0,1-1 0,-1 1 0,0-1 0,0 0 0,0 1 0,0-1 0,0 0 0,-1 0 0,1 0 0,-1 0 0,1 0 0,-1 0 0,0 0 0,0 0 0,0-1 0,0 1 0,0-1 0,0 1 0,0-1 0,0 0 0,-1 0 0,1 0 0,0 0 0,-1 0 0,1 0 0,-4 0 0,-7 1 0,0-1 0,0 0 0,-18-2 0,25 0 0,-1 1 0,0-1 0,0 1 0,0 1 0,0-1 0,0 1 0,1 0 0,-1 1 0,0-1 0,1 2 0,-1-1 0,1 0 0,0 1 0,0 0 0,-7 5 0,12-7-27,1 0 1,-1-1-1,0 1 0,1 0 0,-1-1 1,0 1-1,0-1 0,1 1 0,-1-1 1,0 1-1,0-1 0,0 0 0,0 1 0,0-1 1,1 0-1,-1 0 0,0 1 0,0-1 1,0 0-1,0 0 0,0 0 0,0 0 1,0 0-1,0 0 0,0-1 0,1 1 0,-1 0 1,0 0-1,0-1 0,0 1 0,0-1 1,0 1-1,1 0 0,-1-1 0,0 1 1,0-1-1,1 0 0,-1 1 0,0-1 0,1 0 1,-1 1-1,1-1 0,-1 0 0,1 0 1,-1 1-1,1-1 0,-1 0 0,1 0 0,0 0 1,-1-1-1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7.263"/>
    </inkml:context>
    <inkml:brush xml:id="br0">
      <inkml:brushProperty name="width" value="0.1" units="cm"/>
      <inkml:brushProperty name="height" value="0.1" units="cm"/>
      <inkml:brushProperty name="color" value="#FFC114"/>
    </inkml:brush>
  </inkml:definitions>
  <inkml:trace contextRef="#ctx0" brushRef="#br0">1 0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8.739"/>
    </inkml:context>
    <inkml:brush xml:id="br0">
      <inkml:brushProperty name="width" value="0.1" units="cm"/>
      <inkml:brushProperty name="height" value="0.1" units="cm"/>
      <inkml:brushProperty name="color" value="#FFC114"/>
    </inkml:brush>
  </inkml:definitions>
  <inkml:trace contextRef="#ctx0" brushRef="#br0">352 1 24575,'-21'1'0,"1"1"0,-32 7 0,30-5 0,0 0 0,-23 0 0,-6-5 0,36 0 0,0 0 0,0 1 0,0 1 0,0 0 0,-19 5 0,25 0-56,20 0 196,22-1-1589,-5-2-5377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0.214"/>
    </inkml:context>
    <inkml:brush xml:id="br0">
      <inkml:brushProperty name="width" value="0.1" units="cm"/>
      <inkml:brushProperty name="height" value="0.1" units="cm"/>
      <inkml:brushProperty name="color" value="#FFC114"/>
    </inkml:brush>
  </inkml:definitions>
  <inkml:trace contextRef="#ctx0" brushRef="#br0">0 0 24575,'1'15'0,"1"0"0,0-1 0,6 20 0,4 34 0,1 23 0,-8-64 0,-1 0 0,0 28 0,-5 69-1365,1-108-5461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5.729"/>
    </inkml:context>
    <inkml:brush xml:id="br0">
      <inkml:brushProperty name="width" value="0.1" units="cm"/>
      <inkml:brushProperty name="height" value="0.1" units="cm"/>
      <inkml:brushProperty name="color" value="#0B868D"/>
      <inkml:brushProperty name="inkEffects" value="ocean"/>
      <inkml:brushProperty name="anchorX" value="-2585.68042"/>
      <inkml:brushProperty name="anchorY" value="-5383.23242"/>
      <inkml:brushProperty name="scaleFactor" value="0.5"/>
    </inkml:brush>
  </inkml:definitions>
  <inkml:trace contextRef="#ctx0" brushRef="#br0">493 1 24575,'0'0'0,"-8"0"0,-9 0 0,-13 0 0,-8 0 0,-7 0 0,-5 0 0,4 0 0,4 0 0,5 0 0,4 0 0,10 5 0,2 0 0,6 5 0,0-1 0,4 4 0,4 3 0,-3-1 0,3 1 0,1 2 0,-3-2 0,1 1 0,2 1 0,1 2 0,2 2 0,6-4 0,11 1 0,6-5 0,5 2 0,1-4 0,2-3 0,-1-3 0,0-3 0,-1-1 0,0-2 0,-1 0 0,0-1 0,0 1 0,0-1 0,-6 5 0,1 6 0,-6 5 0,-4 4 0,-3 3 0,-4 3 0,4 0 0,-2 1 0,0-1 0,-2 6 0,-1-1 0,0 0 0,-2-1 0,0-1 0,0-2 0,0 0 0,0-1 0,-5 0 0,-1 0 0,1-1 0,1 0 0,1 1 0,-4-6 0,1 1 0,-4-6 0,0 7 0,-2 0 0,1 3 0,2 1 0,-7 5 0,1 1 0,-2-1 0,-2-5 0,3-2 0,-2-7 0,-1 1 0,-1-5 0,-2-3 0,-1-4 0,4 3 0,4-7 0,6-6 0,3-11 0,3-11 0,2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1.879"/>
    </inkml:context>
    <inkml:brush xml:id="br0">
      <inkml:brushProperty name="width" value="0.1" units="cm"/>
      <inkml:brushProperty name="height" value="0.1" units="cm"/>
      <inkml:brushProperty name="color" value="#FFC114"/>
    </inkml:brush>
  </inkml:definitions>
  <inkml:trace contextRef="#ctx0" brushRef="#br0">210 0 24575,'1'11'0,"0"-1"0,1 1 0,0-1 0,4 11 0,6 38 0,-10 18 0,-3-47 0,2-1 0,2 1 0,7 39 0,-9-64 0,1 0 0,-1 0 0,-1 0 0,1 0 0,-1 0 0,0 0 0,0 0 0,-1 7 0,1-11 0,0 0 0,-1 0 0,1-1 0,0 1 0,-1 0 0,1 0 0,-1-1 0,1 1 0,0 0 0,-1-1 0,0 1 0,1 0 0,-1-1 0,1 1 0,-1-1 0,0 1 0,1-1 0,-1 1 0,0-1 0,1 0 0,-3 1 0,1 0 0,0-1 0,1 0 0,-1 0 0,0 0 0,0 0 0,0 0 0,0 0 0,0-1 0,0 1 0,0-1 0,0 1 0,0-1 0,-2-1 0,-53-31 0,51 28 0,-1 0 0,0 0 0,0 1 0,0 0 0,-1 0 0,1 1 0,-1 0 0,0 0 0,0 1 0,-13-2 0,-22-2-1365,27 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3.551"/>
    </inkml:context>
    <inkml:brush xml:id="br0">
      <inkml:brushProperty name="width" value="0.1" units="cm"/>
      <inkml:brushProperty name="height" value="0.1" units="cm"/>
      <inkml:brushProperty name="color" value="#FFC114"/>
    </inkml:brush>
  </inkml:definitions>
  <inkml:trace contextRef="#ctx0" brushRef="#br0">1 1 24575,'0'8'0,"0"8"0,0 4 0,0 4 0,0 1 0,0 1 0,0 1 0,0-1 0,0-17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4.533"/>
    </inkml:context>
    <inkml:brush xml:id="br0">
      <inkml:brushProperty name="width" value="0.1" units="cm"/>
      <inkml:brushProperty name="height" value="0.1" units="cm"/>
      <inkml:brushProperty name="color" value="#FFC114"/>
    </inkml:brush>
  </inkml:definitions>
  <inkml:trace contextRef="#ctx0" brushRef="#br0">0 0 24575,'0'4'0,"0"6"0,0 5 0,5 0 0,0 2 0,0 2 0,-1 2 0,-1 2 0,-1 1 0,-1 0 0,0 1 0,-1 0 0,0 0 0,-1 0 0,1 0 0,0-4-8191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6.359"/>
    </inkml:context>
    <inkml:brush xml:id="br0">
      <inkml:brushProperty name="width" value="0.1" units="cm"/>
      <inkml:brushProperty name="height" value="0.1" units="cm"/>
      <inkml:brushProperty name="color" value="#FFC114"/>
    </inkml:brush>
  </inkml:definitions>
  <inkml:trace contextRef="#ctx0" brushRef="#br0">1 539 24575,'3'-4'0,"0"0"0,-1 0 0,1 0 0,-1-1 0,0 1 0,0-1 0,0 1 0,0-1 0,-1 1 0,0-1 0,0 0 0,0-9 0,1-66 0,-3 55 0,-1-55 0,0 48 0,1-1 0,1 1 0,2-1 0,1 1 0,11-48 0,-13 77 0,-1 1 0,1 0 0,0 0 0,-1-1 0,1 1 0,0 0 0,0 0 0,0 0 0,1 0 0,-1 0 0,0 0 0,1 0 0,0 0 0,-1 1 0,1-1 0,0 1 0,0-1 0,0 1 0,0-1 0,0 1 0,0 0 0,0 0 0,4-1 0,-3 2 0,0 0 0,0 0 0,0 0 0,1 0 0,-1 1 0,0-1 0,0 1 0,0 0 0,0 0 0,0 0 0,0 0 0,0 1 0,0-1 0,-1 1 0,4 2 0,6 5 0,-1 0 0,0 1 0,0 1 0,-1 0 0,0 0 0,10 17 0,-10-13 0,-1 0 0,-1 1 0,0 0 0,-2 1 0,1 0 0,5 27 0,-7-24 0,2-1 0,0 0 0,12 23 0,10 28 0,-21-46 0,-1 0 0,-2 0 0,0 1 0,-2-1 0,-1 1 0,0 0 0,-2 0 0,-3 26 0,3-51 4,0 1-1,0 0 0,0-1 1,0 1-1,0 0 1,0-1-1,0 1 0,0 0 1,0-1-1,0 1 0,0 0 1,0-1-1,-1 1 1,1 0-1,0-1 0,0 1 1,-1 0-1,1-1 0,-1 1 1,1-1-1,0 1 1,-1-1-1,1 1 0,-1-1 1,1 1-1,-1-1 0,1 1 1,-1-1-1,0 0 0,0 1 1,0-1-78,0-1 1,0 0-1,1 0 1,-1 0-1,0 1 1,1-1-1,-1 0 1,0 0-1,1 0 1,-1 0-1,1 0 1,0 0-1,-1 0 1,1 0-1,0 0 1,-1 0-1,1 0 1,0 0-1,0-1 1,-3-19-6753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7.294"/>
    </inkml:context>
    <inkml:brush xml:id="br0">
      <inkml:brushProperty name="width" value="0.1" units="cm"/>
      <inkml:brushProperty name="height" value="0.1" units="cm"/>
      <inkml:brushProperty name="color" value="#FFC114"/>
    </inkml:brush>
  </inkml:definitions>
  <inkml:trace contextRef="#ctx0" brushRef="#br0">1 0 24575,'4'0'0,"6"0"0,1 5 0,7 0 0,4 5 0,4 0 0,0-2 0,1-2 0,0-2 0,-5 3 0,-2-1 0,-4 4 0,-1 0 0,1-2 0,-6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0.815"/>
    </inkml:context>
    <inkml:brush xml:id="br0">
      <inkml:brushProperty name="width" value="0.1" units="cm"/>
      <inkml:brushProperty name="height" value="0.1" units="cm"/>
      <inkml:brushProperty name="color" value="#FFC114"/>
    </inkml:brush>
  </inkml:definitions>
  <inkml:trace contextRef="#ctx0" brushRef="#br0">130 0 24575,'-2'45'0,"-8"48"0,-3 42 0,14 111 0,-3-356 0,5-128 0,-2 235 0,-1-1 0,2 0 0,-1 0 0,0 0 0,1 1 0,0-1 0,-1 0 0,1 1 0,1 0 0,-1-1 0,0 1 0,1 0 0,0 0 0,0 0 0,0 1 0,0-1 0,0 1 0,0 0 0,1-1 0,-1 2 0,1-1 0,-1 0 0,1 1 0,0-1 0,0 1 0,0 0 0,0 0 0,0 1 0,7-1 0,-2 0 0,-1 0 0,1 0 0,-1 1 0,0 1 0,1-1 0,-1 1 0,1 1 0,-1-1 0,0 1 0,0 1 0,0 0 0,0 0 0,12 7 0,-17-7 0,0 0 0,0 1 0,0-1 0,0 1 0,0-1 0,-1 1 0,0 0 0,1 0 0,-2 1 0,1-1 0,0 0 0,-1 1 0,0-1 0,0 1 0,0-1 0,0 1 0,-1-1 0,0 7 0,1 11 0,-2-1 0,-4 31 0,4-47 0,0-1 0,0 0 0,0 1 0,-1-1 0,0 0 0,1 0 0,-1 0 0,-1 0 0,1 0 0,-1 0 0,1 0 0,-1-1 0,0 1 0,0-1 0,-1 0 0,1 0 0,-1 0 0,1 0 0,-1-1 0,0 0 0,0 1 0,0-1 0,0-1 0,-9 3 0,-2 1 0,0-2 0,-1 0 0,0-1 0,1 0 0,-29-1 0,-27 8 0,60-6 0,1-1 0,-2 0 0,1-1 0,-21 0 0,31-1 0,1 0 0,0 0 0,-1 0 0,1 0 0,0 0 0,-1 0 0,1 0 0,0 0 0,0 0 0,-1 0 0,1 0 0,0 0 0,-1 0 0,1-1 0,0 1 0,0 0 0,-1 0 0,1 0 0,0 0 0,0-1 0,-1 1 0,1 0 0,0 0 0,0 0 0,0-1 0,-1 1 0,1 0 0,0-1 0,0 1 0,0 0 0,0 0 0,0-1 0,-1 1 0,1 0 0,0-1 0,0 1 0,0-1 0,7-11 0,15-9 0,-22 21 0,64-43-1365,-31 25-5461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3.593"/>
    </inkml:context>
    <inkml:brush xml:id="br0">
      <inkml:brushProperty name="width" value="0.1" units="cm"/>
      <inkml:brushProperty name="height" value="0.1" units="cm"/>
      <inkml:brushProperty name="color" value="#FFC114"/>
    </inkml:brush>
  </inkml:definitions>
  <inkml:trace contextRef="#ctx0" brushRef="#br0">315 0 24575,'41'8'0,"-28"2"0,-13-9 0,-1 0 0,1 0 0,0-1 0,0 1 0,0 0 0,-1 0 0,1 0 0,0-1 0,-1 1 0,1 0 0,-1-1 0,1 1 0,-1 0 0,1-1 0,-1 1 0,1 0 0,-1-1 0,1 1 0,-1-1 0,0 1 0,0-1 0,1 1 0,-2 0 0,-7 2 0,0 1 0,0-1 0,0 0 0,0-1 0,0 0 0,0 0 0,-1-1 0,1 0 0,-16-1 0,-33 5 0,31 1 0,-51 16 0,72-20 0,1 0 0,-1 0 0,1 1 0,-1-1 0,1 1 0,0 0 0,0 1 0,0 0 0,1-1 0,-1 1 0,1 1 0,0-1 0,0 1 0,0-1 0,-4 9 0,7-9 0,-1 1 0,2-1 0,-1 0 0,0 1 0,1-1 0,0 0 0,0 1 0,0-1 0,0 0 0,1 1 0,0-1 0,0 0 0,0 0 0,0 1 0,1-1 0,0 0 0,3 6 0,6 10 0,0-1 0,19 22 0,-11-16 0,-12-15 0,-1 0 0,1 1 0,-1-1 0,-1 1 0,0 0 0,-1 1 0,0-1 0,0 1 0,-2-1 0,1 1 0,-1 0 0,-1 0 0,0 1 0,-1-1 0,0 0 0,-3 20 0,3-32 0,1 1 0,-1-1 0,1 1 0,-1-1 0,1 1 0,0-1 0,-1 0 0,1 0 0,-1 1 0,1-1 0,0 0 0,-1 0 0,1 0 0,0 1 0,0-1 0,-1 0 0,1 0 0,0 0 0,-1 0 0,1 0 0,0-1 0,-1 1 0,1 0 0,0 0 0,-1 0 0,1-1 0,0 1 0,-1 0 0,1 0 0,-1-1 0,1 1 0,0-1 0,-1 1 0,1-1 0,36-14 0,-33 13 0,68-18 0,-60 18 0,0-1 0,1 0 0,-1 0 0,0-2 0,14-6 0,-23 8-65,-1 1 0,1 0 0,-1-1 0,0 1 0,0-1 0,0 0 0,0 0 0,0 0 0,0 0 0,-1 0 0,0 0 0,1 0 0,-1-1 0,0 1 0,-1 0 0,1-1 0,-1 1 0,1 0 0,-1-1 0,0-4 0,1-12-6761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5.088"/>
    </inkml:context>
    <inkml:brush xml:id="br0">
      <inkml:brushProperty name="width" value="0.1" units="cm"/>
      <inkml:brushProperty name="height" value="0.1" units="cm"/>
      <inkml:brushProperty name="color" value="#FFC114"/>
    </inkml:brush>
  </inkml:definitions>
  <inkml:trace contextRef="#ctx0" brushRef="#br0">0 143 24575,'5'0'0,"4"0"0,6 0 0,5 0 0,2 0 0,2 0 0,2 0 0,-1-5 0,-3-4 0,-7-7 0,-4-3 0,-6-3 0,-2-3 0,-7 0 0,-2 4-8191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6.730"/>
    </inkml:context>
    <inkml:brush xml:id="br0">
      <inkml:brushProperty name="width" value="0.1" units="cm"/>
      <inkml:brushProperty name="height" value="0.1" units="cm"/>
      <inkml:brushProperty name="color" value="#FFC114"/>
    </inkml:brush>
  </inkml:definitions>
  <inkml:trace contextRef="#ctx0" brushRef="#br0">8 1 24575,'0'4'0,"0"6"0,0 5 0,0 8 0,0 6 0,0 0 0,0 1 0,0-1 0,0-2 0,0 0 0,-8-6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8.291"/>
    </inkml:context>
    <inkml:brush xml:id="br0">
      <inkml:brushProperty name="width" value="0.1" units="cm"/>
      <inkml:brushProperty name="height" value="0.1" units="cm"/>
      <inkml:brushProperty name="color" value="#FFC114"/>
    </inkml:brush>
  </inkml:definitions>
  <inkml:trace contextRef="#ctx0" brushRef="#br0">1 1 24575,'4'8'0,"10"12"0,10 10 0,23 17 0,25 13 0,16 1 0,5-6 0,1-9 0,-4-11 0,-13-12 0,-20-10-8191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7.153"/>
    </inkml:context>
    <inkml:brush xml:id="br0">
      <inkml:brushProperty name="width" value="0.1" units="cm"/>
      <inkml:brushProperty name="height" value="0.1" units="cm"/>
      <inkml:brushProperty name="color" value="#0B868D"/>
      <inkml:brushProperty name="inkEffects" value="ocean"/>
      <inkml:brushProperty name="anchorX" value="-917.16949"/>
      <inkml:brushProperty name="anchorY" value="-5206.6084"/>
      <inkml:brushProperty name="scaleFactor" value="0.5"/>
    </inkml:brush>
  </inkml:definitions>
  <inkml:trace contextRef="#ctx0" brushRef="#br0">0 1 24575,'0'0'0,"0"4"0,0 12 0,5 9 0,1 9 0,-1 8 0,4 4 0,-1 3 0,-1 7 0,3 0 0,-2-4 0,-1-7 0,-2-7 0,-2-5 0,-1-5 0,-1-2 0,-1-2 0,-1 0 0,1-1 0,0 0 0,-1 1 0,1 0 0,0 1 0,0-1 0,0 1 0,0-1 0,0 1 0,0 0 0,0 4 0,0 1 0,0 5 0,0-1 0,0-2 0,0-1 0,0-7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2.069"/>
    </inkml:context>
    <inkml:brush xml:id="br0">
      <inkml:brushProperty name="width" value="0.1" units="cm"/>
      <inkml:brushProperty name="height" value="0.1" units="cm"/>
      <inkml:brushProperty name="color" value="#FFC114"/>
    </inkml:brush>
  </inkml:definitions>
  <inkml:trace contextRef="#ctx0" brushRef="#br0">53 2 24575,'70'-2'0,"81"4"0,-149-2 0,-1 0 0,1 0 0,0 0 0,0 1 0,0-1 0,0 0 0,0 1 0,0-1 0,0 1 0,-1 0 0,1-1 0,0 1 0,0 0 0,-1 0 0,1 0 0,-1 0 0,1 1 0,-1-1 0,1 0 0,-1 1 0,0-1 0,0 1 0,0-1 0,1 1 0,-1-1 0,-1 1 0,1 0 0,0 0 0,0 0 0,0 1 0,-1-1 0,0 0 0,-1 0 0,1-1 0,-1 1 0,1 0 0,-1-1 0,1 1 0,-1 0 0,0-1 0,0 1 0,0-1 0,0 1 0,0-1 0,0 1 0,0-1 0,0 0 0,-1 0 0,1 0 0,0 1 0,-1-1 0,1 0 0,-1-1 0,1 1 0,-1 0 0,0 0 0,1-1 0,-1 1 0,0-1 0,1 1 0,-1-1 0,0 0 0,-2 1 0,-25 5 0,1 1 0,0 2 0,0 1 0,-28 14 0,44-18 0,0-2 0,0 0 0,0 0 0,0-1 0,-1-1 0,-16 2 0,29-4 0,0 0 0,-1 0 0,1 1 0,0-1 0,0 0 0,0 0 0,-1 0 0,1 0 0,0 0 0,0 0 0,-1 0 0,1 0 0,0 0 0,0 0 0,0 0 0,-1 0 0,1 0 0,0 0 0,0 0 0,-1 0 0,1 0 0,0 0 0,0 0 0,0 0 0,-1 0 0,1 0 0,0 0 0,0-1 0,0 1 0,-1 0 0,1 0 0,0 0 0,0 0 0,0-1 0,0 1 0,-1 0 0,1 0 0,0 0 0,0 0 0,0-1 0,0 1 0,0 0 0,0 0 0,0-1 0,-1 1 0,1 0 0,0 0 0,0 0 0,0-1 0,0 1 0,0 0 0,0-1 0,12-11 0,22-11 0,17 12 0,5-1 0,-53 11 0,0 0 0,-1 0 0,1 0 0,0 0 0,-1 0 0,0-1 0,1 1 0,-1-1 0,0 0 0,0 1 0,0-1 0,0 0 0,0 0 0,0-1 0,2-3 0,-1-7-1365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3.918"/>
    </inkml:context>
    <inkml:brush xml:id="br0">
      <inkml:brushProperty name="width" value="0.1" units="cm"/>
      <inkml:brushProperty name="height" value="0.1" units="cm"/>
      <inkml:brushProperty name="color" value="#FFC114"/>
    </inkml:brush>
  </inkml:definitions>
  <inkml:trace contextRef="#ctx0" brushRef="#br0">1 0 24575,'0'41'0,"2"0"0,9 51 0,-7-73 0,0 1 0,2-1 0,0 0 0,2-1 0,0 1 0,17 27 0,-16-29 0,0 1 0,-2 0 0,0 0 0,5 19 0,5 14 0,-1-26 120,-7-24-321,-1-15-1083,-5-4-5542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5.073"/>
    </inkml:context>
    <inkml:brush xml:id="br0">
      <inkml:brushProperty name="width" value="0.1" units="cm"/>
      <inkml:brushProperty name="height" value="0.1" units="cm"/>
      <inkml:brushProperty name="color" value="#FFC114"/>
    </inkml:brush>
  </inkml:definitions>
  <inkml:trace contextRef="#ctx0" brushRef="#br0">0 1 24575,'1'13'0,"0"0"0,0 1 0,2-1 0,-1 0 0,2 0 0,8 23 0,42 70 0,-36-73 0,21 51 0,-36-78 0,1 1 0,0-1 0,0 0 0,0 0 0,0 0 0,1 0 0,0-1 0,0 0 0,10 8 0,-7-7 0,0 1 0,-1 0 0,0 1 0,7 10 0,-12-16 0,-1 1 0,1-1 0,0 0 0,-1 0 0,1 1 0,0-1 0,0 0 0,1-1 0,-1 1 0,3 2 0,5-8 0,-4-18 0,-5 10-273,0 0 0,-1-1 0,-1 1 0,-3-22 0,-2 11-6553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6.416"/>
    </inkml:context>
    <inkml:brush xml:id="br0">
      <inkml:brushProperty name="width" value="0.1" units="cm"/>
      <inkml:brushProperty name="height" value="0.1" units="cm"/>
      <inkml:brushProperty name="color" value="#FFC114"/>
    </inkml:brush>
  </inkml:definitions>
  <inkml:trace contextRef="#ctx0" brushRef="#br0">199 1 24575,'3'101'0,"0"-56"0,-3 1 0,-1 0 0,-14 86 0,3-90 0,-2-1 0,-37 77 0,-9 24 0,53-122 0,1 0 0,2 1 0,0 0 0,1 0 0,-1 32 0,6 39 0,-2 67 0,-5-131 0,-2-42 0,-3-43 0,7-28-1365,3 49-5461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0.804"/>
    </inkml:context>
    <inkml:brush xml:id="br0">
      <inkml:brushProperty name="width" value="0.1" units="cm"/>
      <inkml:brushProperty name="height" value="0.1" units="cm"/>
      <inkml:brushProperty name="color" value="#FFC114"/>
    </inkml:brush>
  </inkml:definitions>
  <inkml:trace contextRef="#ctx0" brushRef="#br0">3 1 24575,'0'491'0,"-2"-600"0,5-126 0,-2 232 0,0-1 0,0 0 0,1 1 0,-1-1 0,1 1 0,0 0 0,0 0 0,0 0 0,1 0 0,-1 0 0,1 0 0,0 0 0,-1 1 0,1-1 0,0 1 0,1 0 0,-1 0 0,0 0 0,0 0 0,1 1 0,-1-1 0,6-1 0,12-4 0,0 0 0,31-5 0,-49 12 0,28-6 0,-1 3 0,1 0 0,0 2 0,58 5 0,-85-2 0,0-1 0,0 1 0,0 0 0,0 0 0,0 0 0,0 0 0,-1 1 0,1 0 0,-1-1 0,0 1 0,0 0 0,0 1 0,0-1 0,0 0 0,-1 1 0,1 0 0,-1 0 0,0-1 0,0 1 0,-1 0 0,1 1 0,-1-1 0,0 0 0,0 0 0,1 9 0,-1-10 0,0 1 0,0 0 0,-1-1 0,1 1 0,-1 0 0,0-1 0,0 1 0,0 0 0,0 0 0,-1-1 0,0 1 0,1 0 0,-1-1 0,-1 1 0,1-1 0,0 1 0,-1-1 0,0 1 0,0-1 0,0 0 0,0 0 0,0 0 0,-1 0 0,1-1 0,-1 1 0,0 0 0,0-1 0,0 0 0,0 0 0,-5 3 0,-12 0 0,0-2 0,-1 0 0,1-1 0,0-1 0,-1-1 0,-37-5 0,-11 1 0,-1 4-1365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2.662"/>
    </inkml:context>
    <inkml:brush xml:id="br0">
      <inkml:brushProperty name="width" value="0.1" units="cm"/>
      <inkml:brushProperty name="height" value="0.1" units="cm"/>
      <inkml:brushProperty name="color" value="#FFC114"/>
    </inkml:brush>
  </inkml:definitions>
  <inkml:trace contextRef="#ctx0" brushRef="#br0">328 1 24575,'-10'1'0,"-1"0"0,1 1 0,0 0 0,-11 4 0,-30 5 0,9-9 0,29-2 0,0 1 0,0 0 0,1 0 0,-1 2 0,-17 4 0,26-5 0,0 0 0,0 0 0,0 0 0,0 1 0,0-1 0,0 1 0,1 0 0,-1 0 0,1 0 0,0 1 0,0-1 0,0 1 0,0 0 0,1 0 0,0 0 0,-1 0 0,1 0 0,1 0 0,-3 6 0,-1 12 0,1 1 0,1-1 0,1 0 0,1 1 0,1-1 0,4 35 0,0 16 0,-4 172 0,0-298-1365,0 20-5461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4.129"/>
    </inkml:context>
    <inkml:brush xml:id="br0">
      <inkml:brushProperty name="width" value="0.1" units="cm"/>
      <inkml:brushProperty name="height" value="0.1" units="cm"/>
      <inkml:brushProperty name="color" value="#FFC114"/>
    </inkml:brush>
  </inkml:definitions>
  <inkml:trace contextRef="#ctx0" brushRef="#br0">1 437 24575,'7'-6'0,"0"1"0,0-1 0,0 0 0,-1 0 0,1-1 0,-1 0 0,8-13 0,8-8 0,-1 5 0,112-117 0,-121 128 0,-1-1 0,0 0 0,10-15 0,-14 16 0,0 2 0,1-1 0,1 1 0,0 1 0,0-1 0,15-10 0,27-14-1365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5.354"/>
    </inkml:context>
    <inkml:brush xml:id="br0">
      <inkml:brushProperty name="width" value="0.1" units="cm"/>
      <inkml:brushProperty name="height" value="0.1" units="cm"/>
      <inkml:brushProperty name="color" value="#FFC114"/>
    </inkml:brush>
  </inkml:definitions>
  <inkml:trace contextRef="#ctx0" brushRef="#br0">0 63 24575,'4'0'0,"6"0"0,5 0 0,1-4 0,1-1 0,2-5 0,2 1 0,-3-4 0,0 1 0,2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5.624"/>
    </inkml:context>
    <inkml:brush xml:id="br0">
      <inkml:brushProperty name="width" value="0.1" units="cm"/>
      <inkml:brushProperty name="height" value="0.1" units="cm"/>
      <inkml:brushProperty name="color" value="#FFC114"/>
    </inkml:brush>
  </inkml:definitions>
  <inkml:trace contextRef="#ctx0" brushRef="#br0">1 1 24575,'559'0'-1365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6.884"/>
    </inkml:context>
    <inkml:brush xml:id="br0">
      <inkml:brushProperty name="width" value="0.1" units="cm"/>
      <inkml:brushProperty name="height" value="0.1" units="cm"/>
      <inkml:brushProperty name="color" value="#FFC114"/>
    </inkml:brush>
  </inkml:definitions>
  <inkml:trace contextRef="#ctx0" brushRef="#br0">2 1 24575,'0'420'0,"-1"-419"-4,1 1-1,0-1 1,0 0 0,0 0-1,0 1 1,0-1 0,0 0-1,0 0 1,1 0-1,-1 1 1,0-1 0,1 0-1,-1 0 1,1 0 0,-1 0-1,1 0 1,0 0-1,-1 0 1,1 0 0,1 2-1,-1-3 12,0 0 0,0 0 0,0 0 0,-1 0 0,1 0 0,0 0 0,0 0 0,0 0 0,-1 0 0,1 0 0,0 0 0,0 0-1,0-1 1,-1 1 0,1 0 0,0-1 0,0 1 0,-1-1 0,1 1 0,0-1 0,-1 1 0,2-2 0,43-46-554,-35 35-339,23-24-5940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ED383281-CF80-3D8F-214F-9B091EFAF63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19" name="Rectangle 1027">
            <a:extLst>
              <a:ext uri="{FF2B5EF4-FFF2-40B4-BE49-F238E27FC236}">
                <a16:creationId xmlns:a16="http://schemas.microsoft.com/office/drawing/2014/main" id="{9F37C175-ACAE-10CB-9C1F-F90E92C0D78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39940" name="Rectangle 1028">
            <a:extLst>
              <a:ext uri="{FF2B5EF4-FFF2-40B4-BE49-F238E27FC236}">
                <a16:creationId xmlns:a16="http://schemas.microsoft.com/office/drawing/2014/main" id="{77648DB2-2F53-C9E8-F849-849F6FE1F99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1621" name="Rectangle 1029">
            <a:extLst>
              <a:ext uri="{FF2B5EF4-FFF2-40B4-BE49-F238E27FC236}">
                <a16:creationId xmlns:a16="http://schemas.microsoft.com/office/drawing/2014/main" id="{73392FD0-A588-0CAF-5545-023B0516C66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9BCAE3A6-5E4F-A906-7BE8-7595975C511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23" name="Rectangle 1031">
            <a:extLst>
              <a:ext uri="{FF2B5EF4-FFF2-40B4-BE49-F238E27FC236}">
                <a16:creationId xmlns:a16="http://schemas.microsoft.com/office/drawing/2014/main" id="{D8D934C8-8E4D-A26A-2D35-8136921593E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9B26CFF-B6E6-49F8-BBAD-C4B4D46A8D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BF5F2-B108-3F89-570D-CE1E2FDD4614}"/>
              </a:ext>
            </a:extLst>
          </p:cNvPr>
          <p:cNvSpPr>
            <a:spLocks noGrp="1" noRot="1" noChangeAspect="1"/>
          </p:cNvSpPr>
          <p:nvPr>
            <p:ph type="sldImg"/>
          </p:nvPr>
        </p:nvSpPr>
        <p:spPr/>
      </p:sp>
      <p:sp>
        <p:nvSpPr>
          <p:cNvPr id="11267" name="Notes Placeholder 2">
            <a:extLst>
              <a:ext uri="{FF2B5EF4-FFF2-40B4-BE49-F238E27FC236}">
                <a16:creationId xmlns:a16="http://schemas.microsoft.com/office/drawing/2014/main" id="{F588ECDD-05CF-92ED-BD3E-16EC3ACCB2C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latin typeface="Arial" panose="020B0604020202020204" pitchFamily="34" charset="0"/>
            </a:endParaRPr>
          </a:p>
        </p:txBody>
      </p:sp>
      <p:sp>
        <p:nvSpPr>
          <p:cNvPr id="11268" name="Slide Number Placeholder 3">
            <a:extLst>
              <a:ext uri="{FF2B5EF4-FFF2-40B4-BE49-F238E27FC236}">
                <a16:creationId xmlns:a16="http://schemas.microsoft.com/office/drawing/2014/main" id="{3151AD83-55AD-1683-C8FF-5F0B400DBE1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7076947-3FF9-4D81-AE91-1AA11D39E0C8}"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24E2E05-D043-61C3-2418-A3E6809C2DA1}"/>
              </a:ext>
            </a:extLst>
          </p:cNvPr>
          <p:cNvSpPr>
            <a:spLocks noGrp="1" noChangeArrowheads="1"/>
          </p:cNvSpPr>
          <p:nvPr>
            <p:ph type="sldNum" sz="quarter" idx="5"/>
          </p:nvPr>
        </p:nvSpPr>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defRPr/>
            </a:pPr>
            <a:fld id="{89C2FD71-8BCA-4380-9077-47DA4C21D6AF}" type="slidenum">
              <a:rPr lang="en-US" altLang="en-US" smtClean="0"/>
              <a:pPr>
                <a:spcBef>
                  <a:spcPct val="0"/>
                </a:spcBef>
                <a:defRPr/>
              </a:pPr>
              <a:t>11</a:t>
            </a:fld>
            <a:endParaRPr lang="en-US" altLang="en-US"/>
          </a:p>
        </p:txBody>
      </p:sp>
      <p:sp>
        <p:nvSpPr>
          <p:cNvPr id="44035" name="Rectangle 2">
            <a:extLst>
              <a:ext uri="{FF2B5EF4-FFF2-40B4-BE49-F238E27FC236}">
                <a16:creationId xmlns:a16="http://schemas.microsoft.com/office/drawing/2014/main" id="{DA7E3642-BF6D-74CD-0B64-60A63065394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2A4F4B6-EB1C-467B-36CE-042EB2972941}"/>
              </a:ext>
            </a:extLst>
          </p:cNvPr>
          <p:cNvSpPr>
            <a:spLocks noGrp="1" noChangeArrowheads="1"/>
          </p:cNvSpPr>
          <p:nvPr>
            <p:ph type="body" idx="1"/>
          </p:nvPr>
        </p:nvSpPr>
        <p:spPr/>
        <p:txBody>
          <a:bodyPr/>
          <a:lstStyle/>
          <a:p>
            <a:pPr eaLnBrk="1" hangingPunct="1">
              <a:defRPr/>
            </a:pPr>
            <a:r>
              <a:rPr lang="en-US" dirty="0">
                <a:latin typeface="Arial" pitchFamily="34" charset="0"/>
                <a:ea typeface="ＭＳ Ｐゴシック" pitchFamily="34" charset="-128"/>
              </a:rPr>
              <a:t>&gt;&gt;&gt; import arcpy</a:t>
            </a:r>
          </a:p>
          <a:p>
            <a:pPr eaLnBrk="1" hangingPunct="1">
              <a:defRPr/>
            </a:pPr>
            <a:r>
              <a:rPr lang="en-US" dirty="0">
                <a:latin typeface="Arial" pitchFamily="34" charset="0"/>
                <a:ea typeface="ＭＳ Ｐゴシック" pitchFamily="34" charset="-128"/>
              </a:rPr>
              <a:t>&gt;&gt;&gt; </a:t>
            </a:r>
            <a:r>
              <a:rPr lang="en-US" dirty="0" err="1">
                <a:latin typeface="Arial" pitchFamily="34" charset="0"/>
                <a:ea typeface="ＭＳ Ｐゴシック" pitchFamily="34" charset="-128"/>
              </a:rPr>
              <a:t>myfile</a:t>
            </a:r>
            <a:r>
              <a:rPr lang="en-US" dirty="0">
                <a:latin typeface="Arial" pitchFamily="34" charset="0"/>
                <a:ea typeface="ＭＳ Ｐゴシック" pitchFamily="34" charset="-128"/>
              </a:rPr>
              <a:t> = 'C:/</a:t>
            </a:r>
            <a:r>
              <a:rPr lang="en-US" dirty="0" err="1">
                <a:latin typeface="Arial" pitchFamily="34" charset="0"/>
                <a:ea typeface="ＭＳ Ｐゴシック" pitchFamily="34" charset="-128"/>
              </a:rPr>
              <a:t>gispy</a:t>
            </a:r>
            <a:r>
              <a:rPr lang="en-US" dirty="0">
                <a:latin typeface="Arial" pitchFamily="34" charset="0"/>
                <a:ea typeface="ＭＳ Ｐゴシック" pitchFamily="34" charset="-128"/>
              </a:rPr>
              <a:t>/data/ch09/</a:t>
            </a:r>
            <a:r>
              <a:rPr lang="en-US" dirty="0" err="1">
                <a:latin typeface="Arial" pitchFamily="34" charset="0"/>
                <a:ea typeface="ＭＳ Ｐゴシック" pitchFamily="34" charset="-128"/>
              </a:rPr>
              <a:t>park.shp</a:t>
            </a:r>
            <a:r>
              <a:rPr lang="en-US" altLang="ja-JP" dirty="0">
                <a:latin typeface="Arial" pitchFamily="34" charset="0"/>
                <a:ea typeface="ＭＳ Ｐゴシック" pitchFamily="34" charset="-128"/>
              </a:rPr>
              <a:t>'</a:t>
            </a:r>
          </a:p>
          <a:p>
            <a:pPr eaLnBrk="1" hangingPunct="1">
              <a:defRPr/>
            </a:pPr>
            <a:r>
              <a:rPr lang="en-US" dirty="0">
                <a:latin typeface="Arial" pitchFamily="34" charset="0"/>
                <a:ea typeface="ＭＳ Ｐゴシック" pitchFamily="34" charset="-128"/>
              </a:rPr>
              <a:t>&gt;&gt;&gt; desc2 = </a:t>
            </a:r>
            <a:r>
              <a:rPr lang="en-US" dirty="0" err="1">
                <a:latin typeface="Arial" pitchFamily="34" charset="0"/>
                <a:ea typeface="ＭＳ Ｐゴシック" pitchFamily="34" charset="-128"/>
              </a:rPr>
              <a:t>arcpy.Describe</a:t>
            </a:r>
            <a:r>
              <a:rPr lang="en-US" dirty="0">
                <a:latin typeface="Arial" pitchFamily="34" charset="0"/>
                <a:ea typeface="ＭＳ Ｐゴシック" pitchFamily="34" charset="-128"/>
              </a:rPr>
              <a:t>(</a:t>
            </a:r>
            <a:r>
              <a:rPr lang="en-US" dirty="0" err="1">
                <a:latin typeface="Arial" pitchFamily="34" charset="0"/>
                <a:ea typeface="ＭＳ Ｐゴシック" pitchFamily="34" charset="-128"/>
              </a:rPr>
              <a:t>myfile</a:t>
            </a:r>
            <a:r>
              <a:rPr lang="en-US" dirty="0">
                <a:latin typeface="Arial" pitchFamily="34" charset="0"/>
                <a:ea typeface="ＭＳ Ｐゴシック" pitchFamily="34" charset="-128"/>
              </a:rPr>
              <a:t>)</a:t>
            </a:r>
          </a:p>
          <a:p>
            <a:pPr eaLnBrk="1" hangingPunct="1">
              <a:defRPr/>
            </a:pPr>
            <a:r>
              <a:rPr lang="en-US" dirty="0">
                <a:latin typeface="Arial" pitchFamily="34" charset="0"/>
                <a:ea typeface="ＭＳ Ｐゴシック" pitchFamily="34" charset="-128"/>
              </a:rPr>
              <a:t>&gt;&gt;&gt; desc2.format</a:t>
            </a:r>
          </a:p>
          <a:p>
            <a:pPr eaLnBrk="1" hangingPunct="1">
              <a:defRPr/>
            </a:pPr>
            <a:r>
              <a:rPr lang="en-US" dirty="0">
                <a:latin typeface="Arial" pitchFamily="34" charset="0"/>
                <a:ea typeface="ＭＳ Ｐゴシック" pitchFamily="34" charset="-128"/>
              </a:rPr>
              <a:t>Traceback (most recent call last):  File "&lt;interactive input&gt;", line 1, in ?</a:t>
            </a:r>
          </a:p>
          <a:p>
            <a:pPr eaLnBrk="1" hangingPunct="1">
              <a:defRPr/>
            </a:pPr>
            <a:r>
              <a:rPr lang="en-US" dirty="0" err="1">
                <a:latin typeface="Arial" pitchFamily="34" charset="0"/>
                <a:ea typeface="ＭＳ Ｐゴシック" pitchFamily="34" charset="-128"/>
              </a:rPr>
              <a:t>RuntimeError</a:t>
            </a:r>
            <a:r>
              <a:rPr lang="en-US" dirty="0">
                <a:latin typeface="Arial" pitchFamily="34" charset="0"/>
                <a:ea typeface="ＭＳ Ｐゴシック" pitchFamily="34" charset="-128"/>
              </a:rPr>
              <a:t>: describe method: Format does not exist</a:t>
            </a:r>
          </a:p>
          <a:p>
            <a:pPr eaLnBrk="1" hangingPunct="1">
              <a:defRPr/>
            </a:pPr>
            <a:r>
              <a:rPr lang="en-US" dirty="0">
                <a:latin typeface="Arial" pitchFamily="34" charset="0"/>
                <a:ea typeface="ＭＳ Ｐゴシック" pitchFamily="34" charset="-128"/>
              </a:rPr>
              <a:t>&gt;&gt;&gt; desc2.shapeType</a:t>
            </a:r>
          </a:p>
          <a:p>
            <a:pPr eaLnBrk="1" hangingPunct="1">
              <a:defRPr/>
            </a:pPr>
            <a:r>
              <a:rPr lang="en-US" dirty="0">
                <a:latin typeface="Arial" pitchFamily="34" charset="0"/>
                <a:ea typeface="ＭＳ Ｐゴシック" pitchFamily="34" charset="-128"/>
              </a:rPr>
              <a:t>'Polygon</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&gt;&gt;&gt; desc2.HasOID</a:t>
            </a:r>
          </a:p>
          <a:p>
            <a:pPr eaLnBrk="1" hangingPunct="1">
              <a:defRPr/>
            </a:pPr>
            <a:r>
              <a:rPr lang="en-US" dirty="0">
                <a:latin typeface="Arial" pitchFamily="34" charset="0"/>
                <a:ea typeface="ＭＳ Ｐゴシック" pitchFamily="34" charset="-128"/>
              </a:rPr>
              <a:t>True</a:t>
            </a:r>
          </a:p>
          <a:p>
            <a:pPr eaLnBrk="1" hangingPunct="1">
              <a:defRPr/>
            </a:pPr>
            <a:r>
              <a:rPr lang="en-US" dirty="0">
                <a:latin typeface="Arial" pitchFamily="34" charset="0"/>
                <a:ea typeface="ＭＳ Ｐゴシック" pitchFamily="34" charset="-128"/>
              </a:rPr>
              <a:t>&gt;&gt;&gt; desc2.dataType</a:t>
            </a:r>
          </a:p>
          <a:p>
            <a:pPr eaLnBrk="1" hangingPunct="1">
              <a:defRPr/>
            </a:pPr>
            <a:r>
              <a:rPr lang="ja-JP" altLang="en-US" dirty="0">
                <a:latin typeface="Arial" pitchFamily="34" charset="0"/>
                <a:ea typeface="ＭＳ Ｐゴシック" pitchFamily="34" charset="-128"/>
              </a:rPr>
              <a:t>‘</a:t>
            </a:r>
            <a:r>
              <a:rPr lang="en-US" altLang="ja-JP" dirty="0" err="1">
                <a:latin typeface="Arial" pitchFamily="34" charset="0"/>
                <a:ea typeface="ＭＳ Ｐゴシック" pitchFamily="34" charset="-128"/>
              </a:rPr>
              <a:t>Shapefile</a:t>
            </a:r>
            <a:r>
              <a:rPr lang="en-US" altLang="ja-JP" dirty="0">
                <a:latin typeface="Arial" pitchFamily="34" charset="0"/>
                <a:ea typeface="ＭＳ Ｐゴシック" pitchFamily="34" charset="-128"/>
              </a:rPr>
              <a:t>'</a:t>
            </a:r>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106580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24E2E05-D043-61C3-2418-A3E6809C2DA1}"/>
              </a:ext>
            </a:extLst>
          </p:cNvPr>
          <p:cNvSpPr>
            <a:spLocks noGrp="1" noChangeArrowheads="1"/>
          </p:cNvSpPr>
          <p:nvPr>
            <p:ph type="sldNum" sz="quarter" idx="5"/>
          </p:nvPr>
        </p:nvSpPr>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defRPr/>
            </a:pPr>
            <a:fld id="{89C2FD71-8BCA-4380-9077-47DA4C21D6AF}" type="slidenum">
              <a:rPr lang="en-US" altLang="en-US" smtClean="0"/>
              <a:pPr>
                <a:spcBef>
                  <a:spcPct val="0"/>
                </a:spcBef>
                <a:defRPr/>
              </a:pPr>
              <a:t>12</a:t>
            </a:fld>
            <a:endParaRPr lang="en-US" altLang="en-US"/>
          </a:p>
        </p:txBody>
      </p:sp>
      <p:sp>
        <p:nvSpPr>
          <p:cNvPr id="44035" name="Rectangle 2">
            <a:extLst>
              <a:ext uri="{FF2B5EF4-FFF2-40B4-BE49-F238E27FC236}">
                <a16:creationId xmlns:a16="http://schemas.microsoft.com/office/drawing/2014/main" id="{DA7E3642-BF6D-74CD-0B64-60A63065394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2A4F4B6-EB1C-467B-36CE-042EB2972941}"/>
              </a:ext>
            </a:extLst>
          </p:cNvPr>
          <p:cNvSpPr>
            <a:spLocks noGrp="1" noChangeArrowheads="1"/>
          </p:cNvSpPr>
          <p:nvPr>
            <p:ph type="body" idx="1"/>
          </p:nvPr>
        </p:nvSpPr>
        <p:spPr/>
        <p:txBody>
          <a:bodyPr/>
          <a:lstStyle/>
          <a:p>
            <a:pPr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maybe wondering how to tell what properties are available.</a:t>
            </a:r>
          </a:p>
          <a:p>
            <a:r>
              <a:rPr lang="en-US" dirty="0"/>
              <a:t>You can search online for "arcpy describe object" </a:t>
            </a:r>
          </a:p>
          <a:p>
            <a:r>
              <a:rPr lang="en-US" dirty="0"/>
              <a:t>There you'll find a list of the properties that are common to all datasets. </a:t>
            </a:r>
          </a:p>
          <a:p>
            <a:r>
              <a:rPr lang="en-US" dirty="0"/>
              <a:t>There's a link from the summary page to a page that contains a list of all the datatypes.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click on any one of these to see its properties.   For example if we click on the feature class properties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13</a:t>
            </a:fld>
            <a:endParaRPr lang="en-US" altLang="en-US"/>
          </a:p>
        </p:txBody>
      </p:sp>
    </p:spTree>
    <p:extLst>
      <p:ext uri="{BB962C8B-B14F-4D97-AF65-F5344CB8AC3E}">
        <p14:creationId xmlns:p14="http://schemas.microsoft.com/office/powerpoint/2010/main" val="4145318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a table of feature class properties.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14</a:t>
            </a:fld>
            <a:endParaRPr lang="en-US" altLang="en-US"/>
          </a:p>
        </p:txBody>
      </p:sp>
    </p:spTree>
    <p:extLst>
      <p:ext uri="{BB962C8B-B14F-4D97-AF65-F5344CB8AC3E}">
        <p14:creationId xmlns:p14="http://schemas.microsoft.com/office/powerpoint/2010/main" val="6867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a:t>
            </a:r>
            <a:r>
              <a:rPr lang="en-US" dirty="0" err="1"/>
              <a:t>rasters</a:t>
            </a:r>
            <a:r>
              <a:rPr lang="en-US" dirty="0"/>
              <a:t> don't have a shape type?   Instead they have a format.  But shapefiles do not have a format property.</a:t>
            </a:r>
          </a:p>
          <a:p>
            <a:r>
              <a:rPr lang="en-US" dirty="0"/>
              <a:t>The properties that a describe object has depend on the data type!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16</a:t>
            </a:fld>
            <a:endParaRPr lang="en-US" altLang="en-US"/>
          </a:p>
        </p:txBody>
      </p:sp>
    </p:spTree>
    <p:extLst>
      <p:ext uri="{BB962C8B-B14F-4D97-AF65-F5344CB8AC3E}">
        <p14:creationId xmlns:p14="http://schemas.microsoft.com/office/powerpoint/2010/main" val="557428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most GIS applications, multiple different types of GIS data are used in concert together to explore complex questions.</a:t>
            </a:r>
          </a:p>
          <a:p>
            <a:endParaRPr lang="en-US" dirty="0"/>
          </a:p>
          <a:p>
            <a:r>
              <a:rPr lang="en-US" dirty="0"/>
              <a:t>For example, to conduct wildfire risk assessment, a government agency may build a tool to process </a:t>
            </a:r>
          </a:p>
          <a:p>
            <a:r>
              <a:rPr lang="en-US" dirty="0"/>
              <a:t>point datasets of fire incidents, </a:t>
            </a:r>
          </a:p>
          <a:p>
            <a:r>
              <a:rPr lang="en-US" dirty="0"/>
              <a:t>polyline datasets of utility lines, </a:t>
            </a:r>
          </a:p>
          <a:p>
            <a:r>
              <a:rPr lang="en-US" dirty="0"/>
              <a:t>polygons datasets of vegetation, </a:t>
            </a:r>
          </a:p>
          <a:p>
            <a:r>
              <a:rPr lang="en-US" dirty="0"/>
              <a:t>tiffs of satellite imagery, </a:t>
            </a:r>
          </a:p>
          <a:p>
            <a:r>
              <a:rPr lang="en-US" dirty="0"/>
              <a:t>and </a:t>
            </a:r>
          </a:p>
          <a:p>
            <a:r>
              <a:rPr lang="en-US" dirty="0"/>
              <a:t>ESRI GRID files of elevation models.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18</a:t>
            </a:fld>
            <a:endParaRPr lang="en-US" altLang="en-US"/>
          </a:p>
        </p:txBody>
      </p:sp>
    </p:spTree>
    <p:extLst>
      <p:ext uri="{BB962C8B-B14F-4D97-AF65-F5344CB8AC3E}">
        <p14:creationId xmlns:p14="http://schemas.microsoft.com/office/powerpoint/2010/main" val="142380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we're talking about 2 different types of data (vector and raster).  A dataset's datatype is something we can find out with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19</a:t>
            </a:fld>
            <a:endParaRPr lang="en-US" altLang="en-US"/>
          </a:p>
        </p:txBody>
      </p:sp>
    </p:spTree>
    <p:extLst>
      <p:ext uri="{BB962C8B-B14F-4D97-AF65-F5344CB8AC3E}">
        <p14:creationId xmlns:p14="http://schemas.microsoft.com/office/powerpoint/2010/main" val="385969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within those two different data types, we're breaking it down further.   </a:t>
            </a:r>
          </a:p>
          <a:p>
            <a:r>
              <a:rPr lang="en-US" dirty="0"/>
              <a:t>We're distinguishing between the shape types for the vector data </a:t>
            </a:r>
          </a:p>
          <a:p>
            <a:r>
              <a:rPr lang="en-US" dirty="0"/>
              <a:t>And we're distinguishing between the formats for the </a:t>
            </a:r>
            <a:r>
              <a:rPr lang="en-US" dirty="0" err="1"/>
              <a:t>rasters</a:t>
            </a:r>
            <a:r>
              <a:rPr lang="en-US" dirty="0"/>
              <a: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20</a:t>
            </a:fld>
            <a:endParaRPr lang="en-US" altLang="en-US"/>
          </a:p>
        </p:txBody>
      </p:sp>
    </p:spTree>
    <p:extLst>
      <p:ext uri="{BB962C8B-B14F-4D97-AF65-F5344CB8AC3E}">
        <p14:creationId xmlns:p14="http://schemas.microsoft.com/office/powerpoint/2010/main" val="135905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we have the workflow diagram for this scenario.  The corresponding code is on the left.  The circled number show where the workflow diagram pieces appear in the code.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21</a:t>
            </a:fld>
            <a:endParaRPr lang="en-US" altLang="en-US"/>
          </a:p>
        </p:txBody>
      </p:sp>
    </p:spTree>
    <p:extLst>
      <p:ext uri="{BB962C8B-B14F-4D97-AF65-F5344CB8AC3E}">
        <p14:creationId xmlns:p14="http://schemas.microsoft.com/office/powerpoint/2010/main" val="171267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22</a:t>
            </a:fld>
            <a:endParaRPr lang="en-US" altLang="en-US"/>
          </a:p>
        </p:txBody>
      </p:sp>
    </p:spTree>
    <p:extLst>
      <p:ext uri="{BB962C8B-B14F-4D97-AF65-F5344CB8AC3E}">
        <p14:creationId xmlns:p14="http://schemas.microsoft.com/office/powerpoint/2010/main" val="254670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01E6F2-6697-A5FF-0268-B2405F046A3A}"/>
              </a:ext>
            </a:extLst>
          </p:cNvPr>
          <p:cNvSpPr>
            <a:spLocks noGrp="1" noRot="1" noChangeAspect="1"/>
          </p:cNvSpPr>
          <p:nvPr>
            <p:ph type="sldImg"/>
          </p:nvPr>
        </p:nvSpPr>
        <p:spPr/>
      </p:sp>
      <p:sp>
        <p:nvSpPr>
          <p:cNvPr id="9219" name="Notes Placeholder 2">
            <a:extLst>
              <a:ext uri="{FF2B5EF4-FFF2-40B4-BE49-F238E27FC236}">
                <a16:creationId xmlns:a16="http://schemas.microsoft.com/office/drawing/2014/main" id="{61DAF315-54C3-7FF7-431E-AB8B766CFA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b="0" i="0" dirty="0">
                <a:solidFill>
                  <a:srgbClr val="0D0D0D"/>
                </a:solidFill>
                <a:effectLst/>
                <a:highlight>
                  <a:srgbClr val="FFFFFF"/>
                </a:highlight>
                <a:latin typeface="ui-sans-serif"/>
              </a:rPr>
              <a:t>"Welcome, everyone! In this video, we’re going to explore the </a:t>
            </a:r>
            <a:r>
              <a:rPr lang="en-US" b="0" i="0" dirty="0" err="1">
                <a:solidFill>
                  <a:srgbClr val="0D0D0D"/>
                </a:solidFill>
                <a:effectLst/>
                <a:highlight>
                  <a:srgbClr val="FFFFFF"/>
                </a:highlight>
                <a:latin typeface="ui-sans-serif"/>
              </a:rPr>
              <a:t>ArcPy</a:t>
            </a:r>
            <a:r>
              <a:rPr lang="en-US" b="0" i="0" dirty="0">
                <a:solidFill>
                  <a:srgbClr val="0D0D0D"/>
                </a:solidFill>
                <a:effectLst/>
                <a:highlight>
                  <a:srgbClr val="FFFFFF"/>
                </a:highlight>
                <a:latin typeface="ui-sans-serif"/>
              </a:rPr>
              <a:t> </a:t>
            </a:r>
            <a:r>
              <a:rPr lang="en-US" b="1" i="0" dirty="0">
                <a:solidFill>
                  <a:srgbClr val="0D0D0D"/>
                </a:solidFill>
                <a:effectLst/>
                <a:highlight>
                  <a:srgbClr val="FFFFFF"/>
                </a:highlight>
                <a:latin typeface="ui-sans-serif"/>
              </a:rPr>
              <a:t>Describe object</a:t>
            </a:r>
            <a:r>
              <a:rPr lang="en-US" b="0" i="0" dirty="0">
                <a:solidFill>
                  <a:srgbClr val="0D0D0D"/>
                </a:solidFill>
                <a:effectLst/>
                <a:highlight>
                  <a:srgbClr val="FFFFFF"/>
                </a:highlight>
                <a:latin typeface="ui-sans-serif"/>
              </a:rPr>
              <a:t> and how it can enhance decision-making in GIS workflows."</a:t>
            </a:r>
            <a:endParaRPr lang="en-US" altLang="en-US" dirty="0">
              <a:latin typeface="Arial" panose="020B0604020202020204" pitchFamily="34" charset="0"/>
            </a:endParaRPr>
          </a:p>
        </p:txBody>
      </p:sp>
      <p:sp>
        <p:nvSpPr>
          <p:cNvPr id="9220" name="Slide Number Placeholder 3">
            <a:extLst>
              <a:ext uri="{FF2B5EF4-FFF2-40B4-BE49-F238E27FC236}">
                <a16:creationId xmlns:a16="http://schemas.microsoft.com/office/drawing/2014/main" id="{34723699-D84A-F888-DB9A-B5E682D04C9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99E4E39-81F0-40CD-9539-DE627B800527}"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37700-9F91-49F8-3F1C-32D8B95CAC2C}"/>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FA5FBEFB-F7FB-540B-6E31-D603E4358D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6F47ECAE-A494-10F3-B307-CD5D89458C0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39E66C9-B6AB-40CC-BCF8-BF830E80227A}" type="slidenum">
              <a:rPr lang="en-US" altLang="en-US"/>
              <a:pPr/>
              <a:t>36</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GIS applications, multiple different types of GIS data are used in concert together to explore complex questions.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40</a:t>
            </a:fld>
            <a:endParaRPr lang="en-US" altLang="en-US"/>
          </a:p>
        </p:txBody>
      </p:sp>
    </p:spTree>
    <p:extLst>
      <p:ext uri="{BB962C8B-B14F-4D97-AF65-F5344CB8AC3E}">
        <p14:creationId xmlns:p14="http://schemas.microsoft.com/office/powerpoint/2010/main" val="2270382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to conduct wildfire risk assessment, a government agency may build a tool to process </a:t>
            </a:r>
          </a:p>
          <a:p>
            <a:r>
              <a:rPr lang="en-US" dirty="0"/>
              <a:t>point datasets of fire incidents, </a:t>
            </a:r>
          </a:p>
          <a:p>
            <a:r>
              <a:rPr lang="en-US" dirty="0"/>
              <a:t>polyline datasets of utility lines, </a:t>
            </a:r>
          </a:p>
          <a:p>
            <a:r>
              <a:rPr lang="en-US" dirty="0"/>
              <a:t>polygons datasets of vegetation, </a:t>
            </a:r>
          </a:p>
          <a:p>
            <a:r>
              <a:rPr lang="en-US" dirty="0"/>
              <a:t>tiffs of satellite imagery, </a:t>
            </a:r>
          </a:p>
          <a:p>
            <a:r>
              <a:rPr lang="en-US" dirty="0"/>
              <a:t>and </a:t>
            </a:r>
          </a:p>
          <a:p>
            <a:r>
              <a:rPr lang="en-US" dirty="0"/>
              <a:t>ESRI GRID files of elevation models.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41</a:t>
            </a:fld>
            <a:endParaRPr lang="en-US" altLang="en-US"/>
          </a:p>
        </p:txBody>
      </p:sp>
    </p:spTree>
    <p:extLst>
      <p:ext uri="{BB962C8B-B14F-4D97-AF65-F5344CB8AC3E}">
        <p14:creationId xmlns:p14="http://schemas.microsoft.com/office/powerpoint/2010/main" val="355446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we're talking about 2 different types of data (vector and raster).  A dataset's datatype is something we can find out with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42</a:t>
            </a:fld>
            <a:endParaRPr lang="en-US" altLang="en-US"/>
          </a:p>
        </p:txBody>
      </p:sp>
    </p:spTree>
    <p:extLst>
      <p:ext uri="{BB962C8B-B14F-4D97-AF65-F5344CB8AC3E}">
        <p14:creationId xmlns:p14="http://schemas.microsoft.com/office/powerpoint/2010/main" val="975617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within those two different data types, we're breaking it down further.   </a:t>
            </a:r>
          </a:p>
          <a:p>
            <a:r>
              <a:rPr lang="en-US" dirty="0"/>
              <a:t>We're distinguishing between the shape types for the vector data </a:t>
            </a:r>
          </a:p>
          <a:p>
            <a:r>
              <a:rPr lang="en-US" dirty="0"/>
              <a:t>And we're distinguishing between the formats for the </a:t>
            </a:r>
            <a:r>
              <a:rPr lang="en-US" dirty="0" err="1"/>
              <a:t>rasters</a:t>
            </a:r>
            <a:r>
              <a:rPr lang="en-US" dirty="0"/>
              <a: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43</a:t>
            </a:fld>
            <a:endParaRPr lang="en-US" altLang="en-US"/>
          </a:p>
        </p:txBody>
      </p:sp>
    </p:spTree>
    <p:extLst>
      <p:ext uri="{BB962C8B-B14F-4D97-AF65-F5344CB8AC3E}">
        <p14:creationId xmlns:p14="http://schemas.microsoft.com/office/powerpoint/2010/main" val="2562091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allow the user to pass in ANY of these datasets as input, the workflow might start by getting the data type. </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44</a:t>
            </a:fld>
            <a:endParaRPr lang="en-US" altLang="en-US"/>
          </a:p>
        </p:txBody>
      </p:sp>
    </p:spTree>
    <p:extLst>
      <p:ext uri="{BB962C8B-B14F-4D97-AF65-F5344CB8AC3E}">
        <p14:creationId xmlns:p14="http://schemas.microsoft.com/office/powerpoint/2010/main" val="1005786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the datatype is "feature class" or "shapefile", it would need to find out what type of </a:t>
            </a:r>
            <a:r>
              <a:rPr lang="en-US" b="1" dirty="0"/>
              <a:t>geometry</a:t>
            </a:r>
            <a:r>
              <a:rPr lang="en-US" dirty="0"/>
              <a:t> the data is stored in.  That is, what type of </a:t>
            </a:r>
            <a:r>
              <a:rPr lang="en-US" b="0" dirty="0"/>
              <a:t>shapes does it have?</a:t>
            </a:r>
            <a:r>
              <a:rPr lang="en-US" dirty="0"/>
              <a:t>  </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45</a:t>
            </a:fld>
            <a:endParaRPr lang="en-US" altLang="en-US"/>
          </a:p>
        </p:txBody>
      </p:sp>
    </p:spTree>
    <p:extLst>
      <p:ext uri="{BB962C8B-B14F-4D97-AF65-F5344CB8AC3E}">
        <p14:creationId xmlns:p14="http://schemas.microsoft.com/office/powerpoint/2010/main" val="195186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points? polylines? polygons?  For each shape type, we want to call a different tool.</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46</a:t>
            </a:fld>
            <a:endParaRPr lang="en-US" altLang="en-US"/>
          </a:p>
        </p:txBody>
      </p:sp>
    </p:spTree>
    <p:extLst>
      <p:ext uri="{BB962C8B-B14F-4D97-AF65-F5344CB8AC3E}">
        <p14:creationId xmlns:p14="http://schemas.microsoft.com/office/powerpoint/2010/main" val="3519529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shapes are </a:t>
            </a:r>
            <a:r>
              <a:rPr lang="en-US" b="1" dirty="0"/>
              <a:t>points,</a:t>
            </a:r>
            <a:r>
              <a:rPr lang="en-US" dirty="0"/>
              <a:t> the workflow calls the kernel density tool to map dense areas of fire incidents.</a:t>
            </a:r>
          </a:p>
          <a:p>
            <a:endParaRPr lang="en-US" dirty="0"/>
          </a:p>
          <a:p>
            <a:r>
              <a:rPr lang="en-US" dirty="0"/>
              <a:t>If the shapes are lines, the workflow buffers these to map the increased risk of fires starting near the powerlines.</a:t>
            </a:r>
          </a:p>
          <a:p>
            <a:endParaRPr lang="en-US" dirty="0"/>
          </a:p>
          <a:p>
            <a:r>
              <a:rPr lang="en-US" dirty="0"/>
              <a:t>If the shapes are polygons, the workflow will call the dissolve tool to aggregate similar vegetative coverings to larger regions to help identify unhealthy areas that fuel the fire.</a:t>
            </a:r>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47</a:t>
            </a:fld>
            <a:endParaRPr lang="en-US" altLang="en-US"/>
          </a:p>
        </p:txBody>
      </p:sp>
    </p:spTree>
    <p:extLst>
      <p:ext uri="{BB962C8B-B14F-4D97-AF65-F5344CB8AC3E}">
        <p14:creationId xmlns:p14="http://schemas.microsoft.com/office/powerpoint/2010/main" val="1128767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if the data type is </a:t>
            </a:r>
            <a:r>
              <a:rPr lang="en-US" b="1" dirty="0"/>
              <a:t>raster</a:t>
            </a:r>
            <a:r>
              <a:rPr lang="en-US" dirty="0"/>
              <a:t> (instead of feature class or shapefile), </a:t>
            </a:r>
          </a:p>
          <a:p>
            <a:r>
              <a:rPr lang="en-US" dirty="0"/>
              <a:t>the workflow would get the dataset's </a:t>
            </a:r>
            <a:r>
              <a:rPr lang="en-US" b="1" dirty="0"/>
              <a:t>format</a:t>
            </a:r>
            <a:r>
              <a:rPr lang="en-US" dirty="0"/>
              <a:t>.  Examples of raster formats include GIF, PNG, PDF, TIFF, ESRI GRID and many others.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48</a:t>
            </a:fld>
            <a:endParaRPr lang="en-US" altLang="en-US"/>
          </a:p>
        </p:txBody>
      </p:sp>
    </p:spTree>
    <p:extLst>
      <p:ext uri="{BB962C8B-B14F-4D97-AF65-F5344CB8AC3E}">
        <p14:creationId xmlns:p14="http://schemas.microsoft.com/office/powerpoint/2010/main" val="372973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ui-sans-serif"/>
              </a:rPr>
              <a:t>Let’s start by answering the question: what exactly is the Describe object?</a:t>
            </a:r>
            <a:br>
              <a:rPr lang="en-US" dirty="0"/>
            </a:br>
            <a:r>
              <a:rPr lang="en-US" b="0" i="0" dirty="0">
                <a:solidFill>
                  <a:srgbClr val="0D0D0D"/>
                </a:solidFill>
                <a:effectLst/>
                <a:highlight>
                  <a:srgbClr val="FFFFFF"/>
                </a:highlight>
                <a:latin typeface="ui-sans-serif"/>
              </a:rPr>
              <a:t>In simple terms, the Describe object allows us to extract information about various data elements in GIS, such as feature classes, </a:t>
            </a:r>
            <a:r>
              <a:rPr lang="en-US" b="0" i="0" dirty="0" err="1">
                <a:solidFill>
                  <a:srgbClr val="0D0D0D"/>
                </a:solidFill>
                <a:effectLst/>
                <a:highlight>
                  <a:srgbClr val="FFFFFF"/>
                </a:highlight>
                <a:latin typeface="ui-sans-serif"/>
              </a:rPr>
              <a:t>rasters</a:t>
            </a:r>
            <a:r>
              <a:rPr lang="en-US" b="0" i="0" dirty="0">
                <a:solidFill>
                  <a:srgbClr val="0D0D0D"/>
                </a:solidFill>
                <a:effectLst/>
                <a:highlight>
                  <a:srgbClr val="FFFFFF"/>
                </a:highlight>
                <a:latin typeface="ui-sans-serif"/>
              </a:rPr>
              <a:t>, tables, or workspaces. By accessing the metadata, we can learn about the structure and properties of datasets—think of it as a sneak peek behind the scenes of your GIS data.</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3</a:t>
            </a:fld>
            <a:endParaRPr lang="en-US" altLang="en-US"/>
          </a:p>
        </p:txBody>
      </p:sp>
    </p:spTree>
    <p:extLst>
      <p:ext uri="{BB962C8B-B14F-4D97-AF65-F5344CB8AC3E}">
        <p14:creationId xmlns:p14="http://schemas.microsoft.com/office/powerpoint/2010/main" val="2816857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wait...Why can't we get the shape type of a raster?</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49</a:t>
            </a:fld>
            <a:endParaRPr lang="en-US" altLang="en-US"/>
          </a:p>
        </p:txBody>
      </p:sp>
    </p:spTree>
    <p:extLst>
      <p:ext uri="{BB962C8B-B14F-4D97-AF65-F5344CB8AC3E}">
        <p14:creationId xmlns:p14="http://schemas.microsoft.com/office/powerpoint/2010/main" val="3794288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that </a:t>
            </a:r>
            <a:r>
              <a:rPr lang="en-US" dirty="0" err="1"/>
              <a:t>rasters</a:t>
            </a:r>
            <a:r>
              <a:rPr lang="en-US" dirty="0"/>
              <a:t>, unlike feature classes, are not made of vector geometries.  </a:t>
            </a:r>
            <a:r>
              <a:rPr lang="en-US" dirty="0" err="1"/>
              <a:t>Rasters</a:t>
            </a:r>
            <a:r>
              <a:rPr lang="en-US" dirty="0"/>
              <a:t> are stored as a grid of cells, so instead of storing polygons, points, and lines, they store a grid of values.  In other words, they don't have a shape type because that's not how they store data.</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50</a:t>
            </a:fld>
            <a:endParaRPr lang="en-US" altLang="en-US"/>
          </a:p>
        </p:txBody>
      </p:sp>
    </p:spTree>
    <p:extLst>
      <p:ext uri="{BB962C8B-B14F-4D97-AF65-F5344CB8AC3E}">
        <p14:creationId xmlns:p14="http://schemas.microsoft.com/office/powerpoint/2010/main" val="1143155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Coming back to our workflow, if the raster format is TIFF,  the workflow resamples the raster to create a consistent cell size across </a:t>
            </a:r>
            <a:r>
              <a:rPr lang="en-US" dirty="0" err="1"/>
              <a:t>rasters</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Finally, if the raster is an ESRI GRID raster, the workflow calls the slope tool to locate steep areas.  Steep slopes tend to make fire spreads more quickly.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 that this is a simplified workflow.  For example, just because a raster is an ESRI GRID, doesn't necessarily mean it's a DEM.   But we are making assumptions like this for illustration purposes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In this scenario, </a:t>
            </a: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Summary of overall workflow:</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Input Data Type Identification</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script first determines the type of input data (feature class, shapefile, or raster) and processes it accordingly.</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 If the input data is Feature Class or Shapefile</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Point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If the data is point-based (e.g., fire incidents), the script could call a tool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Kernel Density</a:t>
            </a:r>
            <a:r>
              <a:rPr lang="en-US" b="0" i="0" dirty="0">
                <a:solidFill>
                  <a:srgbClr val="0D0D0D"/>
                </a:solidFill>
                <a:effectLst/>
                <a:highlight>
                  <a:srgbClr val="FFFFFF"/>
                </a:highlight>
                <a:latin typeface="Arial" panose="020B0604020202020204" pitchFamily="34" charset="0"/>
                <a:cs typeface="Arial" panose="020B0604020202020204" pitchFamily="34" charset="0"/>
              </a:rPr>
              <a:t> or </a:t>
            </a:r>
            <a:r>
              <a:rPr lang="en-US" b="1" i="0" dirty="0">
                <a:solidFill>
                  <a:srgbClr val="0D0D0D"/>
                </a:solidFill>
                <a:effectLst/>
                <a:highlight>
                  <a:srgbClr val="FFFFFF"/>
                </a:highlight>
                <a:latin typeface="Arial" panose="020B0604020202020204" pitchFamily="34" charset="0"/>
                <a:cs typeface="Arial" panose="020B0604020202020204" pitchFamily="34" charset="0"/>
              </a:rPr>
              <a:t>Point Density</a:t>
            </a:r>
            <a:r>
              <a:rPr lang="en-US" b="0" i="0" dirty="0">
                <a:solidFill>
                  <a:srgbClr val="0D0D0D"/>
                </a:solidFill>
                <a:effectLst/>
                <a:highlight>
                  <a:srgbClr val="FFFFFF"/>
                </a:highlight>
                <a:latin typeface="Arial" panose="020B0604020202020204" pitchFamily="34" charset="0"/>
                <a:cs typeface="Arial" panose="020B0604020202020204" pitchFamily="34" charset="0"/>
              </a:rPr>
              <a:t> to map areas with the highest density of fire incidents. This helps identify hotspots for further risk management.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Line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If the data contains utility lines or roads, a tool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Buffer</a:t>
            </a:r>
            <a:r>
              <a:rPr lang="en-US" b="0" i="0" dirty="0">
                <a:solidFill>
                  <a:srgbClr val="0D0D0D"/>
                </a:solidFill>
                <a:effectLst/>
                <a:highlight>
                  <a:srgbClr val="FFFFFF"/>
                </a:highlight>
                <a:latin typeface="Arial" panose="020B0604020202020204" pitchFamily="34" charset="0"/>
                <a:cs typeface="Arial" panose="020B0604020202020204" pitchFamily="34" charset="0"/>
              </a:rPr>
              <a:t> can be applied to assess areas at risk of powerline-initiated wildfires (e.g., creating a buffer zone around power lines to map high-risk areas).</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Polygon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For vegetation data, tools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Dissolve</a:t>
            </a:r>
            <a:r>
              <a:rPr lang="en-US" b="0" i="0" dirty="0">
                <a:solidFill>
                  <a:srgbClr val="0D0D0D"/>
                </a:solidFill>
                <a:effectLst/>
                <a:highlight>
                  <a:srgbClr val="FFFFFF"/>
                </a:highlight>
                <a:latin typeface="Arial" panose="020B0604020202020204" pitchFamily="34" charset="0"/>
                <a:cs typeface="Arial" panose="020B0604020202020204" pitchFamily="34" charset="0"/>
              </a:rPr>
              <a:t> can aggregate different vegetation types into larger regions, or the </a:t>
            </a:r>
            <a:r>
              <a:rPr lang="en-US" b="1" i="0" dirty="0">
                <a:solidFill>
                  <a:srgbClr val="0D0D0D"/>
                </a:solidFill>
                <a:effectLst/>
                <a:highlight>
                  <a:srgbClr val="FFFFFF"/>
                </a:highlight>
                <a:latin typeface="Arial" panose="020B0604020202020204" pitchFamily="34" charset="0"/>
                <a:cs typeface="Arial" panose="020B0604020202020204" pitchFamily="34" charset="0"/>
              </a:rPr>
              <a:t>Intersect</a:t>
            </a:r>
            <a:r>
              <a:rPr lang="en-US" b="0" i="0" dirty="0">
                <a:solidFill>
                  <a:srgbClr val="0D0D0D"/>
                </a:solidFill>
                <a:effectLst/>
                <a:highlight>
                  <a:srgbClr val="FFFFFF"/>
                </a:highlight>
                <a:latin typeface="Arial" panose="020B0604020202020204" pitchFamily="34" charset="0"/>
                <a:cs typeface="Arial" panose="020B0604020202020204" pitchFamily="34" charset="0"/>
              </a:rPr>
              <a:t> tool can be used to combine vegetation data with known fire history polygons to identify specific vegetation types that have burned frequently.</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 If the input is Raster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Satellite Imagery (TIFF)</a:t>
            </a:r>
            <a:r>
              <a:rPr lang="en-US" b="0" i="0" dirty="0">
                <a:solidFill>
                  <a:srgbClr val="0D0D0D"/>
                </a:solidFill>
                <a:effectLst/>
                <a:highlight>
                  <a:srgbClr val="FFFFFF"/>
                </a:highlight>
                <a:latin typeface="Arial" panose="020B0604020202020204" pitchFamily="34" charset="0"/>
                <a:cs typeface="Arial" panose="020B0604020202020204" pitchFamily="34" charset="0"/>
              </a:rPr>
              <a:t>: For satellite images, you could use </a:t>
            </a:r>
            <a:r>
              <a:rPr lang="en-US" b="1" i="0" dirty="0">
                <a:solidFill>
                  <a:srgbClr val="0D0D0D"/>
                </a:solidFill>
                <a:effectLst/>
                <a:highlight>
                  <a:srgbClr val="FFFFFF"/>
                </a:highlight>
                <a:latin typeface="Arial" panose="020B0604020202020204" pitchFamily="34" charset="0"/>
                <a:cs typeface="Arial" panose="020B0604020202020204" pitchFamily="34" charset="0"/>
              </a:rPr>
              <a:t>Resample</a:t>
            </a:r>
            <a:r>
              <a:rPr lang="en-US" b="0" i="0" dirty="0">
                <a:solidFill>
                  <a:srgbClr val="0D0D0D"/>
                </a:solidFill>
                <a:effectLst/>
                <a:highlight>
                  <a:srgbClr val="FFFFFF"/>
                </a:highlight>
                <a:latin typeface="Arial" panose="020B0604020202020204" pitchFamily="34" charset="0"/>
                <a:cs typeface="Arial" panose="020B0604020202020204" pitchFamily="34" charset="0"/>
              </a:rPr>
              <a:t> to standardize the resolution across datasets before running analyses like vegetation health monitoring (using NDVI). This is critical for assessing the amount of healthy vegetation, which in turn affects wildfire fuel levels.</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Digital Elevation Models (DEMs - GRID)</a:t>
            </a:r>
            <a:r>
              <a:rPr lang="en-US" b="0" i="0" dirty="0">
                <a:solidFill>
                  <a:srgbClr val="0D0D0D"/>
                </a:solidFill>
                <a:effectLst/>
                <a:highlight>
                  <a:srgbClr val="FFFFFF"/>
                </a:highlight>
                <a:latin typeface="Arial" panose="020B0604020202020204" pitchFamily="34" charset="0"/>
                <a:cs typeface="Arial" panose="020B0604020202020204" pitchFamily="34" charset="0"/>
              </a:rPr>
              <a:t>: Using the </a:t>
            </a:r>
            <a:r>
              <a:rPr lang="en-US" b="1" i="0" dirty="0">
                <a:solidFill>
                  <a:srgbClr val="0D0D0D"/>
                </a:solidFill>
                <a:effectLst/>
                <a:highlight>
                  <a:srgbClr val="FFFFFF"/>
                </a:highlight>
                <a:latin typeface="Arial" panose="020B0604020202020204" pitchFamily="34" charset="0"/>
                <a:cs typeface="Arial" panose="020B0604020202020204" pitchFamily="34" charset="0"/>
              </a:rPr>
              <a:t>Slope</a:t>
            </a:r>
            <a:r>
              <a:rPr lang="en-US" b="0" i="0" dirty="0">
                <a:solidFill>
                  <a:srgbClr val="0D0D0D"/>
                </a:solidFill>
                <a:effectLst/>
                <a:highlight>
                  <a:srgbClr val="FFFFFF"/>
                </a:highlight>
                <a:latin typeface="Arial" panose="020B0604020202020204" pitchFamily="34" charset="0"/>
                <a:cs typeface="Arial" panose="020B0604020202020204" pitchFamily="34" charset="0"/>
              </a:rPr>
              <a:t> tool, you can generate slope maps to assess terrain steepness. Steep slopes can contribute to the spread of wildfires, and these areas might require special management practices.</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Combining Results</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After running individual processes based on data type, the results can be combined (e.g., raster layers and vector layers can be overlaid) to create a comprehensive wildfire risk map.</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The workflow could apply additional spatial analysis, such as </a:t>
            </a:r>
            <a:r>
              <a:rPr lang="en-US" b="1" i="0" dirty="0">
                <a:solidFill>
                  <a:srgbClr val="0D0D0D"/>
                </a:solidFill>
                <a:effectLst/>
                <a:highlight>
                  <a:srgbClr val="FFFFFF"/>
                </a:highlight>
                <a:latin typeface="Arial" panose="020B0604020202020204" pitchFamily="34" charset="0"/>
                <a:cs typeface="Arial" panose="020B0604020202020204" pitchFamily="34" charset="0"/>
              </a:rPr>
              <a:t>Weighted Overlay</a:t>
            </a:r>
            <a:r>
              <a:rPr lang="en-US" b="0" i="0" dirty="0">
                <a:solidFill>
                  <a:srgbClr val="0D0D0D"/>
                </a:solidFill>
                <a:effectLst/>
                <a:highlight>
                  <a:srgbClr val="FFFFFF"/>
                </a:highlight>
                <a:latin typeface="Arial" panose="020B0604020202020204" pitchFamily="34" charset="0"/>
                <a:cs typeface="Arial" panose="020B0604020202020204" pitchFamily="34" charset="0"/>
              </a:rPr>
              <a:t>, to combine factors like vegetation health, slope, proximity to power lines, and fire incident density to generate a final wildfire risk assessment map.</a:t>
            </a: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Benefits of this Workflow:</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Automated Processing</a:t>
            </a:r>
            <a:r>
              <a:rPr lang="en-US" b="0" i="0" dirty="0">
                <a:solidFill>
                  <a:srgbClr val="0D0D0D"/>
                </a:solidFill>
                <a:effectLst/>
                <a:highlight>
                  <a:srgbClr val="FFFFFF"/>
                </a:highlight>
                <a:latin typeface="Arial" panose="020B0604020202020204" pitchFamily="34" charset="0"/>
                <a:cs typeface="Arial" panose="020B0604020202020204" pitchFamily="34" charset="0"/>
              </a:rPr>
              <a:t>: Different datasets arrive in varied formats, and this workflow allows for seamless automation of the correct tool application based on data type. This reduces manual work and ensures consistency in the analysis.</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Scalability</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workflow can handle vast datasets and automate processes for different regions or time periods, which is crucial in environmental management where data arrives continuously.</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Data Integrity</a:t>
            </a:r>
            <a:r>
              <a:rPr lang="en-US" b="0" i="0" dirty="0">
                <a:solidFill>
                  <a:srgbClr val="0D0D0D"/>
                </a:solidFill>
                <a:effectLst/>
                <a:highlight>
                  <a:srgbClr val="FFFFFF"/>
                </a:highlight>
                <a:latin typeface="Arial" panose="020B0604020202020204" pitchFamily="34" charset="0"/>
                <a:cs typeface="Arial" panose="020B0604020202020204" pitchFamily="34" charset="0"/>
              </a:rPr>
              <a:t>: By checking the format and characteristics of each dataset, the workflow ensures that the right tools are applied, reducing the risk of errors that might arise from processing the wrong data type.</a:t>
            </a:r>
          </a:p>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This kind of structured, automated workflow is particularly valuable in agencies that manage large, mixed datasets for disaster response, land management, or resource monitoring.</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51</a:t>
            </a:fld>
            <a:endParaRPr lang="en-US" altLang="en-US"/>
          </a:p>
        </p:txBody>
      </p:sp>
    </p:spTree>
    <p:extLst>
      <p:ext uri="{BB962C8B-B14F-4D97-AF65-F5344CB8AC3E}">
        <p14:creationId xmlns:p14="http://schemas.microsoft.com/office/powerpoint/2010/main" val="30976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Arial" panose="020B0604020202020204" pitchFamily="34" charset="0"/>
                <a:cs typeface="Arial" panose="020B0604020202020204" pitchFamily="34" charset="0"/>
              </a:rPr>
              <a:t>Nevertheless, to build this workflow in Python, you would need to use conditions and branching.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And you'd need to use arcpy to call tools.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52</a:t>
            </a:fld>
            <a:endParaRPr lang="en-US" altLang="en-US"/>
          </a:p>
        </p:txBody>
      </p:sp>
    </p:spTree>
    <p:extLst>
      <p:ext uri="{BB962C8B-B14F-4D97-AF65-F5344CB8AC3E}">
        <p14:creationId xmlns:p14="http://schemas.microsoft.com/office/powerpoint/2010/main" val="3934127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But how do you get information about a dataset's type using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53</a:t>
            </a:fld>
            <a:endParaRPr lang="en-US" altLang="en-US"/>
          </a:p>
        </p:txBody>
      </p:sp>
    </p:spTree>
    <p:extLst>
      <p:ext uri="{BB962C8B-B14F-4D97-AF65-F5344CB8AC3E}">
        <p14:creationId xmlns:p14="http://schemas.microsoft.com/office/powerpoint/2010/main" val="1989243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arcpy Describe objects can </a:t>
            </a:r>
            <a:r>
              <a:rPr lang="en-US" b="1" i="0" dirty="0"/>
              <a:t>ALWAYS</a:t>
            </a:r>
            <a:r>
              <a:rPr lang="en-US" dirty="0"/>
              <a:t> provide the </a:t>
            </a:r>
            <a:r>
              <a:rPr lang="en-US" b="1" dirty="0"/>
              <a:t>data type.  </a:t>
            </a:r>
          </a:p>
          <a:p>
            <a:r>
              <a:rPr lang="en-US" b="1" dirty="0"/>
              <a:t>But other Describe object properties are DYNAMIC.  </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54</a:t>
            </a:fld>
            <a:endParaRPr lang="en-US" altLang="en-US"/>
          </a:p>
        </p:txBody>
      </p:sp>
    </p:spTree>
    <p:extLst>
      <p:ext uri="{BB962C8B-B14F-4D97-AF65-F5344CB8AC3E}">
        <p14:creationId xmlns:p14="http://schemas.microsoft.com/office/powerpoint/2010/main" val="3876695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a:t>
            </a:r>
            <a:r>
              <a:rPr lang="en-US" dirty="0" err="1"/>
              <a:t>rasters</a:t>
            </a:r>
            <a:r>
              <a:rPr lang="en-US" dirty="0"/>
              <a:t> don't have a shape type?   Instead they have a format.  But shapefiles do not have a format property.</a:t>
            </a:r>
          </a:p>
          <a:p>
            <a:r>
              <a:rPr lang="en-US" dirty="0"/>
              <a:t>The properties that a describe object has depend on the data type!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55</a:t>
            </a:fld>
            <a:endParaRPr lang="en-US" altLang="en-US"/>
          </a:p>
        </p:txBody>
      </p:sp>
    </p:spTree>
    <p:extLst>
      <p:ext uri="{BB962C8B-B14F-4D97-AF65-F5344CB8AC3E}">
        <p14:creationId xmlns:p14="http://schemas.microsoft.com/office/powerpoint/2010/main" val="1623288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a:extLst>
              <a:ext uri="{FF2B5EF4-FFF2-40B4-BE49-F238E27FC236}">
                <a16:creationId xmlns:a16="http://schemas.microsoft.com/office/drawing/2014/main" id="{6C838D46-BB2E-171B-FAF6-65440B86238E}"/>
              </a:ext>
            </a:extLst>
          </p:cNvPr>
          <p:cNvSpPr>
            <a:spLocks noGrp="1" noChangeArrowheads="1"/>
          </p:cNvSpPr>
          <p:nvPr>
            <p:ph type="sldNum" sz="quarter" idx="5"/>
          </p:nvPr>
        </p:nvSpPr>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defRPr/>
            </a:pPr>
            <a:fld id="{287F80DB-B6B2-44F6-A03E-5D3A46F43B14}" type="slidenum">
              <a:rPr lang="en-US" altLang="en-US" smtClean="0"/>
              <a:pPr>
                <a:spcBef>
                  <a:spcPct val="0"/>
                </a:spcBef>
                <a:defRPr/>
              </a:pPr>
              <a:t>60</a:t>
            </a:fld>
            <a:endParaRPr lang="en-US" altLang="en-US"/>
          </a:p>
        </p:txBody>
      </p:sp>
      <p:sp>
        <p:nvSpPr>
          <p:cNvPr id="43011" name="Rectangle 2">
            <a:extLst>
              <a:ext uri="{FF2B5EF4-FFF2-40B4-BE49-F238E27FC236}">
                <a16:creationId xmlns:a16="http://schemas.microsoft.com/office/drawing/2014/main" id="{30373A4D-27ED-28B4-5386-387EEF39505A}"/>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AF467ED-F5AB-5027-A38D-C00EB20380AF}"/>
              </a:ext>
            </a:extLst>
          </p:cNvPr>
          <p:cNvSpPr>
            <a:spLocks noGrp="1" noChangeArrowheads="1"/>
          </p:cNvSpPr>
          <p:nvPr>
            <p:ph type="body" idx="1"/>
          </p:nvPr>
        </p:nvSpPr>
        <p:spPr/>
        <p:txBody>
          <a:bodyPr/>
          <a:lstStyle/>
          <a:p>
            <a:pPr eaLnBrk="1" hangingPunct="1">
              <a:defRPr/>
            </a:pPr>
            <a:r>
              <a:rPr lang="en-US" sz="1000" dirty="0">
                <a:latin typeface="Arial" pitchFamily="34" charset="0"/>
                <a:ea typeface="ＭＳ Ｐゴシック" pitchFamily="34" charset="-128"/>
              </a:rPr>
              <a:t>#Complete example of code.</a:t>
            </a:r>
          </a:p>
          <a:p>
            <a:pPr eaLnBrk="1" hangingPunct="1">
              <a:defRPr/>
            </a:pPr>
            <a:endParaRPr lang="en-US" sz="1000" dirty="0">
              <a:latin typeface="Arial" pitchFamily="34" charset="0"/>
              <a:ea typeface="ＭＳ Ｐゴシック" pitchFamily="34" charset="-128"/>
            </a:endParaRPr>
          </a:p>
          <a:p>
            <a:pPr eaLnBrk="1" hangingPunct="1">
              <a:defRPr/>
            </a:pPr>
            <a:r>
              <a:rPr lang="en-US" sz="1000" dirty="0">
                <a:latin typeface="Arial" pitchFamily="34" charset="0"/>
                <a:ea typeface="ＭＳ Ｐゴシック" pitchFamily="34" charset="-128"/>
              </a:rPr>
              <a:t>import arcpy</a:t>
            </a:r>
          </a:p>
          <a:p>
            <a:pPr eaLnBrk="1" hangingPunct="1">
              <a:defRPr/>
            </a:pPr>
            <a:endParaRPr lang="en-US" sz="1000" dirty="0">
              <a:latin typeface="Arial" pitchFamily="34" charset="0"/>
              <a:ea typeface="ＭＳ Ｐゴシック" pitchFamily="34" charset="-128"/>
            </a:endParaRPr>
          </a:p>
          <a:p>
            <a:pPr eaLnBrk="1" hangingPunct="1">
              <a:defRPr/>
            </a:pPr>
            <a:r>
              <a:rPr lang="en-US" sz="1000" dirty="0" err="1">
                <a:latin typeface="Arial" pitchFamily="34" charset="0"/>
                <a:ea typeface="ＭＳ Ｐゴシック" pitchFamily="34" charset="-128"/>
              </a:rPr>
              <a:t>fileName</a:t>
            </a:r>
            <a:r>
              <a:rPr lang="en-US" sz="1000" dirty="0">
                <a:latin typeface="Arial" pitchFamily="34" charset="0"/>
                <a:ea typeface="ＭＳ Ｐゴシック" pitchFamily="34" charset="-128"/>
              </a:rPr>
              <a:t> = 'C:/Temp/COVER63p.shp'</a:t>
            </a:r>
          </a:p>
          <a:p>
            <a:pPr eaLnBrk="1" hangingPunct="1">
              <a:defRPr/>
            </a:pPr>
            <a:r>
              <a:rPr lang="en-US" sz="1000" dirty="0" err="1">
                <a:latin typeface="Arial" pitchFamily="34" charset="0"/>
                <a:ea typeface="ＭＳ Ｐゴシック" pitchFamily="34" charset="-128"/>
              </a:rPr>
              <a:t>fieldName</a:t>
            </a:r>
            <a:r>
              <a:rPr lang="en-US" sz="1000" dirty="0">
                <a:latin typeface="Arial" pitchFamily="34" charset="0"/>
                <a:ea typeface="ＭＳ Ｐゴシック" pitchFamily="34" charset="-128"/>
              </a:rPr>
              <a:t> = 'Square'</a:t>
            </a:r>
          </a:p>
          <a:p>
            <a:pPr eaLnBrk="1" hangingPunct="1">
              <a:defRPr/>
            </a:pPr>
            <a:r>
              <a:rPr lang="en-US" sz="1000" dirty="0" err="1">
                <a:latin typeface="Arial" pitchFamily="34" charset="0"/>
                <a:ea typeface="ＭＳ Ｐゴシック" pitchFamily="34" charset="-128"/>
              </a:rPr>
              <a:t>fieldObjs</a:t>
            </a:r>
            <a:r>
              <a:rPr lang="en-US" sz="1000" dirty="0">
                <a:latin typeface="Arial" pitchFamily="34" charset="0"/>
                <a:ea typeface="ＭＳ Ｐゴシック" pitchFamily="34" charset="-128"/>
              </a:rPr>
              <a:t> = </a:t>
            </a:r>
            <a:r>
              <a:rPr lang="en-US" sz="1000" dirty="0" err="1">
                <a:latin typeface="Arial" pitchFamily="34" charset="0"/>
                <a:ea typeface="ＭＳ Ｐゴシック" pitchFamily="34" charset="-128"/>
              </a:rPr>
              <a:t>arcpy.listFields</a:t>
            </a:r>
            <a:r>
              <a:rPr lang="en-US" sz="1000" dirty="0">
                <a:latin typeface="Arial" pitchFamily="34" charset="0"/>
                <a:ea typeface="ＭＳ Ｐゴシック" pitchFamily="34" charset="-128"/>
              </a:rPr>
              <a:t>(filename)  #we haven</a:t>
            </a:r>
            <a:r>
              <a:rPr lang="ja-JP" altLang="en-US" sz="1000" dirty="0">
                <a:latin typeface="Arial" pitchFamily="34" charset="0"/>
                <a:ea typeface="ＭＳ Ｐゴシック" pitchFamily="34" charset="-128"/>
              </a:rPr>
              <a:t>’</a:t>
            </a:r>
            <a:r>
              <a:rPr lang="en-US" altLang="ja-JP" sz="1000" dirty="0">
                <a:latin typeface="Arial" pitchFamily="34" charset="0"/>
                <a:ea typeface="ＭＳ Ｐゴシック" pitchFamily="34" charset="-128"/>
              </a:rPr>
              <a:t>t gone over this yet.</a:t>
            </a:r>
          </a:p>
          <a:p>
            <a:pPr eaLnBrk="1" hangingPunct="1">
              <a:defRPr/>
            </a:pPr>
            <a:r>
              <a:rPr lang="en-US" sz="1000" dirty="0">
                <a:latin typeface="Arial" pitchFamily="34" charset="0"/>
                <a:ea typeface="ＭＳ Ｐゴシック" pitchFamily="34" charset="-128"/>
              </a:rPr>
              <a:t>fields=[]</a:t>
            </a:r>
          </a:p>
          <a:p>
            <a:pPr eaLnBrk="1" hangingPunct="1">
              <a:defRPr/>
            </a:pPr>
            <a:r>
              <a:rPr lang="en-US" sz="1000" dirty="0">
                <a:latin typeface="Arial" pitchFamily="34" charset="0"/>
                <a:ea typeface="ＭＳ Ｐゴシック" pitchFamily="34" charset="-128"/>
              </a:rPr>
              <a:t>for f in </a:t>
            </a:r>
            <a:r>
              <a:rPr lang="en-US" sz="1000" dirty="0" err="1">
                <a:latin typeface="Arial" pitchFamily="34" charset="0"/>
                <a:ea typeface="ＭＳ Ｐゴシック" pitchFamily="34" charset="-128"/>
              </a:rPr>
              <a:t>fieldObjs</a:t>
            </a:r>
            <a:r>
              <a:rPr lang="en-US" sz="1000" dirty="0">
                <a:latin typeface="Arial" pitchFamily="34" charset="0"/>
                <a:ea typeface="ＭＳ Ｐゴシック" pitchFamily="34" charset="-128"/>
              </a:rPr>
              <a:t>:  #we haven</a:t>
            </a:r>
            <a:r>
              <a:rPr lang="ja-JP" altLang="en-US" sz="1000" dirty="0">
                <a:latin typeface="Arial" pitchFamily="34" charset="0"/>
                <a:ea typeface="ＭＳ Ｐゴシック" pitchFamily="34" charset="-128"/>
              </a:rPr>
              <a:t>’</a:t>
            </a:r>
            <a:r>
              <a:rPr lang="en-US" altLang="ja-JP" sz="1000" dirty="0">
                <a:latin typeface="Arial" pitchFamily="34" charset="0"/>
                <a:ea typeface="ＭＳ Ｐゴシック" pitchFamily="34" charset="-128"/>
              </a:rPr>
              <a:t>t gone over </a:t>
            </a:r>
            <a:r>
              <a:rPr lang="ja-JP" altLang="en-US" sz="1000" dirty="0">
                <a:latin typeface="Arial" pitchFamily="34" charset="0"/>
                <a:ea typeface="ＭＳ Ｐゴシック" pitchFamily="34" charset="-128"/>
              </a:rPr>
              <a:t>‘</a:t>
            </a:r>
            <a:r>
              <a:rPr lang="en-US" altLang="ja-JP" sz="1000" dirty="0">
                <a:latin typeface="Arial" pitchFamily="34" charset="0"/>
                <a:ea typeface="ＭＳ Ｐゴシック" pitchFamily="34" charset="-128"/>
              </a:rPr>
              <a:t>for</a:t>
            </a:r>
            <a:r>
              <a:rPr lang="ja-JP" altLang="en-US" sz="1000" dirty="0">
                <a:latin typeface="Arial" pitchFamily="34" charset="0"/>
                <a:ea typeface="ＭＳ Ｐゴシック" pitchFamily="34" charset="-128"/>
              </a:rPr>
              <a:t>’</a:t>
            </a:r>
            <a:r>
              <a:rPr lang="en-US" altLang="ja-JP" sz="1000" dirty="0">
                <a:latin typeface="Arial" pitchFamily="34" charset="0"/>
                <a:ea typeface="ＭＳ Ｐゴシック" pitchFamily="34" charset="-128"/>
              </a:rPr>
              <a:t> loops yet.</a:t>
            </a:r>
          </a:p>
          <a:p>
            <a:pPr eaLnBrk="1" hangingPunct="1">
              <a:defRPr/>
            </a:pPr>
            <a:r>
              <a:rPr lang="en-US" sz="1000" dirty="0">
                <a:latin typeface="Arial" pitchFamily="34" charset="0"/>
                <a:ea typeface="ＭＳ Ｐゴシック" pitchFamily="34" charset="-128"/>
              </a:rPr>
              <a:t>    </a:t>
            </a:r>
            <a:r>
              <a:rPr lang="en-US" sz="1000" dirty="0" err="1">
                <a:latin typeface="Arial" pitchFamily="34" charset="0"/>
                <a:ea typeface="ＭＳ Ｐゴシック" pitchFamily="34" charset="-128"/>
              </a:rPr>
              <a:t>fields.append</a:t>
            </a:r>
            <a:r>
              <a:rPr lang="en-US" sz="1000" dirty="0">
                <a:latin typeface="Arial" pitchFamily="34" charset="0"/>
                <a:ea typeface="ＭＳ Ｐゴシック" pitchFamily="34" charset="-128"/>
              </a:rPr>
              <a:t>(f.name)</a:t>
            </a:r>
          </a:p>
          <a:p>
            <a:pPr eaLnBrk="1" hangingPunct="1">
              <a:defRPr/>
            </a:pPr>
            <a:r>
              <a:rPr lang="en-US" sz="1000" dirty="0">
                <a:latin typeface="Arial" pitchFamily="34" charset="0"/>
                <a:ea typeface="ＭＳ Ｐゴシック" pitchFamily="34" charset="-128"/>
              </a:rPr>
              <a:t>if </a:t>
            </a:r>
            <a:r>
              <a:rPr lang="en-US" sz="1000" dirty="0" err="1">
                <a:latin typeface="Arial" pitchFamily="34" charset="0"/>
                <a:ea typeface="ＭＳ Ｐゴシック" pitchFamily="34" charset="-128"/>
              </a:rPr>
              <a:t>fieldName</a:t>
            </a:r>
            <a:r>
              <a:rPr lang="en-US" sz="1000" dirty="0">
                <a:latin typeface="Arial" pitchFamily="34" charset="0"/>
                <a:ea typeface="ＭＳ Ｐゴシック" pitchFamily="34" charset="-128"/>
              </a:rPr>
              <a:t> not in fields:</a:t>
            </a:r>
          </a:p>
          <a:p>
            <a:pPr eaLnBrk="1" hangingPunct="1">
              <a:defRPr/>
            </a:pPr>
            <a:r>
              <a:rPr lang="en-US" sz="1000" dirty="0">
                <a:latin typeface="Arial" pitchFamily="34" charset="0"/>
                <a:ea typeface="ＭＳ Ｐゴシック" pitchFamily="34" charset="-128"/>
              </a:rPr>
              <a:t>    </a:t>
            </a:r>
            <a:r>
              <a:rPr lang="en-US" sz="1000" dirty="0" err="1">
                <a:latin typeface="Arial" pitchFamily="34" charset="0"/>
                <a:ea typeface="ＭＳ Ｐゴシック" pitchFamily="34" charset="-128"/>
              </a:rPr>
              <a:t>arcpy.addField</a:t>
            </a:r>
            <a:r>
              <a:rPr lang="en-US" sz="1000" dirty="0">
                <a:latin typeface="Arial" pitchFamily="34" charset="0"/>
                <a:ea typeface="ＭＳ Ｐゴシック" pitchFamily="34" charset="-128"/>
              </a:rPr>
              <a:t>(</a:t>
            </a:r>
            <a:r>
              <a:rPr lang="en-US" sz="1000" dirty="0" err="1">
                <a:latin typeface="Arial" pitchFamily="34" charset="0"/>
                <a:ea typeface="ＭＳ Ｐゴシック" pitchFamily="34" charset="-128"/>
              </a:rPr>
              <a:t>fileName</a:t>
            </a:r>
            <a:r>
              <a:rPr lang="en-US" sz="1000" dirty="0">
                <a:latin typeface="Arial" pitchFamily="34" charset="0"/>
                <a:ea typeface="ＭＳ Ｐゴシック" pitchFamily="34" charset="-128"/>
              </a:rPr>
              <a:t>, </a:t>
            </a:r>
            <a:r>
              <a:rPr lang="en-US" sz="1000" dirty="0" err="1">
                <a:latin typeface="Arial" pitchFamily="34" charset="0"/>
                <a:ea typeface="ＭＳ Ｐゴシック" pitchFamily="34" charset="-128"/>
              </a:rPr>
              <a:t>fieldName</a:t>
            </a:r>
            <a:r>
              <a:rPr lang="en-US" sz="1000" dirty="0">
                <a:latin typeface="Arial" pitchFamily="34" charset="0"/>
                <a:ea typeface="ＭＳ Ｐゴシック" pitchFamily="34" charset="-128"/>
              </a:rPr>
              <a:t>)</a:t>
            </a:r>
          </a:p>
          <a:p>
            <a:pPr eaLnBrk="1" hangingPunct="1">
              <a:defRPr/>
            </a:pPr>
            <a:r>
              <a:rPr lang="en-US" sz="1000" dirty="0">
                <a:latin typeface="Arial" pitchFamily="34" charset="0"/>
                <a:ea typeface="ＭＳ Ｐゴシック" pitchFamily="34" charset="-128"/>
              </a:rPr>
              <a:t>    print 'New field created.'</a:t>
            </a:r>
          </a:p>
          <a:p>
            <a:pPr eaLnBrk="1" hangingPunct="1">
              <a:defRPr/>
            </a:pPr>
            <a:r>
              <a:rPr lang="en-US" sz="1000" dirty="0" err="1">
                <a:latin typeface="Arial" pitchFamily="34" charset="0"/>
                <a:ea typeface="ＭＳ Ｐゴシック" pitchFamily="34" charset="-128"/>
              </a:rPr>
              <a:t>arcpy.CalculateField</a:t>
            </a:r>
            <a:r>
              <a:rPr lang="en-US" sz="1000" dirty="0">
                <a:latin typeface="Arial" pitchFamily="34" charset="0"/>
                <a:ea typeface="ＭＳ Ｐゴシック" pitchFamily="34" charset="-128"/>
              </a:rPr>
              <a:t>(</a:t>
            </a:r>
            <a:r>
              <a:rPr lang="en-US" sz="1000" dirty="0" err="1">
                <a:latin typeface="Arial" pitchFamily="34" charset="0"/>
                <a:ea typeface="ＭＳ Ｐゴシック" pitchFamily="34" charset="-128"/>
              </a:rPr>
              <a:t>fileName</a:t>
            </a:r>
            <a:r>
              <a:rPr lang="en-US" sz="1000" dirty="0">
                <a:latin typeface="Arial" pitchFamily="34" charset="0"/>
                <a:ea typeface="ＭＳ Ｐゴシック" pitchFamily="34" charset="-128"/>
              </a:rPr>
              <a:t>, </a:t>
            </a:r>
            <a:r>
              <a:rPr lang="en-US" sz="1000" dirty="0" err="1">
                <a:latin typeface="Arial" pitchFamily="34" charset="0"/>
                <a:ea typeface="ＭＳ Ｐゴシック" pitchFamily="34" charset="-128"/>
              </a:rPr>
              <a:t>fieldName</a:t>
            </a:r>
            <a:r>
              <a:rPr lang="en-US" sz="1000" dirty="0">
                <a:latin typeface="Arial" pitchFamily="34" charset="0"/>
                <a:ea typeface="ＭＳ Ｐゴシック" pitchFamily="34" charset="-128"/>
              </a:rPr>
              <a:t>, \</a:t>
            </a:r>
          </a:p>
          <a:p>
            <a:pPr eaLnBrk="1" hangingPunct="1">
              <a:defRPr/>
            </a:pPr>
            <a:r>
              <a:rPr lang="en-US" sz="1000" dirty="0">
                <a:latin typeface="Arial" pitchFamily="34" charset="0"/>
                <a:ea typeface="ＭＳ Ｐゴシック" pitchFamily="34" charset="-128"/>
              </a:rPr>
              <a:t>                  '[RECNO]*[RECNO]') </a:t>
            </a:r>
          </a:p>
          <a:p>
            <a:pPr eaLnBrk="1" hangingPunct="1">
              <a:defRPr/>
            </a:pPr>
            <a:endParaRPr lang="en-US" sz="1000" dirty="0">
              <a:latin typeface="Arial" pitchFamily="34" charset="0"/>
              <a:ea typeface="ＭＳ Ｐゴシック" pitchFamily="34" charset="-128"/>
            </a:endParaRPr>
          </a:p>
          <a:p>
            <a:pPr eaLnBrk="1" hangingPunct="1">
              <a:defRPr/>
            </a:pPr>
            <a:r>
              <a:rPr lang="en-US" sz="1000" dirty="0">
                <a:latin typeface="Arial" pitchFamily="34" charset="0"/>
                <a:ea typeface="ＭＳ Ｐゴシック" pitchFamily="34" charset="-128"/>
              </a:rPr>
              <a:t>#another way to get the field name list is to use list comprehension:</a:t>
            </a:r>
          </a:p>
          <a:p>
            <a:pPr eaLnBrk="1" hangingPunct="1">
              <a:defRPr/>
            </a:pPr>
            <a:r>
              <a:rPr lang="en-US" sz="1000" dirty="0">
                <a:latin typeface="Arial" pitchFamily="34" charset="0"/>
                <a:ea typeface="ＭＳ Ｐゴシック" pitchFamily="34" charset="-128"/>
              </a:rPr>
              <a:t>fields = [f.name for f in </a:t>
            </a:r>
            <a:r>
              <a:rPr lang="en-US" sz="1000" dirty="0" err="1">
                <a:latin typeface="Arial" pitchFamily="34" charset="0"/>
                <a:ea typeface="ＭＳ Ｐゴシック" pitchFamily="34" charset="-128"/>
              </a:rPr>
              <a:t>fieldObjs</a:t>
            </a:r>
            <a:r>
              <a:rPr lang="en-US" sz="1000" dirty="0">
                <a:latin typeface="Arial" pitchFamily="34" charset="0"/>
                <a:ea typeface="ＭＳ Ｐゴシック" pitchFamily="34" charset="-128"/>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a:t>
            </a:fld>
            <a:endParaRPr lang="en-US" altLang="en-US"/>
          </a:p>
        </p:txBody>
      </p:sp>
    </p:spTree>
    <p:extLst>
      <p:ext uri="{BB962C8B-B14F-4D97-AF65-F5344CB8AC3E}">
        <p14:creationId xmlns:p14="http://schemas.microsoft.com/office/powerpoint/2010/main" val="253339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lumMod val="85000"/>
                    <a:lumOff val="15000"/>
                  </a:schemeClr>
                </a:solidFill>
                <a:ea typeface="ＭＳ Ｐゴシック" pitchFamily="34" charset="-128"/>
                <a:cs typeface="+mj-cs"/>
              </a:rPr>
              <a:t>Suppose you are working on a project that calculates the distances between charging stations.   </a:t>
            </a:r>
            <a:r>
              <a:rPr lang="en-US" b="0" i="0" dirty="0">
                <a:solidFill>
                  <a:srgbClr val="0D0D0D"/>
                </a:solidFill>
                <a:effectLst/>
                <a:highlight>
                  <a:srgbClr val="FFFFFF"/>
                </a:highlight>
                <a:latin typeface="ui-sans-serif"/>
              </a:rPr>
              <a:t>Before driving in the wrong direction, you can use the Describe object to check if your dataset is composed of points, lines, or polygons. If the shape type is 'polygon' or 'polyline', distance calculations might not be appropriate, and you’ll need to adjust your approach. This is where Describe helps in making informed choices.</a:t>
            </a:r>
            <a:endParaRPr lang="en-US" sz="1200" dirty="0">
              <a:solidFill>
                <a:schemeClr val="tx1">
                  <a:lumMod val="85000"/>
                  <a:lumOff val="15000"/>
                </a:schemeClr>
              </a:solidFill>
              <a:ea typeface="ＭＳ Ｐゴシック" pitchFamily="34" charset="-128"/>
              <a:cs typeface="+mj-cs"/>
            </a:endParaRPr>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a:t>
            </a:fld>
            <a:endParaRPr lang="en-US" altLang="en-US"/>
          </a:p>
        </p:txBody>
      </p:sp>
    </p:spTree>
    <p:extLst>
      <p:ext uri="{BB962C8B-B14F-4D97-AF65-F5344CB8AC3E}">
        <p14:creationId xmlns:p14="http://schemas.microsoft.com/office/powerpoint/2010/main" val="82284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ui-sans-serif"/>
              </a:rPr>
              <a:t>Or suppose you are performing some overlay operations with multiple datasets.  They need to share the same spatial reference. The Describe object allows you to check and compare the coordinate systems of your layers so you can ensure that the data aligns perfectly.</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6</a:t>
            </a:fld>
            <a:endParaRPr lang="en-US" altLang="en-US"/>
          </a:p>
        </p:txBody>
      </p:sp>
    </p:spTree>
    <p:extLst>
      <p:ext uri="{BB962C8B-B14F-4D97-AF65-F5344CB8AC3E}">
        <p14:creationId xmlns:p14="http://schemas.microsoft.com/office/powerpoint/2010/main" val="65719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Describe method is in the left column of the </a:t>
            </a:r>
            <a:r>
              <a:rPr lang="en-US" dirty="0" err="1"/>
              <a:t>cheatsheet</a:t>
            </a:r>
            <a:r>
              <a:rPr lang="en-US" dirty="0"/>
              <a:t>, and the object it returns is represented by the green box.</a:t>
            </a:r>
          </a:p>
          <a:p>
            <a:r>
              <a:rPr lang="en-US" dirty="0"/>
              <a:t>You create a describe object for a dataset by passing it in as an argument.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7</a:t>
            </a:fld>
            <a:endParaRPr lang="en-US" altLang="en-US"/>
          </a:p>
        </p:txBody>
      </p:sp>
    </p:spTree>
    <p:extLst>
      <p:ext uri="{BB962C8B-B14F-4D97-AF65-F5344CB8AC3E}">
        <p14:creationId xmlns:p14="http://schemas.microsoft.com/office/powerpoint/2010/main" val="351658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ui-sans-serif"/>
              </a:rPr>
              <a:t>Let’s start with a simple but essential task: identifying the </a:t>
            </a:r>
            <a:r>
              <a:rPr lang="en-US" b="1" i="0" dirty="0">
                <a:solidFill>
                  <a:srgbClr val="0D0D0D"/>
                </a:solidFill>
                <a:effectLst/>
                <a:highlight>
                  <a:srgbClr val="FFFFFF"/>
                </a:highlight>
                <a:latin typeface="ui-sans-serif"/>
              </a:rPr>
              <a:t>geometry type</a:t>
            </a:r>
            <a:r>
              <a:rPr lang="en-US" b="0" i="0" dirty="0">
                <a:solidFill>
                  <a:srgbClr val="0D0D0D"/>
                </a:solidFill>
                <a:effectLst/>
                <a:highlight>
                  <a:srgbClr val="FFFFFF"/>
                </a:highlight>
                <a:latin typeface="ui-sans-serif"/>
              </a:rPr>
              <a:t> of a dataset. Knowing whether you’re dealing with points, lines, or polygons is critical for choosing the right analysis tools.</a:t>
            </a:r>
          </a:p>
          <a:p>
            <a:endParaRPr lang="en-US" b="0" i="0" dirty="0">
              <a:solidFill>
                <a:srgbClr val="0D0D0D"/>
              </a:solidFill>
              <a:effectLst/>
              <a:highlight>
                <a:srgbClr val="FFFFFF"/>
              </a:highlight>
              <a:latin typeface="ui-sans-serif"/>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ui-sans-serif"/>
              </a:rPr>
              <a:t>Here’s a Python example using the </a:t>
            </a:r>
            <a:r>
              <a:rPr lang="en-US" dirty="0"/>
              <a:t>Describe</a:t>
            </a:r>
            <a:r>
              <a:rPr lang="en-US" b="0" i="0" dirty="0">
                <a:solidFill>
                  <a:srgbClr val="0D0D0D"/>
                </a:solidFill>
                <a:effectLst/>
                <a:highlight>
                  <a:srgbClr val="FFFFFF"/>
                </a:highlight>
                <a:latin typeface="ui-sans-serif"/>
              </a:rPr>
              <a:t> object to find out whether our dataset contains points, lines, or polygons.</a:t>
            </a:r>
          </a:p>
          <a:p>
            <a:endParaRPr lang="en-US" b="0" i="0" dirty="0">
              <a:solidFill>
                <a:srgbClr val="0D0D0D"/>
              </a:solidFill>
              <a:effectLst/>
              <a:highlight>
                <a:srgbClr val="FFFFFF"/>
              </a:highlight>
              <a:latin typeface="ui-sans-serif"/>
            </a:endParaRPr>
          </a:p>
          <a:p>
            <a:r>
              <a:rPr lang="en-US" b="0" i="0" dirty="0">
                <a:solidFill>
                  <a:srgbClr val="0D0D0D"/>
                </a:solidFill>
                <a:effectLst/>
                <a:highlight>
                  <a:srgbClr val="FFFFFF"/>
                </a:highlight>
                <a:latin typeface="ui-sans-serif"/>
              </a:rPr>
              <a:t>We can use this to determine how to proceed with spatial analysis, depending on the shape type of the dataset.</a:t>
            </a:r>
          </a:p>
          <a:p>
            <a:endParaRPr lang="en-US" b="0" i="0" dirty="0">
              <a:solidFill>
                <a:srgbClr val="0D0D0D"/>
              </a:solidFill>
              <a:effectLst/>
              <a:highlight>
                <a:srgbClr val="FFFFFF"/>
              </a:highlight>
              <a:latin typeface="ui-sans-serif"/>
            </a:endParaRP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8</a:t>
            </a:fld>
            <a:endParaRPr lang="en-US" altLang="en-US"/>
          </a:p>
        </p:txBody>
      </p:sp>
    </p:spTree>
    <p:extLst>
      <p:ext uri="{BB962C8B-B14F-4D97-AF65-F5344CB8AC3E}">
        <p14:creationId xmlns:p14="http://schemas.microsoft.com/office/powerpoint/2010/main" val="18148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9</a:t>
            </a:fld>
            <a:endParaRPr lang="en-US" altLang="en-US"/>
          </a:p>
        </p:txBody>
      </p:sp>
    </p:spTree>
    <p:extLst>
      <p:ext uri="{BB962C8B-B14F-4D97-AF65-F5344CB8AC3E}">
        <p14:creationId xmlns:p14="http://schemas.microsoft.com/office/powerpoint/2010/main" val="309433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3276600" cy="2838450"/>
          </a:xfrm>
        </p:spPr>
        <p:txBody>
          <a:bodyPr/>
          <a:lstStyle>
            <a:lvl1pPr>
              <a:defRPr>
                <a:solidFill>
                  <a:srgbClr val="2E75B6"/>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783349D-6042-31CF-EBB8-3B0030B5D33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67A38E-823F-EBA1-D11E-0B3FE54DA6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236740-9D5F-5297-BF1A-93B1D29C388F}"/>
              </a:ext>
            </a:extLst>
          </p:cNvPr>
          <p:cNvSpPr>
            <a:spLocks noGrp="1" noChangeArrowheads="1"/>
          </p:cNvSpPr>
          <p:nvPr>
            <p:ph type="sldNum" sz="quarter" idx="12"/>
          </p:nvPr>
        </p:nvSpPr>
        <p:spPr/>
        <p:txBody>
          <a:bodyPr/>
          <a:lstStyle>
            <a:lvl1pPr>
              <a:defRPr smtClean="0"/>
            </a:lvl1pPr>
          </a:lstStyle>
          <a:p>
            <a:pPr>
              <a:defRPr/>
            </a:pPr>
            <a:fld id="{7A09D9E7-0568-47CE-AC44-00CAABA78DEE}" type="slidenum">
              <a:rPr lang="en-US" altLang="en-US"/>
              <a:pPr>
                <a:defRPr/>
              </a:pPr>
              <a:t>‹#›</a:t>
            </a:fld>
            <a:endParaRPr lang="en-US" altLang="en-US"/>
          </a:p>
        </p:txBody>
      </p:sp>
    </p:spTree>
    <p:extLst>
      <p:ext uri="{BB962C8B-B14F-4D97-AF65-F5344CB8AC3E}">
        <p14:creationId xmlns:p14="http://schemas.microsoft.com/office/powerpoint/2010/main" val="10757544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5753E3-10DA-A084-CC46-579A330FA7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AA219C-092C-A25C-3457-F28AAB2E4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01F5BC-8D24-3C2A-BF36-B77845485E24}"/>
              </a:ext>
            </a:extLst>
          </p:cNvPr>
          <p:cNvSpPr>
            <a:spLocks noGrp="1" noChangeArrowheads="1"/>
          </p:cNvSpPr>
          <p:nvPr>
            <p:ph type="sldNum" sz="quarter" idx="12"/>
          </p:nvPr>
        </p:nvSpPr>
        <p:spPr>
          <a:ln/>
        </p:spPr>
        <p:txBody>
          <a:bodyPr/>
          <a:lstStyle>
            <a:lvl1pPr>
              <a:defRPr/>
            </a:lvl1pPr>
          </a:lstStyle>
          <a:p>
            <a:pPr>
              <a:defRPr/>
            </a:pPr>
            <a:fld id="{D680C6DD-C9A4-476B-9FCF-F16003A48527}" type="slidenum">
              <a:rPr lang="en-US" altLang="en-US"/>
              <a:pPr>
                <a:defRPr/>
              </a:pPr>
              <a:t>‹#›</a:t>
            </a:fld>
            <a:endParaRPr lang="en-US" altLang="en-US"/>
          </a:p>
        </p:txBody>
      </p:sp>
    </p:spTree>
    <p:extLst>
      <p:ext uri="{BB962C8B-B14F-4D97-AF65-F5344CB8AC3E}">
        <p14:creationId xmlns:p14="http://schemas.microsoft.com/office/powerpoint/2010/main" val="132151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31A028-E750-C266-B11C-A8A4C7F2E4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D1DB88-EFE7-3FF1-8DA0-7C6020CB20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B461356-3D9B-FA0B-E790-077DADBBD60E}"/>
              </a:ext>
            </a:extLst>
          </p:cNvPr>
          <p:cNvSpPr>
            <a:spLocks noGrp="1" noChangeArrowheads="1"/>
          </p:cNvSpPr>
          <p:nvPr>
            <p:ph type="sldNum" sz="quarter" idx="12"/>
          </p:nvPr>
        </p:nvSpPr>
        <p:spPr>
          <a:ln/>
        </p:spPr>
        <p:txBody>
          <a:bodyPr/>
          <a:lstStyle>
            <a:lvl1pPr>
              <a:defRPr/>
            </a:lvl1pPr>
          </a:lstStyle>
          <a:p>
            <a:pPr>
              <a:defRPr/>
            </a:pPr>
            <a:fld id="{55C80E07-C59B-4AD8-9217-238299C1BACD}" type="slidenum">
              <a:rPr lang="en-US" altLang="en-US"/>
              <a:pPr>
                <a:defRPr/>
              </a:pPr>
              <a:t>‹#›</a:t>
            </a:fld>
            <a:endParaRPr lang="en-US" altLang="en-US"/>
          </a:p>
        </p:txBody>
      </p:sp>
    </p:spTree>
    <p:extLst>
      <p:ext uri="{BB962C8B-B14F-4D97-AF65-F5344CB8AC3E}">
        <p14:creationId xmlns:p14="http://schemas.microsoft.com/office/powerpoint/2010/main" val="241063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2E75B6"/>
                </a:solidFill>
                <a:effectLst/>
                <a:latin typeface="+mn-lt"/>
              </a:defRPr>
            </a:lvl1pPr>
          </a:lstStyle>
          <a:p>
            <a:r>
              <a:rPr lang="en-US" noProof="0"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3F2FFD-86E9-F34F-B51F-8E7F1EDF8D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895C5B-FDEB-F870-833D-1D6BEE24F360}"/>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325723-7649-D4A8-A885-B37A09523074}"/>
              </a:ext>
            </a:extLst>
          </p:cNvPr>
          <p:cNvSpPr>
            <a:spLocks noGrp="1" noChangeArrowheads="1"/>
          </p:cNvSpPr>
          <p:nvPr>
            <p:ph type="sldNum" sz="quarter" idx="12"/>
          </p:nvPr>
        </p:nvSpPr>
        <p:spPr/>
        <p:txBody>
          <a:bodyPr/>
          <a:lstStyle>
            <a:lvl1pPr>
              <a:defRPr smtClean="0"/>
            </a:lvl1pPr>
          </a:lstStyle>
          <a:p>
            <a:pPr>
              <a:defRPr/>
            </a:pPr>
            <a:fld id="{B9FCCD89-9BF2-4D79-9BE8-F03A349CD06A}" type="slidenum">
              <a:rPr lang="en-US" altLang="en-US"/>
              <a:pPr>
                <a:defRPr/>
              </a:pPr>
              <a:t>‹#›</a:t>
            </a:fld>
            <a:endParaRPr lang="en-US" altLang="en-US"/>
          </a:p>
        </p:txBody>
      </p:sp>
    </p:spTree>
    <p:extLst>
      <p:ext uri="{BB962C8B-B14F-4D97-AF65-F5344CB8AC3E}">
        <p14:creationId xmlns:p14="http://schemas.microsoft.com/office/powerpoint/2010/main" val="2571891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F7CD85-5103-4515-8B3A-AAC1EA426A87}"/>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9550D6-FB6C-E426-DEAA-54055EE7E4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8DEAA-5EA6-D77B-DD8B-880D240B9B0A}"/>
              </a:ext>
            </a:extLst>
          </p:cNvPr>
          <p:cNvSpPr>
            <a:spLocks noGrp="1" noChangeArrowheads="1"/>
          </p:cNvSpPr>
          <p:nvPr>
            <p:ph type="sldNum" sz="quarter" idx="12"/>
          </p:nvPr>
        </p:nvSpPr>
        <p:spPr/>
        <p:txBody>
          <a:bodyPr/>
          <a:lstStyle>
            <a:lvl1pPr>
              <a:defRPr smtClean="0"/>
            </a:lvl1pPr>
          </a:lstStyle>
          <a:p>
            <a:pPr>
              <a:defRPr/>
            </a:pPr>
            <a:fld id="{37B61814-CB38-4EE8-A046-37657585283D}" type="slidenum">
              <a:rPr lang="en-US" altLang="en-US"/>
              <a:pPr>
                <a:defRPr/>
              </a:pPr>
              <a:t>‹#›</a:t>
            </a:fld>
            <a:endParaRPr lang="en-US" altLang="en-US"/>
          </a:p>
        </p:txBody>
      </p:sp>
    </p:spTree>
    <p:extLst>
      <p:ext uri="{BB962C8B-B14F-4D97-AF65-F5344CB8AC3E}">
        <p14:creationId xmlns:p14="http://schemas.microsoft.com/office/powerpoint/2010/main" val="21647027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B35B500-F87B-06AE-C152-59202C9C1A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F9AAC5-A68B-E9F9-F8F9-AA236505AE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1A90CCE-C818-3794-EEE2-91EEAEF301DA}"/>
              </a:ext>
            </a:extLst>
          </p:cNvPr>
          <p:cNvSpPr>
            <a:spLocks noGrp="1" noChangeArrowheads="1"/>
          </p:cNvSpPr>
          <p:nvPr>
            <p:ph type="sldNum" sz="quarter" idx="12"/>
          </p:nvPr>
        </p:nvSpPr>
        <p:spPr>
          <a:ln/>
        </p:spPr>
        <p:txBody>
          <a:bodyPr/>
          <a:lstStyle>
            <a:lvl1pPr>
              <a:defRPr/>
            </a:lvl1pPr>
          </a:lstStyle>
          <a:p>
            <a:pPr>
              <a:defRPr/>
            </a:pPr>
            <a:fld id="{181D0205-FF25-4BF6-A98E-87FC57CCFD30}" type="slidenum">
              <a:rPr lang="en-US" altLang="en-US"/>
              <a:pPr>
                <a:defRPr/>
              </a:pPr>
              <a:t>‹#›</a:t>
            </a:fld>
            <a:endParaRPr lang="en-US" altLang="en-US"/>
          </a:p>
        </p:txBody>
      </p:sp>
    </p:spTree>
    <p:extLst>
      <p:ext uri="{BB962C8B-B14F-4D97-AF65-F5344CB8AC3E}">
        <p14:creationId xmlns:p14="http://schemas.microsoft.com/office/powerpoint/2010/main" val="41479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239B592-279B-E6FF-9510-1754B4F3004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84F64E0-C112-7139-2FD7-EA50F4B95D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9DCE3C3-9C7D-8497-3269-1A613EEEFFCF}"/>
              </a:ext>
            </a:extLst>
          </p:cNvPr>
          <p:cNvSpPr>
            <a:spLocks noGrp="1" noChangeArrowheads="1"/>
          </p:cNvSpPr>
          <p:nvPr>
            <p:ph type="sldNum" sz="quarter" idx="12"/>
          </p:nvPr>
        </p:nvSpPr>
        <p:spPr>
          <a:ln/>
        </p:spPr>
        <p:txBody>
          <a:bodyPr/>
          <a:lstStyle>
            <a:lvl1pPr>
              <a:defRPr/>
            </a:lvl1pPr>
          </a:lstStyle>
          <a:p>
            <a:pPr>
              <a:defRPr/>
            </a:pPr>
            <a:fld id="{BF29389A-5254-41A4-A238-5EFC9D7ABA08}" type="slidenum">
              <a:rPr lang="en-US" altLang="en-US"/>
              <a:pPr>
                <a:defRPr/>
              </a:pPr>
              <a:t>‹#›</a:t>
            </a:fld>
            <a:endParaRPr lang="en-US" altLang="en-US"/>
          </a:p>
        </p:txBody>
      </p:sp>
    </p:spTree>
    <p:extLst>
      <p:ext uri="{BB962C8B-B14F-4D97-AF65-F5344CB8AC3E}">
        <p14:creationId xmlns:p14="http://schemas.microsoft.com/office/powerpoint/2010/main" val="72161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5A26704-727E-7278-CC97-9B1BF2F2248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C1E229-9546-6002-7D22-F6DF0F42E1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8D3A06-72A9-BC59-F8B8-8E3258D5FCC9}"/>
              </a:ext>
            </a:extLst>
          </p:cNvPr>
          <p:cNvSpPr>
            <a:spLocks noGrp="1" noChangeArrowheads="1"/>
          </p:cNvSpPr>
          <p:nvPr>
            <p:ph type="sldNum" sz="quarter" idx="12"/>
          </p:nvPr>
        </p:nvSpPr>
        <p:spPr>
          <a:ln/>
        </p:spPr>
        <p:txBody>
          <a:bodyPr/>
          <a:lstStyle>
            <a:lvl1pPr>
              <a:defRPr/>
            </a:lvl1pPr>
          </a:lstStyle>
          <a:p>
            <a:pPr>
              <a:defRPr/>
            </a:pPr>
            <a:fld id="{18557C4D-3072-4B93-9E92-1D3D40878CE5}" type="slidenum">
              <a:rPr lang="en-US" altLang="en-US"/>
              <a:pPr>
                <a:defRPr/>
              </a:pPr>
              <a:t>‹#›</a:t>
            </a:fld>
            <a:endParaRPr lang="en-US" altLang="en-US"/>
          </a:p>
        </p:txBody>
      </p:sp>
    </p:spTree>
    <p:extLst>
      <p:ext uri="{BB962C8B-B14F-4D97-AF65-F5344CB8AC3E}">
        <p14:creationId xmlns:p14="http://schemas.microsoft.com/office/powerpoint/2010/main" val="363123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29A3E49-9312-E89A-D6AE-9D93FFA3848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7CA960B-9439-33ED-3C6F-2903372136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2F40B8-B7E2-467F-CC4C-4D0C4D54E63B}"/>
              </a:ext>
            </a:extLst>
          </p:cNvPr>
          <p:cNvSpPr>
            <a:spLocks noGrp="1" noChangeArrowheads="1"/>
          </p:cNvSpPr>
          <p:nvPr>
            <p:ph type="sldNum" sz="quarter" idx="12"/>
          </p:nvPr>
        </p:nvSpPr>
        <p:spPr>
          <a:ln/>
        </p:spPr>
        <p:txBody>
          <a:bodyPr/>
          <a:lstStyle>
            <a:lvl1pPr>
              <a:defRPr/>
            </a:lvl1pPr>
          </a:lstStyle>
          <a:p>
            <a:pPr>
              <a:defRPr/>
            </a:pPr>
            <a:fld id="{60F00760-8BB2-4898-9C72-5298E472F5DA}" type="slidenum">
              <a:rPr lang="en-US" altLang="en-US"/>
              <a:pPr>
                <a:defRPr/>
              </a:pPr>
              <a:t>‹#›</a:t>
            </a:fld>
            <a:endParaRPr lang="en-US" altLang="en-US"/>
          </a:p>
        </p:txBody>
      </p:sp>
    </p:spTree>
    <p:extLst>
      <p:ext uri="{BB962C8B-B14F-4D97-AF65-F5344CB8AC3E}">
        <p14:creationId xmlns:p14="http://schemas.microsoft.com/office/powerpoint/2010/main" val="279059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E886D2-A0DC-2EAA-79ED-94278114A0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50569E-6BF9-41CF-20EC-94DEF7B736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3672FFD-33D1-678B-F65E-FB5F64016F99}"/>
              </a:ext>
            </a:extLst>
          </p:cNvPr>
          <p:cNvSpPr>
            <a:spLocks noGrp="1" noChangeArrowheads="1"/>
          </p:cNvSpPr>
          <p:nvPr>
            <p:ph type="sldNum" sz="quarter" idx="12"/>
          </p:nvPr>
        </p:nvSpPr>
        <p:spPr>
          <a:ln/>
        </p:spPr>
        <p:txBody>
          <a:bodyPr/>
          <a:lstStyle>
            <a:lvl1pPr>
              <a:defRPr/>
            </a:lvl1pPr>
          </a:lstStyle>
          <a:p>
            <a:pPr>
              <a:defRPr/>
            </a:pPr>
            <a:fld id="{F6F4D047-1466-4984-A12E-4217532254FD}" type="slidenum">
              <a:rPr lang="en-US" altLang="en-US"/>
              <a:pPr>
                <a:defRPr/>
              </a:pPr>
              <a:t>‹#›</a:t>
            </a:fld>
            <a:endParaRPr lang="en-US" altLang="en-US"/>
          </a:p>
        </p:txBody>
      </p:sp>
    </p:spTree>
    <p:extLst>
      <p:ext uri="{BB962C8B-B14F-4D97-AF65-F5344CB8AC3E}">
        <p14:creationId xmlns:p14="http://schemas.microsoft.com/office/powerpoint/2010/main" val="140120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30E4205-B900-8ED6-2A83-FAAC11C84C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929DE1-8DCB-8226-DF03-7C4BC2BDF7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331C390-733A-9D12-1159-CC2C550BD53B}"/>
              </a:ext>
            </a:extLst>
          </p:cNvPr>
          <p:cNvSpPr>
            <a:spLocks noGrp="1" noChangeArrowheads="1"/>
          </p:cNvSpPr>
          <p:nvPr>
            <p:ph type="sldNum" sz="quarter" idx="12"/>
          </p:nvPr>
        </p:nvSpPr>
        <p:spPr>
          <a:ln/>
        </p:spPr>
        <p:txBody>
          <a:bodyPr/>
          <a:lstStyle>
            <a:lvl1pPr>
              <a:defRPr/>
            </a:lvl1pPr>
          </a:lstStyle>
          <a:p>
            <a:pPr>
              <a:defRPr/>
            </a:pPr>
            <a:fld id="{419C070E-1C6E-4959-AB00-A60E2EFDC6E7}" type="slidenum">
              <a:rPr lang="en-US" altLang="en-US"/>
              <a:pPr>
                <a:defRPr/>
              </a:pPr>
              <a:t>‹#›</a:t>
            </a:fld>
            <a:endParaRPr lang="en-US" altLang="en-US"/>
          </a:p>
        </p:txBody>
      </p:sp>
    </p:spTree>
    <p:extLst>
      <p:ext uri="{BB962C8B-B14F-4D97-AF65-F5344CB8AC3E}">
        <p14:creationId xmlns:p14="http://schemas.microsoft.com/office/powerpoint/2010/main" val="382591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CA8E8F-E19A-0291-F194-674BE0BDAE91}"/>
              </a:ext>
            </a:extLst>
          </p:cNvPr>
          <p:cNvSpPr>
            <a:spLocks noGrp="1" noChangeArrowheads="1"/>
          </p:cNvSpPr>
          <p:nvPr>
            <p:ph type="title"/>
          </p:nvPr>
        </p:nvSpPr>
        <p:spPr bwMode="auto">
          <a:xfrm>
            <a:off x="152400" y="1905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5485603-1551-303D-1104-FDFB59941335}"/>
              </a:ext>
            </a:extLst>
          </p:cNvPr>
          <p:cNvSpPr>
            <a:spLocks noGrp="1" noChangeArrowheads="1"/>
          </p:cNvSpPr>
          <p:nvPr>
            <p:ph type="body" idx="1"/>
          </p:nvPr>
        </p:nvSpPr>
        <p:spPr bwMode="auto">
          <a:xfrm>
            <a:off x="152400" y="914400"/>
            <a:ext cx="8686800" cy="54102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C55E5219-98A6-9F0D-23BA-8F5278FE4E95}"/>
              </a:ext>
            </a:extLst>
          </p:cNvPr>
          <p:cNvSpPr>
            <a:spLocks noGrp="1" noChangeArrowheads="1"/>
          </p:cNvSpPr>
          <p:nvPr>
            <p:ph type="dt" sz="half" idx="2"/>
          </p:nvPr>
        </p:nvSpPr>
        <p:spPr bwMode="auto">
          <a:xfrm>
            <a:off x="152400" y="6400800"/>
            <a:ext cx="24384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defRPr>
            </a:lvl1pPr>
          </a:lstStyle>
          <a:p>
            <a:pPr>
              <a:defRPr/>
            </a:pPr>
            <a:endParaRPr lang="en-US"/>
          </a:p>
        </p:txBody>
      </p:sp>
      <p:sp>
        <p:nvSpPr>
          <p:cNvPr id="1029" name="Rectangle 5">
            <a:extLst>
              <a:ext uri="{FF2B5EF4-FFF2-40B4-BE49-F238E27FC236}">
                <a16:creationId xmlns:a16="http://schemas.microsoft.com/office/drawing/2014/main" id="{A77F44BB-C5A6-24A8-93E9-A37012311EB2}"/>
              </a:ext>
            </a:extLst>
          </p:cNvPr>
          <p:cNvSpPr>
            <a:spLocks noGrp="1" noChangeArrowheads="1"/>
          </p:cNvSpPr>
          <p:nvPr>
            <p:ph type="ftr" sz="quarter" idx="3"/>
          </p:nvPr>
        </p:nvSpPr>
        <p:spPr bwMode="auto">
          <a:xfrm>
            <a:off x="2667000" y="6400800"/>
            <a:ext cx="3810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defRPr>
            </a:lvl1pPr>
          </a:lstStyle>
          <a:p>
            <a:pPr>
              <a:defRPr/>
            </a:pPr>
            <a:endParaRPr lang="en-US"/>
          </a:p>
        </p:txBody>
      </p:sp>
      <p:sp>
        <p:nvSpPr>
          <p:cNvPr id="1030" name="Rectangle 6">
            <a:extLst>
              <a:ext uri="{FF2B5EF4-FFF2-40B4-BE49-F238E27FC236}">
                <a16:creationId xmlns:a16="http://schemas.microsoft.com/office/drawing/2014/main" id="{7EFBF3D4-254A-34A8-B5D9-483AF57610E1}"/>
              </a:ext>
            </a:extLst>
          </p:cNvPr>
          <p:cNvSpPr>
            <a:spLocks noGrp="1" noChangeArrowheads="1"/>
          </p:cNvSpPr>
          <p:nvPr>
            <p:ph type="sldNum" sz="quarter" idx="4"/>
          </p:nvPr>
        </p:nvSpPr>
        <p:spPr bwMode="auto">
          <a:xfrm>
            <a:off x="6553200" y="6400800"/>
            <a:ext cx="2286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8000"/>
                </a:solidFill>
              </a:defRPr>
            </a:lvl1pPr>
          </a:lstStyle>
          <a:p>
            <a:pPr>
              <a:defRPr/>
            </a:pPr>
            <a:fld id="{741707A2-2D42-485B-86FC-8AA57D3024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4000">
          <a:solidFill>
            <a:srgbClr val="0070C0"/>
          </a:solidFill>
          <a:latin typeface="Calibri Light" panose="020F0302020204030204" pitchFamily="34" charset="0"/>
          <a:ea typeface="MS PGothic" panose="020B0600070205080204" pitchFamily="34" charset="-128"/>
          <a:cs typeface="+mj-cs"/>
        </a:defRPr>
      </a:lvl1pPr>
      <a:lvl2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2pPr>
      <a:lvl3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3pPr>
      <a:lvl4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4pPr>
      <a:lvl5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88.png"/><Relationship Id="rId42" Type="http://schemas.openxmlformats.org/officeDocument/2006/relationships/customXml" Target="../ink/ink20.xml"/><Relationship Id="rId47" Type="http://schemas.openxmlformats.org/officeDocument/2006/relationships/image" Target="../media/image101.png"/><Relationship Id="rId63" Type="http://schemas.openxmlformats.org/officeDocument/2006/relationships/image" Target="../media/image109.png"/><Relationship Id="rId68" Type="http://schemas.openxmlformats.org/officeDocument/2006/relationships/customXml" Target="../ink/ink33.xml"/><Relationship Id="rId2" Type="http://schemas.openxmlformats.org/officeDocument/2006/relationships/notesSlide" Target="../notesSlides/notesSlide10.xml"/><Relationship Id="rId16" Type="http://schemas.openxmlformats.org/officeDocument/2006/relationships/customXml" Target="../ink/ink7.xml"/><Relationship Id="rId29" Type="http://schemas.openxmlformats.org/officeDocument/2006/relationships/image" Target="../media/image92.png"/><Relationship Id="rId11" Type="http://schemas.openxmlformats.org/officeDocument/2006/relationships/image" Target="../media/image83.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96.png"/><Relationship Id="rId40" Type="http://schemas.openxmlformats.org/officeDocument/2006/relationships/customXml" Target="../ink/ink19.xml"/><Relationship Id="rId45" Type="http://schemas.openxmlformats.org/officeDocument/2006/relationships/image" Target="../media/image100.png"/><Relationship Id="rId53" Type="http://schemas.openxmlformats.org/officeDocument/2006/relationships/image" Target="../media/image104.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5" Type="http://schemas.openxmlformats.org/officeDocument/2006/relationships/image" Target="../media/image80.png"/><Relationship Id="rId61" Type="http://schemas.openxmlformats.org/officeDocument/2006/relationships/image" Target="../media/image108.png"/><Relationship Id="rId19" Type="http://schemas.openxmlformats.org/officeDocument/2006/relationships/image" Target="../media/image8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91.png"/><Relationship Id="rId30" Type="http://schemas.openxmlformats.org/officeDocument/2006/relationships/customXml" Target="../ink/ink14.xml"/><Relationship Id="rId35" Type="http://schemas.openxmlformats.org/officeDocument/2006/relationships/image" Target="../media/image95.png"/><Relationship Id="rId43" Type="http://schemas.openxmlformats.org/officeDocument/2006/relationships/image" Target="../media/image99.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112.png"/><Relationship Id="rId8" Type="http://schemas.openxmlformats.org/officeDocument/2006/relationships/customXml" Target="../ink/ink3.xml"/><Relationship Id="rId51" Type="http://schemas.openxmlformats.org/officeDocument/2006/relationships/image" Target="../media/image103.png"/><Relationship Id="rId72" Type="http://schemas.openxmlformats.org/officeDocument/2006/relationships/customXml" Target="../ink/ink35.xml"/><Relationship Id="rId3"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86.png"/><Relationship Id="rId25" Type="http://schemas.openxmlformats.org/officeDocument/2006/relationships/image" Target="../media/image90.png"/><Relationship Id="rId33" Type="http://schemas.openxmlformats.org/officeDocument/2006/relationships/image" Target="../media/image94.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107.png"/><Relationship Id="rId67" Type="http://schemas.openxmlformats.org/officeDocument/2006/relationships/image" Target="../media/image111.png"/><Relationship Id="rId20" Type="http://schemas.openxmlformats.org/officeDocument/2006/relationships/customXml" Target="../ink/ink9.xml"/><Relationship Id="rId41" Type="http://schemas.openxmlformats.org/officeDocument/2006/relationships/image" Target="../media/image98.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85.png"/><Relationship Id="rId23" Type="http://schemas.openxmlformats.org/officeDocument/2006/relationships/image" Target="../media/image89.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102.png"/><Relationship Id="rId57" Type="http://schemas.openxmlformats.org/officeDocument/2006/relationships/image" Target="../media/image106.png"/><Relationship Id="rId10" Type="http://schemas.openxmlformats.org/officeDocument/2006/relationships/customXml" Target="../ink/ink4.xml"/><Relationship Id="rId31" Type="http://schemas.openxmlformats.org/officeDocument/2006/relationships/image" Target="../media/image93.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110.png"/><Relationship Id="rId73" Type="http://schemas.openxmlformats.org/officeDocument/2006/relationships/image" Target="../media/image114.png"/><Relationship Id="rId4" Type="http://schemas.openxmlformats.org/officeDocument/2006/relationships/customXml" Target="../ink/ink1.xml"/><Relationship Id="rId9" Type="http://schemas.openxmlformats.org/officeDocument/2006/relationships/image" Target="../media/image82.png"/><Relationship Id="rId13" Type="http://schemas.openxmlformats.org/officeDocument/2006/relationships/image" Target="../media/image84.png"/><Relationship Id="rId18" Type="http://schemas.openxmlformats.org/officeDocument/2006/relationships/customXml" Target="../ink/ink8.xml"/><Relationship Id="rId39" Type="http://schemas.openxmlformats.org/officeDocument/2006/relationships/image" Target="../media/image97.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105.png"/><Relationship Id="rId7" Type="http://schemas.openxmlformats.org/officeDocument/2006/relationships/image" Target="../media/image81.png"/><Relationship Id="rId71" Type="http://schemas.openxmlformats.org/officeDocument/2006/relationships/image" Target="../media/image1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38.xml"/><Relationship Id="rId5" Type="http://schemas.openxmlformats.org/officeDocument/2006/relationships/image" Target="../media/image116.png"/><Relationship Id="rId4" Type="http://schemas.openxmlformats.org/officeDocument/2006/relationships/customXml" Target="../ink/ink37.xml"/></Relationships>
</file>

<file path=ppt/slides/_rels/slide13.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customXml" Target="../ink/ink43.xml"/><Relationship Id="rId3" Type="http://schemas.openxmlformats.org/officeDocument/2006/relationships/image" Target="../media/image8.png"/><Relationship Id="rId7" Type="http://schemas.openxmlformats.org/officeDocument/2006/relationships/customXml" Target="../ink/ink40.xml"/><Relationship Id="rId12" Type="http://schemas.openxmlformats.org/officeDocument/2006/relationships/image" Target="../media/image1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2.xml"/><Relationship Id="rId5" Type="http://schemas.openxmlformats.org/officeDocument/2006/relationships/image" Target="../media/image119.png"/><Relationship Id="rId10" Type="http://schemas.openxmlformats.org/officeDocument/2006/relationships/image" Target="../media/image122.png"/><Relationship Id="rId4" Type="http://schemas.openxmlformats.org/officeDocument/2006/relationships/customXml" Target="../ink/ink39.xml"/><Relationship Id="rId9" Type="http://schemas.openxmlformats.org/officeDocument/2006/relationships/customXml" Target="../ink/ink41.xml"/><Relationship Id="rId1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28.png"/><Relationship Id="rId2"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image" Target="../media/image127.png"/><Relationship Id="rId4" Type="http://schemas.openxmlformats.org/officeDocument/2006/relationships/customXml" Target="../ink/ink4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810.png"/><Relationship Id="rId18" Type="http://schemas.openxmlformats.org/officeDocument/2006/relationships/customXml" Target="../ink/ink54.xml"/><Relationship Id="rId26" Type="http://schemas.openxmlformats.org/officeDocument/2006/relationships/customXml" Target="../ink/ink58.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62.xml"/><Relationship Id="rId42" Type="http://schemas.openxmlformats.org/officeDocument/2006/relationships/customXml" Target="../ink/ink66.xml"/><Relationship Id="rId7" Type="http://schemas.openxmlformats.org/officeDocument/2006/relationships/image" Target="../media/image510.png"/><Relationship Id="rId2" Type="http://schemas.openxmlformats.org/officeDocument/2006/relationships/notesSlide" Target="../notesSlides/notesSlide16.xml"/><Relationship Id="rId16" Type="http://schemas.openxmlformats.org/officeDocument/2006/relationships/customXml" Target="../ink/ink53.xml"/><Relationship Id="rId20" Type="http://schemas.openxmlformats.org/officeDocument/2006/relationships/customXml" Target="../ink/ink55.xml"/><Relationship Id="rId29" Type="http://schemas.openxmlformats.org/officeDocument/2006/relationships/image" Target="../media/image16.png"/><Relationship Id="rId41"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73.png"/><Relationship Id="rId24" Type="http://schemas.openxmlformats.org/officeDocument/2006/relationships/customXml" Target="../ink/ink57.xml"/><Relationship Id="rId32" Type="http://schemas.openxmlformats.org/officeDocument/2006/relationships/customXml" Target="../ink/ink61.xml"/><Relationship Id="rId37" Type="http://schemas.openxmlformats.org/officeDocument/2006/relationships/image" Target="../media/image20.png"/><Relationship Id="rId40" Type="http://schemas.openxmlformats.org/officeDocument/2006/relationships/customXml" Target="../ink/ink65.xml"/><Relationship Id="rId5" Type="http://schemas.openxmlformats.org/officeDocument/2006/relationships/image" Target="../media/image410.png"/><Relationship Id="rId15" Type="http://schemas.openxmlformats.org/officeDocument/2006/relationships/image" Target="../media/image910.png"/><Relationship Id="rId23" Type="http://schemas.openxmlformats.org/officeDocument/2006/relationships/image" Target="../media/image13.png"/><Relationship Id="rId28" Type="http://schemas.openxmlformats.org/officeDocument/2006/relationships/customXml" Target="../ink/ink59.xml"/><Relationship Id="rId36" Type="http://schemas.openxmlformats.org/officeDocument/2006/relationships/customXml" Target="../ink/ink63.xml"/><Relationship Id="rId10" Type="http://schemas.openxmlformats.org/officeDocument/2006/relationships/customXml" Target="../ink/ink50.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47.xml"/><Relationship Id="rId9" Type="http://schemas.openxmlformats.org/officeDocument/2006/relationships/image" Target="../media/image610.png"/><Relationship Id="rId14" Type="http://schemas.openxmlformats.org/officeDocument/2006/relationships/customXml" Target="../ink/ink52.xml"/><Relationship Id="rId22" Type="http://schemas.openxmlformats.org/officeDocument/2006/relationships/customXml" Target="../ink/ink56.xml"/><Relationship Id="rId27" Type="http://schemas.openxmlformats.org/officeDocument/2006/relationships/image" Target="../media/image15.png"/><Relationship Id="rId30" Type="http://schemas.openxmlformats.org/officeDocument/2006/relationships/customXml" Target="../ink/ink60.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9.xml"/><Relationship Id="rId3" Type="http://schemas.openxmlformats.org/officeDocument/2006/relationships/image" Target="../media/image12.jpeg"/><Relationship Id="rId12" Type="http://schemas.openxmlformats.org/officeDocument/2006/relationships/customXml" Target="../ink/ink51.xml"/><Relationship Id="rId17" Type="http://schemas.openxmlformats.org/officeDocument/2006/relationships/image" Target="../media/image10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6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6" Type="http://schemas.openxmlformats.org/officeDocument/2006/relationships/customXml" Target="../ink/ink78.xml"/><Relationship Id="rId21" Type="http://schemas.openxmlformats.org/officeDocument/2006/relationships/image" Target="../media/image32.png"/><Relationship Id="rId42" Type="http://schemas.openxmlformats.org/officeDocument/2006/relationships/customXml" Target="../ink/ink86.xml"/><Relationship Id="rId47" Type="http://schemas.openxmlformats.org/officeDocument/2006/relationships/image" Target="../media/image45.png"/><Relationship Id="rId63" Type="http://schemas.openxmlformats.org/officeDocument/2006/relationships/image" Target="../media/image53.png"/><Relationship Id="rId68" Type="http://schemas.openxmlformats.org/officeDocument/2006/relationships/customXml" Target="../ink/ink99.xml"/><Relationship Id="rId84" Type="http://schemas.openxmlformats.org/officeDocument/2006/relationships/customXml" Target="../ink/ink107.xml"/><Relationship Id="rId89" Type="http://schemas.openxmlformats.org/officeDocument/2006/relationships/image" Target="../media/image66.png"/><Relationship Id="rId16" Type="http://schemas.openxmlformats.org/officeDocument/2006/relationships/customXml" Target="../ink/ink73.xml"/><Relationship Id="rId11" Type="http://schemas.openxmlformats.org/officeDocument/2006/relationships/image" Target="../media/image27.png"/><Relationship Id="rId32" Type="http://schemas.openxmlformats.org/officeDocument/2006/relationships/customXml" Target="../ink/ink81.xml"/><Relationship Id="rId37" Type="http://schemas.openxmlformats.org/officeDocument/2006/relationships/image" Target="../media/image40.png"/><Relationship Id="rId53" Type="http://schemas.openxmlformats.org/officeDocument/2006/relationships/image" Target="../media/image48.png"/><Relationship Id="rId58" Type="http://schemas.openxmlformats.org/officeDocument/2006/relationships/customXml" Target="../ink/ink94.xml"/><Relationship Id="rId74" Type="http://schemas.openxmlformats.org/officeDocument/2006/relationships/customXml" Target="../ink/ink102.xml"/><Relationship Id="rId79" Type="http://schemas.openxmlformats.org/officeDocument/2006/relationships/image" Target="../media/image61.png"/><Relationship Id="rId5" Type="http://schemas.openxmlformats.org/officeDocument/2006/relationships/image" Target="../media/image24.png"/><Relationship Id="rId90" Type="http://schemas.openxmlformats.org/officeDocument/2006/relationships/customXml" Target="../ink/ink110.xml"/><Relationship Id="rId95" Type="http://schemas.openxmlformats.org/officeDocument/2006/relationships/image" Target="../media/image69.png"/><Relationship Id="rId22" Type="http://schemas.openxmlformats.org/officeDocument/2006/relationships/customXml" Target="../ink/ink76.xml"/><Relationship Id="rId27"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customXml" Target="../ink/ink89.xml"/><Relationship Id="rId64" Type="http://schemas.openxmlformats.org/officeDocument/2006/relationships/customXml" Target="../ink/ink97.xml"/><Relationship Id="rId69" Type="http://schemas.openxmlformats.org/officeDocument/2006/relationships/image" Target="../media/image56.png"/><Relationship Id="rId80" Type="http://schemas.openxmlformats.org/officeDocument/2006/relationships/customXml" Target="../ink/ink105.xml"/><Relationship Id="rId85" Type="http://schemas.openxmlformats.org/officeDocument/2006/relationships/image" Target="../media/image64.png"/><Relationship Id="rId3" Type="http://schemas.openxmlformats.org/officeDocument/2006/relationships/image" Target="../media/image12.jpeg"/><Relationship Id="rId12" Type="http://schemas.openxmlformats.org/officeDocument/2006/relationships/customXml" Target="../ink/ink71.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38" Type="http://schemas.openxmlformats.org/officeDocument/2006/relationships/customXml" Target="../ink/ink84.xml"/><Relationship Id="rId46" Type="http://schemas.openxmlformats.org/officeDocument/2006/relationships/customXml" Target="../ink/ink88.xml"/><Relationship Id="rId59" Type="http://schemas.openxmlformats.org/officeDocument/2006/relationships/image" Target="../media/image51.png"/><Relationship Id="rId67" Type="http://schemas.openxmlformats.org/officeDocument/2006/relationships/image" Target="../media/image55.png"/><Relationship Id="rId20" Type="http://schemas.openxmlformats.org/officeDocument/2006/relationships/customXml" Target="../ink/ink75.xml"/><Relationship Id="rId41" Type="http://schemas.openxmlformats.org/officeDocument/2006/relationships/image" Target="../media/image42.png"/><Relationship Id="rId54" Type="http://schemas.openxmlformats.org/officeDocument/2006/relationships/customXml" Target="../ink/ink92.xml"/><Relationship Id="rId62" Type="http://schemas.openxmlformats.org/officeDocument/2006/relationships/customXml" Target="../ink/ink96.xml"/><Relationship Id="rId70" Type="http://schemas.openxmlformats.org/officeDocument/2006/relationships/customXml" Target="../ink/ink100.xml"/><Relationship Id="rId75" Type="http://schemas.openxmlformats.org/officeDocument/2006/relationships/image" Target="../media/image59.png"/><Relationship Id="rId83" Type="http://schemas.openxmlformats.org/officeDocument/2006/relationships/image" Target="../media/image63.png"/><Relationship Id="rId88" Type="http://schemas.openxmlformats.org/officeDocument/2006/relationships/customXml" Target="../ink/ink109.xml"/><Relationship Id="rId91" Type="http://schemas.openxmlformats.org/officeDocument/2006/relationships/image" Target="../media/image67.png"/><Relationship Id="rId96" Type="http://schemas.openxmlformats.org/officeDocument/2006/relationships/customXml" Target="../ink/ink113.xml"/><Relationship Id="rId1" Type="http://schemas.openxmlformats.org/officeDocument/2006/relationships/slideLayout" Target="../slideLayouts/slideLayout2.xml"/><Relationship Id="rId6" Type="http://schemas.openxmlformats.org/officeDocument/2006/relationships/customXml" Target="../ink/ink68.xml"/><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79.xml"/><Relationship Id="rId36" Type="http://schemas.openxmlformats.org/officeDocument/2006/relationships/customXml" Target="../ink/ink83.xml"/><Relationship Id="rId49" Type="http://schemas.openxmlformats.org/officeDocument/2006/relationships/image" Target="../media/image46.png"/><Relationship Id="rId57" Type="http://schemas.openxmlformats.org/officeDocument/2006/relationships/image" Target="../media/image50.png"/><Relationship Id="rId10" Type="http://schemas.openxmlformats.org/officeDocument/2006/relationships/customXml" Target="../ink/ink70.xml"/><Relationship Id="rId31" Type="http://schemas.openxmlformats.org/officeDocument/2006/relationships/image" Target="../media/image37.png"/><Relationship Id="rId44" Type="http://schemas.openxmlformats.org/officeDocument/2006/relationships/customXml" Target="../ink/ink87.xml"/><Relationship Id="rId52" Type="http://schemas.openxmlformats.org/officeDocument/2006/relationships/customXml" Target="../ink/ink91.xml"/><Relationship Id="rId60" Type="http://schemas.openxmlformats.org/officeDocument/2006/relationships/customXml" Target="../ink/ink95.xml"/><Relationship Id="rId65" Type="http://schemas.openxmlformats.org/officeDocument/2006/relationships/image" Target="../media/image54.png"/><Relationship Id="rId73" Type="http://schemas.openxmlformats.org/officeDocument/2006/relationships/image" Target="../media/image58.png"/><Relationship Id="rId78" Type="http://schemas.openxmlformats.org/officeDocument/2006/relationships/customXml" Target="../ink/ink104.xml"/><Relationship Id="rId81" Type="http://schemas.openxmlformats.org/officeDocument/2006/relationships/image" Target="../media/image62.png"/><Relationship Id="rId86" Type="http://schemas.openxmlformats.org/officeDocument/2006/relationships/customXml" Target="../ink/ink108.xml"/><Relationship Id="rId94" Type="http://schemas.openxmlformats.org/officeDocument/2006/relationships/customXml" Target="../ink/ink112.xml"/><Relationship Id="rId99" Type="http://schemas.openxmlformats.org/officeDocument/2006/relationships/image" Target="../media/image71.png"/><Relationship Id="rId4" Type="http://schemas.openxmlformats.org/officeDocument/2006/relationships/customXml" Target="../ink/ink67.xml"/><Relationship Id="rId9" Type="http://schemas.openxmlformats.org/officeDocument/2006/relationships/image" Target="../media/image26.png"/><Relationship Id="rId13" Type="http://schemas.openxmlformats.org/officeDocument/2006/relationships/image" Target="../media/image28.png"/><Relationship Id="rId18" Type="http://schemas.openxmlformats.org/officeDocument/2006/relationships/customXml" Target="../ink/ink74.xml"/><Relationship Id="rId39" Type="http://schemas.openxmlformats.org/officeDocument/2006/relationships/image" Target="../media/image41.png"/><Relationship Id="rId34" Type="http://schemas.openxmlformats.org/officeDocument/2006/relationships/customXml" Target="../ink/ink82.xml"/><Relationship Id="rId50" Type="http://schemas.openxmlformats.org/officeDocument/2006/relationships/customXml" Target="../ink/ink90.xml"/><Relationship Id="rId55" Type="http://schemas.openxmlformats.org/officeDocument/2006/relationships/image" Target="../media/image49.png"/><Relationship Id="rId76" Type="http://schemas.openxmlformats.org/officeDocument/2006/relationships/customXml" Target="../ink/ink103.xml"/><Relationship Id="rId97" Type="http://schemas.openxmlformats.org/officeDocument/2006/relationships/image" Target="../media/image70.png"/><Relationship Id="rId7" Type="http://schemas.openxmlformats.org/officeDocument/2006/relationships/image" Target="../media/image25.png"/><Relationship Id="rId71" Type="http://schemas.openxmlformats.org/officeDocument/2006/relationships/image" Target="../media/image57.png"/><Relationship Id="rId92" Type="http://schemas.openxmlformats.org/officeDocument/2006/relationships/customXml" Target="../ink/ink111.xml"/><Relationship Id="rId2" Type="http://schemas.openxmlformats.org/officeDocument/2006/relationships/notesSlide" Target="../notesSlides/notesSlide17.xml"/><Relationship Id="rId29" Type="http://schemas.openxmlformats.org/officeDocument/2006/relationships/image" Target="../media/image36.png"/><Relationship Id="rId24" Type="http://schemas.openxmlformats.org/officeDocument/2006/relationships/customXml" Target="../ink/ink77.xml"/><Relationship Id="rId40" Type="http://schemas.openxmlformats.org/officeDocument/2006/relationships/customXml" Target="../ink/ink85.xml"/><Relationship Id="rId45" Type="http://schemas.openxmlformats.org/officeDocument/2006/relationships/image" Target="../media/image44.png"/><Relationship Id="rId66" Type="http://schemas.openxmlformats.org/officeDocument/2006/relationships/customXml" Target="../ink/ink98.xml"/><Relationship Id="rId87" Type="http://schemas.openxmlformats.org/officeDocument/2006/relationships/image" Target="../media/image65.png"/><Relationship Id="rId61" Type="http://schemas.openxmlformats.org/officeDocument/2006/relationships/image" Target="../media/image52.png"/><Relationship Id="rId82" Type="http://schemas.openxmlformats.org/officeDocument/2006/relationships/customXml" Target="../ink/ink106.xml"/><Relationship Id="rId19" Type="http://schemas.openxmlformats.org/officeDocument/2006/relationships/image" Target="../media/image31.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39.png"/><Relationship Id="rId56" Type="http://schemas.openxmlformats.org/officeDocument/2006/relationships/customXml" Target="../ink/ink93.xml"/><Relationship Id="rId77" Type="http://schemas.openxmlformats.org/officeDocument/2006/relationships/image" Target="../media/image60.png"/><Relationship Id="rId8" Type="http://schemas.openxmlformats.org/officeDocument/2006/relationships/customXml" Target="../ink/ink69.xml"/><Relationship Id="rId51" Type="http://schemas.openxmlformats.org/officeDocument/2006/relationships/image" Target="../media/image47.png"/><Relationship Id="rId72" Type="http://schemas.openxmlformats.org/officeDocument/2006/relationships/customXml" Target="../ink/ink101.xml"/><Relationship Id="rId93" Type="http://schemas.openxmlformats.org/officeDocument/2006/relationships/image" Target="../media/image68.png"/><Relationship Id="rId98" Type="http://schemas.openxmlformats.org/officeDocument/2006/relationships/customXml" Target="../ink/ink114.xml"/></Relationships>
</file>

<file path=ppt/slides/_rels/slide21.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120.png"/><Relationship Id="rId18" Type="http://schemas.openxmlformats.org/officeDocument/2006/relationships/image" Target="../media/image130.svg"/><Relationship Id="rId3" Type="http://schemas.openxmlformats.org/officeDocument/2006/relationships/image" Target="../media/image72.png"/><Relationship Id="rId21" Type="http://schemas.openxmlformats.org/officeDocument/2006/relationships/image" Target="../media/image133.png"/><Relationship Id="rId7" Type="http://schemas.openxmlformats.org/officeDocument/2006/relationships/image" Target="../media/image76.png"/><Relationship Id="rId12" Type="http://schemas.openxmlformats.org/officeDocument/2006/relationships/image" Target="../media/image119.svg"/><Relationship Id="rId17" Type="http://schemas.openxmlformats.org/officeDocument/2006/relationships/image" Target="../media/image129.png"/><Relationship Id="rId2" Type="http://schemas.openxmlformats.org/officeDocument/2006/relationships/notesSlide" Target="../notesSlides/notesSlide18.xml"/><Relationship Id="rId16" Type="http://schemas.openxmlformats.org/officeDocument/2006/relationships/image" Target="../media/image126.svg"/><Relationship Id="rId20" Type="http://schemas.openxmlformats.org/officeDocument/2006/relationships/image" Target="../media/image132.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118.png"/><Relationship Id="rId24" Type="http://schemas.openxmlformats.org/officeDocument/2006/relationships/image" Target="../media/image136.svg"/><Relationship Id="rId5" Type="http://schemas.openxmlformats.org/officeDocument/2006/relationships/image" Target="../media/image74.png"/><Relationship Id="rId15" Type="http://schemas.openxmlformats.org/officeDocument/2006/relationships/image" Target="../media/image125.png"/><Relationship Id="rId23" Type="http://schemas.openxmlformats.org/officeDocument/2006/relationships/image" Target="../media/image135.png"/><Relationship Id="rId10" Type="http://schemas.openxmlformats.org/officeDocument/2006/relationships/image" Target="../media/image79.svg"/><Relationship Id="rId19" Type="http://schemas.openxmlformats.org/officeDocument/2006/relationships/image" Target="../media/image131.png"/><Relationship Id="rId4" Type="http://schemas.openxmlformats.org/officeDocument/2006/relationships/image" Target="../media/image73.svg"/><Relationship Id="rId9" Type="http://schemas.openxmlformats.org/officeDocument/2006/relationships/image" Target="../media/image78.png"/><Relationship Id="rId14" Type="http://schemas.openxmlformats.org/officeDocument/2006/relationships/image" Target="../media/image121.svg"/><Relationship Id="rId22" Type="http://schemas.openxmlformats.org/officeDocument/2006/relationships/image" Target="../media/image13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image" Target="../media/image810.png"/><Relationship Id="rId18" Type="http://schemas.openxmlformats.org/officeDocument/2006/relationships/customXml" Target="../ink/ink122.xml"/><Relationship Id="rId26" Type="http://schemas.openxmlformats.org/officeDocument/2006/relationships/customXml" Target="../ink/ink126.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30.xml"/><Relationship Id="rId42" Type="http://schemas.openxmlformats.org/officeDocument/2006/relationships/customXml" Target="../ink/ink134.xml"/><Relationship Id="rId7" Type="http://schemas.openxmlformats.org/officeDocument/2006/relationships/image" Target="../media/image510.png"/><Relationship Id="rId2" Type="http://schemas.openxmlformats.org/officeDocument/2006/relationships/notesSlide" Target="../notesSlides/notesSlide23.xml"/><Relationship Id="rId16" Type="http://schemas.openxmlformats.org/officeDocument/2006/relationships/customXml" Target="../ink/ink121.xml"/><Relationship Id="rId20" Type="http://schemas.openxmlformats.org/officeDocument/2006/relationships/customXml" Target="../ink/ink123.xml"/><Relationship Id="rId29" Type="http://schemas.openxmlformats.org/officeDocument/2006/relationships/image" Target="../media/image16.png"/><Relationship Id="rId41"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116.xml"/><Relationship Id="rId11" Type="http://schemas.openxmlformats.org/officeDocument/2006/relationships/image" Target="../media/image73.png"/><Relationship Id="rId24" Type="http://schemas.openxmlformats.org/officeDocument/2006/relationships/customXml" Target="../ink/ink125.xml"/><Relationship Id="rId32" Type="http://schemas.openxmlformats.org/officeDocument/2006/relationships/customXml" Target="../ink/ink129.xml"/><Relationship Id="rId37" Type="http://schemas.openxmlformats.org/officeDocument/2006/relationships/image" Target="../media/image20.png"/><Relationship Id="rId40" Type="http://schemas.openxmlformats.org/officeDocument/2006/relationships/customXml" Target="../ink/ink133.xml"/><Relationship Id="rId5" Type="http://schemas.openxmlformats.org/officeDocument/2006/relationships/image" Target="../media/image410.png"/><Relationship Id="rId15" Type="http://schemas.openxmlformats.org/officeDocument/2006/relationships/image" Target="../media/image910.png"/><Relationship Id="rId23" Type="http://schemas.openxmlformats.org/officeDocument/2006/relationships/image" Target="../media/image13.png"/><Relationship Id="rId28" Type="http://schemas.openxmlformats.org/officeDocument/2006/relationships/customXml" Target="../ink/ink127.xml"/><Relationship Id="rId36" Type="http://schemas.openxmlformats.org/officeDocument/2006/relationships/customXml" Target="../ink/ink131.xml"/><Relationship Id="rId10" Type="http://schemas.openxmlformats.org/officeDocument/2006/relationships/customXml" Target="../ink/ink118.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115.xml"/><Relationship Id="rId9" Type="http://schemas.openxmlformats.org/officeDocument/2006/relationships/image" Target="../media/image610.png"/><Relationship Id="rId14" Type="http://schemas.openxmlformats.org/officeDocument/2006/relationships/customXml" Target="../ink/ink120.xml"/><Relationship Id="rId22" Type="http://schemas.openxmlformats.org/officeDocument/2006/relationships/customXml" Target="../ink/ink124.xml"/><Relationship Id="rId27" Type="http://schemas.openxmlformats.org/officeDocument/2006/relationships/image" Target="../media/image15.png"/><Relationship Id="rId30" Type="http://schemas.openxmlformats.org/officeDocument/2006/relationships/customXml" Target="../ink/ink128.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117.xml"/><Relationship Id="rId3" Type="http://schemas.openxmlformats.org/officeDocument/2006/relationships/image" Target="../media/image12.jpeg"/><Relationship Id="rId12" Type="http://schemas.openxmlformats.org/officeDocument/2006/relationships/customXml" Target="../ink/ink119.xml"/><Relationship Id="rId17" Type="http://schemas.openxmlformats.org/officeDocument/2006/relationships/image" Target="../media/image10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32.xml"/></Relationships>
</file>

<file path=ppt/slides/_rels/slide43.xml.rels><?xml version="1.0" encoding="UTF-8" standalone="yes"?>
<Relationships xmlns="http://schemas.openxmlformats.org/package/2006/relationships"><Relationship Id="rId26" Type="http://schemas.openxmlformats.org/officeDocument/2006/relationships/customXml" Target="../ink/ink146.xml"/><Relationship Id="rId21" Type="http://schemas.openxmlformats.org/officeDocument/2006/relationships/image" Target="../media/image32.png"/><Relationship Id="rId42" Type="http://schemas.openxmlformats.org/officeDocument/2006/relationships/customXml" Target="../ink/ink154.xml"/><Relationship Id="rId47" Type="http://schemas.openxmlformats.org/officeDocument/2006/relationships/image" Target="../media/image45.png"/><Relationship Id="rId63" Type="http://schemas.openxmlformats.org/officeDocument/2006/relationships/image" Target="../media/image53.png"/><Relationship Id="rId68" Type="http://schemas.openxmlformats.org/officeDocument/2006/relationships/customXml" Target="../ink/ink167.xml"/><Relationship Id="rId84" Type="http://schemas.openxmlformats.org/officeDocument/2006/relationships/customXml" Target="../ink/ink175.xml"/><Relationship Id="rId89" Type="http://schemas.openxmlformats.org/officeDocument/2006/relationships/image" Target="../media/image66.png"/><Relationship Id="rId16" Type="http://schemas.openxmlformats.org/officeDocument/2006/relationships/customXml" Target="../ink/ink141.xml"/><Relationship Id="rId11" Type="http://schemas.openxmlformats.org/officeDocument/2006/relationships/image" Target="../media/image27.png"/><Relationship Id="rId32" Type="http://schemas.openxmlformats.org/officeDocument/2006/relationships/customXml" Target="../ink/ink149.xml"/><Relationship Id="rId37" Type="http://schemas.openxmlformats.org/officeDocument/2006/relationships/image" Target="../media/image40.png"/><Relationship Id="rId53" Type="http://schemas.openxmlformats.org/officeDocument/2006/relationships/image" Target="../media/image48.png"/><Relationship Id="rId58" Type="http://schemas.openxmlformats.org/officeDocument/2006/relationships/customXml" Target="../ink/ink162.xml"/><Relationship Id="rId74" Type="http://schemas.openxmlformats.org/officeDocument/2006/relationships/customXml" Target="../ink/ink170.xml"/><Relationship Id="rId79" Type="http://schemas.openxmlformats.org/officeDocument/2006/relationships/image" Target="../media/image61.png"/><Relationship Id="rId5" Type="http://schemas.openxmlformats.org/officeDocument/2006/relationships/image" Target="../media/image24.png"/><Relationship Id="rId90" Type="http://schemas.openxmlformats.org/officeDocument/2006/relationships/customXml" Target="../ink/ink178.xml"/><Relationship Id="rId95" Type="http://schemas.openxmlformats.org/officeDocument/2006/relationships/image" Target="../media/image69.png"/><Relationship Id="rId22" Type="http://schemas.openxmlformats.org/officeDocument/2006/relationships/customXml" Target="../ink/ink144.xml"/><Relationship Id="rId27"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customXml" Target="../ink/ink157.xml"/><Relationship Id="rId64" Type="http://schemas.openxmlformats.org/officeDocument/2006/relationships/customXml" Target="../ink/ink165.xml"/><Relationship Id="rId69" Type="http://schemas.openxmlformats.org/officeDocument/2006/relationships/image" Target="../media/image56.png"/><Relationship Id="rId80" Type="http://schemas.openxmlformats.org/officeDocument/2006/relationships/customXml" Target="../ink/ink173.xml"/><Relationship Id="rId85" Type="http://schemas.openxmlformats.org/officeDocument/2006/relationships/image" Target="../media/image64.png"/><Relationship Id="rId3" Type="http://schemas.openxmlformats.org/officeDocument/2006/relationships/image" Target="../media/image12.jpeg"/><Relationship Id="rId12" Type="http://schemas.openxmlformats.org/officeDocument/2006/relationships/customXml" Target="../ink/ink139.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38" Type="http://schemas.openxmlformats.org/officeDocument/2006/relationships/customXml" Target="../ink/ink152.xml"/><Relationship Id="rId46" Type="http://schemas.openxmlformats.org/officeDocument/2006/relationships/customXml" Target="../ink/ink156.xml"/><Relationship Id="rId59" Type="http://schemas.openxmlformats.org/officeDocument/2006/relationships/image" Target="../media/image51.png"/><Relationship Id="rId67" Type="http://schemas.openxmlformats.org/officeDocument/2006/relationships/image" Target="../media/image55.png"/><Relationship Id="rId20" Type="http://schemas.openxmlformats.org/officeDocument/2006/relationships/customXml" Target="../ink/ink143.xml"/><Relationship Id="rId41" Type="http://schemas.openxmlformats.org/officeDocument/2006/relationships/image" Target="../media/image42.png"/><Relationship Id="rId54" Type="http://schemas.openxmlformats.org/officeDocument/2006/relationships/customXml" Target="../ink/ink160.xml"/><Relationship Id="rId62" Type="http://schemas.openxmlformats.org/officeDocument/2006/relationships/customXml" Target="../ink/ink164.xml"/><Relationship Id="rId70" Type="http://schemas.openxmlformats.org/officeDocument/2006/relationships/customXml" Target="../ink/ink168.xml"/><Relationship Id="rId75" Type="http://schemas.openxmlformats.org/officeDocument/2006/relationships/image" Target="../media/image59.png"/><Relationship Id="rId83" Type="http://schemas.openxmlformats.org/officeDocument/2006/relationships/image" Target="../media/image63.png"/><Relationship Id="rId88" Type="http://schemas.openxmlformats.org/officeDocument/2006/relationships/customXml" Target="../ink/ink177.xml"/><Relationship Id="rId91" Type="http://schemas.openxmlformats.org/officeDocument/2006/relationships/image" Target="../media/image67.png"/><Relationship Id="rId96" Type="http://schemas.openxmlformats.org/officeDocument/2006/relationships/customXml" Target="../ink/ink181.xml"/><Relationship Id="rId1" Type="http://schemas.openxmlformats.org/officeDocument/2006/relationships/slideLayout" Target="../slideLayouts/slideLayout2.xml"/><Relationship Id="rId6" Type="http://schemas.openxmlformats.org/officeDocument/2006/relationships/customXml" Target="../ink/ink136.xml"/><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147.xml"/><Relationship Id="rId36" Type="http://schemas.openxmlformats.org/officeDocument/2006/relationships/customXml" Target="../ink/ink151.xml"/><Relationship Id="rId49" Type="http://schemas.openxmlformats.org/officeDocument/2006/relationships/image" Target="../media/image46.png"/><Relationship Id="rId57" Type="http://schemas.openxmlformats.org/officeDocument/2006/relationships/image" Target="../media/image50.png"/><Relationship Id="rId10" Type="http://schemas.openxmlformats.org/officeDocument/2006/relationships/customXml" Target="../ink/ink138.xml"/><Relationship Id="rId31" Type="http://schemas.openxmlformats.org/officeDocument/2006/relationships/image" Target="../media/image37.png"/><Relationship Id="rId44" Type="http://schemas.openxmlformats.org/officeDocument/2006/relationships/customXml" Target="../ink/ink155.xml"/><Relationship Id="rId52" Type="http://schemas.openxmlformats.org/officeDocument/2006/relationships/customXml" Target="../ink/ink159.xml"/><Relationship Id="rId60" Type="http://schemas.openxmlformats.org/officeDocument/2006/relationships/customXml" Target="../ink/ink163.xml"/><Relationship Id="rId65" Type="http://schemas.openxmlformats.org/officeDocument/2006/relationships/image" Target="../media/image54.png"/><Relationship Id="rId73" Type="http://schemas.openxmlformats.org/officeDocument/2006/relationships/image" Target="../media/image58.png"/><Relationship Id="rId78" Type="http://schemas.openxmlformats.org/officeDocument/2006/relationships/customXml" Target="../ink/ink172.xml"/><Relationship Id="rId81" Type="http://schemas.openxmlformats.org/officeDocument/2006/relationships/image" Target="../media/image62.png"/><Relationship Id="rId86" Type="http://schemas.openxmlformats.org/officeDocument/2006/relationships/customXml" Target="../ink/ink176.xml"/><Relationship Id="rId94" Type="http://schemas.openxmlformats.org/officeDocument/2006/relationships/customXml" Target="../ink/ink180.xml"/><Relationship Id="rId99" Type="http://schemas.openxmlformats.org/officeDocument/2006/relationships/image" Target="../media/image71.png"/><Relationship Id="rId4" Type="http://schemas.openxmlformats.org/officeDocument/2006/relationships/customXml" Target="../ink/ink135.xml"/><Relationship Id="rId9" Type="http://schemas.openxmlformats.org/officeDocument/2006/relationships/image" Target="../media/image26.png"/><Relationship Id="rId13" Type="http://schemas.openxmlformats.org/officeDocument/2006/relationships/image" Target="../media/image28.png"/><Relationship Id="rId18" Type="http://schemas.openxmlformats.org/officeDocument/2006/relationships/customXml" Target="../ink/ink142.xml"/><Relationship Id="rId39" Type="http://schemas.openxmlformats.org/officeDocument/2006/relationships/image" Target="../media/image41.png"/><Relationship Id="rId34" Type="http://schemas.openxmlformats.org/officeDocument/2006/relationships/customXml" Target="../ink/ink150.xml"/><Relationship Id="rId50" Type="http://schemas.openxmlformats.org/officeDocument/2006/relationships/customXml" Target="../ink/ink158.xml"/><Relationship Id="rId55" Type="http://schemas.openxmlformats.org/officeDocument/2006/relationships/image" Target="../media/image49.png"/><Relationship Id="rId76" Type="http://schemas.openxmlformats.org/officeDocument/2006/relationships/customXml" Target="../ink/ink171.xml"/><Relationship Id="rId97" Type="http://schemas.openxmlformats.org/officeDocument/2006/relationships/image" Target="../media/image70.png"/><Relationship Id="rId7" Type="http://schemas.openxmlformats.org/officeDocument/2006/relationships/image" Target="../media/image25.png"/><Relationship Id="rId71" Type="http://schemas.openxmlformats.org/officeDocument/2006/relationships/image" Target="../media/image57.png"/><Relationship Id="rId92" Type="http://schemas.openxmlformats.org/officeDocument/2006/relationships/customXml" Target="../ink/ink179.xml"/><Relationship Id="rId2" Type="http://schemas.openxmlformats.org/officeDocument/2006/relationships/notesSlide" Target="../notesSlides/notesSlide24.xml"/><Relationship Id="rId29" Type="http://schemas.openxmlformats.org/officeDocument/2006/relationships/image" Target="../media/image36.png"/><Relationship Id="rId24" Type="http://schemas.openxmlformats.org/officeDocument/2006/relationships/customXml" Target="../ink/ink145.xml"/><Relationship Id="rId40" Type="http://schemas.openxmlformats.org/officeDocument/2006/relationships/customXml" Target="../ink/ink153.xml"/><Relationship Id="rId45" Type="http://schemas.openxmlformats.org/officeDocument/2006/relationships/image" Target="../media/image44.png"/><Relationship Id="rId66" Type="http://schemas.openxmlformats.org/officeDocument/2006/relationships/customXml" Target="../ink/ink166.xml"/><Relationship Id="rId87" Type="http://schemas.openxmlformats.org/officeDocument/2006/relationships/image" Target="../media/image65.png"/><Relationship Id="rId61" Type="http://schemas.openxmlformats.org/officeDocument/2006/relationships/image" Target="../media/image52.png"/><Relationship Id="rId82" Type="http://schemas.openxmlformats.org/officeDocument/2006/relationships/customXml" Target="../ink/ink174.xml"/><Relationship Id="rId19" Type="http://schemas.openxmlformats.org/officeDocument/2006/relationships/image" Target="../media/image31.png"/><Relationship Id="rId14" Type="http://schemas.openxmlformats.org/officeDocument/2006/relationships/customXml" Target="../ink/ink140.xml"/><Relationship Id="rId30" Type="http://schemas.openxmlformats.org/officeDocument/2006/relationships/customXml" Target="../ink/ink148.xml"/><Relationship Id="rId35" Type="http://schemas.openxmlformats.org/officeDocument/2006/relationships/image" Target="../media/image39.png"/><Relationship Id="rId56" Type="http://schemas.openxmlformats.org/officeDocument/2006/relationships/customXml" Target="../ink/ink161.xml"/><Relationship Id="rId77" Type="http://schemas.openxmlformats.org/officeDocument/2006/relationships/image" Target="../media/image60.png"/><Relationship Id="rId8" Type="http://schemas.openxmlformats.org/officeDocument/2006/relationships/customXml" Target="../ink/ink137.xml"/><Relationship Id="rId51" Type="http://schemas.openxmlformats.org/officeDocument/2006/relationships/image" Target="../media/image47.png"/><Relationship Id="rId72" Type="http://schemas.openxmlformats.org/officeDocument/2006/relationships/customXml" Target="../ink/ink169.xml"/><Relationship Id="rId93" Type="http://schemas.openxmlformats.org/officeDocument/2006/relationships/image" Target="../media/image68.png"/><Relationship Id="rId98" Type="http://schemas.openxmlformats.org/officeDocument/2006/relationships/customXml" Target="../ink/ink182.xml"/></Relationships>
</file>

<file path=ppt/slides/_rels/slide4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4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4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4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4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4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48.svg"/></Relationships>
</file>

<file path=ppt/slides/_rels/slide51.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52.xml.rels><?xml version="1.0" encoding="UTF-8" standalone="yes"?>
<Relationships xmlns="http://schemas.openxmlformats.org/package/2006/relationships"><Relationship Id="rId3" Type="http://schemas.openxmlformats.org/officeDocument/2006/relationships/image" Target="../media/image149.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3.svg"/><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5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8.svg"/></Relationships>
</file>

<file path=ppt/slides/_rels/slide5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48.svg"/></Relationships>
</file>

<file path=ppt/slides/_rels/slide5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79F1-AE53-5886-3222-C374DEBE68A2}"/>
              </a:ext>
            </a:extLst>
          </p:cNvPr>
          <p:cNvSpPr>
            <a:spLocks noGrp="1"/>
          </p:cNvSpPr>
          <p:nvPr>
            <p:ph type="title"/>
          </p:nvPr>
        </p:nvSpPr>
        <p:spPr/>
        <p:txBody>
          <a:bodyPr/>
          <a:lstStyle/>
          <a:p>
            <a:pPr>
              <a:defRPr/>
            </a:pPr>
            <a:r>
              <a:rPr lang="en-US" sz="3600" dirty="0">
                <a:ea typeface="ＭＳ Ｐゴシック" charset="0"/>
              </a:rPr>
              <a:t>Background concepts</a:t>
            </a:r>
          </a:p>
        </p:txBody>
      </p:sp>
      <p:sp>
        <p:nvSpPr>
          <p:cNvPr id="3" name="Content Placeholder 2">
            <a:extLst>
              <a:ext uri="{FF2B5EF4-FFF2-40B4-BE49-F238E27FC236}">
                <a16:creationId xmlns:a16="http://schemas.microsoft.com/office/drawing/2014/main" id="{04329F43-EC62-60CE-8D05-DADDA4A34922}"/>
              </a:ext>
            </a:extLst>
          </p:cNvPr>
          <p:cNvSpPr>
            <a:spLocks noGrp="1"/>
          </p:cNvSpPr>
          <p:nvPr>
            <p:ph idx="1"/>
          </p:nvPr>
        </p:nvSpPr>
        <p:spPr>
          <a:xfrm>
            <a:off x="152400" y="914400"/>
            <a:ext cx="8686800" cy="3048000"/>
          </a:xfrm>
        </p:spPr>
        <p:txBody>
          <a:bodyPr/>
          <a:lstStyle/>
          <a:p>
            <a:pPr>
              <a:defRPr/>
            </a:pPr>
            <a:r>
              <a:rPr lang="en-US" dirty="0">
                <a:ea typeface="ＭＳ Ｐゴシック" charset="0"/>
              </a:rPr>
              <a:t>Conditional statements</a:t>
            </a:r>
          </a:p>
          <a:p>
            <a:pPr>
              <a:defRPr/>
            </a:pPr>
            <a:r>
              <a:rPr lang="en-US" dirty="0">
                <a:ea typeface="ＭＳ Ｐゴシック" charset="0"/>
              </a:rPr>
              <a:t>Decision-making syntax </a:t>
            </a:r>
          </a:p>
          <a:p>
            <a:pPr>
              <a:defRPr/>
            </a:pPr>
            <a:r>
              <a:rPr lang="en-US" dirty="0">
                <a:ea typeface="ＭＳ Ｐゴシック" charset="0"/>
              </a:rPr>
              <a:t>Boolean Expressions</a:t>
            </a:r>
          </a:p>
          <a:p>
            <a:pPr>
              <a:defRPr/>
            </a:pPr>
            <a:r>
              <a:rPr lang="en-US" dirty="0">
                <a:ea typeface="ＭＳ Ｐゴシック" charset="0"/>
              </a:rPr>
              <a:t>Logical operators</a:t>
            </a:r>
          </a:p>
          <a:p>
            <a:pPr>
              <a:defRPr/>
            </a:pPr>
            <a:r>
              <a:rPr lang="en-US" dirty="0">
                <a:ea typeface="ＭＳ Ｐゴシック" charset="0"/>
              </a:rPr>
              <a:t>Comparison operators</a:t>
            </a:r>
          </a:p>
        </p:txBody>
      </p:sp>
      <p:sp>
        <p:nvSpPr>
          <p:cNvPr id="4" name="Title 1">
            <a:extLst>
              <a:ext uri="{FF2B5EF4-FFF2-40B4-BE49-F238E27FC236}">
                <a16:creationId xmlns:a16="http://schemas.microsoft.com/office/drawing/2014/main" id="{6CDAE388-EFB6-D60B-8839-BE991BB4D240}"/>
              </a:ext>
            </a:extLst>
          </p:cNvPr>
          <p:cNvSpPr txBox="1">
            <a:spLocks/>
          </p:cNvSpPr>
          <p:nvPr/>
        </p:nvSpPr>
        <p:spPr bwMode="auto">
          <a:xfrm>
            <a:off x="152400" y="4114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rgbClr val="2E75B6"/>
                </a:solidFill>
                <a:effectLst/>
                <a:latin typeface="+mn-lt"/>
                <a:ea typeface="MS PGothic" panose="020B0600070205080204" pitchFamily="34" charset="-128"/>
                <a:cs typeface="+mj-cs"/>
              </a:defRPr>
            </a:lvl1pPr>
            <a:lvl2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2pPr>
            <a:lvl3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3pPr>
            <a:lvl4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4pPr>
            <a:lvl5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pPr>
              <a:defRPr/>
            </a:pPr>
            <a:r>
              <a:rPr lang="en-US" sz="3600" kern="0" dirty="0">
                <a:ea typeface="ＭＳ Ｐゴシック" charset="0"/>
              </a:rPr>
              <a:t>New concepts</a:t>
            </a:r>
          </a:p>
        </p:txBody>
      </p:sp>
      <p:sp>
        <p:nvSpPr>
          <p:cNvPr id="5" name="Content Placeholder 2">
            <a:extLst>
              <a:ext uri="{FF2B5EF4-FFF2-40B4-BE49-F238E27FC236}">
                <a16:creationId xmlns:a16="http://schemas.microsoft.com/office/drawing/2014/main" id="{C1D72E01-E1BE-93C5-E846-5A677530224C}"/>
              </a:ext>
            </a:extLst>
          </p:cNvPr>
          <p:cNvSpPr txBox="1">
            <a:spLocks/>
          </p:cNvSpPr>
          <p:nvPr/>
        </p:nvSpPr>
        <p:spPr bwMode="auto">
          <a:xfrm>
            <a:off x="152400" y="4800600"/>
            <a:ext cx="8686800" cy="1920875"/>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kern="0" dirty="0">
                <a:ea typeface="ＭＳ Ｐゴシック" charset="0"/>
              </a:rPr>
              <a:t>arcpy Describe object </a:t>
            </a:r>
          </a:p>
          <a:p>
            <a:pPr>
              <a:defRPr/>
            </a:pPr>
            <a:r>
              <a:rPr lang="en-US" kern="0" dirty="0">
                <a:ea typeface="ＭＳ Ｐゴシック" charset="0"/>
              </a:rPr>
              <a:t>GIS data types and other data properties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7758-ACE2-F99E-1CC6-53B86E02B7DA}"/>
              </a:ext>
            </a:extLst>
          </p:cNvPr>
          <p:cNvSpPr>
            <a:spLocks noGrp="1"/>
          </p:cNvSpPr>
          <p:nvPr>
            <p:ph type="title"/>
          </p:nvPr>
        </p:nvSpPr>
        <p:spPr/>
        <p:txBody>
          <a:bodyPr/>
          <a:lstStyle/>
          <a:p>
            <a:r>
              <a:rPr lang="en-US" dirty="0"/>
              <a:t>Real-world application: Clip analysis</a:t>
            </a:r>
          </a:p>
        </p:txBody>
      </p:sp>
      <p:sp>
        <p:nvSpPr>
          <p:cNvPr id="5" name="TextBox 4">
            <a:extLst>
              <a:ext uri="{FF2B5EF4-FFF2-40B4-BE49-F238E27FC236}">
                <a16:creationId xmlns:a16="http://schemas.microsoft.com/office/drawing/2014/main" id="{ECC5E3FD-2B36-DF07-A917-D8CE1988AFB1}"/>
              </a:ext>
            </a:extLst>
          </p:cNvPr>
          <p:cNvSpPr txBox="1"/>
          <p:nvPr/>
        </p:nvSpPr>
        <p:spPr>
          <a:xfrm>
            <a:off x="342900" y="914400"/>
            <a:ext cx="7620000" cy="5693866"/>
          </a:xfrm>
          <a:prstGeom prst="rect">
            <a:avLst/>
          </a:prstGeom>
          <a:noFill/>
        </p:spPr>
        <p:txBody>
          <a:bodyPr wrap="square">
            <a:spAutoFit/>
          </a:bodyPr>
          <a:lstStyle/>
          <a:p>
            <a:r>
              <a:rPr lang="en-US" sz="1400" b="0" dirty="0">
                <a:solidFill>
                  <a:srgbClr val="0000FF"/>
                </a:solidFill>
                <a:effectLst/>
                <a:highlight>
                  <a:srgbClr val="FFFFFF"/>
                </a:highlight>
                <a:latin typeface="Consolas" panose="020B0609020204030204" pitchFamily="49" charset="0"/>
              </a:rPr>
              <a:t>import</a:t>
            </a:r>
            <a:r>
              <a:rPr lang="en-US" sz="1400" b="0" dirty="0">
                <a:solidFill>
                  <a:srgbClr val="000000"/>
                </a:solidFill>
                <a:effectLst/>
                <a:highlight>
                  <a:srgbClr val="FFFFFF"/>
                </a:highlight>
                <a:latin typeface="Consolas" panose="020B0609020204030204" pitchFamily="49" charset="0"/>
              </a:rPr>
              <a:t> arcpy</a:t>
            </a:r>
          </a:p>
          <a:p>
            <a:r>
              <a:rPr lang="en-US" sz="1400" b="0" dirty="0" err="1">
                <a:solidFill>
                  <a:srgbClr val="000000"/>
                </a:solidFill>
                <a:effectLst/>
                <a:highlight>
                  <a:srgbClr val="FFFFFF"/>
                </a:highlight>
                <a:latin typeface="Consolas" panose="020B0609020204030204" pitchFamily="49" charset="0"/>
              </a:rPr>
              <a:t>arcpy.env.workspace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"C:/gispy/scratch"</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input_dataset.shp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clip_dataset.shp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Get the spatial reference names of both datasets.</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desc_input</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arcpy.Describe</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000000"/>
                </a:solidFill>
                <a:effectLst/>
                <a:highlight>
                  <a:srgbClr val="FFFFFF"/>
                </a:highlight>
                <a:latin typeface="Consolas" panose="020B0609020204030204" pitchFamily="49" charset="0"/>
              </a:rPr>
              <a:t>desc_clip</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arcpy.Describe</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000000"/>
                </a:solidFill>
                <a:effectLst/>
                <a:highlight>
                  <a:srgbClr val="FFFFFF"/>
                </a:highlight>
                <a:latin typeface="Consolas" panose="020B0609020204030204" pitchFamily="49" charset="0"/>
              </a:rPr>
              <a:t>sr_input</a:t>
            </a:r>
            <a:r>
              <a:rPr lang="en-US" sz="1400" b="0" dirty="0">
                <a:solidFill>
                  <a:srgbClr val="000000"/>
                </a:solidFill>
                <a:effectLst/>
                <a:highlight>
                  <a:srgbClr val="FFFFFF"/>
                </a:highlight>
                <a:latin typeface="Consolas" panose="020B0609020204030204" pitchFamily="49" charset="0"/>
              </a:rPr>
              <a:t> = desc_input.spatialReference.name</a:t>
            </a:r>
          </a:p>
          <a:p>
            <a:r>
              <a:rPr lang="en-US" sz="1400" b="0" dirty="0" err="1">
                <a:solidFill>
                  <a:srgbClr val="000000"/>
                </a:solidFill>
                <a:effectLst/>
                <a:highlight>
                  <a:srgbClr val="FFFFFF"/>
                </a:highlight>
                <a:latin typeface="Consolas" panose="020B0609020204030204" pitchFamily="49" charset="0"/>
              </a:rPr>
              <a:t>sr_clip</a:t>
            </a:r>
            <a:r>
              <a:rPr lang="en-US" sz="1400" b="0" dirty="0">
                <a:solidFill>
                  <a:srgbClr val="000000"/>
                </a:solidFill>
                <a:effectLst/>
                <a:highlight>
                  <a:srgbClr val="FFFFFF"/>
                </a:highlight>
                <a:latin typeface="Consolas" panose="020B0609020204030204" pitchFamily="49" charset="0"/>
              </a:rPr>
              <a:t> = desc_clip.spatialReference.name</a:t>
            </a:r>
          </a:p>
          <a:p>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Compare the spatial reference names.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FF"/>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sr_input</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sr_clip</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Reproject the clip dataset to match the input dataset's spatial ref.</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reprojected_clip.shp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arcpy.management.Project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desc_input.spatialReference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Use the reprojected clip dataset</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Perform the Clip operation</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clipped_output.shp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arcpy.analysis.Clip</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0000"/>
                </a:solidFill>
                <a:effectLst/>
                <a:highlight>
                  <a:srgbClr val="FFFFFF"/>
                </a:highlight>
                <a:latin typeface="Consolas" panose="020B0609020204030204" pitchFamily="49" charset="0"/>
              </a:rPr>
              <a:t>print(</a:t>
            </a:r>
            <a:r>
              <a:rPr lang="en-US" sz="1400" b="0" dirty="0">
                <a:solidFill>
                  <a:srgbClr val="0000FF"/>
                </a:solidFill>
                <a:effectLst/>
                <a:highlight>
                  <a:srgbClr val="FFFFFF"/>
                </a:highlight>
                <a:latin typeface="Consolas" panose="020B0609020204030204" pitchFamily="49" charset="0"/>
              </a:rPr>
              <a:t>f</a:t>
            </a:r>
            <a:r>
              <a:rPr lang="en-US" sz="1400" b="0" dirty="0">
                <a:solidFill>
                  <a:srgbClr val="A31515"/>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arcpy.env.workspace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 created."</a:t>
            </a:r>
            <a:r>
              <a:rPr lang="en-US" sz="1400"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428909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DFF3371-DA70-BCBF-9289-E0411CD5D2CE}"/>
              </a:ext>
            </a:extLst>
          </p:cNvPr>
          <p:cNvSpPr>
            <a:spLocks noGrp="1" noChangeArrowheads="1"/>
          </p:cNvSpPr>
          <p:nvPr>
            <p:ph type="title"/>
          </p:nvPr>
        </p:nvSpPr>
        <p:spPr>
          <a:xfrm>
            <a:off x="152400" y="190500"/>
            <a:ext cx="8934450" cy="457200"/>
          </a:xfrm>
        </p:spPr>
        <p:txBody>
          <a:bodyPr/>
          <a:lstStyle/>
          <a:p>
            <a:pPr eaLnBrk="1" hangingPunct="1">
              <a:defRPr/>
            </a:pPr>
            <a:r>
              <a:rPr lang="en-US" sz="3600" dirty="0">
                <a:ea typeface="ＭＳ Ｐゴシック" pitchFamily="34" charset="-128"/>
              </a:rPr>
              <a:t>Available properties depend on data type</a:t>
            </a:r>
          </a:p>
        </p:txBody>
      </p:sp>
      <p:sp>
        <p:nvSpPr>
          <p:cNvPr id="238595" name="Rectangle 3">
            <a:extLst>
              <a:ext uri="{FF2B5EF4-FFF2-40B4-BE49-F238E27FC236}">
                <a16:creationId xmlns:a16="http://schemas.microsoft.com/office/drawing/2014/main" id="{9A45B9AE-1968-39E3-C022-39C862A6C07C}"/>
              </a:ext>
            </a:extLst>
          </p:cNvPr>
          <p:cNvSpPr>
            <a:spLocks noGrp="1" noChangeArrowheads="1"/>
          </p:cNvSpPr>
          <p:nvPr>
            <p:ph idx="1"/>
          </p:nvPr>
        </p:nvSpPr>
        <p:spPr/>
        <p:txBody>
          <a:bodyPr/>
          <a:lstStyle/>
          <a:p>
            <a:pPr eaLnBrk="1" hangingPunct="1">
              <a:buFontTx/>
              <a:buNone/>
              <a:defRPr/>
            </a:pPr>
            <a:r>
              <a:rPr lang="en-US" sz="1600" dirty="0">
                <a:latin typeface="Consolas" panose="020B0609020204030204" pitchFamily="49" charset="0"/>
                <a:ea typeface="ＭＳ Ｐゴシック" pitchFamily="34" charset="-128"/>
              </a:rPr>
              <a:t>&gt;&gt;&gt; import arcpy</a:t>
            </a:r>
          </a:p>
          <a:p>
            <a:pPr eaLnBrk="1" hangingPunct="1">
              <a:buFontTx/>
              <a:buNone/>
              <a:defRPr/>
            </a:pPr>
            <a:r>
              <a:rPr lang="en-US" sz="1600" dirty="0">
                <a:latin typeface="Consolas" panose="020B0609020204030204" pitchFamily="49" charset="0"/>
                <a:ea typeface="ＭＳ Ｐゴシック" pitchFamily="34" charset="-128"/>
              </a:rPr>
              <a:t>&gt;&gt;&gt; </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/data/ch09/jack.jpg' </a:t>
            </a:r>
          </a:p>
          <a:p>
            <a:pPr eaLnBrk="1" hangingPunct="1">
              <a:buFontTx/>
              <a:buNone/>
              <a:defRPr/>
            </a:pPr>
            <a:r>
              <a:rPr lang="en-US" sz="1600" dirty="0">
                <a:latin typeface="Consolas" panose="020B0609020204030204" pitchFamily="49" charset="0"/>
                <a:ea typeface="ＭＳ Ｐゴシック" pitchFamily="34" charset="-128"/>
              </a:rPr>
              <a:t>&gt;&gt;&gt; desc1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desc1.dataType</a:t>
            </a:r>
            <a:br>
              <a:rPr lang="en-US" sz="1600" dirty="0">
                <a:latin typeface="Consolas" panose="020B0609020204030204" pitchFamily="49" charset="0"/>
                <a:ea typeface="ＭＳ Ｐゴシック" pitchFamily="34" charset="-128"/>
              </a:rPr>
            </a:br>
            <a:r>
              <a:rPr lang="en-US" sz="1600" dirty="0">
                <a:solidFill>
                  <a:srgbClr val="009999"/>
                </a:solidFill>
                <a:latin typeface="Consolas" panose="020B0609020204030204" pitchFamily="49" charset="0"/>
                <a:ea typeface="ＭＳ Ｐゴシック" pitchFamily="34" charset="-128"/>
              </a:rPr>
              <a:t>'</a:t>
            </a:r>
            <a:r>
              <a:rPr lang="en-US" sz="1600" dirty="0" err="1">
                <a:solidFill>
                  <a:srgbClr val="009999"/>
                </a:solidFill>
                <a:latin typeface="Consolas" panose="020B0609020204030204" pitchFamily="49" charset="0"/>
                <a:ea typeface="ＭＳ Ｐゴシック" pitchFamily="34" charset="-128"/>
              </a:rPr>
              <a:t>RasterDataset</a:t>
            </a:r>
            <a:r>
              <a:rPr lang="en-US" sz="1600" dirty="0">
                <a:solidFill>
                  <a:srgbClr val="009999"/>
                </a:solidFill>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desc1.format</a:t>
            </a:r>
            <a:br>
              <a:rPr lang="en-US" sz="1600" dirty="0">
                <a:latin typeface="Consolas" panose="020B0609020204030204" pitchFamily="49" charset="0"/>
                <a:ea typeface="ＭＳ Ｐゴシック" pitchFamily="34" charset="-128"/>
              </a:rPr>
            </a:br>
            <a:r>
              <a:rPr lang="en-US" sz="1600" dirty="0">
                <a:solidFill>
                  <a:srgbClr val="009999"/>
                </a:solidFill>
                <a:latin typeface="Consolas" panose="020B0609020204030204" pitchFamily="49" charset="0"/>
                <a:ea typeface="ＭＳ Ｐゴシック" pitchFamily="34" charset="-128"/>
              </a:rPr>
              <a:t>'JFIF</a:t>
            </a:r>
            <a:r>
              <a:rPr lang="en-US" altLang="ja-JP" sz="1600" dirty="0">
                <a:solidFill>
                  <a:srgbClr val="009999"/>
                </a:solidFill>
                <a:latin typeface="Consolas" panose="020B0609020204030204" pitchFamily="49" charset="0"/>
                <a:ea typeface="ＭＳ Ｐゴシック" pitchFamily="34" charset="-128"/>
              </a:rPr>
              <a:t>'</a:t>
            </a:r>
          </a:p>
          <a:p>
            <a:pPr marL="0" indent="0" eaLnBrk="1" hangingPunct="1">
              <a:buNone/>
              <a:defRPr/>
            </a:pPr>
            <a:endParaRPr lang="en-US" sz="1600" dirty="0">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battlefield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/data/ch11/</a:t>
            </a:r>
            <a:r>
              <a:rPr lang="en-US" sz="1600" dirty="0" err="1">
                <a:latin typeface="Consolas" panose="020B0609020204030204" pitchFamily="49" charset="0"/>
                <a:ea typeface="ＭＳ Ｐゴシック" pitchFamily="34" charset="-128"/>
              </a:rPr>
              <a:t>tester.gdb</a:t>
            </a:r>
            <a:r>
              <a:rPr lang="en-US" sz="1600" dirty="0">
                <a:latin typeface="Consolas" panose="020B0609020204030204" pitchFamily="49" charset="0"/>
                <a:ea typeface="ＭＳ Ｐゴシック" pitchFamily="34" charset="-128"/>
              </a:rPr>
              <a:t>/park'</a:t>
            </a:r>
          </a:p>
          <a:p>
            <a:pPr marL="0" indent="0" eaLnBrk="1" hangingPunct="1">
              <a:buNone/>
              <a:defRPr/>
            </a:pPr>
            <a:r>
              <a:rPr lang="en-US" sz="1600" dirty="0">
                <a:latin typeface="Consolas" panose="020B0609020204030204" pitchFamily="49" charset="0"/>
                <a:ea typeface="ＭＳ Ｐゴシック" pitchFamily="34" charset="-128"/>
              </a:rPr>
              <a:t>&gt;&gt;&gt; desc2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(battlefield)</a:t>
            </a:r>
          </a:p>
          <a:p>
            <a:pPr marL="0" indent="0" eaLnBrk="1" hangingPunct="1">
              <a:buNone/>
              <a:defRPr/>
            </a:pPr>
            <a:r>
              <a:rPr lang="en-US" sz="1600" dirty="0">
                <a:latin typeface="Consolas" panose="020B0609020204030204" pitchFamily="49" charset="0"/>
                <a:ea typeface="ＭＳ Ｐゴシック" pitchFamily="34" charset="-128"/>
              </a:rPr>
              <a:t>&gt;&gt;&gt; desc2.format</a:t>
            </a:r>
          </a:p>
          <a:p>
            <a:pPr marL="0" indent="0" eaLnBrk="1" hangingPunct="1">
              <a:buNone/>
              <a:defRPr/>
            </a:pPr>
            <a:r>
              <a:rPr lang="en-US" sz="1600" dirty="0">
                <a:solidFill>
                  <a:srgbClr val="C00000"/>
                </a:solidFill>
                <a:latin typeface="Consolas" panose="020B0609020204030204" pitchFamily="49" charset="0"/>
                <a:ea typeface="ＭＳ Ｐゴシック" pitchFamily="34" charset="-128"/>
              </a:rPr>
              <a:t>Traceback ...</a:t>
            </a:r>
          </a:p>
          <a:p>
            <a:pPr marL="0" indent="0" eaLnBrk="1" hangingPunct="1">
              <a:buNone/>
              <a:defRPr/>
            </a:pPr>
            <a:r>
              <a:rPr lang="en-US" sz="1600" dirty="0" err="1">
                <a:solidFill>
                  <a:srgbClr val="C00000"/>
                </a:solidFill>
                <a:latin typeface="Consolas" panose="020B0609020204030204" pitchFamily="49" charset="0"/>
                <a:ea typeface="ＭＳ Ｐゴシック" pitchFamily="34" charset="-128"/>
              </a:rPr>
              <a:t>RuntimeError</a:t>
            </a:r>
            <a:r>
              <a:rPr lang="en-US" sz="1600" dirty="0">
                <a:solidFill>
                  <a:srgbClr val="C00000"/>
                </a:solidFill>
                <a:latin typeface="Consolas" panose="020B0609020204030204" pitchFamily="49" charset="0"/>
                <a:ea typeface="ＭＳ Ｐゴシック" pitchFamily="34" charset="-128"/>
              </a:rPr>
              <a:t>: describe method: Format does not exist</a:t>
            </a:r>
          </a:p>
          <a:p>
            <a:pPr marL="0" indent="0" eaLnBrk="1" hangingPunct="1">
              <a:buNone/>
              <a:defRPr/>
            </a:pPr>
            <a:r>
              <a:rPr lang="en-US" sz="1600" dirty="0">
                <a:latin typeface="Consolas" panose="020B0609020204030204" pitchFamily="49" charset="0"/>
                <a:ea typeface="ＭＳ Ｐゴシック" pitchFamily="34" charset="-128"/>
              </a:rPr>
              <a:t>&gt;&gt;&gt; desc2.dataType</a:t>
            </a:r>
          </a:p>
          <a:p>
            <a:pPr marL="0" indent="0" eaLnBrk="1" hangingPunct="1">
              <a:buNone/>
              <a:defRPr/>
            </a:pPr>
            <a:r>
              <a:rPr lang="en-US" altLang="ja-JP" sz="1600" dirty="0">
                <a:solidFill>
                  <a:srgbClr val="009999"/>
                </a:solidFill>
                <a:latin typeface="Consolas" panose="020B0609020204030204" pitchFamily="49" charset="0"/>
                <a:ea typeface="ＭＳ Ｐゴシック" pitchFamily="34" charset="-128"/>
              </a:rPr>
              <a:t>'</a:t>
            </a:r>
            <a:r>
              <a:rPr lang="en-US" altLang="ja-JP" sz="1600" dirty="0" err="1">
                <a:solidFill>
                  <a:srgbClr val="009999"/>
                </a:solidFill>
                <a:latin typeface="Consolas" panose="020B0609020204030204" pitchFamily="49" charset="0"/>
                <a:ea typeface="ＭＳ Ｐゴシック" pitchFamily="34" charset="-128"/>
              </a:rPr>
              <a:t>FeatureClass</a:t>
            </a:r>
            <a:r>
              <a:rPr lang="en-US" altLang="ja-JP" sz="1600" dirty="0">
                <a:solidFill>
                  <a:srgbClr val="009999"/>
                </a:solidFill>
                <a:latin typeface="Consolas" panose="020B0609020204030204" pitchFamily="49" charset="0"/>
                <a:ea typeface="ＭＳ Ｐゴシック" pitchFamily="34" charset="-128"/>
              </a:rPr>
              <a:t>'</a:t>
            </a:r>
            <a:endParaRPr lang="en-US" sz="1600" dirty="0">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desc2.shapeType</a:t>
            </a:r>
          </a:p>
          <a:p>
            <a:pPr marL="0" indent="0" eaLnBrk="1" hangingPunct="1">
              <a:buNone/>
              <a:defRPr/>
            </a:pPr>
            <a:r>
              <a:rPr lang="en-US" sz="1600" dirty="0">
                <a:solidFill>
                  <a:srgbClr val="009999"/>
                </a:solidFill>
                <a:latin typeface="Consolas" panose="020B0609020204030204" pitchFamily="49" charset="0"/>
                <a:ea typeface="ＭＳ Ｐゴシック" pitchFamily="34" charset="-128"/>
              </a:rPr>
              <a:t>'Polygon'</a:t>
            </a:r>
            <a:endParaRPr lang="en-US" altLang="ja-JP" sz="1600" dirty="0">
              <a:solidFill>
                <a:srgbClr val="009999"/>
              </a:solidFill>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desc2.hasZ</a:t>
            </a:r>
          </a:p>
          <a:p>
            <a:pPr marL="0" indent="0" eaLnBrk="1" hangingPunct="1">
              <a:buNone/>
              <a:defRPr/>
            </a:pPr>
            <a:r>
              <a:rPr lang="en-US" sz="1600" dirty="0">
                <a:solidFill>
                  <a:srgbClr val="009999"/>
                </a:solidFill>
                <a:latin typeface="Consolas" panose="020B0609020204030204" pitchFamily="49" charset="0"/>
                <a:ea typeface="ＭＳ Ｐゴシック" pitchFamily="34" charset="-128"/>
              </a:rPr>
              <a:t>False</a:t>
            </a:r>
          </a:p>
          <a:p>
            <a:pPr eaLnBrk="1" hangingPunct="1">
              <a:buFontTx/>
              <a:buNone/>
              <a:defRPr/>
            </a:pPr>
            <a:endParaRPr lang="en-US" dirty="0">
              <a:ea typeface="ＭＳ Ｐゴシック" pitchFamily="34" charset="-128"/>
            </a:endParaRPr>
          </a:p>
        </p:txBody>
      </p:sp>
      <p:pic>
        <p:nvPicPr>
          <p:cNvPr id="26629" name="Picture 7">
            <a:extLst>
              <a:ext uri="{FF2B5EF4-FFF2-40B4-BE49-F238E27FC236}">
                <a16:creationId xmlns:a16="http://schemas.microsoft.com/office/drawing/2014/main" id="{C6838289-3004-E769-7F92-E459F02F4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315" y="1203324"/>
            <a:ext cx="2439306" cy="5197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0066"/>
                </a:solidFill>
                <a:miter lim="800000"/>
                <a:headEnd/>
                <a:tailEnd/>
              </a14:hiddenLine>
            </a:ext>
          </a:extLst>
        </p:spPr>
      </p:pic>
      <p:grpSp>
        <p:nvGrpSpPr>
          <p:cNvPr id="14" name="Group 13">
            <a:extLst>
              <a:ext uri="{FF2B5EF4-FFF2-40B4-BE49-F238E27FC236}">
                <a16:creationId xmlns:a16="http://schemas.microsoft.com/office/drawing/2014/main" id="{B2A66C93-3E6B-7947-0C79-5BE3A4E96C56}"/>
              </a:ext>
            </a:extLst>
          </p:cNvPr>
          <p:cNvGrpSpPr/>
          <p:nvPr/>
        </p:nvGrpSpPr>
        <p:grpSpPr>
          <a:xfrm>
            <a:off x="2150731" y="2165802"/>
            <a:ext cx="2019960" cy="550440"/>
            <a:chOff x="2150731" y="2165802"/>
            <a:chExt cx="2019960" cy="55044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81D88BB7-F8B6-ABCA-C9CB-5601BCA2555B}"/>
                    </a:ext>
                  </a:extLst>
                </p14:cNvPr>
                <p14:cNvContentPartPr/>
                <p14:nvPr/>
              </p14:nvContentPartPr>
              <p14:xfrm>
                <a:off x="2150731" y="2400522"/>
                <a:ext cx="885600" cy="202680"/>
              </p14:xfrm>
            </p:contentPart>
          </mc:Choice>
          <mc:Fallback xmlns="">
            <p:pic>
              <p:nvPicPr>
                <p:cNvPr id="2" name="Ink 1">
                  <a:extLst>
                    <a:ext uri="{FF2B5EF4-FFF2-40B4-BE49-F238E27FC236}">
                      <a16:creationId xmlns:a16="http://schemas.microsoft.com/office/drawing/2014/main" id="{81D88BB7-F8B6-ABCA-C9CB-5601BCA2555B}"/>
                    </a:ext>
                  </a:extLst>
                </p:cNvPr>
                <p:cNvPicPr/>
                <p:nvPr/>
              </p:nvPicPr>
              <p:blipFill>
                <a:blip r:embed="rId5"/>
                <a:stretch>
                  <a:fillRect/>
                </a:stretch>
              </p:blipFill>
              <p:spPr>
                <a:xfrm>
                  <a:off x="2132731" y="2382522"/>
                  <a:ext cx="921240" cy="23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 name="Ink 2">
                  <a:extLst>
                    <a:ext uri="{FF2B5EF4-FFF2-40B4-BE49-F238E27FC236}">
                      <a16:creationId xmlns:a16="http://schemas.microsoft.com/office/drawing/2014/main" id="{E0B4BA6B-934B-D424-1676-E7E4E32A3E67}"/>
                    </a:ext>
                  </a:extLst>
                </p14:cNvPr>
                <p14:cNvContentPartPr/>
                <p14:nvPr/>
              </p14:nvContentPartPr>
              <p14:xfrm>
                <a:off x="3124891" y="2326002"/>
                <a:ext cx="158760" cy="231840"/>
              </p14:xfrm>
            </p:contentPart>
          </mc:Choice>
          <mc:Fallback xmlns="">
            <p:pic>
              <p:nvPicPr>
                <p:cNvPr id="3" name="Ink 2">
                  <a:extLst>
                    <a:ext uri="{FF2B5EF4-FFF2-40B4-BE49-F238E27FC236}">
                      <a16:creationId xmlns:a16="http://schemas.microsoft.com/office/drawing/2014/main" id="{E0B4BA6B-934B-D424-1676-E7E4E32A3E67}"/>
                    </a:ext>
                  </a:extLst>
                </p:cNvPr>
                <p:cNvPicPr/>
                <p:nvPr/>
              </p:nvPicPr>
              <p:blipFill>
                <a:blip r:embed="rId7"/>
                <a:stretch>
                  <a:fillRect/>
                </a:stretch>
              </p:blipFill>
              <p:spPr>
                <a:xfrm>
                  <a:off x="3106891" y="2308002"/>
                  <a:ext cx="194400" cy="26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4" name="Ink 3">
                  <a:extLst>
                    <a:ext uri="{FF2B5EF4-FFF2-40B4-BE49-F238E27FC236}">
                      <a16:creationId xmlns:a16="http://schemas.microsoft.com/office/drawing/2014/main" id="{20E2DAB3-FFA0-5F21-E5CA-4875A84CE4A5}"/>
                    </a:ext>
                  </a:extLst>
                </p14:cNvPr>
                <p14:cNvContentPartPr/>
                <p14:nvPr/>
              </p14:nvContentPartPr>
              <p14:xfrm>
                <a:off x="3185371" y="2361282"/>
                <a:ext cx="206280" cy="354960"/>
              </p14:xfrm>
            </p:contentPart>
          </mc:Choice>
          <mc:Fallback xmlns="">
            <p:pic>
              <p:nvPicPr>
                <p:cNvPr id="4" name="Ink 3">
                  <a:extLst>
                    <a:ext uri="{FF2B5EF4-FFF2-40B4-BE49-F238E27FC236}">
                      <a16:creationId xmlns:a16="http://schemas.microsoft.com/office/drawing/2014/main" id="{20E2DAB3-FFA0-5F21-E5CA-4875A84CE4A5}"/>
                    </a:ext>
                  </a:extLst>
                </p:cNvPr>
                <p:cNvPicPr/>
                <p:nvPr/>
              </p:nvPicPr>
              <p:blipFill>
                <a:blip r:embed="rId9"/>
                <a:stretch>
                  <a:fillRect/>
                </a:stretch>
              </p:blipFill>
              <p:spPr>
                <a:xfrm>
                  <a:off x="3167340" y="2343282"/>
                  <a:ext cx="241982" cy="39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5" name="Ink 4">
                  <a:extLst>
                    <a:ext uri="{FF2B5EF4-FFF2-40B4-BE49-F238E27FC236}">
                      <a16:creationId xmlns:a16="http://schemas.microsoft.com/office/drawing/2014/main" id="{A523AB6B-0924-E901-69F6-0111ECD1EB1D}"/>
                    </a:ext>
                  </a:extLst>
                </p14:cNvPr>
                <p14:cNvContentPartPr/>
                <p14:nvPr/>
              </p14:nvContentPartPr>
              <p14:xfrm>
                <a:off x="3515491" y="2423562"/>
                <a:ext cx="360" cy="203400"/>
              </p14:xfrm>
            </p:contentPart>
          </mc:Choice>
          <mc:Fallback xmlns="">
            <p:pic>
              <p:nvPicPr>
                <p:cNvPr id="5" name="Ink 4">
                  <a:extLst>
                    <a:ext uri="{FF2B5EF4-FFF2-40B4-BE49-F238E27FC236}">
                      <a16:creationId xmlns:a16="http://schemas.microsoft.com/office/drawing/2014/main" id="{A523AB6B-0924-E901-69F6-0111ECD1EB1D}"/>
                    </a:ext>
                  </a:extLst>
                </p:cNvPr>
                <p:cNvPicPr/>
                <p:nvPr/>
              </p:nvPicPr>
              <p:blipFill>
                <a:blip r:embed="rId11"/>
                <a:stretch>
                  <a:fillRect/>
                </a:stretch>
              </p:blipFill>
              <p:spPr>
                <a:xfrm>
                  <a:off x="3497491" y="2405594"/>
                  <a:ext cx="36000" cy="23897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6" name="Ink 5">
                  <a:extLst>
                    <a:ext uri="{FF2B5EF4-FFF2-40B4-BE49-F238E27FC236}">
                      <a16:creationId xmlns:a16="http://schemas.microsoft.com/office/drawing/2014/main" id="{807D4716-AA4A-3F59-920D-0FAA9BC19416}"/>
                    </a:ext>
                  </a:extLst>
                </p14:cNvPr>
                <p14:cNvContentPartPr/>
                <p14:nvPr/>
              </p14:nvContentPartPr>
              <p14:xfrm>
                <a:off x="3541771" y="2298282"/>
                <a:ext cx="110520" cy="152280"/>
              </p14:xfrm>
            </p:contentPart>
          </mc:Choice>
          <mc:Fallback xmlns="">
            <p:pic>
              <p:nvPicPr>
                <p:cNvPr id="6" name="Ink 5">
                  <a:extLst>
                    <a:ext uri="{FF2B5EF4-FFF2-40B4-BE49-F238E27FC236}">
                      <a16:creationId xmlns:a16="http://schemas.microsoft.com/office/drawing/2014/main" id="{807D4716-AA4A-3F59-920D-0FAA9BC19416}"/>
                    </a:ext>
                  </a:extLst>
                </p:cNvPr>
                <p:cNvPicPr/>
                <p:nvPr/>
              </p:nvPicPr>
              <p:blipFill>
                <a:blip r:embed="rId13"/>
                <a:stretch>
                  <a:fillRect/>
                </a:stretch>
              </p:blipFill>
              <p:spPr>
                <a:xfrm>
                  <a:off x="3523771" y="2280282"/>
                  <a:ext cx="146160" cy="18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7" name="Ink 6">
                  <a:extLst>
                    <a:ext uri="{FF2B5EF4-FFF2-40B4-BE49-F238E27FC236}">
                      <a16:creationId xmlns:a16="http://schemas.microsoft.com/office/drawing/2014/main" id="{51C8A44C-D140-72E2-595D-643053A96556}"/>
                    </a:ext>
                  </a:extLst>
                </p14:cNvPr>
                <p14:cNvContentPartPr/>
                <p14:nvPr/>
              </p14:nvContentPartPr>
              <p14:xfrm>
                <a:off x="3524131" y="2477562"/>
                <a:ext cx="116280" cy="88200"/>
              </p14:xfrm>
            </p:contentPart>
          </mc:Choice>
          <mc:Fallback xmlns="">
            <p:pic>
              <p:nvPicPr>
                <p:cNvPr id="7" name="Ink 6">
                  <a:extLst>
                    <a:ext uri="{FF2B5EF4-FFF2-40B4-BE49-F238E27FC236}">
                      <a16:creationId xmlns:a16="http://schemas.microsoft.com/office/drawing/2014/main" id="{51C8A44C-D140-72E2-595D-643053A96556}"/>
                    </a:ext>
                  </a:extLst>
                </p:cNvPr>
                <p:cNvPicPr/>
                <p:nvPr/>
              </p:nvPicPr>
              <p:blipFill>
                <a:blip r:embed="rId15"/>
                <a:stretch>
                  <a:fillRect/>
                </a:stretch>
              </p:blipFill>
              <p:spPr>
                <a:xfrm>
                  <a:off x="3506187" y="2459562"/>
                  <a:ext cx="151810" cy="12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8" name="Ink 7">
                  <a:extLst>
                    <a:ext uri="{FF2B5EF4-FFF2-40B4-BE49-F238E27FC236}">
                      <a16:creationId xmlns:a16="http://schemas.microsoft.com/office/drawing/2014/main" id="{C4752178-4AD2-54A0-3EDB-41274409C1C3}"/>
                    </a:ext>
                  </a:extLst>
                </p14:cNvPr>
                <p14:cNvContentPartPr/>
                <p14:nvPr/>
              </p14:nvContentPartPr>
              <p14:xfrm>
                <a:off x="3533131" y="2580522"/>
                <a:ext cx="182160" cy="109800"/>
              </p14:xfrm>
            </p:contentPart>
          </mc:Choice>
          <mc:Fallback xmlns="">
            <p:pic>
              <p:nvPicPr>
                <p:cNvPr id="8" name="Ink 7">
                  <a:extLst>
                    <a:ext uri="{FF2B5EF4-FFF2-40B4-BE49-F238E27FC236}">
                      <a16:creationId xmlns:a16="http://schemas.microsoft.com/office/drawing/2014/main" id="{C4752178-4AD2-54A0-3EDB-41274409C1C3}"/>
                    </a:ext>
                  </a:extLst>
                </p:cNvPr>
                <p:cNvPicPr/>
                <p:nvPr/>
              </p:nvPicPr>
              <p:blipFill>
                <a:blip r:embed="rId17"/>
                <a:stretch>
                  <a:fillRect/>
                </a:stretch>
              </p:blipFill>
              <p:spPr>
                <a:xfrm>
                  <a:off x="3515131" y="2562522"/>
                  <a:ext cx="217800" cy="14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9" name="Ink 8">
                  <a:extLst>
                    <a:ext uri="{FF2B5EF4-FFF2-40B4-BE49-F238E27FC236}">
                      <a16:creationId xmlns:a16="http://schemas.microsoft.com/office/drawing/2014/main" id="{61C4C554-D8A3-5E9C-7E97-8721178873B3}"/>
                    </a:ext>
                  </a:extLst>
                </p14:cNvPr>
                <p14:cNvContentPartPr/>
                <p14:nvPr/>
              </p14:nvContentPartPr>
              <p14:xfrm>
                <a:off x="3808531" y="2263362"/>
                <a:ext cx="177480" cy="420480"/>
              </p14:xfrm>
            </p:contentPart>
          </mc:Choice>
          <mc:Fallback xmlns="">
            <p:pic>
              <p:nvPicPr>
                <p:cNvPr id="9" name="Ink 8">
                  <a:extLst>
                    <a:ext uri="{FF2B5EF4-FFF2-40B4-BE49-F238E27FC236}">
                      <a16:creationId xmlns:a16="http://schemas.microsoft.com/office/drawing/2014/main" id="{61C4C554-D8A3-5E9C-7E97-8721178873B3}"/>
                    </a:ext>
                  </a:extLst>
                </p:cNvPr>
                <p:cNvPicPr/>
                <p:nvPr/>
              </p:nvPicPr>
              <p:blipFill>
                <a:blip r:embed="rId19"/>
                <a:stretch>
                  <a:fillRect/>
                </a:stretch>
              </p:blipFill>
              <p:spPr>
                <a:xfrm>
                  <a:off x="3790531" y="2245362"/>
                  <a:ext cx="213120" cy="456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Ink 10">
                  <a:extLst>
                    <a:ext uri="{FF2B5EF4-FFF2-40B4-BE49-F238E27FC236}">
                      <a16:creationId xmlns:a16="http://schemas.microsoft.com/office/drawing/2014/main" id="{92F18E60-7537-7533-B56A-B2C0C74463DB}"/>
                    </a:ext>
                  </a:extLst>
                </p14:cNvPr>
                <p14:cNvContentPartPr/>
                <p14:nvPr/>
              </p14:nvContentPartPr>
              <p14:xfrm>
                <a:off x="4136851" y="2165802"/>
                <a:ext cx="27360" cy="380160"/>
              </p14:xfrm>
            </p:contentPart>
          </mc:Choice>
          <mc:Fallback xmlns="">
            <p:pic>
              <p:nvPicPr>
                <p:cNvPr id="11" name="Ink 10">
                  <a:extLst>
                    <a:ext uri="{FF2B5EF4-FFF2-40B4-BE49-F238E27FC236}">
                      <a16:creationId xmlns:a16="http://schemas.microsoft.com/office/drawing/2014/main" id="{92F18E60-7537-7533-B56A-B2C0C74463DB}"/>
                    </a:ext>
                  </a:extLst>
                </p:cNvPr>
                <p:cNvPicPr/>
                <p:nvPr/>
              </p:nvPicPr>
              <p:blipFill>
                <a:blip r:embed="rId21"/>
                <a:stretch>
                  <a:fillRect/>
                </a:stretch>
              </p:blipFill>
              <p:spPr>
                <a:xfrm>
                  <a:off x="4119085" y="2147802"/>
                  <a:ext cx="62537" cy="41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3" name="Ink 12">
                  <a:extLst>
                    <a:ext uri="{FF2B5EF4-FFF2-40B4-BE49-F238E27FC236}">
                      <a16:creationId xmlns:a16="http://schemas.microsoft.com/office/drawing/2014/main" id="{EBB06584-EB0C-C837-D5CB-CF91A545C5A7}"/>
                    </a:ext>
                  </a:extLst>
                </p14:cNvPr>
                <p14:cNvContentPartPr/>
                <p14:nvPr/>
              </p14:nvContentPartPr>
              <p14:xfrm>
                <a:off x="4140451" y="2654322"/>
                <a:ext cx="30240" cy="40320"/>
              </p14:xfrm>
            </p:contentPart>
          </mc:Choice>
          <mc:Fallback xmlns="">
            <p:pic>
              <p:nvPicPr>
                <p:cNvPr id="13" name="Ink 12">
                  <a:extLst>
                    <a:ext uri="{FF2B5EF4-FFF2-40B4-BE49-F238E27FC236}">
                      <a16:creationId xmlns:a16="http://schemas.microsoft.com/office/drawing/2014/main" id="{EBB06584-EB0C-C837-D5CB-CF91A545C5A7}"/>
                    </a:ext>
                  </a:extLst>
                </p:cNvPr>
                <p:cNvPicPr/>
                <p:nvPr/>
              </p:nvPicPr>
              <p:blipFill>
                <a:blip r:embed="rId23"/>
                <a:stretch>
                  <a:fillRect/>
                </a:stretch>
              </p:blipFill>
              <p:spPr>
                <a:xfrm>
                  <a:off x="4122451" y="2636322"/>
                  <a:ext cx="65880" cy="75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A646E2E4-1BA4-379A-9FD6-3A037E4554DD}"/>
                  </a:ext>
                </a:extLst>
              </p14:cNvPr>
              <p14:cNvContentPartPr/>
              <p14:nvPr/>
            </p14:nvContentPartPr>
            <p14:xfrm>
              <a:off x="2144251" y="3831162"/>
              <a:ext cx="821160" cy="262080"/>
            </p14:xfrm>
          </p:contentPart>
        </mc:Choice>
        <mc:Fallback xmlns="">
          <p:pic>
            <p:nvPicPr>
              <p:cNvPr id="15" name="Ink 14">
                <a:extLst>
                  <a:ext uri="{FF2B5EF4-FFF2-40B4-BE49-F238E27FC236}">
                    <a16:creationId xmlns:a16="http://schemas.microsoft.com/office/drawing/2014/main" id="{A646E2E4-1BA4-379A-9FD6-3A037E4554DD}"/>
                  </a:ext>
                </a:extLst>
              </p:cNvPr>
              <p:cNvPicPr/>
              <p:nvPr/>
            </p:nvPicPr>
            <p:blipFill>
              <a:blip r:embed="rId25"/>
              <a:stretch>
                <a:fillRect/>
              </a:stretch>
            </p:blipFill>
            <p:spPr>
              <a:xfrm>
                <a:off x="2126259" y="3813162"/>
                <a:ext cx="856784" cy="29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6" name="Ink 15">
                <a:extLst>
                  <a:ext uri="{FF2B5EF4-FFF2-40B4-BE49-F238E27FC236}">
                    <a16:creationId xmlns:a16="http://schemas.microsoft.com/office/drawing/2014/main" id="{159D26EA-5BE0-C6EF-9D6C-790C4864FFF2}"/>
                  </a:ext>
                </a:extLst>
              </p14:cNvPr>
              <p14:cNvContentPartPr/>
              <p14:nvPr/>
            </p14:nvContentPartPr>
            <p14:xfrm>
              <a:off x="3160531" y="3836562"/>
              <a:ext cx="265680" cy="380520"/>
            </p14:xfrm>
          </p:contentPart>
        </mc:Choice>
        <mc:Fallback xmlns="">
          <p:pic>
            <p:nvPicPr>
              <p:cNvPr id="16" name="Ink 15">
                <a:extLst>
                  <a:ext uri="{FF2B5EF4-FFF2-40B4-BE49-F238E27FC236}">
                    <a16:creationId xmlns:a16="http://schemas.microsoft.com/office/drawing/2014/main" id="{159D26EA-5BE0-C6EF-9D6C-790C4864FFF2}"/>
                  </a:ext>
                </a:extLst>
              </p:cNvPr>
              <p:cNvPicPr/>
              <p:nvPr/>
            </p:nvPicPr>
            <p:blipFill>
              <a:blip r:embed="rId27"/>
              <a:stretch>
                <a:fillRect/>
              </a:stretch>
            </p:blipFill>
            <p:spPr>
              <a:xfrm>
                <a:off x="3142531" y="3818562"/>
                <a:ext cx="301320" cy="416160"/>
              </a:xfrm>
              <a:prstGeom prst="rect">
                <a:avLst/>
              </a:prstGeom>
            </p:spPr>
          </p:pic>
        </mc:Fallback>
      </mc:AlternateContent>
      <p:grpSp>
        <p:nvGrpSpPr>
          <p:cNvPr id="21" name="Group 20">
            <a:extLst>
              <a:ext uri="{FF2B5EF4-FFF2-40B4-BE49-F238E27FC236}">
                <a16:creationId xmlns:a16="http://schemas.microsoft.com/office/drawing/2014/main" id="{3FF5D6F7-B339-11B9-B2E8-F2333F528629}"/>
              </a:ext>
            </a:extLst>
          </p:cNvPr>
          <p:cNvGrpSpPr/>
          <p:nvPr/>
        </p:nvGrpSpPr>
        <p:grpSpPr>
          <a:xfrm>
            <a:off x="3524131" y="3790482"/>
            <a:ext cx="312120" cy="475560"/>
            <a:chOff x="3524131" y="3790482"/>
            <a:chExt cx="312120" cy="4755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 name="Ink 16">
                  <a:extLst>
                    <a:ext uri="{FF2B5EF4-FFF2-40B4-BE49-F238E27FC236}">
                      <a16:creationId xmlns:a16="http://schemas.microsoft.com/office/drawing/2014/main" id="{8BCF02CE-3C80-C00D-B439-B195742341C8}"/>
                    </a:ext>
                  </a:extLst>
                </p14:cNvPr>
                <p14:cNvContentPartPr/>
                <p14:nvPr/>
              </p14:nvContentPartPr>
              <p14:xfrm>
                <a:off x="3524131" y="3834762"/>
                <a:ext cx="187560" cy="311400"/>
              </p14:xfrm>
            </p:contentPart>
          </mc:Choice>
          <mc:Fallback xmlns="">
            <p:pic>
              <p:nvPicPr>
                <p:cNvPr id="17" name="Ink 16">
                  <a:extLst>
                    <a:ext uri="{FF2B5EF4-FFF2-40B4-BE49-F238E27FC236}">
                      <a16:creationId xmlns:a16="http://schemas.microsoft.com/office/drawing/2014/main" id="{8BCF02CE-3C80-C00D-B439-B195742341C8}"/>
                    </a:ext>
                  </a:extLst>
                </p:cNvPr>
                <p:cNvPicPr/>
                <p:nvPr/>
              </p:nvPicPr>
              <p:blipFill>
                <a:blip r:embed="rId29"/>
                <a:stretch>
                  <a:fillRect/>
                </a:stretch>
              </p:blipFill>
              <p:spPr>
                <a:xfrm>
                  <a:off x="3506131" y="3816762"/>
                  <a:ext cx="223200" cy="347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8" name="Ink 17">
                  <a:extLst>
                    <a:ext uri="{FF2B5EF4-FFF2-40B4-BE49-F238E27FC236}">
                      <a16:creationId xmlns:a16="http://schemas.microsoft.com/office/drawing/2014/main" id="{F560366D-050A-1FCE-54DA-8F211E3D96A4}"/>
                    </a:ext>
                  </a:extLst>
                </p14:cNvPr>
                <p14:cNvContentPartPr/>
                <p14:nvPr/>
              </p14:nvContentPartPr>
              <p14:xfrm>
                <a:off x="3818971" y="3790482"/>
                <a:ext cx="16560" cy="333000"/>
              </p14:xfrm>
            </p:contentPart>
          </mc:Choice>
          <mc:Fallback xmlns="">
            <p:pic>
              <p:nvPicPr>
                <p:cNvPr id="18" name="Ink 17">
                  <a:extLst>
                    <a:ext uri="{FF2B5EF4-FFF2-40B4-BE49-F238E27FC236}">
                      <a16:creationId xmlns:a16="http://schemas.microsoft.com/office/drawing/2014/main" id="{F560366D-050A-1FCE-54DA-8F211E3D96A4}"/>
                    </a:ext>
                  </a:extLst>
                </p:cNvPr>
                <p:cNvPicPr/>
                <p:nvPr/>
              </p:nvPicPr>
              <p:blipFill>
                <a:blip r:embed="rId31"/>
                <a:stretch>
                  <a:fillRect/>
                </a:stretch>
              </p:blipFill>
              <p:spPr>
                <a:xfrm>
                  <a:off x="3800971" y="3772482"/>
                  <a:ext cx="52200" cy="36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0" name="Ink 19">
                  <a:extLst>
                    <a:ext uri="{FF2B5EF4-FFF2-40B4-BE49-F238E27FC236}">
                      <a16:creationId xmlns:a16="http://schemas.microsoft.com/office/drawing/2014/main" id="{4456638F-5370-6065-A715-967CD408FE4A}"/>
                    </a:ext>
                  </a:extLst>
                </p14:cNvPr>
                <p14:cNvContentPartPr/>
                <p14:nvPr/>
              </p14:nvContentPartPr>
              <p14:xfrm>
                <a:off x="3781891" y="4210242"/>
                <a:ext cx="54360" cy="55800"/>
              </p14:xfrm>
            </p:contentPart>
          </mc:Choice>
          <mc:Fallback xmlns="">
            <p:pic>
              <p:nvPicPr>
                <p:cNvPr id="20" name="Ink 19">
                  <a:extLst>
                    <a:ext uri="{FF2B5EF4-FFF2-40B4-BE49-F238E27FC236}">
                      <a16:creationId xmlns:a16="http://schemas.microsoft.com/office/drawing/2014/main" id="{4456638F-5370-6065-A715-967CD408FE4A}"/>
                    </a:ext>
                  </a:extLst>
                </p:cNvPr>
                <p:cNvPicPr/>
                <p:nvPr/>
              </p:nvPicPr>
              <p:blipFill>
                <a:blip r:embed="rId33"/>
                <a:stretch>
                  <a:fillRect/>
                </a:stretch>
              </p:blipFill>
              <p:spPr>
                <a:xfrm>
                  <a:off x="3763891" y="4192242"/>
                  <a:ext cx="90000" cy="914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0B476C47-9857-2F24-D2FE-F574BB031B1E}"/>
                  </a:ext>
                </a:extLst>
              </p14:cNvPr>
              <p14:cNvContentPartPr/>
              <p14:nvPr/>
            </p14:nvContentPartPr>
            <p14:xfrm>
              <a:off x="6702211" y="2601042"/>
              <a:ext cx="99000" cy="941760"/>
            </p14:xfrm>
          </p:contentPart>
        </mc:Choice>
        <mc:Fallback xmlns="">
          <p:pic>
            <p:nvPicPr>
              <p:cNvPr id="22" name="Ink 21">
                <a:extLst>
                  <a:ext uri="{FF2B5EF4-FFF2-40B4-BE49-F238E27FC236}">
                    <a16:creationId xmlns:a16="http://schemas.microsoft.com/office/drawing/2014/main" id="{0B476C47-9857-2F24-D2FE-F574BB031B1E}"/>
                  </a:ext>
                </a:extLst>
              </p:cNvPr>
              <p:cNvPicPr/>
              <p:nvPr/>
            </p:nvPicPr>
            <p:blipFill>
              <a:blip r:embed="rId35"/>
              <a:stretch>
                <a:fillRect/>
              </a:stretch>
            </p:blipFill>
            <p:spPr>
              <a:xfrm>
                <a:off x="6684211" y="2583035"/>
                <a:ext cx="134640" cy="97741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3" name="Ink 22">
                <a:extLst>
                  <a:ext uri="{FF2B5EF4-FFF2-40B4-BE49-F238E27FC236}">
                    <a16:creationId xmlns:a16="http://schemas.microsoft.com/office/drawing/2014/main" id="{FF25101D-A29D-7C4E-B2D2-9755F415C501}"/>
                  </a:ext>
                </a:extLst>
              </p14:cNvPr>
              <p14:cNvContentPartPr/>
              <p14:nvPr/>
            </p14:nvContentPartPr>
            <p14:xfrm>
              <a:off x="5591353" y="2999208"/>
              <a:ext cx="728280" cy="186840"/>
            </p14:xfrm>
          </p:contentPart>
        </mc:Choice>
        <mc:Fallback xmlns="">
          <p:pic>
            <p:nvPicPr>
              <p:cNvPr id="23" name="Ink 22">
                <a:extLst>
                  <a:ext uri="{FF2B5EF4-FFF2-40B4-BE49-F238E27FC236}">
                    <a16:creationId xmlns:a16="http://schemas.microsoft.com/office/drawing/2014/main" id="{FF25101D-A29D-7C4E-B2D2-9755F415C501}"/>
                  </a:ext>
                </a:extLst>
              </p:cNvPr>
              <p:cNvPicPr/>
              <p:nvPr/>
            </p:nvPicPr>
            <p:blipFill>
              <a:blip r:embed="rId37"/>
              <a:stretch>
                <a:fillRect/>
              </a:stretch>
            </p:blipFill>
            <p:spPr>
              <a:xfrm>
                <a:off x="5573353" y="2981208"/>
                <a:ext cx="763920" cy="22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4" name="Ink 23">
                <a:extLst>
                  <a:ext uri="{FF2B5EF4-FFF2-40B4-BE49-F238E27FC236}">
                    <a16:creationId xmlns:a16="http://schemas.microsoft.com/office/drawing/2014/main" id="{C12B8A64-7585-7D75-7DA6-F3C9CE29687F}"/>
                  </a:ext>
                </a:extLst>
              </p14:cNvPr>
              <p14:cNvContentPartPr/>
              <p14:nvPr/>
            </p14:nvContentPartPr>
            <p14:xfrm>
              <a:off x="6159816" y="2928648"/>
              <a:ext cx="196920" cy="257400"/>
            </p14:xfrm>
          </p:contentPart>
        </mc:Choice>
        <mc:Fallback xmlns="">
          <p:pic>
            <p:nvPicPr>
              <p:cNvPr id="24" name="Ink 23">
                <a:extLst>
                  <a:ext uri="{FF2B5EF4-FFF2-40B4-BE49-F238E27FC236}">
                    <a16:creationId xmlns:a16="http://schemas.microsoft.com/office/drawing/2014/main" id="{C12B8A64-7585-7D75-7DA6-F3C9CE29687F}"/>
                  </a:ext>
                </a:extLst>
              </p:cNvPr>
              <p:cNvPicPr/>
              <p:nvPr/>
            </p:nvPicPr>
            <p:blipFill>
              <a:blip r:embed="rId39"/>
              <a:stretch>
                <a:fillRect/>
              </a:stretch>
            </p:blipFill>
            <p:spPr>
              <a:xfrm>
                <a:off x="6141783" y="2910648"/>
                <a:ext cx="232625" cy="293040"/>
              </a:xfrm>
              <a:prstGeom prst="rect">
                <a:avLst/>
              </a:prstGeom>
            </p:spPr>
          </p:pic>
        </mc:Fallback>
      </mc:AlternateContent>
      <p:grpSp>
        <p:nvGrpSpPr>
          <p:cNvPr id="31" name="Group 30">
            <a:extLst>
              <a:ext uri="{FF2B5EF4-FFF2-40B4-BE49-F238E27FC236}">
                <a16:creationId xmlns:a16="http://schemas.microsoft.com/office/drawing/2014/main" id="{73AF852B-8D0D-C683-E078-AEE5B3F6DA11}"/>
              </a:ext>
            </a:extLst>
          </p:cNvPr>
          <p:cNvGrpSpPr/>
          <p:nvPr/>
        </p:nvGrpSpPr>
        <p:grpSpPr>
          <a:xfrm>
            <a:off x="7413571" y="5040762"/>
            <a:ext cx="292320" cy="158760"/>
            <a:chOff x="7413571" y="5040762"/>
            <a:chExt cx="292320" cy="158760"/>
          </a:xfrm>
        </p:grpSpPr>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51A6DFA3-2265-A1FD-90F5-5F8D74D999E5}"/>
                    </a:ext>
                  </a:extLst>
                </p14:cNvPr>
                <p14:cNvContentPartPr/>
                <p14:nvPr/>
              </p14:nvContentPartPr>
              <p14:xfrm>
                <a:off x="7413571" y="5122122"/>
                <a:ext cx="292320" cy="9360"/>
              </p14:xfrm>
            </p:contentPart>
          </mc:Choice>
          <mc:Fallback xmlns="">
            <p:pic>
              <p:nvPicPr>
                <p:cNvPr id="27" name="Ink 26">
                  <a:extLst>
                    <a:ext uri="{FF2B5EF4-FFF2-40B4-BE49-F238E27FC236}">
                      <a16:creationId xmlns:a16="http://schemas.microsoft.com/office/drawing/2014/main" id="{51A6DFA3-2265-A1FD-90F5-5F8D74D999E5}"/>
                    </a:ext>
                  </a:extLst>
                </p:cNvPr>
                <p:cNvPicPr/>
                <p:nvPr/>
              </p:nvPicPr>
              <p:blipFill>
                <a:blip r:embed="rId41"/>
                <a:stretch>
                  <a:fillRect/>
                </a:stretch>
              </p:blipFill>
              <p:spPr>
                <a:xfrm>
                  <a:off x="7395593" y="5104122"/>
                  <a:ext cx="327916" cy="4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8" name="Ink 27">
                  <a:extLst>
                    <a:ext uri="{FF2B5EF4-FFF2-40B4-BE49-F238E27FC236}">
                      <a16:creationId xmlns:a16="http://schemas.microsoft.com/office/drawing/2014/main" id="{D1973DAA-EC99-7E13-720C-40B1B08D2571}"/>
                    </a:ext>
                  </a:extLst>
                </p14:cNvPr>
                <p14:cNvContentPartPr/>
                <p14:nvPr/>
              </p14:nvContentPartPr>
              <p14:xfrm>
                <a:off x="7439491" y="5040762"/>
                <a:ext cx="77760" cy="46080"/>
              </p14:xfrm>
            </p:contentPart>
          </mc:Choice>
          <mc:Fallback xmlns="">
            <p:pic>
              <p:nvPicPr>
                <p:cNvPr id="28" name="Ink 27">
                  <a:extLst>
                    <a:ext uri="{FF2B5EF4-FFF2-40B4-BE49-F238E27FC236}">
                      <a16:creationId xmlns:a16="http://schemas.microsoft.com/office/drawing/2014/main" id="{D1973DAA-EC99-7E13-720C-40B1B08D2571}"/>
                    </a:ext>
                  </a:extLst>
                </p:cNvPr>
                <p:cNvPicPr/>
                <p:nvPr/>
              </p:nvPicPr>
              <p:blipFill>
                <a:blip r:embed="rId43"/>
                <a:stretch>
                  <a:fillRect/>
                </a:stretch>
              </p:blipFill>
              <p:spPr>
                <a:xfrm>
                  <a:off x="7421491" y="5022762"/>
                  <a:ext cx="11340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0" name="Ink 29">
                  <a:extLst>
                    <a:ext uri="{FF2B5EF4-FFF2-40B4-BE49-F238E27FC236}">
                      <a16:creationId xmlns:a16="http://schemas.microsoft.com/office/drawing/2014/main" id="{93A4F739-3F64-1686-C5BF-EF61A14C5310}"/>
                    </a:ext>
                  </a:extLst>
                </p14:cNvPr>
                <p14:cNvContentPartPr/>
                <p14:nvPr/>
              </p14:nvContentPartPr>
              <p14:xfrm>
                <a:off x="7439491" y="5140122"/>
                <a:ext cx="56160" cy="59400"/>
              </p14:xfrm>
            </p:contentPart>
          </mc:Choice>
          <mc:Fallback xmlns="">
            <p:pic>
              <p:nvPicPr>
                <p:cNvPr id="30" name="Ink 29">
                  <a:extLst>
                    <a:ext uri="{FF2B5EF4-FFF2-40B4-BE49-F238E27FC236}">
                      <a16:creationId xmlns:a16="http://schemas.microsoft.com/office/drawing/2014/main" id="{93A4F739-3F64-1686-C5BF-EF61A14C5310}"/>
                    </a:ext>
                  </a:extLst>
                </p:cNvPr>
                <p:cNvPicPr/>
                <p:nvPr/>
              </p:nvPicPr>
              <p:blipFill>
                <a:blip r:embed="rId45"/>
                <a:stretch>
                  <a:fillRect/>
                </a:stretch>
              </p:blipFill>
              <p:spPr>
                <a:xfrm>
                  <a:off x="7421491" y="5122122"/>
                  <a:ext cx="91800" cy="95040"/>
                </a:xfrm>
                <a:prstGeom prst="rect">
                  <a:avLst/>
                </a:prstGeom>
              </p:spPr>
            </p:pic>
          </mc:Fallback>
        </mc:AlternateContent>
      </p:grpSp>
      <p:grpSp>
        <p:nvGrpSpPr>
          <p:cNvPr id="35" name="Group 34">
            <a:extLst>
              <a:ext uri="{FF2B5EF4-FFF2-40B4-BE49-F238E27FC236}">
                <a16:creationId xmlns:a16="http://schemas.microsoft.com/office/drawing/2014/main" id="{9BBF69DC-B532-801E-B9E9-66B6082C2181}"/>
              </a:ext>
            </a:extLst>
          </p:cNvPr>
          <p:cNvGrpSpPr/>
          <p:nvPr/>
        </p:nvGrpSpPr>
        <p:grpSpPr>
          <a:xfrm>
            <a:off x="2462851" y="5283480"/>
            <a:ext cx="795600" cy="332280"/>
            <a:chOff x="2462851" y="4696242"/>
            <a:chExt cx="795600" cy="332280"/>
          </a:xfrm>
        </p:grpSpPr>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3" name="Ink 32">
                  <a:extLst>
                    <a:ext uri="{FF2B5EF4-FFF2-40B4-BE49-F238E27FC236}">
                      <a16:creationId xmlns:a16="http://schemas.microsoft.com/office/drawing/2014/main" id="{A905745E-0103-70A3-7634-9F6FA72F0018}"/>
                    </a:ext>
                  </a:extLst>
                </p14:cNvPr>
                <p14:cNvContentPartPr/>
                <p14:nvPr/>
              </p14:nvContentPartPr>
              <p14:xfrm>
                <a:off x="2507131" y="4802442"/>
                <a:ext cx="751320" cy="360"/>
              </p14:xfrm>
            </p:contentPart>
          </mc:Choice>
          <mc:Fallback xmlns="">
            <p:pic>
              <p:nvPicPr>
                <p:cNvPr id="33" name="Ink 32">
                  <a:extLst>
                    <a:ext uri="{FF2B5EF4-FFF2-40B4-BE49-F238E27FC236}">
                      <a16:creationId xmlns:a16="http://schemas.microsoft.com/office/drawing/2014/main" id="{A905745E-0103-70A3-7634-9F6FA72F0018}"/>
                    </a:ext>
                  </a:extLst>
                </p:cNvPr>
                <p:cNvPicPr/>
                <p:nvPr/>
              </p:nvPicPr>
              <p:blipFill>
                <a:blip r:embed="rId47"/>
                <a:stretch>
                  <a:fillRect/>
                </a:stretch>
              </p:blipFill>
              <p:spPr>
                <a:xfrm>
                  <a:off x="2489131" y="4784442"/>
                  <a:ext cx="78696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34" name="Ink 33">
                  <a:extLst>
                    <a:ext uri="{FF2B5EF4-FFF2-40B4-BE49-F238E27FC236}">
                      <a16:creationId xmlns:a16="http://schemas.microsoft.com/office/drawing/2014/main" id="{5DCCA3D1-6781-9231-4CEE-2D5A1DC222C2}"/>
                    </a:ext>
                  </a:extLst>
                </p14:cNvPr>
                <p14:cNvContentPartPr/>
                <p14:nvPr/>
              </p14:nvContentPartPr>
              <p14:xfrm>
                <a:off x="2462851" y="4696242"/>
                <a:ext cx="137160" cy="332280"/>
              </p14:xfrm>
            </p:contentPart>
          </mc:Choice>
          <mc:Fallback xmlns="">
            <p:pic>
              <p:nvPicPr>
                <p:cNvPr id="34" name="Ink 33">
                  <a:extLst>
                    <a:ext uri="{FF2B5EF4-FFF2-40B4-BE49-F238E27FC236}">
                      <a16:creationId xmlns:a16="http://schemas.microsoft.com/office/drawing/2014/main" id="{5DCCA3D1-6781-9231-4CEE-2D5A1DC222C2}"/>
                    </a:ext>
                  </a:extLst>
                </p:cNvPr>
                <p:cNvPicPr/>
                <p:nvPr/>
              </p:nvPicPr>
              <p:blipFill>
                <a:blip r:embed="rId49"/>
                <a:stretch>
                  <a:fillRect/>
                </a:stretch>
              </p:blipFill>
              <p:spPr>
                <a:xfrm>
                  <a:off x="2444804" y="4678261"/>
                  <a:ext cx="172894" cy="367881"/>
                </a:xfrm>
                <a:prstGeom prst="rect">
                  <a:avLst/>
                </a:prstGeom>
              </p:spPr>
            </p:pic>
          </mc:Fallback>
        </mc:AlternateContent>
      </p:grpSp>
      <p:grpSp>
        <p:nvGrpSpPr>
          <p:cNvPr id="52" name="Group 51">
            <a:extLst>
              <a:ext uri="{FF2B5EF4-FFF2-40B4-BE49-F238E27FC236}">
                <a16:creationId xmlns:a16="http://schemas.microsoft.com/office/drawing/2014/main" id="{64576616-1E52-7259-4E94-4935322D84A7}"/>
              </a:ext>
            </a:extLst>
          </p:cNvPr>
          <p:cNvGrpSpPr/>
          <p:nvPr/>
        </p:nvGrpSpPr>
        <p:grpSpPr>
          <a:xfrm>
            <a:off x="3355651" y="5230200"/>
            <a:ext cx="1634040" cy="408600"/>
            <a:chOff x="3355651" y="4642962"/>
            <a:chExt cx="1634040" cy="408600"/>
          </a:xfrm>
        </p:grpSpPr>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36" name="Ink 35">
                  <a:extLst>
                    <a:ext uri="{FF2B5EF4-FFF2-40B4-BE49-F238E27FC236}">
                      <a16:creationId xmlns:a16="http://schemas.microsoft.com/office/drawing/2014/main" id="{2253081C-4AC1-F853-8760-2CE7495CD59F}"/>
                    </a:ext>
                  </a:extLst>
                </p14:cNvPr>
                <p14:cNvContentPartPr/>
                <p14:nvPr/>
              </p14:nvContentPartPr>
              <p14:xfrm>
                <a:off x="3355651" y="4651242"/>
                <a:ext cx="264960" cy="320760"/>
              </p14:xfrm>
            </p:contentPart>
          </mc:Choice>
          <mc:Fallback xmlns="">
            <p:pic>
              <p:nvPicPr>
                <p:cNvPr id="36" name="Ink 35">
                  <a:extLst>
                    <a:ext uri="{FF2B5EF4-FFF2-40B4-BE49-F238E27FC236}">
                      <a16:creationId xmlns:a16="http://schemas.microsoft.com/office/drawing/2014/main" id="{2253081C-4AC1-F853-8760-2CE7495CD59F}"/>
                    </a:ext>
                  </a:extLst>
                </p:cNvPr>
                <p:cNvPicPr/>
                <p:nvPr/>
              </p:nvPicPr>
              <p:blipFill>
                <a:blip r:embed="rId51"/>
                <a:stretch>
                  <a:fillRect/>
                </a:stretch>
              </p:blipFill>
              <p:spPr>
                <a:xfrm>
                  <a:off x="3337651" y="4633242"/>
                  <a:ext cx="300600" cy="35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37" name="Ink 36">
                  <a:extLst>
                    <a:ext uri="{FF2B5EF4-FFF2-40B4-BE49-F238E27FC236}">
                      <a16:creationId xmlns:a16="http://schemas.microsoft.com/office/drawing/2014/main" id="{5565CA4B-6271-EEDA-0DBF-0398679BEF8A}"/>
                    </a:ext>
                  </a:extLst>
                </p14:cNvPr>
                <p14:cNvContentPartPr/>
                <p14:nvPr/>
              </p14:nvContentPartPr>
              <p14:xfrm>
                <a:off x="3613051" y="4706322"/>
                <a:ext cx="160560" cy="239760"/>
              </p14:xfrm>
            </p:contentPart>
          </mc:Choice>
          <mc:Fallback xmlns="">
            <p:pic>
              <p:nvPicPr>
                <p:cNvPr id="37" name="Ink 36">
                  <a:extLst>
                    <a:ext uri="{FF2B5EF4-FFF2-40B4-BE49-F238E27FC236}">
                      <a16:creationId xmlns:a16="http://schemas.microsoft.com/office/drawing/2014/main" id="{5565CA4B-6271-EEDA-0DBF-0398679BEF8A}"/>
                    </a:ext>
                  </a:extLst>
                </p:cNvPr>
                <p:cNvPicPr/>
                <p:nvPr/>
              </p:nvPicPr>
              <p:blipFill>
                <a:blip r:embed="rId53"/>
                <a:stretch>
                  <a:fillRect/>
                </a:stretch>
              </p:blipFill>
              <p:spPr>
                <a:xfrm>
                  <a:off x="3595051" y="4688322"/>
                  <a:ext cx="196200" cy="27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8" name="Ink 37">
                  <a:extLst>
                    <a:ext uri="{FF2B5EF4-FFF2-40B4-BE49-F238E27FC236}">
                      <a16:creationId xmlns:a16="http://schemas.microsoft.com/office/drawing/2014/main" id="{1278DFA5-0DB4-EF2F-3ABF-70F1EC009D06}"/>
                    </a:ext>
                  </a:extLst>
                </p14:cNvPr>
                <p14:cNvContentPartPr/>
                <p14:nvPr/>
              </p14:nvContentPartPr>
              <p14:xfrm>
                <a:off x="3808171" y="4713522"/>
                <a:ext cx="244440" cy="9360"/>
              </p14:xfrm>
            </p:contentPart>
          </mc:Choice>
          <mc:Fallback xmlns="">
            <p:pic>
              <p:nvPicPr>
                <p:cNvPr id="38" name="Ink 37">
                  <a:extLst>
                    <a:ext uri="{FF2B5EF4-FFF2-40B4-BE49-F238E27FC236}">
                      <a16:creationId xmlns:a16="http://schemas.microsoft.com/office/drawing/2014/main" id="{1278DFA5-0DB4-EF2F-3ABF-70F1EC009D06}"/>
                    </a:ext>
                  </a:extLst>
                </p:cNvPr>
                <p:cNvPicPr/>
                <p:nvPr/>
              </p:nvPicPr>
              <p:blipFill>
                <a:blip r:embed="rId55"/>
                <a:stretch>
                  <a:fillRect/>
                </a:stretch>
              </p:blipFill>
              <p:spPr>
                <a:xfrm>
                  <a:off x="3790171" y="4695522"/>
                  <a:ext cx="280080" cy="4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9" name="Ink 38">
                  <a:extLst>
                    <a:ext uri="{FF2B5EF4-FFF2-40B4-BE49-F238E27FC236}">
                      <a16:creationId xmlns:a16="http://schemas.microsoft.com/office/drawing/2014/main" id="{DC2BEAEB-60F4-9C78-0F78-4EA47E3C0302}"/>
                    </a:ext>
                  </a:extLst>
                </p14:cNvPr>
                <p14:cNvContentPartPr/>
                <p14:nvPr/>
              </p14:nvContentPartPr>
              <p14:xfrm>
                <a:off x="3944971" y="4722522"/>
                <a:ext cx="5760" cy="255240"/>
              </p14:xfrm>
            </p:contentPart>
          </mc:Choice>
          <mc:Fallback xmlns="">
            <p:pic>
              <p:nvPicPr>
                <p:cNvPr id="39" name="Ink 38">
                  <a:extLst>
                    <a:ext uri="{FF2B5EF4-FFF2-40B4-BE49-F238E27FC236}">
                      <a16:creationId xmlns:a16="http://schemas.microsoft.com/office/drawing/2014/main" id="{DC2BEAEB-60F4-9C78-0F78-4EA47E3C0302}"/>
                    </a:ext>
                  </a:extLst>
                </p:cNvPr>
                <p:cNvPicPr/>
                <p:nvPr/>
              </p:nvPicPr>
              <p:blipFill>
                <a:blip r:embed="rId57"/>
                <a:stretch>
                  <a:fillRect/>
                </a:stretch>
              </p:blipFill>
              <p:spPr>
                <a:xfrm>
                  <a:off x="3926971" y="4704522"/>
                  <a:ext cx="41400" cy="29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41" name="Ink 40">
                  <a:extLst>
                    <a:ext uri="{FF2B5EF4-FFF2-40B4-BE49-F238E27FC236}">
                      <a16:creationId xmlns:a16="http://schemas.microsoft.com/office/drawing/2014/main" id="{DF6AF31D-0B29-73A7-D462-1E2C07EC32FC}"/>
                    </a:ext>
                  </a:extLst>
                </p14:cNvPr>
                <p14:cNvContentPartPr/>
                <p14:nvPr/>
              </p14:nvContentPartPr>
              <p14:xfrm>
                <a:off x="4145851" y="4678242"/>
                <a:ext cx="187560" cy="200520"/>
              </p14:xfrm>
            </p:contentPart>
          </mc:Choice>
          <mc:Fallback xmlns="">
            <p:pic>
              <p:nvPicPr>
                <p:cNvPr id="41" name="Ink 40">
                  <a:extLst>
                    <a:ext uri="{FF2B5EF4-FFF2-40B4-BE49-F238E27FC236}">
                      <a16:creationId xmlns:a16="http://schemas.microsoft.com/office/drawing/2014/main" id="{DF6AF31D-0B29-73A7-D462-1E2C07EC32FC}"/>
                    </a:ext>
                  </a:extLst>
                </p:cNvPr>
                <p:cNvPicPr/>
                <p:nvPr/>
              </p:nvPicPr>
              <p:blipFill>
                <a:blip r:embed="rId59"/>
                <a:stretch>
                  <a:fillRect/>
                </a:stretch>
              </p:blipFill>
              <p:spPr>
                <a:xfrm>
                  <a:off x="4127851" y="4660242"/>
                  <a:ext cx="223200" cy="23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42" name="Ink 41">
                  <a:extLst>
                    <a:ext uri="{FF2B5EF4-FFF2-40B4-BE49-F238E27FC236}">
                      <a16:creationId xmlns:a16="http://schemas.microsoft.com/office/drawing/2014/main" id="{ED8DA77B-5C8F-8AD5-C14F-F459CC25E2EB}"/>
                    </a:ext>
                  </a:extLst>
                </p14:cNvPr>
                <p14:cNvContentPartPr/>
                <p14:nvPr/>
              </p14:nvContentPartPr>
              <p14:xfrm>
                <a:off x="4304971" y="4687242"/>
                <a:ext cx="36720" cy="304560"/>
              </p14:xfrm>
            </p:contentPart>
          </mc:Choice>
          <mc:Fallback xmlns="">
            <p:pic>
              <p:nvPicPr>
                <p:cNvPr id="42" name="Ink 41">
                  <a:extLst>
                    <a:ext uri="{FF2B5EF4-FFF2-40B4-BE49-F238E27FC236}">
                      <a16:creationId xmlns:a16="http://schemas.microsoft.com/office/drawing/2014/main" id="{ED8DA77B-5C8F-8AD5-C14F-F459CC25E2EB}"/>
                    </a:ext>
                  </a:extLst>
                </p:cNvPr>
                <p:cNvPicPr/>
                <p:nvPr/>
              </p:nvPicPr>
              <p:blipFill>
                <a:blip r:embed="rId61"/>
                <a:stretch>
                  <a:fillRect/>
                </a:stretch>
              </p:blipFill>
              <p:spPr>
                <a:xfrm>
                  <a:off x="4286971" y="4669242"/>
                  <a:ext cx="72360" cy="34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43" name="Ink 42">
                  <a:extLst>
                    <a:ext uri="{FF2B5EF4-FFF2-40B4-BE49-F238E27FC236}">
                      <a16:creationId xmlns:a16="http://schemas.microsoft.com/office/drawing/2014/main" id="{9318900A-E064-475A-0D75-C581A5E0F549}"/>
                    </a:ext>
                  </a:extLst>
                </p14:cNvPr>
                <p14:cNvContentPartPr/>
                <p14:nvPr/>
              </p14:nvContentPartPr>
              <p14:xfrm>
                <a:off x="4429891" y="4660602"/>
                <a:ext cx="150120" cy="289080"/>
              </p14:xfrm>
            </p:contentPart>
          </mc:Choice>
          <mc:Fallback xmlns="">
            <p:pic>
              <p:nvPicPr>
                <p:cNvPr id="43" name="Ink 42">
                  <a:extLst>
                    <a:ext uri="{FF2B5EF4-FFF2-40B4-BE49-F238E27FC236}">
                      <a16:creationId xmlns:a16="http://schemas.microsoft.com/office/drawing/2014/main" id="{9318900A-E064-475A-0D75-C581A5E0F549}"/>
                    </a:ext>
                  </a:extLst>
                </p:cNvPr>
                <p:cNvPicPr/>
                <p:nvPr/>
              </p:nvPicPr>
              <p:blipFill>
                <a:blip r:embed="rId63"/>
                <a:stretch>
                  <a:fillRect/>
                </a:stretch>
              </p:blipFill>
              <p:spPr>
                <a:xfrm>
                  <a:off x="4411891" y="4642624"/>
                  <a:ext cx="185760" cy="32467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44" name="Ink 43">
                  <a:extLst>
                    <a:ext uri="{FF2B5EF4-FFF2-40B4-BE49-F238E27FC236}">
                      <a16:creationId xmlns:a16="http://schemas.microsoft.com/office/drawing/2014/main" id="{04E5CF3B-D01E-3769-BF03-58D94E7ECDCE}"/>
                    </a:ext>
                  </a:extLst>
                </p14:cNvPr>
                <p14:cNvContentPartPr/>
                <p14:nvPr/>
              </p14:nvContentPartPr>
              <p14:xfrm>
                <a:off x="4456531" y="4784802"/>
                <a:ext cx="150840" cy="360"/>
              </p14:xfrm>
            </p:contentPart>
          </mc:Choice>
          <mc:Fallback xmlns="">
            <p:pic>
              <p:nvPicPr>
                <p:cNvPr id="44" name="Ink 43">
                  <a:extLst>
                    <a:ext uri="{FF2B5EF4-FFF2-40B4-BE49-F238E27FC236}">
                      <a16:creationId xmlns:a16="http://schemas.microsoft.com/office/drawing/2014/main" id="{04E5CF3B-D01E-3769-BF03-58D94E7ECDCE}"/>
                    </a:ext>
                  </a:extLst>
                </p:cNvPr>
                <p:cNvPicPr/>
                <p:nvPr/>
              </p:nvPicPr>
              <p:blipFill>
                <a:blip r:embed="rId65"/>
                <a:stretch>
                  <a:fillRect/>
                </a:stretch>
              </p:blipFill>
              <p:spPr>
                <a:xfrm>
                  <a:off x="4438531" y="4766802"/>
                  <a:ext cx="1864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46" name="Ink 45">
                  <a:extLst>
                    <a:ext uri="{FF2B5EF4-FFF2-40B4-BE49-F238E27FC236}">
                      <a16:creationId xmlns:a16="http://schemas.microsoft.com/office/drawing/2014/main" id="{A20691E8-6A3D-02DF-2F40-B68A75C35BCE}"/>
                    </a:ext>
                  </a:extLst>
                </p14:cNvPr>
                <p14:cNvContentPartPr/>
                <p14:nvPr/>
              </p14:nvContentPartPr>
              <p14:xfrm>
                <a:off x="4429891" y="4642962"/>
                <a:ext cx="183960" cy="16560"/>
              </p14:xfrm>
            </p:contentPart>
          </mc:Choice>
          <mc:Fallback xmlns="">
            <p:pic>
              <p:nvPicPr>
                <p:cNvPr id="46" name="Ink 45">
                  <a:extLst>
                    <a:ext uri="{FF2B5EF4-FFF2-40B4-BE49-F238E27FC236}">
                      <a16:creationId xmlns:a16="http://schemas.microsoft.com/office/drawing/2014/main" id="{A20691E8-6A3D-02DF-2F40-B68A75C35BCE}"/>
                    </a:ext>
                  </a:extLst>
                </p:cNvPr>
                <p:cNvPicPr/>
                <p:nvPr/>
              </p:nvPicPr>
              <p:blipFill>
                <a:blip r:embed="rId67"/>
                <a:stretch>
                  <a:fillRect/>
                </a:stretch>
              </p:blipFill>
              <p:spPr>
                <a:xfrm>
                  <a:off x="4411891" y="4624962"/>
                  <a:ext cx="219600" cy="5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48" name="Ink 47">
                  <a:extLst>
                    <a:ext uri="{FF2B5EF4-FFF2-40B4-BE49-F238E27FC236}">
                      <a16:creationId xmlns:a16="http://schemas.microsoft.com/office/drawing/2014/main" id="{1E2F669F-8790-CE95-60D8-6B0E6EAAE972}"/>
                    </a:ext>
                  </a:extLst>
                </p14:cNvPr>
                <p14:cNvContentPartPr/>
                <p14:nvPr/>
              </p14:nvContentPartPr>
              <p14:xfrm>
                <a:off x="4659211" y="4660242"/>
                <a:ext cx="224280" cy="291960"/>
              </p14:xfrm>
            </p:contentPart>
          </mc:Choice>
          <mc:Fallback xmlns="">
            <p:pic>
              <p:nvPicPr>
                <p:cNvPr id="48" name="Ink 47">
                  <a:extLst>
                    <a:ext uri="{FF2B5EF4-FFF2-40B4-BE49-F238E27FC236}">
                      <a16:creationId xmlns:a16="http://schemas.microsoft.com/office/drawing/2014/main" id="{1E2F669F-8790-CE95-60D8-6B0E6EAAE972}"/>
                    </a:ext>
                  </a:extLst>
                </p:cNvPr>
                <p:cNvPicPr/>
                <p:nvPr/>
              </p:nvPicPr>
              <p:blipFill>
                <a:blip r:embed="rId69"/>
                <a:stretch>
                  <a:fillRect/>
                </a:stretch>
              </p:blipFill>
              <p:spPr>
                <a:xfrm>
                  <a:off x="4641182" y="4642264"/>
                  <a:ext cx="259977" cy="32755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49" name="Ink 48">
                  <a:extLst>
                    <a:ext uri="{FF2B5EF4-FFF2-40B4-BE49-F238E27FC236}">
                      <a16:creationId xmlns:a16="http://schemas.microsoft.com/office/drawing/2014/main" id="{CB633E66-EA69-B3BE-243D-2DAB28C0743A}"/>
                    </a:ext>
                  </a:extLst>
                </p14:cNvPr>
                <p14:cNvContentPartPr/>
                <p14:nvPr/>
              </p14:nvContentPartPr>
              <p14:xfrm>
                <a:off x="4971331" y="4678242"/>
                <a:ext cx="18360" cy="257040"/>
              </p14:xfrm>
            </p:contentPart>
          </mc:Choice>
          <mc:Fallback xmlns="">
            <p:pic>
              <p:nvPicPr>
                <p:cNvPr id="49" name="Ink 48">
                  <a:extLst>
                    <a:ext uri="{FF2B5EF4-FFF2-40B4-BE49-F238E27FC236}">
                      <a16:creationId xmlns:a16="http://schemas.microsoft.com/office/drawing/2014/main" id="{CB633E66-EA69-B3BE-243D-2DAB28C0743A}"/>
                    </a:ext>
                  </a:extLst>
                </p:cNvPr>
                <p:cNvPicPr/>
                <p:nvPr/>
              </p:nvPicPr>
              <p:blipFill>
                <a:blip r:embed="rId71"/>
                <a:stretch>
                  <a:fillRect/>
                </a:stretch>
              </p:blipFill>
              <p:spPr>
                <a:xfrm>
                  <a:off x="4953677" y="4660242"/>
                  <a:ext cx="53315" cy="29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50" name="Ink 49">
                  <a:extLst>
                    <a:ext uri="{FF2B5EF4-FFF2-40B4-BE49-F238E27FC236}">
                      <a16:creationId xmlns:a16="http://schemas.microsoft.com/office/drawing/2014/main" id="{F99D8EDE-127C-013B-4AB5-03A3AABAE505}"/>
                    </a:ext>
                  </a:extLst>
                </p14:cNvPr>
                <p14:cNvContentPartPr/>
                <p14:nvPr/>
              </p14:nvContentPartPr>
              <p14:xfrm>
                <a:off x="4971331" y="5051202"/>
                <a:ext cx="360" cy="360"/>
              </p14:xfrm>
            </p:contentPart>
          </mc:Choice>
          <mc:Fallback xmlns="">
            <p:pic>
              <p:nvPicPr>
                <p:cNvPr id="50" name="Ink 49">
                  <a:extLst>
                    <a:ext uri="{FF2B5EF4-FFF2-40B4-BE49-F238E27FC236}">
                      <a16:creationId xmlns:a16="http://schemas.microsoft.com/office/drawing/2014/main" id="{F99D8EDE-127C-013B-4AB5-03A3AABAE505}"/>
                    </a:ext>
                  </a:extLst>
                </p:cNvPr>
                <p:cNvPicPr/>
                <p:nvPr/>
              </p:nvPicPr>
              <p:blipFill>
                <a:blip r:embed="rId73"/>
                <a:stretch>
                  <a:fillRect/>
                </a:stretch>
              </p:blipFill>
              <p:spPr>
                <a:xfrm>
                  <a:off x="4953331" y="5033202"/>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51" name="Ink 50">
                  <a:extLst>
                    <a:ext uri="{FF2B5EF4-FFF2-40B4-BE49-F238E27FC236}">
                      <a16:creationId xmlns:a16="http://schemas.microsoft.com/office/drawing/2014/main" id="{7E8FCFA0-2134-C0C1-E822-FCD95B6240A2}"/>
                    </a:ext>
                  </a:extLst>
                </p14:cNvPr>
                <p14:cNvContentPartPr/>
                <p14:nvPr/>
              </p14:nvContentPartPr>
              <p14:xfrm>
                <a:off x="4971331" y="5029602"/>
                <a:ext cx="9360" cy="3960"/>
              </p14:xfrm>
            </p:contentPart>
          </mc:Choice>
          <mc:Fallback xmlns="">
            <p:pic>
              <p:nvPicPr>
                <p:cNvPr id="51" name="Ink 50">
                  <a:extLst>
                    <a:ext uri="{FF2B5EF4-FFF2-40B4-BE49-F238E27FC236}">
                      <a16:creationId xmlns:a16="http://schemas.microsoft.com/office/drawing/2014/main" id="{7E8FCFA0-2134-C0C1-E822-FCD95B6240A2}"/>
                    </a:ext>
                  </a:extLst>
                </p:cNvPr>
                <p:cNvPicPr/>
                <p:nvPr/>
              </p:nvPicPr>
              <p:blipFill>
                <a:blip r:embed="rId75"/>
                <a:stretch>
                  <a:fillRect/>
                </a:stretch>
              </p:blipFill>
              <p:spPr>
                <a:xfrm>
                  <a:off x="4953331" y="5011602"/>
                  <a:ext cx="45000" cy="39600"/>
                </a:xfrm>
                <a:prstGeom prst="rect">
                  <a:avLst/>
                </a:prstGeom>
              </p:spPr>
            </p:pic>
          </mc:Fallback>
        </mc:AlternateContent>
      </p:grpSp>
    </p:spTree>
    <p:extLst>
      <p:ext uri="{BB962C8B-B14F-4D97-AF65-F5344CB8AC3E}">
        <p14:creationId xmlns:p14="http://schemas.microsoft.com/office/powerpoint/2010/main" val="9748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85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85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85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859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59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859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8595">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859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8595">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859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DFF3371-DA70-BCBF-9289-E0411CD5D2CE}"/>
              </a:ext>
            </a:extLst>
          </p:cNvPr>
          <p:cNvSpPr>
            <a:spLocks noGrp="1" noChangeArrowheads="1"/>
          </p:cNvSpPr>
          <p:nvPr>
            <p:ph type="title"/>
          </p:nvPr>
        </p:nvSpPr>
        <p:spPr>
          <a:xfrm>
            <a:off x="152400" y="190500"/>
            <a:ext cx="8934450" cy="457200"/>
          </a:xfrm>
        </p:spPr>
        <p:txBody>
          <a:bodyPr/>
          <a:lstStyle/>
          <a:p>
            <a:pPr eaLnBrk="1" hangingPunct="1">
              <a:defRPr/>
            </a:pPr>
            <a:r>
              <a:rPr lang="en-US" sz="3600" dirty="0">
                <a:ea typeface="ＭＳ Ｐゴシック" pitchFamily="34" charset="-128"/>
              </a:rPr>
              <a:t>Several properties are always available </a:t>
            </a:r>
          </a:p>
        </p:txBody>
      </p:sp>
      <p:sp>
        <p:nvSpPr>
          <p:cNvPr id="238595" name="Rectangle 3">
            <a:extLst>
              <a:ext uri="{FF2B5EF4-FFF2-40B4-BE49-F238E27FC236}">
                <a16:creationId xmlns:a16="http://schemas.microsoft.com/office/drawing/2014/main" id="{9A45B9AE-1968-39E3-C022-39C862A6C07C}"/>
              </a:ext>
            </a:extLst>
          </p:cNvPr>
          <p:cNvSpPr>
            <a:spLocks noGrp="1" noChangeArrowheads="1"/>
          </p:cNvSpPr>
          <p:nvPr>
            <p:ph idx="1"/>
          </p:nvPr>
        </p:nvSpPr>
        <p:spPr/>
        <p:txBody>
          <a:bodyPr/>
          <a:lstStyle/>
          <a:p>
            <a:pPr eaLnBrk="1" hangingPunct="1">
              <a:buFontTx/>
              <a:buNone/>
              <a:defRPr/>
            </a:pPr>
            <a:r>
              <a:rPr lang="en-US" sz="1600" dirty="0">
                <a:latin typeface="Consolas" panose="020B0609020204030204" pitchFamily="49" charset="0"/>
                <a:ea typeface="ＭＳ Ｐゴシック" pitchFamily="34" charset="-128"/>
              </a:rPr>
              <a:t>&gt;&gt;&gt; import arcpy</a:t>
            </a:r>
          </a:p>
          <a:p>
            <a:pPr eaLnBrk="1" hangingPunct="1">
              <a:buFontTx/>
              <a:buNone/>
              <a:defRPr/>
            </a:pPr>
            <a:r>
              <a:rPr lang="en-US" sz="1600" dirty="0">
                <a:latin typeface="Consolas" panose="020B0609020204030204" pitchFamily="49" charset="0"/>
                <a:ea typeface="ＭＳ Ｐゴシック" pitchFamily="34" charset="-128"/>
              </a:rPr>
              <a:t>&gt;&gt;&gt; </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/data/ch09/jack.jpg' </a:t>
            </a:r>
          </a:p>
          <a:p>
            <a:pPr eaLnBrk="1" hangingPunct="1">
              <a:buFontTx/>
              <a:buNone/>
              <a:defRPr/>
            </a:pPr>
            <a:r>
              <a:rPr lang="en-US" sz="1600" dirty="0">
                <a:latin typeface="Consolas" panose="020B0609020204030204" pitchFamily="49" charset="0"/>
                <a:ea typeface="ＭＳ Ｐゴシック" pitchFamily="34" charset="-128"/>
              </a:rPr>
              <a:t>&gt;&gt;&gt; desc1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desc1.dataType</a:t>
            </a:r>
            <a:br>
              <a:rPr lang="en-US" sz="1600" dirty="0">
                <a:latin typeface="Consolas" panose="020B0609020204030204" pitchFamily="49" charset="0"/>
                <a:ea typeface="ＭＳ Ｐゴシック" pitchFamily="34" charset="-128"/>
              </a:rPr>
            </a:br>
            <a:endParaRPr lang="en-US" sz="1600" dirty="0">
              <a:latin typeface="Consolas" panose="020B0609020204030204" pitchFamily="49" charset="0"/>
              <a:ea typeface="ＭＳ Ｐゴシック" pitchFamily="34" charset="-128"/>
            </a:endParaRPr>
          </a:p>
          <a:p>
            <a:pPr eaLnBrk="1" hangingPunct="1">
              <a:buFontTx/>
              <a:buNone/>
              <a:defRPr/>
            </a:pPr>
            <a:endParaRPr lang="en-US" dirty="0">
              <a:ea typeface="ＭＳ Ｐゴシック" pitchFamily="34" charset="-128"/>
            </a:endParaRPr>
          </a:p>
        </p:txBody>
      </p:sp>
      <p:pic>
        <p:nvPicPr>
          <p:cNvPr id="26629" name="Picture 7">
            <a:extLst>
              <a:ext uri="{FF2B5EF4-FFF2-40B4-BE49-F238E27FC236}">
                <a16:creationId xmlns:a16="http://schemas.microsoft.com/office/drawing/2014/main" id="{C6838289-3004-E769-7F92-E459F02F4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315" y="1203324"/>
            <a:ext cx="2439306" cy="5197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0066"/>
                </a:solidFill>
                <a:miter lim="800000"/>
                <a:headEnd/>
                <a:tailEnd/>
              </a14:hiddenLine>
            </a:ext>
          </a:extLst>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3" name="Ink 22">
                <a:extLst>
                  <a:ext uri="{FF2B5EF4-FFF2-40B4-BE49-F238E27FC236}">
                    <a16:creationId xmlns:a16="http://schemas.microsoft.com/office/drawing/2014/main" id="{FF25101D-A29D-7C4E-B2D2-9755F415C501}"/>
                  </a:ext>
                </a:extLst>
              </p14:cNvPr>
              <p14:cNvContentPartPr/>
              <p14:nvPr/>
            </p14:nvContentPartPr>
            <p14:xfrm>
              <a:off x="5529996" y="1857696"/>
              <a:ext cx="728280" cy="186840"/>
            </p14:xfrm>
          </p:contentPart>
        </mc:Choice>
        <mc:Fallback xmlns="">
          <p:pic>
            <p:nvPicPr>
              <p:cNvPr id="23" name="Ink 22">
                <a:extLst>
                  <a:ext uri="{FF2B5EF4-FFF2-40B4-BE49-F238E27FC236}">
                    <a16:creationId xmlns:a16="http://schemas.microsoft.com/office/drawing/2014/main" id="{FF25101D-A29D-7C4E-B2D2-9755F415C501}"/>
                  </a:ext>
                </a:extLst>
              </p:cNvPr>
              <p:cNvPicPr/>
              <p:nvPr/>
            </p:nvPicPr>
            <p:blipFill>
              <a:blip r:embed="rId5"/>
              <a:stretch>
                <a:fillRect/>
              </a:stretch>
            </p:blipFill>
            <p:spPr>
              <a:xfrm>
                <a:off x="5511996" y="1839696"/>
                <a:ext cx="763920" cy="22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4" name="Ink 23">
                <a:extLst>
                  <a:ext uri="{FF2B5EF4-FFF2-40B4-BE49-F238E27FC236}">
                    <a16:creationId xmlns:a16="http://schemas.microsoft.com/office/drawing/2014/main" id="{C12B8A64-7585-7D75-7DA6-F3C9CE29687F}"/>
                  </a:ext>
                </a:extLst>
              </p14:cNvPr>
              <p14:cNvContentPartPr/>
              <p14:nvPr/>
            </p14:nvContentPartPr>
            <p14:xfrm>
              <a:off x="6159816" y="1732887"/>
              <a:ext cx="196920" cy="257400"/>
            </p14:xfrm>
          </p:contentPart>
        </mc:Choice>
        <mc:Fallback xmlns="">
          <p:pic>
            <p:nvPicPr>
              <p:cNvPr id="24" name="Ink 23">
                <a:extLst>
                  <a:ext uri="{FF2B5EF4-FFF2-40B4-BE49-F238E27FC236}">
                    <a16:creationId xmlns:a16="http://schemas.microsoft.com/office/drawing/2014/main" id="{C12B8A64-7585-7D75-7DA6-F3C9CE29687F}"/>
                  </a:ext>
                </a:extLst>
              </p:cNvPr>
              <p:cNvPicPr/>
              <p:nvPr/>
            </p:nvPicPr>
            <p:blipFill>
              <a:blip r:embed="rId7"/>
              <a:stretch>
                <a:fillRect/>
              </a:stretch>
            </p:blipFill>
            <p:spPr>
              <a:xfrm>
                <a:off x="6142176" y="1715247"/>
                <a:ext cx="232560" cy="293040"/>
              </a:xfrm>
              <a:prstGeom prst="rect">
                <a:avLst/>
              </a:prstGeom>
            </p:spPr>
          </p:pic>
        </mc:Fallback>
      </mc:AlternateContent>
      <p:sp>
        <p:nvSpPr>
          <p:cNvPr id="55" name="TextBox 54">
            <a:extLst>
              <a:ext uri="{FF2B5EF4-FFF2-40B4-BE49-F238E27FC236}">
                <a16:creationId xmlns:a16="http://schemas.microsoft.com/office/drawing/2014/main" id="{4643726B-028E-056D-39A7-16DB21230542}"/>
              </a:ext>
            </a:extLst>
          </p:cNvPr>
          <p:cNvSpPr txBox="1"/>
          <p:nvPr/>
        </p:nvSpPr>
        <p:spPr>
          <a:xfrm>
            <a:off x="368677" y="2148753"/>
            <a:ext cx="5856090" cy="1569660"/>
          </a:xfrm>
          <a:prstGeom prst="rect">
            <a:avLst/>
          </a:prstGeom>
          <a:noFill/>
        </p:spPr>
        <p:txBody>
          <a:bodyPr wrap="none" rtlCol="0">
            <a:spAutoFit/>
          </a:bodyPr>
          <a:lstStyle/>
          <a:p>
            <a:r>
              <a:rPr lang="en-US" sz="3200" dirty="0"/>
              <a:t>All datasets have a </a:t>
            </a:r>
            <a:r>
              <a:rPr lang="en-US" sz="3200" dirty="0" err="1"/>
              <a:t>baseName</a:t>
            </a:r>
            <a:r>
              <a:rPr lang="en-US" sz="3200" dirty="0"/>
              <a:t>,</a:t>
            </a:r>
          </a:p>
          <a:p>
            <a:r>
              <a:rPr lang="en-US" sz="3200" dirty="0"/>
              <a:t>datatype, extension, path, </a:t>
            </a:r>
          </a:p>
          <a:p>
            <a:r>
              <a:rPr lang="en-US" sz="3200" dirty="0"/>
              <a:t>and other properties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7597-EA37-D55D-3DF8-AAE581CC44A6}"/>
              </a:ext>
            </a:extLst>
          </p:cNvPr>
          <p:cNvSpPr>
            <a:spLocks noGrp="1"/>
          </p:cNvSpPr>
          <p:nvPr>
            <p:ph type="title"/>
          </p:nvPr>
        </p:nvSpPr>
        <p:spPr/>
        <p:txBody>
          <a:bodyPr/>
          <a:lstStyle/>
          <a:p>
            <a:r>
              <a:rPr lang="en-US" dirty="0"/>
              <a:t>How to tell what properties are available?</a:t>
            </a:r>
          </a:p>
        </p:txBody>
      </p:sp>
      <p:sp>
        <p:nvSpPr>
          <p:cNvPr id="3" name="Content Placeholder 2">
            <a:extLst>
              <a:ext uri="{FF2B5EF4-FFF2-40B4-BE49-F238E27FC236}">
                <a16:creationId xmlns:a16="http://schemas.microsoft.com/office/drawing/2014/main" id="{E528C425-3FA8-3C16-EA55-6452E5DD0275}"/>
              </a:ext>
            </a:extLst>
          </p:cNvPr>
          <p:cNvSpPr>
            <a:spLocks noGrp="1"/>
          </p:cNvSpPr>
          <p:nvPr>
            <p:ph idx="1"/>
          </p:nvPr>
        </p:nvSpPr>
        <p:spPr/>
        <p:txBody>
          <a:bodyPr/>
          <a:lstStyle/>
          <a:p>
            <a:r>
              <a:rPr lang="en-US" dirty="0"/>
              <a:t>Describe object online help </a:t>
            </a:r>
          </a:p>
          <a:p>
            <a:pPr lvl="1"/>
            <a:r>
              <a:rPr lang="en-US" dirty="0"/>
              <a:t>In a web search engine (such as Google), search for arcpy describe object</a:t>
            </a:r>
          </a:p>
        </p:txBody>
      </p:sp>
      <p:pic>
        <p:nvPicPr>
          <p:cNvPr id="6" name="Picture 5">
            <a:extLst>
              <a:ext uri="{FF2B5EF4-FFF2-40B4-BE49-F238E27FC236}">
                <a16:creationId xmlns:a16="http://schemas.microsoft.com/office/drawing/2014/main" id="{D64C41FA-B828-59EA-D4AD-FC1B65E2D63C}"/>
              </a:ext>
            </a:extLst>
          </p:cNvPr>
          <p:cNvPicPr>
            <a:picLocks noChangeAspect="1"/>
          </p:cNvPicPr>
          <p:nvPr/>
        </p:nvPicPr>
        <p:blipFill>
          <a:blip r:embed="rId3"/>
          <a:stretch>
            <a:fillRect/>
          </a:stretch>
        </p:blipFill>
        <p:spPr>
          <a:xfrm>
            <a:off x="899631" y="2717496"/>
            <a:ext cx="4434369" cy="414050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1F6C1450-5333-7C38-BA45-5BE108603C5B}"/>
                  </a:ext>
                </a:extLst>
              </p14:cNvPr>
              <p14:cNvContentPartPr/>
              <p14:nvPr/>
            </p14:nvContentPartPr>
            <p14:xfrm>
              <a:off x="3533211" y="3310602"/>
              <a:ext cx="647280" cy="98280"/>
            </p14:xfrm>
          </p:contentPart>
        </mc:Choice>
        <mc:Fallback xmlns="">
          <p:pic>
            <p:nvPicPr>
              <p:cNvPr id="7" name="Ink 6">
                <a:extLst>
                  <a:ext uri="{FF2B5EF4-FFF2-40B4-BE49-F238E27FC236}">
                    <a16:creationId xmlns:a16="http://schemas.microsoft.com/office/drawing/2014/main" id="{1F6C1450-5333-7C38-BA45-5BE108603C5B}"/>
                  </a:ext>
                </a:extLst>
              </p:cNvPr>
              <p:cNvPicPr/>
              <p:nvPr/>
            </p:nvPicPr>
            <p:blipFill>
              <a:blip r:embed="rId5"/>
              <a:stretch>
                <a:fillRect/>
              </a:stretch>
            </p:blipFill>
            <p:spPr>
              <a:xfrm>
                <a:off x="3515211" y="3292962"/>
                <a:ext cx="682920" cy="133920"/>
              </a:xfrm>
              <a:prstGeom prst="rect">
                <a:avLst/>
              </a:prstGeom>
            </p:spPr>
          </p:pic>
        </mc:Fallback>
      </mc:AlternateContent>
      <p:pic>
        <p:nvPicPr>
          <p:cNvPr id="9" name="Picture 8">
            <a:extLst>
              <a:ext uri="{FF2B5EF4-FFF2-40B4-BE49-F238E27FC236}">
                <a16:creationId xmlns:a16="http://schemas.microsoft.com/office/drawing/2014/main" id="{3A2BFD68-3F2E-99E0-4E02-5EF7C3A28C6A}"/>
              </a:ext>
            </a:extLst>
          </p:cNvPr>
          <p:cNvPicPr>
            <a:picLocks noChangeAspect="1"/>
          </p:cNvPicPr>
          <p:nvPr/>
        </p:nvPicPr>
        <p:blipFill>
          <a:blip r:embed="rId6"/>
          <a:stretch>
            <a:fillRect/>
          </a:stretch>
        </p:blipFill>
        <p:spPr>
          <a:xfrm>
            <a:off x="6324600" y="2446635"/>
            <a:ext cx="2407972" cy="4404706"/>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07C94F03-38D2-C7E8-63AF-4F28E1ED9D5F}"/>
                  </a:ext>
                </a:extLst>
              </p14:cNvPr>
              <p14:cNvContentPartPr/>
              <p14:nvPr/>
            </p14:nvContentPartPr>
            <p14:xfrm>
              <a:off x="3968091" y="2440842"/>
              <a:ext cx="2228400" cy="568800"/>
            </p14:xfrm>
          </p:contentPart>
        </mc:Choice>
        <mc:Fallback xmlns="">
          <p:pic>
            <p:nvPicPr>
              <p:cNvPr id="10" name="Ink 9">
                <a:extLst>
                  <a:ext uri="{FF2B5EF4-FFF2-40B4-BE49-F238E27FC236}">
                    <a16:creationId xmlns:a16="http://schemas.microsoft.com/office/drawing/2014/main" id="{07C94F03-38D2-C7E8-63AF-4F28E1ED9D5F}"/>
                  </a:ext>
                </a:extLst>
              </p:cNvPr>
              <p:cNvPicPr/>
              <p:nvPr/>
            </p:nvPicPr>
            <p:blipFill>
              <a:blip r:embed="rId8"/>
              <a:stretch>
                <a:fillRect/>
              </a:stretch>
            </p:blipFill>
            <p:spPr>
              <a:xfrm>
                <a:off x="3950451" y="2423202"/>
                <a:ext cx="2264040" cy="604440"/>
              </a:xfrm>
              <a:prstGeom prst="rect">
                <a:avLst/>
              </a:prstGeom>
            </p:spPr>
          </p:pic>
        </mc:Fallback>
      </mc:AlternateContent>
      <p:grpSp>
        <p:nvGrpSpPr>
          <p:cNvPr id="13" name="Group 12">
            <a:extLst>
              <a:ext uri="{FF2B5EF4-FFF2-40B4-BE49-F238E27FC236}">
                <a16:creationId xmlns:a16="http://schemas.microsoft.com/office/drawing/2014/main" id="{D698DC96-5DDA-0ACB-30D0-01CF04DE059D}"/>
              </a:ext>
            </a:extLst>
          </p:cNvPr>
          <p:cNvGrpSpPr/>
          <p:nvPr/>
        </p:nvGrpSpPr>
        <p:grpSpPr>
          <a:xfrm>
            <a:off x="1349451" y="2370282"/>
            <a:ext cx="523800" cy="410040"/>
            <a:chOff x="1349451" y="2370282"/>
            <a:chExt cx="523800" cy="41004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1EF21810-664D-A0FA-608D-11894AA22D4C}"/>
                    </a:ext>
                  </a:extLst>
                </p14:cNvPr>
                <p14:cNvContentPartPr/>
                <p14:nvPr/>
              </p14:nvContentPartPr>
              <p14:xfrm>
                <a:off x="1489491" y="2370282"/>
                <a:ext cx="383760" cy="336240"/>
              </p14:xfrm>
            </p:contentPart>
          </mc:Choice>
          <mc:Fallback xmlns="">
            <p:pic>
              <p:nvPicPr>
                <p:cNvPr id="11" name="Ink 10">
                  <a:extLst>
                    <a:ext uri="{FF2B5EF4-FFF2-40B4-BE49-F238E27FC236}">
                      <a16:creationId xmlns:a16="http://schemas.microsoft.com/office/drawing/2014/main" id="{1EF21810-664D-A0FA-608D-11894AA22D4C}"/>
                    </a:ext>
                  </a:extLst>
                </p:cNvPr>
                <p:cNvPicPr/>
                <p:nvPr/>
              </p:nvPicPr>
              <p:blipFill>
                <a:blip r:embed="rId10"/>
                <a:stretch>
                  <a:fillRect/>
                </a:stretch>
              </p:blipFill>
              <p:spPr>
                <a:xfrm>
                  <a:off x="1471851" y="2352282"/>
                  <a:ext cx="419400" cy="37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4DDDD543-E5E4-4EDC-CCC9-8F0966DA8E23}"/>
                    </a:ext>
                  </a:extLst>
                </p14:cNvPr>
                <p14:cNvContentPartPr/>
                <p14:nvPr/>
              </p14:nvContentPartPr>
              <p14:xfrm>
                <a:off x="1349451" y="2601042"/>
                <a:ext cx="338040" cy="179280"/>
              </p14:xfrm>
            </p:contentPart>
          </mc:Choice>
          <mc:Fallback xmlns="">
            <p:pic>
              <p:nvPicPr>
                <p:cNvPr id="12" name="Ink 11">
                  <a:extLst>
                    <a:ext uri="{FF2B5EF4-FFF2-40B4-BE49-F238E27FC236}">
                      <a16:creationId xmlns:a16="http://schemas.microsoft.com/office/drawing/2014/main" id="{4DDDD543-E5E4-4EDC-CCC9-8F0966DA8E23}"/>
                    </a:ext>
                  </a:extLst>
                </p:cNvPr>
                <p:cNvPicPr/>
                <p:nvPr/>
              </p:nvPicPr>
              <p:blipFill>
                <a:blip r:embed="rId12"/>
                <a:stretch>
                  <a:fillRect/>
                </a:stretch>
              </p:blipFill>
              <p:spPr>
                <a:xfrm>
                  <a:off x="1331451" y="2583402"/>
                  <a:ext cx="373680" cy="2149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0BACBA47-F1FB-91BA-6DD7-89BDB9F19197}"/>
                  </a:ext>
                </a:extLst>
              </p14:cNvPr>
              <p14:cNvContentPartPr/>
              <p14:nvPr/>
            </p14:nvContentPartPr>
            <p14:xfrm>
              <a:off x="8061651" y="5499402"/>
              <a:ext cx="425520" cy="222480"/>
            </p14:xfrm>
          </p:contentPart>
        </mc:Choice>
        <mc:Fallback xmlns="">
          <p:pic>
            <p:nvPicPr>
              <p:cNvPr id="14" name="Ink 13">
                <a:extLst>
                  <a:ext uri="{FF2B5EF4-FFF2-40B4-BE49-F238E27FC236}">
                    <a16:creationId xmlns:a16="http://schemas.microsoft.com/office/drawing/2014/main" id="{0BACBA47-F1FB-91BA-6DD7-89BDB9F19197}"/>
                  </a:ext>
                </a:extLst>
              </p:cNvPr>
              <p:cNvPicPr/>
              <p:nvPr/>
            </p:nvPicPr>
            <p:blipFill>
              <a:blip r:embed="rId14"/>
              <a:stretch>
                <a:fillRect/>
              </a:stretch>
            </p:blipFill>
            <p:spPr>
              <a:xfrm>
                <a:off x="8044011" y="5481762"/>
                <a:ext cx="461160" cy="258120"/>
              </a:xfrm>
              <a:prstGeom prst="rect">
                <a:avLst/>
              </a:prstGeom>
            </p:spPr>
          </p:pic>
        </mc:Fallback>
      </mc:AlternateContent>
    </p:spTree>
    <p:extLst>
      <p:ext uri="{BB962C8B-B14F-4D97-AF65-F5344CB8AC3E}">
        <p14:creationId xmlns:p14="http://schemas.microsoft.com/office/powerpoint/2010/main" val="392771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9924-0027-24EF-86CA-A0D73D5E90B9}"/>
              </a:ext>
            </a:extLst>
          </p:cNvPr>
          <p:cNvSpPr>
            <a:spLocks noGrp="1"/>
          </p:cNvSpPr>
          <p:nvPr>
            <p:ph type="title"/>
          </p:nvPr>
        </p:nvSpPr>
        <p:spPr/>
        <p:txBody>
          <a:bodyPr/>
          <a:lstStyle/>
          <a:p>
            <a:r>
              <a:rPr lang="en-US" dirty="0"/>
              <a:t>Feature class properties</a:t>
            </a:r>
          </a:p>
        </p:txBody>
      </p:sp>
      <p:sp>
        <p:nvSpPr>
          <p:cNvPr id="3" name="Content Placeholder 2">
            <a:extLst>
              <a:ext uri="{FF2B5EF4-FFF2-40B4-BE49-F238E27FC236}">
                <a16:creationId xmlns:a16="http://schemas.microsoft.com/office/drawing/2014/main" id="{89B53E0E-FA9F-53CF-ACF1-1FE4E0D36F81}"/>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8A69128A-23E1-A5D1-E17A-ECDA47EC9728}"/>
              </a:ext>
            </a:extLst>
          </p:cNvPr>
          <p:cNvPicPr>
            <a:picLocks noChangeAspect="1"/>
          </p:cNvPicPr>
          <p:nvPr/>
        </p:nvPicPr>
        <p:blipFill>
          <a:blip r:embed="rId3"/>
          <a:stretch>
            <a:fillRect/>
          </a:stretch>
        </p:blipFill>
        <p:spPr>
          <a:xfrm>
            <a:off x="1506862" y="914400"/>
            <a:ext cx="5312906" cy="5943600"/>
          </a:xfrm>
          <a:prstGeom prst="rect">
            <a:avLst/>
          </a:prstGeom>
        </p:spPr>
      </p:pic>
    </p:spTree>
    <p:extLst>
      <p:ext uri="{BB962C8B-B14F-4D97-AF65-F5344CB8AC3E}">
        <p14:creationId xmlns:p14="http://schemas.microsoft.com/office/powerpoint/2010/main" val="312879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20C43142-FC5C-8956-6D66-C1338302AA4E}"/>
              </a:ext>
            </a:extLst>
          </p:cNvPr>
          <p:cNvSpPr>
            <a:spLocks noGrp="1" noChangeArrowheads="1"/>
          </p:cNvSpPr>
          <p:nvPr>
            <p:ph type="title"/>
          </p:nvPr>
        </p:nvSpPr>
        <p:spPr>
          <a:xfrm>
            <a:off x="114670" y="152400"/>
            <a:ext cx="8001000" cy="457200"/>
          </a:xfrm>
        </p:spPr>
        <p:txBody>
          <a:bodyPr/>
          <a:lstStyle/>
          <a:p>
            <a:pPr eaLnBrk="1" hangingPunct="1">
              <a:defRPr/>
            </a:pPr>
            <a:r>
              <a:rPr lang="en-US" sz="3600">
                <a:ea typeface="ＭＳ Ｐゴシック" pitchFamily="34" charset="-128"/>
              </a:rPr>
              <a:t>Selection Syntax</a:t>
            </a:r>
          </a:p>
        </p:txBody>
      </p:sp>
      <p:sp>
        <p:nvSpPr>
          <p:cNvPr id="17412" name="Rectangle 3">
            <a:extLst>
              <a:ext uri="{FF2B5EF4-FFF2-40B4-BE49-F238E27FC236}">
                <a16:creationId xmlns:a16="http://schemas.microsoft.com/office/drawing/2014/main" id="{11E10CB5-8E31-1E86-5CBF-D1C56C14AE77}"/>
              </a:ext>
            </a:extLst>
          </p:cNvPr>
          <p:cNvSpPr>
            <a:spLocks noGrp="1" noChangeArrowheads="1"/>
          </p:cNvSpPr>
          <p:nvPr>
            <p:ph idx="1"/>
          </p:nvPr>
        </p:nvSpPr>
        <p:spPr/>
        <p:txBody>
          <a:bodyPr/>
          <a:lstStyle/>
          <a:p>
            <a:pPr eaLnBrk="1" hangingPunct="1">
              <a:defRPr/>
            </a:pPr>
            <a:r>
              <a:rPr lang="en-US" sz="2000" dirty="0">
                <a:ea typeface="ＭＳ Ｐゴシック" charset="0"/>
              </a:rPr>
              <a:t>Convert the pseudocode to Python </a:t>
            </a:r>
          </a:p>
          <a:p>
            <a:pPr eaLnBrk="1" hangingPunct="1">
              <a:defRPr/>
            </a:pPr>
            <a:r>
              <a:rPr lang="en-US" sz="2000" dirty="0">
                <a:ea typeface="ＭＳ Ｐゴシック" charset="0"/>
              </a:rPr>
              <a:t>Python conditional keywords: </a:t>
            </a:r>
            <a:r>
              <a:rPr lang="en-US" sz="2000" dirty="0">
                <a:solidFill>
                  <a:srgbClr val="0000FF"/>
                </a:solidFill>
                <a:ea typeface="ＭＳ Ｐゴシック" charset="0"/>
              </a:rPr>
              <a:t>if</a:t>
            </a:r>
            <a:r>
              <a:rPr lang="en-US" sz="2000" dirty="0">
                <a:ea typeface="ＭＳ Ｐゴシック" charset="0"/>
              </a:rPr>
              <a:t>, </a:t>
            </a:r>
            <a:r>
              <a:rPr lang="en-US" sz="2000" dirty="0" err="1">
                <a:solidFill>
                  <a:srgbClr val="0000FF"/>
                </a:solidFill>
                <a:ea typeface="ＭＳ Ｐゴシック" charset="0"/>
              </a:rPr>
              <a:t>elif</a:t>
            </a:r>
            <a:r>
              <a:rPr lang="en-US" sz="2000" dirty="0">
                <a:ea typeface="ＭＳ Ｐゴシック" charset="0"/>
              </a:rPr>
              <a:t>, </a:t>
            </a:r>
            <a:r>
              <a:rPr lang="en-US" sz="2000" dirty="0">
                <a:solidFill>
                  <a:srgbClr val="0000FF"/>
                </a:solidFill>
                <a:ea typeface="ＭＳ Ｐゴシック" charset="0"/>
              </a:rPr>
              <a:t>else</a:t>
            </a:r>
          </a:p>
          <a:p>
            <a:pPr eaLnBrk="1" hangingPunct="1">
              <a:defRPr/>
            </a:pPr>
            <a:r>
              <a:rPr lang="en-US" sz="2000" dirty="0">
                <a:ea typeface="ＭＳ Ｐゴシック" charset="0"/>
              </a:rPr>
              <a:t>Use a Describe object to get the </a:t>
            </a:r>
            <a:r>
              <a:rPr lang="en-US" sz="2000" dirty="0" err="1">
                <a:ea typeface="ＭＳ Ｐゴシック" charset="0"/>
              </a:rPr>
              <a:t>shapeType</a:t>
            </a:r>
            <a:endParaRPr lang="en-US" sz="2000" dirty="0">
              <a:ea typeface="ＭＳ Ｐゴシック" charset="0"/>
            </a:endParaRPr>
          </a:p>
        </p:txBody>
      </p:sp>
      <p:sp>
        <p:nvSpPr>
          <p:cNvPr id="235524" name="Text Box 4">
            <a:extLst>
              <a:ext uri="{FF2B5EF4-FFF2-40B4-BE49-F238E27FC236}">
                <a16:creationId xmlns:a16="http://schemas.microsoft.com/office/drawing/2014/main" id="{9822DC41-B9C6-1848-8210-E3750F9A239F}"/>
              </a:ext>
            </a:extLst>
          </p:cNvPr>
          <p:cNvSpPr txBox="1">
            <a:spLocks noChangeArrowheads="1"/>
          </p:cNvSpPr>
          <p:nvPr/>
        </p:nvSpPr>
        <p:spPr bwMode="auto">
          <a:xfrm>
            <a:off x="4476750" y="2663547"/>
            <a:ext cx="4819650" cy="3662541"/>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000" dirty="0">
                <a:solidFill>
                  <a:srgbClr val="FF0066"/>
                </a:solidFill>
                <a:latin typeface="Comic Sans MS" pitchFamily="66" charset="0"/>
              </a:rPr>
              <a:t>     </a:t>
            </a:r>
            <a:r>
              <a:rPr lang="en-US" b="1" u="sng" dirty="0">
                <a:solidFill>
                  <a:schemeClr val="accent4">
                    <a:lumMod val="75000"/>
                  </a:schemeClr>
                </a:solidFill>
                <a:latin typeface="Californian FB" panose="0207040306080B030204" pitchFamily="18" charset="0"/>
              </a:rPr>
              <a:t>Python code</a:t>
            </a:r>
          </a:p>
          <a:p>
            <a:pPr eaLnBrk="1" hangingPunct="1">
              <a:defRPr/>
            </a:pPr>
            <a:endParaRPr lang="en-US" sz="1600" dirty="0">
              <a:solidFill>
                <a:srgbClr val="3333FF"/>
              </a:solidFill>
              <a:latin typeface="Consolas" panose="020B0609020204030204" pitchFamily="49" charset="0"/>
            </a:endParaRPr>
          </a:p>
          <a:p>
            <a:pPr eaLnBrk="1" hangingPunct="1">
              <a:defRPr/>
            </a:pP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err="1">
                <a:latin typeface="Consolas" panose="020B0609020204030204" pitchFamily="49" charset="0"/>
              </a:rPr>
              <a:t>shapeType</a:t>
            </a:r>
            <a:r>
              <a:rPr lang="en-US" sz="1600" dirty="0">
                <a:latin typeface="Consolas" panose="020B0609020204030204" pitchFamily="49" charset="0"/>
              </a:rPr>
              <a:t> = </a:t>
            </a:r>
            <a:r>
              <a:rPr lang="en-US" sz="1600" dirty="0" err="1">
                <a:latin typeface="Consolas" panose="020B0609020204030204" pitchFamily="49" charset="0"/>
              </a:rPr>
              <a:t>dsc.shapeType</a:t>
            </a:r>
            <a:br>
              <a:rPr lang="en-US" sz="1600" dirty="0">
                <a:solidFill>
                  <a:srgbClr val="FF0066"/>
                </a:solidFill>
                <a:latin typeface="Consolas" panose="020B0609020204030204" pitchFamily="49" charset="0"/>
              </a:rPr>
            </a:br>
            <a:endParaRPr lang="en-US" sz="1600" dirty="0">
              <a:latin typeface="Consolas" panose="020B0609020204030204" pitchFamily="49" charset="0"/>
            </a:endParaRPr>
          </a:p>
          <a:p>
            <a:pPr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shapeType == "</a:t>
            </a:r>
            <a:r>
              <a:rPr lang="en-US" altLang="ja-JP" sz="1600" dirty="0">
                <a:latin typeface="Consolas" panose="020B0609020204030204" pitchFamily="49" charset="0"/>
              </a:rPr>
              <a:t>Polygon":</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polygon")</a:t>
            </a:r>
          </a:p>
          <a:p>
            <a:pPr eaLnBrk="1" hangingPunct="1">
              <a:defRPr/>
            </a:pP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shapeType == </a:t>
            </a:r>
            <a:r>
              <a:rPr lang="en-US" altLang="ja-JP" sz="1600" dirty="0">
                <a:latin typeface="Consolas" panose="020B0609020204030204" pitchFamily="49" charset="0"/>
              </a:rPr>
              <a:t>"Polyline":</a:t>
            </a:r>
          </a:p>
          <a:p>
            <a:pPr eaLnBrk="1" hangingPunct="1">
              <a:defRPr/>
            </a:pPr>
            <a:r>
              <a:rPr lang="en-US" altLang="ja-JP"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polyline")</a:t>
            </a:r>
          </a:p>
          <a:p>
            <a:pPr eaLnBrk="1" hangingPunct="1">
              <a:defRPr/>
            </a:pPr>
            <a:r>
              <a:rPr lang="en-US" sz="1600" dirty="0">
                <a:solidFill>
                  <a:srgbClr val="0000FF"/>
                </a:solidFill>
                <a:latin typeface="Consolas" panose="020B0609020204030204" pitchFamily="49" charset="0"/>
              </a:rPr>
              <a:t>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eaLnBrk="1" hangingPunct="1">
              <a:defRPr/>
            </a:pPr>
            <a:r>
              <a:rPr lang="en-US" sz="1600" dirty="0">
                <a:solidFill>
                  <a:srgbClr val="0000FF"/>
                </a:solidFill>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polyline \ </a:t>
            </a:r>
          </a:p>
          <a:p>
            <a:pPr eaLnBrk="1" hangingPunct="1">
              <a:defRPr/>
            </a:pPr>
            <a:r>
              <a:rPr lang="en-US" altLang="ja-JP" sz="1600" dirty="0">
                <a:latin typeface="Consolas" panose="020B0609020204030204" pitchFamily="49" charset="0"/>
              </a:rPr>
              <a:t>           or polygon")</a:t>
            </a:r>
          </a:p>
        </p:txBody>
      </p:sp>
      <p:sp>
        <p:nvSpPr>
          <p:cNvPr id="17414" name="Text Box 5">
            <a:extLst>
              <a:ext uri="{FF2B5EF4-FFF2-40B4-BE49-F238E27FC236}">
                <a16:creationId xmlns:a16="http://schemas.microsoft.com/office/drawing/2014/main" id="{31835127-9F09-5C72-385E-CE07E613AAEC}"/>
              </a:ext>
            </a:extLst>
          </p:cNvPr>
          <p:cNvSpPr txBox="1">
            <a:spLocks noChangeArrowheads="1"/>
          </p:cNvSpPr>
          <p:nvPr/>
        </p:nvSpPr>
        <p:spPr bwMode="auto">
          <a:xfrm>
            <a:off x="31750" y="2674938"/>
            <a:ext cx="4047390" cy="3662541"/>
          </a:xfrm>
          <a:prstGeom prst="rect">
            <a:avLst/>
          </a:prstGeom>
          <a:noFill/>
          <a:ln>
            <a:noFill/>
          </a:ln>
          <a:effec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b="1" u="sng" dirty="0" err="1">
                <a:solidFill>
                  <a:schemeClr val="accent4">
                    <a:lumMod val="75000"/>
                  </a:schemeClr>
                </a:solidFill>
                <a:latin typeface="Californian FB" panose="0207040306080B030204" pitchFamily="18" charset="0"/>
              </a:rPr>
              <a:t>Pseudocode</a:t>
            </a:r>
            <a:br>
              <a:rPr lang="en-US" dirty="0">
                <a:solidFill>
                  <a:srgbClr val="FF0066"/>
                </a:solidFill>
                <a:latin typeface="Comic Sans MS" pitchFamily="66" charset="0"/>
              </a:rPr>
            </a:br>
            <a:endParaRPr lang="en-US" sz="1600" dirty="0"/>
          </a:p>
          <a:p>
            <a:pPr eaLnBrk="1" hangingPunct="1">
              <a:defRPr/>
            </a:pPr>
            <a:r>
              <a:rPr lang="en-US" sz="1600" dirty="0"/>
              <a:t>GET shapefile from user</a:t>
            </a:r>
          </a:p>
          <a:p>
            <a:pPr eaLnBrk="1" hangingPunct="1">
              <a:defRPr/>
            </a:pPr>
            <a:endParaRPr lang="en-US" sz="1600" dirty="0"/>
          </a:p>
          <a:p>
            <a:pPr eaLnBrk="1" hangingPunct="1">
              <a:defRPr/>
            </a:pPr>
            <a:r>
              <a:rPr lang="en-US" sz="1600" dirty="0"/>
              <a:t>GET shape type (Hint: Use </a:t>
            </a:r>
            <a:r>
              <a:rPr lang="en-US" sz="1600" b="1" dirty="0"/>
              <a:t>2</a:t>
            </a:r>
            <a:r>
              <a:rPr lang="en-US" sz="1600" dirty="0"/>
              <a:t> Python lines)</a:t>
            </a:r>
          </a:p>
          <a:p>
            <a:pPr eaLnBrk="1" hangingPunct="1">
              <a:defRPr/>
            </a:pPr>
            <a:endParaRPr lang="en-US" sz="1600" dirty="0"/>
          </a:p>
          <a:p>
            <a:pPr eaLnBrk="1" hangingPunct="1">
              <a:defRPr/>
            </a:pPr>
            <a:endParaRPr lang="en-US" sz="1600" dirty="0"/>
          </a:p>
          <a:p>
            <a:pPr eaLnBrk="1" hangingPunct="1">
              <a:defRPr/>
            </a:pPr>
            <a:r>
              <a:rPr lang="en-US" sz="1600" dirty="0"/>
              <a:t>IF shape type is Polygon THEN</a:t>
            </a:r>
            <a:br>
              <a:rPr lang="en-US" sz="1600" dirty="0"/>
            </a:br>
            <a:r>
              <a:rPr lang="en-US" sz="1600" dirty="0"/>
              <a:t>     PRINT shape is polygon</a:t>
            </a:r>
          </a:p>
          <a:p>
            <a:pPr eaLnBrk="1" hangingPunct="1">
              <a:defRPr/>
            </a:pPr>
            <a:r>
              <a:rPr lang="en-US" sz="1600" dirty="0"/>
              <a:t>ELSE IF shape type is Polyline THEN</a:t>
            </a:r>
            <a:br>
              <a:rPr lang="en-US" sz="1600" dirty="0"/>
            </a:br>
            <a:r>
              <a:rPr lang="en-US" sz="1600" dirty="0"/>
              <a:t>     PRINT shape is polyline</a:t>
            </a:r>
          </a:p>
          <a:p>
            <a:pPr eaLnBrk="1" hangingPunct="1">
              <a:defRPr/>
            </a:pPr>
            <a:r>
              <a:rPr lang="en-US" sz="1600" dirty="0"/>
              <a:t>ELSE</a:t>
            </a:r>
          </a:p>
          <a:p>
            <a:pPr eaLnBrk="1" hangingPunct="1">
              <a:defRPr/>
            </a:pPr>
            <a:r>
              <a:rPr lang="en-US" sz="1600" dirty="0"/>
              <a:t>     PRINT shape is no</a:t>
            </a:r>
            <a:r>
              <a:rPr lang="en-US" altLang="ja-JP" sz="1600" dirty="0"/>
              <a:t>t polyline or polygon</a:t>
            </a:r>
            <a:br>
              <a:rPr lang="en-US" altLang="ja-JP" sz="1600" dirty="0"/>
            </a:br>
            <a:r>
              <a:rPr lang="en-US" altLang="ja-JP" sz="1600" dirty="0"/>
              <a:t>ENDIF</a:t>
            </a:r>
            <a:endParaRPr lang="en-US" sz="1600" dirty="0"/>
          </a:p>
        </p:txBody>
      </p:sp>
      <p:sp>
        <p:nvSpPr>
          <p:cNvPr id="2" name="Rectangle 1">
            <a:extLst>
              <a:ext uri="{FF2B5EF4-FFF2-40B4-BE49-F238E27FC236}">
                <a16:creationId xmlns:a16="http://schemas.microsoft.com/office/drawing/2014/main" id="{35F935A2-F3FD-94E8-8540-6CDA7CACD0EF}"/>
              </a:ext>
            </a:extLst>
          </p:cNvPr>
          <p:cNvSpPr/>
          <p:nvPr/>
        </p:nvSpPr>
        <p:spPr bwMode="auto">
          <a:xfrm>
            <a:off x="4343400" y="3011750"/>
            <a:ext cx="4768850" cy="38100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2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2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2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2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5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FF80CC53-1832-1888-E6DB-61C055D204FB}"/>
              </a:ext>
            </a:extLst>
          </p:cNvPr>
          <p:cNvSpPr txBox="1"/>
          <p:nvPr/>
        </p:nvSpPr>
        <p:spPr>
          <a:xfrm>
            <a:off x="533400" y="4622258"/>
            <a:ext cx="8077200" cy="2215991"/>
          </a:xfrm>
          <a:prstGeom prst="rect">
            <a:avLst/>
          </a:prstGeom>
          <a:noFill/>
        </p:spPr>
        <p:txBody>
          <a:bodyPr wrap="square">
            <a:spAutoFit/>
          </a:bodyPr>
          <a:lstStyle/>
          <a:p>
            <a:r>
              <a:rPr lang="en-US" sz="1800" dirty="0"/>
              <a:t>arcpy Describe objects can always provide </a:t>
            </a:r>
            <a:r>
              <a:rPr lang="en-US" sz="1800" b="1" dirty="0" err="1"/>
              <a:t>data</a:t>
            </a:r>
            <a:r>
              <a:rPr lang="en-US" b="1" dirty="0" err="1"/>
              <a:t>T</a:t>
            </a:r>
            <a:r>
              <a:rPr lang="en-US" sz="1800" b="1" dirty="0" err="1"/>
              <a:t>ype</a:t>
            </a:r>
            <a:r>
              <a:rPr lang="en-US" sz="1800" b="1" dirty="0"/>
              <a:t>.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pic>
        <p:nvPicPr>
          <p:cNvPr id="9" name="Picture 2" descr="Building and road represented as vector and raster">
            <a:extLst>
              <a:ext uri="{FF2B5EF4-FFF2-40B4-BE49-F238E27FC236}">
                <a16:creationId xmlns:a16="http://schemas.microsoft.com/office/drawing/2014/main" id="{E8847333-DAAC-2627-141E-14C04C46F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426458" cy="322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2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7E7FB8DC-0F8D-BAEA-9342-ABDE3D432AFB}"/>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Using Describe properties with caution</a:t>
            </a:r>
          </a:p>
        </p:txBody>
      </p:sp>
      <p:sp>
        <p:nvSpPr>
          <p:cNvPr id="18437" name="Text Box 4">
            <a:extLst>
              <a:ext uri="{FF2B5EF4-FFF2-40B4-BE49-F238E27FC236}">
                <a16:creationId xmlns:a16="http://schemas.microsoft.com/office/drawing/2014/main" id="{AF866F63-E227-EFBA-AE1A-B17A2B6D950E}"/>
              </a:ext>
            </a:extLst>
          </p:cNvPr>
          <p:cNvSpPr txBox="1">
            <a:spLocks noChangeArrowheads="1"/>
          </p:cNvSpPr>
          <p:nvPr/>
        </p:nvSpPr>
        <p:spPr bwMode="auto">
          <a:xfrm>
            <a:off x="159798" y="1185863"/>
            <a:ext cx="4343400" cy="3693319"/>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solidFill>
                  <a:srgbClr val="FF0066"/>
                </a:solidFill>
                <a:latin typeface="Consolas" panose="020B0609020204030204" pitchFamily="49" charset="0"/>
              </a:rPr>
              <a:t>     </a:t>
            </a:r>
            <a:r>
              <a:rPr lang="en-US" b="1" u="sng" dirty="0">
                <a:solidFill>
                  <a:schemeClr val="accent4">
                    <a:lumMod val="75000"/>
                  </a:schemeClr>
                </a:solidFill>
                <a:latin typeface="Californian FB" panose="0207040306080B030204" pitchFamily="18" charset="0"/>
              </a:rPr>
              <a:t>Previous slide</a:t>
            </a:r>
          </a:p>
          <a:p>
            <a:pPr eaLnBrk="1" hangingPunct="1">
              <a:defRPr/>
            </a:pP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err="1">
                <a:latin typeface="Consolas" panose="020B0609020204030204" pitchFamily="49" charset="0"/>
              </a:rPr>
              <a:t>shapeType</a:t>
            </a:r>
            <a:r>
              <a:rPr lang="en-US" sz="1600" dirty="0">
                <a:latin typeface="Consolas" panose="020B0609020204030204" pitchFamily="49" charset="0"/>
              </a:rPr>
              <a:t> = </a:t>
            </a:r>
            <a:r>
              <a:rPr lang="en-US" sz="1600" dirty="0" err="1">
                <a:latin typeface="Consolas" panose="020B0609020204030204" pitchFamily="49" charset="0"/>
              </a:rPr>
              <a:t>dsc.ShapeType</a:t>
            </a:r>
            <a:br>
              <a:rPr lang="en-US" sz="1800" dirty="0">
                <a:solidFill>
                  <a:srgbClr val="FF0066"/>
                </a:solidFill>
                <a:latin typeface="Consolas" panose="020B0609020204030204" pitchFamily="49" charset="0"/>
              </a:rPr>
            </a:br>
            <a:endParaRPr lang="en-US" sz="1800" dirty="0">
              <a:solidFill>
                <a:srgbClr val="FF0066"/>
              </a:solidFill>
              <a:latin typeface="Consolas" panose="020B0609020204030204" pitchFamily="49" charset="0"/>
            </a:endParaRPr>
          </a:p>
          <a:p>
            <a:pPr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Polygon":</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polygon") </a:t>
            </a:r>
          </a:p>
          <a:p>
            <a:pPr eaLnBrk="1" hangingPunct="1">
              <a:defRPr/>
            </a:pP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"Polyline":</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line")</a:t>
            </a:r>
          </a:p>
          <a:p>
            <a:pPr eaLnBrk="1" hangingPunct="1">
              <a:defRPr/>
            </a:pPr>
            <a:r>
              <a:rPr lang="en-US" sz="1600" dirty="0">
                <a:solidFill>
                  <a:srgbClr val="0000FF"/>
                </a:solidFill>
                <a:latin typeface="Consolas" panose="020B0609020204030204" pitchFamily="49" charset="0"/>
              </a:rPr>
              <a:t>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eaLnBrk="1" hangingPunct="1">
              <a:defRPr/>
            </a:pPr>
            <a:r>
              <a:rPr lang="en-US" sz="1600" dirty="0">
                <a:solidFill>
                  <a:srgbClr val="0000FF"/>
                </a:solidFill>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a:t>
            </a:r>
            <a:br>
              <a:rPr lang="en-US" altLang="ja-JP" sz="1600" dirty="0">
                <a:latin typeface="Consolas" panose="020B0609020204030204" pitchFamily="49" charset="0"/>
              </a:rPr>
            </a:br>
            <a:r>
              <a:rPr lang="en-US" altLang="ja-JP" sz="1600" dirty="0">
                <a:latin typeface="Consolas" panose="020B0609020204030204" pitchFamily="49" charset="0"/>
              </a:rPr>
              <a:t>          polyline or polygon")</a:t>
            </a:r>
          </a:p>
          <a:p>
            <a:pPr eaLnBrk="1" hangingPunct="1">
              <a:defRPr/>
            </a:pPr>
            <a:endParaRPr lang="en-US" sz="1400" dirty="0">
              <a:latin typeface="Consolas" panose="020B0609020204030204" pitchFamily="49" charset="0"/>
            </a:endParaRPr>
          </a:p>
        </p:txBody>
      </p:sp>
      <p:sp>
        <p:nvSpPr>
          <p:cNvPr id="7" name="Text Box 4">
            <a:extLst>
              <a:ext uri="{FF2B5EF4-FFF2-40B4-BE49-F238E27FC236}">
                <a16:creationId xmlns:a16="http://schemas.microsoft.com/office/drawing/2014/main" id="{AF08C3D1-E86E-05BE-3E76-9025E080144F}"/>
              </a:ext>
            </a:extLst>
          </p:cNvPr>
          <p:cNvSpPr txBox="1">
            <a:spLocks noChangeArrowheads="1"/>
          </p:cNvSpPr>
          <p:nvPr/>
        </p:nvSpPr>
        <p:spPr bwMode="auto">
          <a:xfrm>
            <a:off x="4183602" y="1066800"/>
            <a:ext cx="4960398" cy="3662541"/>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600" dirty="0">
                <a:solidFill>
                  <a:srgbClr val="FF0066"/>
                </a:solidFill>
                <a:latin typeface="Consolas" panose="020B0609020204030204" pitchFamily="49" charset="0"/>
              </a:rPr>
              <a:t>     </a:t>
            </a:r>
            <a:r>
              <a:rPr lang="en-US" b="1" u="sng" dirty="0">
                <a:solidFill>
                  <a:schemeClr val="accent4">
                    <a:lumMod val="75000"/>
                  </a:schemeClr>
                </a:solidFill>
                <a:latin typeface="Californian FB" panose="0207040306080B030204" pitchFamily="18" charset="0"/>
              </a:rPr>
              <a:t>More cautiously</a:t>
            </a:r>
          </a:p>
          <a:p>
            <a:pPr eaLnBrk="1" hangingPunct="1">
              <a:defRPr/>
            </a:pPr>
            <a:r>
              <a:rPr lang="en-US" sz="1600" dirty="0">
                <a:solidFill>
                  <a:srgbClr val="FF0066"/>
                </a:solidFill>
                <a:latin typeface="Consolas" panose="020B0609020204030204" pitchFamily="49" charset="0"/>
              </a:rPr>
              <a:t>     </a:t>
            </a: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a:solidFill>
                  <a:srgbClr val="FF0066"/>
                </a:solidFill>
                <a:latin typeface="Consolas" panose="020B0609020204030204" pitchFamily="49" charset="0"/>
              </a:rPr>
              <a:t>     </a:t>
            </a: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a:solidFill>
                  <a:srgbClr val="FF0066"/>
                </a:solidFill>
                <a:latin typeface="Consolas" panose="020B0609020204030204" pitchFamily="49" charset="0"/>
              </a:rPr>
              <a:t>     </a:t>
            </a: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a:solidFill>
                  <a:srgbClr val="FF0066"/>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dsc.dataType</a:t>
            </a:r>
            <a:r>
              <a:rPr lang="en-US" sz="1600" dirty="0">
                <a:latin typeface="Consolas" panose="020B0609020204030204" pitchFamily="49" charset="0"/>
              </a:rPr>
              <a:t> == </a:t>
            </a:r>
            <a:r>
              <a:rPr lang="en-US" altLang="ja-JP" sz="1600" dirty="0">
                <a:latin typeface="Consolas" panose="020B0609020204030204" pitchFamily="49" charset="0"/>
              </a:rPr>
              <a:t>"</a:t>
            </a:r>
            <a:r>
              <a:rPr lang="en-US" altLang="ja-JP" sz="1600" dirty="0" err="1">
                <a:latin typeface="Consolas" panose="020B0609020204030204" pitchFamily="49" charset="0"/>
              </a:rPr>
              <a:t>ShapeFile</a:t>
            </a:r>
            <a:r>
              <a:rPr lang="en-US" altLang="ja-JP" sz="1600" dirty="0">
                <a:latin typeface="Consolas" panose="020B0609020204030204" pitchFamily="49" charset="0"/>
              </a:rPr>
              <a:t>":</a:t>
            </a:r>
          </a:p>
          <a:p>
            <a:pPr eaLnBrk="1" hangingPunct="1">
              <a:defRPr/>
            </a:pPr>
            <a:r>
              <a:rPr lang="en-US" sz="1600" dirty="0">
                <a:latin typeface="Consolas" panose="020B0609020204030204" pitchFamily="49" charset="0"/>
              </a:rPr>
              <a:t> 	shapeType = </a:t>
            </a:r>
            <a:r>
              <a:rPr lang="en-US" sz="1600" dirty="0" err="1">
                <a:latin typeface="Consolas" panose="020B0609020204030204" pitchFamily="49" charset="0"/>
              </a:rPr>
              <a:t>dsc.ShapeType</a:t>
            </a:r>
            <a:br>
              <a:rPr lang="en-US" sz="1600" dirty="0">
                <a:solidFill>
                  <a:srgbClr val="FF0066"/>
                </a:solidFill>
                <a:latin typeface="Consolas" panose="020B0609020204030204" pitchFamily="49" charset="0"/>
              </a:rPr>
            </a:br>
            <a:endParaRPr lang="en-US" sz="1600" dirty="0">
              <a:latin typeface="Consolas" panose="020B0609020204030204" pitchFamily="49" charset="0"/>
            </a:endParaRPr>
          </a:p>
          <a:p>
            <a:pPr lvl="2"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shapeType == </a:t>
            </a:r>
            <a:r>
              <a:rPr lang="en-US" altLang="ja-JP" sz="1600" dirty="0">
                <a:latin typeface="Consolas" panose="020B0609020204030204" pitchFamily="49" charset="0"/>
              </a:rPr>
              <a:t>"polygon":</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polygon")</a:t>
            </a:r>
          </a:p>
          <a:p>
            <a:pPr lvl="1" eaLnBrk="1" hangingPunct="1">
              <a:defRPr/>
            </a:pPr>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"Polyline":</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line")</a:t>
            </a:r>
          </a:p>
          <a:p>
            <a:pPr lvl="1" eaLnBrk="1" hangingPunct="1">
              <a:defRPr/>
            </a:pPr>
            <a:r>
              <a:rPr lang="en-US" sz="1600" dirty="0">
                <a:solidFill>
                  <a:srgbClr val="0000FF"/>
                </a:solidFill>
                <a:latin typeface="Consolas" panose="020B0609020204030204" pitchFamily="49" charset="0"/>
              </a:rPr>
              <a:t>		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a:t>
            </a:r>
          </a:p>
          <a:p>
            <a:pPr lvl="2" eaLnBrk="1" hangingPunct="1">
              <a:defRPr/>
            </a:pPr>
            <a:r>
              <a:rPr lang="en-US" altLang="ja-JP" sz="1600" dirty="0">
                <a:latin typeface="Consolas" panose="020B0609020204030204" pitchFamily="49" charset="0"/>
              </a:rPr>
              <a:t>             polyline or polygon")</a:t>
            </a:r>
            <a:endParaRPr lang="en-US" sz="1600" dirty="0">
              <a:latin typeface="Consolas" panose="020B0609020204030204" pitchFamily="49"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 name="Ink 2">
                <a:extLst>
                  <a:ext uri="{FF2B5EF4-FFF2-40B4-BE49-F238E27FC236}">
                    <a16:creationId xmlns:a16="http://schemas.microsoft.com/office/drawing/2014/main" id="{843E5D9E-960D-C9B5-B490-5A94AD6354A6}"/>
                  </a:ext>
                </a:extLst>
              </p14:cNvPr>
              <p14:cNvContentPartPr/>
              <p14:nvPr/>
            </p14:nvContentPartPr>
            <p14:xfrm>
              <a:off x="5085811" y="2547762"/>
              <a:ext cx="27720" cy="1561680"/>
            </p14:xfrm>
          </p:contentPart>
        </mc:Choice>
        <mc:Fallback xmlns="">
          <p:pic>
            <p:nvPicPr>
              <p:cNvPr id="3" name="Ink 2">
                <a:extLst>
                  <a:ext uri="{FF2B5EF4-FFF2-40B4-BE49-F238E27FC236}">
                    <a16:creationId xmlns:a16="http://schemas.microsoft.com/office/drawing/2014/main" id="{843E5D9E-960D-C9B5-B490-5A94AD6354A6}"/>
                  </a:ext>
                </a:extLst>
              </p:cNvPr>
              <p:cNvPicPr/>
              <p:nvPr/>
            </p:nvPicPr>
            <p:blipFill>
              <a:blip r:embed="rId3"/>
              <a:stretch>
                <a:fillRect/>
              </a:stretch>
            </p:blipFill>
            <p:spPr>
              <a:xfrm>
                <a:off x="5068171" y="2529762"/>
                <a:ext cx="63360" cy="1597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Ink 3">
                <a:extLst>
                  <a:ext uri="{FF2B5EF4-FFF2-40B4-BE49-F238E27FC236}">
                    <a16:creationId xmlns:a16="http://schemas.microsoft.com/office/drawing/2014/main" id="{EEF46074-A2AE-D3F6-DD8D-60C372A7C9AD}"/>
                  </a:ext>
                </a:extLst>
              </p14:cNvPr>
              <p14:cNvContentPartPr/>
              <p14:nvPr/>
            </p14:nvContentPartPr>
            <p14:xfrm>
              <a:off x="4483171" y="2334642"/>
              <a:ext cx="256680" cy="360"/>
            </p14:xfrm>
          </p:contentPart>
        </mc:Choice>
        <mc:Fallback xmlns="">
          <p:pic>
            <p:nvPicPr>
              <p:cNvPr id="4" name="Ink 3">
                <a:extLst>
                  <a:ext uri="{FF2B5EF4-FFF2-40B4-BE49-F238E27FC236}">
                    <a16:creationId xmlns:a16="http://schemas.microsoft.com/office/drawing/2014/main" id="{EEF46074-A2AE-D3F6-DD8D-60C372A7C9AD}"/>
                  </a:ext>
                </a:extLst>
              </p:cNvPr>
              <p:cNvPicPr/>
              <p:nvPr/>
            </p:nvPicPr>
            <p:blipFill>
              <a:blip r:embed="rId5"/>
              <a:stretch>
                <a:fillRect/>
              </a:stretch>
            </p:blipFill>
            <p:spPr>
              <a:xfrm>
                <a:off x="4465171" y="2316642"/>
                <a:ext cx="29232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Ink 4">
                <a:extLst>
                  <a:ext uri="{FF2B5EF4-FFF2-40B4-BE49-F238E27FC236}">
                    <a16:creationId xmlns:a16="http://schemas.microsoft.com/office/drawing/2014/main" id="{EB8CEC36-F6C1-D4BB-8BCB-B95C79FAC433}"/>
                  </a:ext>
                </a:extLst>
              </p14:cNvPr>
              <p14:cNvContentPartPr/>
              <p14:nvPr/>
            </p14:nvContentPartPr>
            <p14:xfrm>
              <a:off x="4678291" y="2237082"/>
              <a:ext cx="105120" cy="176400"/>
            </p14:xfrm>
          </p:contentPart>
        </mc:Choice>
        <mc:Fallback xmlns="">
          <p:pic>
            <p:nvPicPr>
              <p:cNvPr id="5" name="Ink 4">
                <a:extLst>
                  <a:ext uri="{FF2B5EF4-FFF2-40B4-BE49-F238E27FC236}">
                    <a16:creationId xmlns:a16="http://schemas.microsoft.com/office/drawing/2014/main" id="{EB8CEC36-F6C1-D4BB-8BCB-B95C79FAC433}"/>
                  </a:ext>
                </a:extLst>
              </p:cNvPr>
              <p:cNvPicPr/>
              <p:nvPr/>
            </p:nvPicPr>
            <p:blipFill>
              <a:blip r:embed="rId7"/>
              <a:stretch>
                <a:fillRect/>
              </a:stretch>
            </p:blipFill>
            <p:spPr>
              <a:xfrm>
                <a:off x="4660651" y="2219082"/>
                <a:ext cx="140760" cy="212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p:spTree>
    <p:extLst>
      <p:ext uri="{BB962C8B-B14F-4D97-AF65-F5344CB8AC3E}">
        <p14:creationId xmlns:p14="http://schemas.microsoft.com/office/powerpoint/2010/main" val="288645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31A414D-A963-2D23-3301-E41466D6598B}"/>
                  </a:ext>
                </a:extLst>
              </p14:cNvPr>
              <p14:cNvContentPartPr/>
              <p14:nvPr/>
            </p14:nvContentPartPr>
            <p14:xfrm>
              <a:off x="3890251" y="5353242"/>
              <a:ext cx="86400" cy="425160"/>
            </p14:xfrm>
          </p:contentPart>
        </mc:Choice>
        <mc:Fallback xmlns="">
          <p:pic>
            <p:nvPicPr>
              <p:cNvPr id="5" name="Ink 4">
                <a:extLst>
                  <a:ext uri="{FF2B5EF4-FFF2-40B4-BE49-F238E27FC236}">
                    <a16:creationId xmlns:a16="http://schemas.microsoft.com/office/drawing/2014/main" id="{431A414D-A963-2D23-3301-E41466D6598B}"/>
                  </a:ext>
                </a:extLst>
              </p:cNvPr>
              <p:cNvPicPr/>
              <p:nvPr/>
            </p:nvPicPr>
            <p:blipFill>
              <a:blip r:embed="rId5"/>
              <a:stretch>
                <a:fillRect/>
              </a:stretch>
            </p:blipFill>
            <p:spPr>
              <a:xfrm>
                <a:off x="3872251" y="5335242"/>
                <a:ext cx="122040" cy="46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A47C6B8E-8012-7E1F-03AC-A43C5EA2100B}"/>
                  </a:ext>
                </a:extLst>
              </p14:cNvPr>
              <p14:cNvContentPartPr/>
              <p14:nvPr/>
            </p14:nvContentPartPr>
            <p14:xfrm>
              <a:off x="3435571" y="5379522"/>
              <a:ext cx="256320" cy="296280"/>
            </p14:xfrm>
          </p:contentPart>
        </mc:Choice>
        <mc:Fallback xmlns="">
          <p:pic>
            <p:nvPicPr>
              <p:cNvPr id="6" name="Ink 5">
                <a:extLst>
                  <a:ext uri="{FF2B5EF4-FFF2-40B4-BE49-F238E27FC236}">
                    <a16:creationId xmlns:a16="http://schemas.microsoft.com/office/drawing/2014/main" id="{A47C6B8E-8012-7E1F-03AC-A43C5EA2100B}"/>
                  </a:ext>
                </a:extLst>
              </p:cNvPr>
              <p:cNvPicPr/>
              <p:nvPr/>
            </p:nvPicPr>
            <p:blipFill>
              <a:blip r:embed="rId7"/>
              <a:stretch>
                <a:fillRect/>
              </a:stretch>
            </p:blipFill>
            <p:spPr>
              <a:xfrm>
                <a:off x="3417571" y="5361882"/>
                <a:ext cx="291960" cy="33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C2793E61-B2D7-D509-0F26-C0183427716D}"/>
                  </a:ext>
                </a:extLst>
              </p14:cNvPr>
              <p14:cNvContentPartPr/>
              <p14:nvPr/>
            </p14:nvContentPartPr>
            <p14:xfrm>
              <a:off x="3914011" y="5912322"/>
              <a:ext cx="96840" cy="178560"/>
            </p14:xfrm>
          </p:contentPart>
        </mc:Choice>
        <mc:Fallback xmlns="">
          <p:pic>
            <p:nvPicPr>
              <p:cNvPr id="7" name="Ink 6">
                <a:extLst>
                  <a:ext uri="{FF2B5EF4-FFF2-40B4-BE49-F238E27FC236}">
                    <a16:creationId xmlns:a16="http://schemas.microsoft.com/office/drawing/2014/main" id="{C2793E61-B2D7-D509-0F26-C0183427716D}"/>
                  </a:ext>
                </a:extLst>
              </p:cNvPr>
              <p:cNvPicPr/>
              <p:nvPr/>
            </p:nvPicPr>
            <p:blipFill>
              <a:blip r:embed="rId9"/>
              <a:stretch>
                <a:fillRect/>
              </a:stretch>
            </p:blipFill>
            <p:spPr>
              <a:xfrm>
                <a:off x="3896371" y="5894682"/>
                <a:ext cx="132480" cy="21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93DCEE9C-9360-61B1-4CD5-DF270FA87524}"/>
                  </a:ext>
                </a:extLst>
              </p14:cNvPr>
              <p14:cNvContentPartPr/>
              <p14:nvPr/>
            </p14:nvContentPartPr>
            <p14:xfrm>
              <a:off x="3435571" y="5848602"/>
              <a:ext cx="295200" cy="298800"/>
            </p14:xfrm>
          </p:contentPart>
        </mc:Choice>
        <mc:Fallback xmlns="">
          <p:pic>
            <p:nvPicPr>
              <p:cNvPr id="8" name="Ink 7">
                <a:extLst>
                  <a:ext uri="{FF2B5EF4-FFF2-40B4-BE49-F238E27FC236}">
                    <a16:creationId xmlns:a16="http://schemas.microsoft.com/office/drawing/2014/main" id="{93DCEE9C-9360-61B1-4CD5-DF270FA87524}"/>
                  </a:ext>
                </a:extLst>
              </p:cNvPr>
              <p:cNvPicPr/>
              <p:nvPr/>
            </p:nvPicPr>
            <p:blipFill>
              <a:blip r:embed="rId11"/>
              <a:stretch>
                <a:fillRect/>
              </a:stretch>
            </p:blipFill>
            <p:spPr>
              <a:xfrm>
                <a:off x="3417571" y="5830962"/>
                <a:ext cx="330840" cy="334440"/>
              </a:xfrm>
              <a:prstGeom prst="rect">
                <a:avLst/>
              </a:prstGeom>
            </p:spPr>
          </p:pic>
        </mc:Fallback>
      </mc:AlternateContent>
      <p:grpSp>
        <p:nvGrpSpPr>
          <p:cNvPr id="16" name="Group 15">
            <a:extLst>
              <a:ext uri="{FF2B5EF4-FFF2-40B4-BE49-F238E27FC236}">
                <a16:creationId xmlns:a16="http://schemas.microsoft.com/office/drawing/2014/main" id="{F54FD425-1D29-22EC-5CD4-FC08C976DC3D}"/>
              </a:ext>
            </a:extLst>
          </p:cNvPr>
          <p:cNvGrpSpPr/>
          <p:nvPr/>
        </p:nvGrpSpPr>
        <p:grpSpPr>
          <a:xfrm>
            <a:off x="2831851" y="6296082"/>
            <a:ext cx="1252440" cy="339840"/>
            <a:chOff x="2831851" y="6296082"/>
            <a:chExt cx="1252440" cy="33984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EE8779A4-FCDD-99EC-1BE6-7A9643ED2BCA}"/>
                    </a:ext>
                  </a:extLst>
                </p14:cNvPr>
                <p14:cNvContentPartPr/>
                <p14:nvPr/>
              </p14:nvContentPartPr>
              <p14:xfrm>
                <a:off x="2831851" y="6307962"/>
                <a:ext cx="178920" cy="327960"/>
              </p14:xfrm>
            </p:contentPart>
          </mc:Choice>
          <mc:Fallback xmlns="">
            <p:pic>
              <p:nvPicPr>
                <p:cNvPr id="9" name="Ink 8">
                  <a:extLst>
                    <a:ext uri="{FF2B5EF4-FFF2-40B4-BE49-F238E27FC236}">
                      <a16:creationId xmlns:a16="http://schemas.microsoft.com/office/drawing/2014/main" id="{EE8779A4-FCDD-99EC-1BE6-7A9643ED2BCA}"/>
                    </a:ext>
                  </a:extLst>
                </p:cNvPr>
                <p:cNvPicPr/>
                <p:nvPr/>
              </p:nvPicPr>
              <p:blipFill>
                <a:blip r:embed="rId13"/>
                <a:stretch>
                  <a:fillRect/>
                </a:stretch>
              </p:blipFill>
              <p:spPr>
                <a:xfrm>
                  <a:off x="2814211" y="6290322"/>
                  <a:ext cx="214560" cy="36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89412A48-7BB8-4F27-BAF9-62A9A7C6109C}"/>
                    </a:ext>
                  </a:extLst>
                </p14:cNvPr>
                <p14:cNvContentPartPr/>
                <p14:nvPr/>
              </p14:nvContentPartPr>
              <p14:xfrm>
                <a:off x="3097891" y="6328842"/>
                <a:ext cx="249480" cy="293760"/>
              </p14:xfrm>
            </p:contentPart>
          </mc:Choice>
          <mc:Fallback xmlns="">
            <p:pic>
              <p:nvPicPr>
                <p:cNvPr id="10" name="Ink 9">
                  <a:extLst>
                    <a:ext uri="{FF2B5EF4-FFF2-40B4-BE49-F238E27FC236}">
                      <a16:creationId xmlns:a16="http://schemas.microsoft.com/office/drawing/2014/main" id="{89412A48-7BB8-4F27-BAF9-62A9A7C6109C}"/>
                    </a:ext>
                  </a:extLst>
                </p:cNvPr>
                <p:cNvPicPr/>
                <p:nvPr/>
              </p:nvPicPr>
              <p:blipFill>
                <a:blip r:embed="rId15"/>
                <a:stretch>
                  <a:fillRect/>
                </a:stretch>
              </p:blipFill>
              <p:spPr>
                <a:xfrm>
                  <a:off x="3080251" y="6311202"/>
                  <a:ext cx="285120" cy="32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29EDEEED-6D4A-7EA8-3298-B77CE1E353F6}"/>
                    </a:ext>
                  </a:extLst>
                </p14:cNvPr>
                <p14:cNvContentPartPr/>
                <p14:nvPr/>
              </p14:nvContentPartPr>
              <p14:xfrm>
                <a:off x="3195451" y="6483642"/>
                <a:ext cx="164520" cy="32760"/>
              </p14:xfrm>
            </p:contentPart>
          </mc:Choice>
          <mc:Fallback xmlns="">
            <p:pic>
              <p:nvPicPr>
                <p:cNvPr id="11" name="Ink 10">
                  <a:extLst>
                    <a:ext uri="{FF2B5EF4-FFF2-40B4-BE49-F238E27FC236}">
                      <a16:creationId xmlns:a16="http://schemas.microsoft.com/office/drawing/2014/main" id="{29EDEEED-6D4A-7EA8-3298-B77CE1E353F6}"/>
                    </a:ext>
                  </a:extLst>
                </p:cNvPr>
                <p:cNvPicPr/>
                <p:nvPr/>
              </p:nvPicPr>
              <p:blipFill>
                <a:blip r:embed="rId17"/>
                <a:stretch>
                  <a:fillRect/>
                </a:stretch>
              </p:blipFill>
              <p:spPr>
                <a:xfrm>
                  <a:off x="3177811" y="6466002"/>
                  <a:ext cx="2001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2" name="Ink 11">
                  <a:extLst>
                    <a:ext uri="{FF2B5EF4-FFF2-40B4-BE49-F238E27FC236}">
                      <a16:creationId xmlns:a16="http://schemas.microsoft.com/office/drawing/2014/main" id="{DC06BE67-6FBB-ED4D-885F-F173D951BB54}"/>
                    </a:ext>
                  </a:extLst>
                </p14:cNvPr>
                <p14:cNvContentPartPr/>
                <p14:nvPr/>
              </p14:nvContentPartPr>
              <p14:xfrm>
                <a:off x="3435571" y="6340002"/>
                <a:ext cx="275760" cy="34560"/>
              </p14:xfrm>
            </p:contentPart>
          </mc:Choice>
          <mc:Fallback xmlns="">
            <p:pic>
              <p:nvPicPr>
                <p:cNvPr id="12" name="Ink 11">
                  <a:extLst>
                    <a:ext uri="{FF2B5EF4-FFF2-40B4-BE49-F238E27FC236}">
                      <a16:creationId xmlns:a16="http://schemas.microsoft.com/office/drawing/2014/main" id="{DC06BE67-6FBB-ED4D-885F-F173D951BB54}"/>
                    </a:ext>
                  </a:extLst>
                </p:cNvPr>
                <p:cNvPicPr/>
                <p:nvPr/>
              </p:nvPicPr>
              <p:blipFill>
                <a:blip r:embed="rId19"/>
                <a:stretch>
                  <a:fillRect/>
                </a:stretch>
              </p:blipFill>
              <p:spPr>
                <a:xfrm>
                  <a:off x="3417571" y="6322362"/>
                  <a:ext cx="311400" cy="7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2AD6D16C-A4B0-5AAC-4B45-12FD874030A8}"/>
                    </a:ext>
                  </a:extLst>
                </p14:cNvPr>
                <p14:cNvContentPartPr/>
                <p14:nvPr/>
              </p14:nvContentPartPr>
              <p14:xfrm>
                <a:off x="3604411" y="6365202"/>
                <a:ext cx="39240" cy="254880"/>
              </p14:xfrm>
            </p:contentPart>
          </mc:Choice>
          <mc:Fallback xmlns="">
            <p:pic>
              <p:nvPicPr>
                <p:cNvPr id="13" name="Ink 12">
                  <a:extLst>
                    <a:ext uri="{FF2B5EF4-FFF2-40B4-BE49-F238E27FC236}">
                      <a16:creationId xmlns:a16="http://schemas.microsoft.com/office/drawing/2014/main" id="{2AD6D16C-A4B0-5AAC-4B45-12FD874030A8}"/>
                    </a:ext>
                  </a:extLst>
                </p:cNvPr>
                <p:cNvPicPr/>
                <p:nvPr/>
              </p:nvPicPr>
              <p:blipFill>
                <a:blip r:embed="rId21"/>
                <a:stretch>
                  <a:fillRect/>
                </a:stretch>
              </p:blipFill>
              <p:spPr>
                <a:xfrm>
                  <a:off x="3586411" y="6347202"/>
                  <a:ext cx="74880"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Ink 13">
                  <a:extLst>
                    <a:ext uri="{FF2B5EF4-FFF2-40B4-BE49-F238E27FC236}">
                      <a16:creationId xmlns:a16="http://schemas.microsoft.com/office/drawing/2014/main" id="{ED417B1F-742B-8671-EFC1-24BDD31C258D}"/>
                    </a:ext>
                  </a:extLst>
                </p14:cNvPr>
                <p14:cNvContentPartPr/>
                <p14:nvPr/>
              </p14:nvContentPartPr>
              <p14:xfrm>
                <a:off x="3808171" y="6296082"/>
                <a:ext cx="276120" cy="317880"/>
              </p14:xfrm>
            </p:contentPart>
          </mc:Choice>
          <mc:Fallback xmlns="">
            <p:pic>
              <p:nvPicPr>
                <p:cNvPr id="14" name="Ink 13">
                  <a:extLst>
                    <a:ext uri="{FF2B5EF4-FFF2-40B4-BE49-F238E27FC236}">
                      <a16:creationId xmlns:a16="http://schemas.microsoft.com/office/drawing/2014/main" id="{ED417B1F-742B-8671-EFC1-24BDD31C258D}"/>
                    </a:ext>
                  </a:extLst>
                </p:cNvPr>
                <p:cNvPicPr/>
                <p:nvPr/>
              </p:nvPicPr>
              <p:blipFill>
                <a:blip r:embed="rId23"/>
                <a:stretch>
                  <a:fillRect/>
                </a:stretch>
              </p:blipFill>
              <p:spPr>
                <a:xfrm>
                  <a:off x="3790531" y="6278082"/>
                  <a:ext cx="311760" cy="35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E87886CB-F6A6-9332-921E-C13D9A4C7C4F}"/>
                    </a:ext>
                  </a:extLst>
                </p14:cNvPr>
                <p14:cNvContentPartPr/>
                <p14:nvPr/>
              </p14:nvContentPartPr>
              <p14:xfrm>
                <a:off x="3852451" y="6459162"/>
                <a:ext cx="203400" cy="30600"/>
              </p14:xfrm>
            </p:contentPart>
          </mc:Choice>
          <mc:Fallback xmlns="">
            <p:pic>
              <p:nvPicPr>
                <p:cNvPr id="15" name="Ink 14">
                  <a:extLst>
                    <a:ext uri="{FF2B5EF4-FFF2-40B4-BE49-F238E27FC236}">
                      <a16:creationId xmlns:a16="http://schemas.microsoft.com/office/drawing/2014/main" id="{E87886CB-F6A6-9332-921E-C13D9A4C7C4F}"/>
                    </a:ext>
                  </a:extLst>
                </p:cNvPr>
                <p:cNvPicPr/>
                <p:nvPr/>
              </p:nvPicPr>
              <p:blipFill>
                <a:blip r:embed="rId25"/>
                <a:stretch>
                  <a:fillRect/>
                </a:stretch>
              </p:blipFill>
              <p:spPr>
                <a:xfrm>
                  <a:off x="3834811" y="6441162"/>
                  <a:ext cx="239040" cy="66240"/>
                </a:xfrm>
                <a:prstGeom prst="rect">
                  <a:avLst/>
                </a:prstGeom>
              </p:spPr>
            </p:pic>
          </mc:Fallback>
        </mc:AlternateContent>
      </p:grpSp>
      <p:grpSp>
        <p:nvGrpSpPr>
          <p:cNvPr id="30" name="Group 29">
            <a:extLst>
              <a:ext uri="{FF2B5EF4-FFF2-40B4-BE49-F238E27FC236}">
                <a16:creationId xmlns:a16="http://schemas.microsoft.com/office/drawing/2014/main" id="{882A6752-ABD6-17D8-B4C8-6E9F6ECC86B5}"/>
              </a:ext>
            </a:extLst>
          </p:cNvPr>
          <p:cNvGrpSpPr/>
          <p:nvPr/>
        </p:nvGrpSpPr>
        <p:grpSpPr>
          <a:xfrm>
            <a:off x="4313971" y="6174762"/>
            <a:ext cx="1336680" cy="491760"/>
            <a:chOff x="4313971" y="6174762"/>
            <a:chExt cx="1336680" cy="491760"/>
          </a:xfrm>
        </p:grpSpPr>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Ink 16">
                  <a:extLst>
                    <a:ext uri="{FF2B5EF4-FFF2-40B4-BE49-F238E27FC236}">
                      <a16:creationId xmlns:a16="http://schemas.microsoft.com/office/drawing/2014/main" id="{772A1628-02FF-75B2-254B-BE48B33EA36D}"/>
                    </a:ext>
                  </a:extLst>
                </p14:cNvPr>
                <p14:cNvContentPartPr/>
                <p14:nvPr/>
              </p14:nvContentPartPr>
              <p14:xfrm>
                <a:off x="4313971" y="6205362"/>
                <a:ext cx="275760" cy="167040"/>
              </p14:xfrm>
            </p:contentPart>
          </mc:Choice>
          <mc:Fallback xmlns="">
            <p:pic>
              <p:nvPicPr>
                <p:cNvPr id="17" name="Ink 16">
                  <a:extLst>
                    <a:ext uri="{FF2B5EF4-FFF2-40B4-BE49-F238E27FC236}">
                      <a16:creationId xmlns:a16="http://schemas.microsoft.com/office/drawing/2014/main" id="{772A1628-02FF-75B2-254B-BE48B33EA36D}"/>
                    </a:ext>
                  </a:extLst>
                </p:cNvPr>
                <p:cNvPicPr/>
                <p:nvPr/>
              </p:nvPicPr>
              <p:blipFill>
                <a:blip r:embed="rId27"/>
                <a:stretch>
                  <a:fillRect/>
                </a:stretch>
              </p:blipFill>
              <p:spPr>
                <a:xfrm>
                  <a:off x="4296331" y="6187722"/>
                  <a:ext cx="311400" cy="20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Ink 17">
                  <a:extLst>
                    <a:ext uri="{FF2B5EF4-FFF2-40B4-BE49-F238E27FC236}">
                      <a16:creationId xmlns:a16="http://schemas.microsoft.com/office/drawing/2014/main" id="{A4EEDF68-4E3F-7A14-9A93-62306743638C}"/>
                    </a:ext>
                  </a:extLst>
                </p14:cNvPr>
                <p14:cNvContentPartPr/>
                <p14:nvPr/>
              </p14:nvContentPartPr>
              <p14:xfrm>
                <a:off x="4465171" y="6276282"/>
                <a:ext cx="54000" cy="286560"/>
              </p14:xfrm>
            </p:contentPart>
          </mc:Choice>
          <mc:Fallback xmlns="">
            <p:pic>
              <p:nvPicPr>
                <p:cNvPr id="18" name="Ink 17">
                  <a:extLst>
                    <a:ext uri="{FF2B5EF4-FFF2-40B4-BE49-F238E27FC236}">
                      <a16:creationId xmlns:a16="http://schemas.microsoft.com/office/drawing/2014/main" id="{A4EEDF68-4E3F-7A14-9A93-62306743638C}"/>
                    </a:ext>
                  </a:extLst>
                </p:cNvPr>
                <p:cNvPicPr/>
                <p:nvPr/>
              </p:nvPicPr>
              <p:blipFill>
                <a:blip r:embed="rId29"/>
                <a:stretch>
                  <a:fillRect/>
                </a:stretch>
              </p:blipFill>
              <p:spPr>
                <a:xfrm>
                  <a:off x="4447531" y="6258282"/>
                  <a:ext cx="89640" cy="32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0" name="Ink 19">
                  <a:extLst>
                    <a:ext uri="{FF2B5EF4-FFF2-40B4-BE49-F238E27FC236}">
                      <a16:creationId xmlns:a16="http://schemas.microsoft.com/office/drawing/2014/main" id="{A7B5AC5A-3D59-27D3-D596-1396F540C6E3}"/>
                    </a:ext>
                  </a:extLst>
                </p14:cNvPr>
                <p14:cNvContentPartPr/>
                <p14:nvPr/>
              </p14:nvContentPartPr>
              <p14:xfrm>
                <a:off x="4625011" y="6249642"/>
                <a:ext cx="155160" cy="200880"/>
              </p14:xfrm>
            </p:contentPart>
          </mc:Choice>
          <mc:Fallback xmlns="">
            <p:pic>
              <p:nvPicPr>
                <p:cNvPr id="20" name="Ink 19">
                  <a:extLst>
                    <a:ext uri="{FF2B5EF4-FFF2-40B4-BE49-F238E27FC236}">
                      <a16:creationId xmlns:a16="http://schemas.microsoft.com/office/drawing/2014/main" id="{A7B5AC5A-3D59-27D3-D596-1396F540C6E3}"/>
                    </a:ext>
                  </a:extLst>
                </p:cNvPr>
                <p:cNvPicPr/>
                <p:nvPr/>
              </p:nvPicPr>
              <p:blipFill>
                <a:blip r:embed="rId31"/>
                <a:stretch>
                  <a:fillRect/>
                </a:stretch>
              </p:blipFill>
              <p:spPr>
                <a:xfrm>
                  <a:off x="4607011" y="6232002"/>
                  <a:ext cx="19080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1" name="Ink 20">
                  <a:extLst>
                    <a:ext uri="{FF2B5EF4-FFF2-40B4-BE49-F238E27FC236}">
                      <a16:creationId xmlns:a16="http://schemas.microsoft.com/office/drawing/2014/main" id="{EACB7B56-3BE5-BEF3-D0E8-D77512FD461A}"/>
                    </a:ext>
                  </a:extLst>
                </p14:cNvPr>
                <p14:cNvContentPartPr/>
                <p14:nvPr/>
              </p14:nvContentPartPr>
              <p14:xfrm>
                <a:off x="4725091" y="6241002"/>
                <a:ext cx="158040" cy="367200"/>
              </p14:xfrm>
            </p:contentPart>
          </mc:Choice>
          <mc:Fallback xmlns="">
            <p:pic>
              <p:nvPicPr>
                <p:cNvPr id="21" name="Ink 20">
                  <a:extLst>
                    <a:ext uri="{FF2B5EF4-FFF2-40B4-BE49-F238E27FC236}">
                      <a16:creationId xmlns:a16="http://schemas.microsoft.com/office/drawing/2014/main" id="{EACB7B56-3BE5-BEF3-D0E8-D77512FD461A}"/>
                    </a:ext>
                  </a:extLst>
                </p:cNvPr>
                <p:cNvPicPr/>
                <p:nvPr/>
              </p:nvPicPr>
              <p:blipFill>
                <a:blip r:embed="rId33"/>
                <a:stretch>
                  <a:fillRect/>
                </a:stretch>
              </p:blipFill>
              <p:spPr>
                <a:xfrm>
                  <a:off x="4707091" y="6223002"/>
                  <a:ext cx="193680" cy="40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73C73B83-79F1-131F-0208-A7265FAEE3D5}"/>
                    </a:ext>
                  </a:extLst>
                </p14:cNvPr>
                <p14:cNvContentPartPr/>
                <p14:nvPr/>
              </p14:nvContentPartPr>
              <p14:xfrm>
                <a:off x="4970251" y="6205002"/>
                <a:ext cx="250920" cy="461520"/>
              </p14:xfrm>
            </p:contentPart>
          </mc:Choice>
          <mc:Fallback xmlns="">
            <p:pic>
              <p:nvPicPr>
                <p:cNvPr id="22" name="Ink 21">
                  <a:extLst>
                    <a:ext uri="{FF2B5EF4-FFF2-40B4-BE49-F238E27FC236}">
                      <a16:creationId xmlns:a16="http://schemas.microsoft.com/office/drawing/2014/main" id="{73C73B83-79F1-131F-0208-A7265FAEE3D5}"/>
                    </a:ext>
                  </a:extLst>
                </p:cNvPr>
                <p:cNvPicPr/>
                <p:nvPr/>
              </p:nvPicPr>
              <p:blipFill>
                <a:blip r:embed="rId35"/>
                <a:stretch>
                  <a:fillRect/>
                </a:stretch>
              </p:blipFill>
              <p:spPr>
                <a:xfrm>
                  <a:off x="4952611" y="6187362"/>
                  <a:ext cx="286560" cy="49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Ink 23">
                  <a:extLst>
                    <a:ext uri="{FF2B5EF4-FFF2-40B4-BE49-F238E27FC236}">
                      <a16:creationId xmlns:a16="http://schemas.microsoft.com/office/drawing/2014/main" id="{E649363D-ED70-E9A2-ED80-AB356547A154}"/>
                    </a:ext>
                  </a:extLst>
                </p14:cNvPr>
                <p14:cNvContentPartPr/>
                <p14:nvPr/>
              </p14:nvContentPartPr>
              <p14:xfrm>
                <a:off x="5323051" y="6223002"/>
                <a:ext cx="12600" cy="358560"/>
              </p14:xfrm>
            </p:contentPart>
          </mc:Choice>
          <mc:Fallback xmlns="">
            <p:pic>
              <p:nvPicPr>
                <p:cNvPr id="24" name="Ink 23">
                  <a:extLst>
                    <a:ext uri="{FF2B5EF4-FFF2-40B4-BE49-F238E27FC236}">
                      <a16:creationId xmlns:a16="http://schemas.microsoft.com/office/drawing/2014/main" id="{E649363D-ED70-E9A2-ED80-AB356547A154}"/>
                    </a:ext>
                  </a:extLst>
                </p:cNvPr>
                <p:cNvPicPr/>
                <p:nvPr/>
              </p:nvPicPr>
              <p:blipFill>
                <a:blip r:embed="rId37"/>
                <a:stretch>
                  <a:fillRect/>
                </a:stretch>
              </p:blipFill>
              <p:spPr>
                <a:xfrm>
                  <a:off x="5305051" y="6205362"/>
                  <a:ext cx="48240" cy="39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6" name="Ink 25">
                  <a:extLst>
                    <a:ext uri="{FF2B5EF4-FFF2-40B4-BE49-F238E27FC236}">
                      <a16:creationId xmlns:a16="http://schemas.microsoft.com/office/drawing/2014/main" id="{38F644E5-1CAA-CB27-F82B-F0807734ED43}"/>
                    </a:ext>
                  </a:extLst>
                </p14:cNvPr>
                <p14:cNvContentPartPr/>
                <p14:nvPr/>
              </p14:nvContentPartPr>
              <p14:xfrm>
                <a:off x="5361931" y="6174762"/>
                <a:ext cx="82440" cy="93240"/>
              </p14:xfrm>
            </p:contentPart>
          </mc:Choice>
          <mc:Fallback xmlns="">
            <p:pic>
              <p:nvPicPr>
                <p:cNvPr id="26" name="Ink 25">
                  <a:extLst>
                    <a:ext uri="{FF2B5EF4-FFF2-40B4-BE49-F238E27FC236}">
                      <a16:creationId xmlns:a16="http://schemas.microsoft.com/office/drawing/2014/main" id="{38F644E5-1CAA-CB27-F82B-F0807734ED43}"/>
                    </a:ext>
                  </a:extLst>
                </p:cNvPr>
                <p:cNvPicPr/>
                <p:nvPr/>
              </p:nvPicPr>
              <p:blipFill>
                <a:blip r:embed="rId39"/>
                <a:stretch>
                  <a:fillRect/>
                </a:stretch>
              </p:blipFill>
              <p:spPr>
                <a:xfrm>
                  <a:off x="5343931" y="6156762"/>
                  <a:ext cx="118080" cy="12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21B8F153-6F0E-4909-2B1B-524389FF689A}"/>
                    </a:ext>
                  </a:extLst>
                </p14:cNvPr>
                <p14:cNvContentPartPr/>
                <p14:nvPr/>
              </p14:nvContentPartPr>
              <p14:xfrm>
                <a:off x="5388571" y="6236682"/>
                <a:ext cx="153000" cy="164520"/>
              </p14:xfrm>
            </p:contentPart>
          </mc:Choice>
          <mc:Fallback xmlns="">
            <p:pic>
              <p:nvPicPr>
                <p:cNvPr id="27" name="Ink 26">
                  <a:extLst>
                    <a:ext uri="{FF2B5EF4-FFF2-40B4-BE49-F238E27FC236}">
                      <a16:creationId xmlns:a16="http://schemas.microsoft.com/office/drawing/2014/main" id="{21B8F153-6F0E-4909-2B1B-524389FF689A}"/>
                    </a:ext>
                  </a:extLst>
                </p:cNvPr>
                <p:cNvPicPr/>
                <p:nvPr/>
              </p:nvPicPr>
              <p:blipFill>
                <a:blip r:embed="rId41"/>
                <a:stretch>
                  <a:fillRect/>
                </a:stretch>
              </p:blipFill>
              <p:spPr>
                <a:xfrm>
                  <a:off x="5370931" y="6218682"/>
                  <a:ext cx="188640" cy="2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9" name="Ink 28">
                  <a:extLst>
                    <a:ext uri="{FF2B5EF4-FFF2-40B4-BE49-F238E27FC236}">
                      <a16:creationId xmlns:a16="http://schemas.microsoft.com/office/drawing/2014/main" id="{9726201F-0937-F193-193C-952EDB7DC8A5}"/>
                    </a:ext>
                  </a:extLst>
                </p14:cNvPr>
                <p14:cNvContentPartPr/>
                <p14:nvPr/>
              </p14:nvContentPartPr>
              <p14:xfrm>
                <a:off x="5361931" y="6346122"/>
                <a:ext cx="288720" cy="250200"/>
              </p14:xfrm>
            </p:contentPart>
          </mc:Choice>
          <mc:Fallback xmlns="">
            <p:pic>
              <p:nvPicPr>
                <p:cNvPr id="29" name="Ink 28">
                  <a:extLst>
                    <a:ext uri="{FF2B5EF4-FFF2-40B4-BE49-F238E27FC236}">
                      <a16:creationId xmlns:a16="http://schemas.microsoft.com/office/drawing/2014/main" id="{9726201F-0937-F193-193C-952EDB7DC8A5}"/>
                    </a:ext>
                  </a:extLst>
                </p:cNvPr>
                <p:cNvPicPr/>
                <p:nvPr/>
              </p:nvPicPr>
              <p:blipFill>
                <a:blip r:embed="rId43"/>
                <a:stretch>
                  <a:fillRect/>
                </a:stretch>
              </p:blipFill>
              <p:spPr>
                <a:xfrm>
                  <a:off x="5343931" y="6328122"/>
                  <a:ext cx="324360" cy="285840"/>
                </a:xfrm>
                <a:prstGeom prst="rect">
                  <a:avLst/>
                </a:prstGeom>
              </p:spPr>
            </p:pic>
          </mc:Fallback>
        </mc:AlternateContent>
      </p:grpSp>
    </p:spTree>
    <p:extLst>
      <p:ext uri="{BB962C8B-B14F-4D97-AF65-F5344CB8AC3E}">
        <p14:creationId xmlns:p14="http://schemas.microsoft.com/office/powerpoint/2010/main" val="293760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Photography Poems: The Road Not Taken | by Dallin Spencer | Click, Click,  PHOTO! | Medium">
            <a:extLst>
              <a:ext uri="{FF2B5EF4-FFF2-40B4-BE49-F238E27FC236}">
                <a16:creationId xmlns:a16="http://schemas.microsoft.com/office/drawing/2014/main" id="{4C3FF31A-5F24-7939-B8B7-4CFAA63BF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0668" b="2"/>
          <a:stretch/>
        </p:blipFill>
        <p:spPr bwMode="auto">
          <a:xfrm>
            <a:off x="-2286" y="0"/>
            <a:ext cx="9143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308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F234118A-B665-0FDA-9A77-1991DF99609A}"/>
              </a:ext>
            </a:extLst>
          </p:cNvPr>
          <p:cNvSpPr>
            <a:spLocks noGrp="1" noChangeArrowheads="1"/>
          </p:cNvSpPr>
          <p:nvPr>
            <p:ph type="ctrTitle"/>
          </p:nvPr>
        </p:nvSpPr>
        <p:spPr>
          <a:xfrm>
            <a:off x="152400" y="1323729"/>
            <a:ext cx="6246113" cy="1745591"/>
          </a:xfrm>
          <a:solidFill>
            <a:srgbClr val="000000">
              <a:alpha val="20000"/>
            </a:srgbClr>
          </a:solidFill>
          <a:effectLst>
            <a:outerShdw blurRad="50800" dist="38100" dir="2700000" algn="tl" rotWithShape="0">
              <a:prstClr val="black">
                <a:alpha val="40000"/>
              </a:prstClr>
            </a:outerShdw>
          </a:effectLst>
        </p:spPr>
        <p:txBody>
          <a:bodyPr>
            <a:normAutofit/>
          </a:bodyPr>
          <a:lstStyle/>
          <a:p>
            <a:pPr eaLnBrk="1" hangingPunct="1">
              <a:defRPr/>
            </a:pPr>
            <a:r>
              <a:rPr lang="en-US" sz="4500" dirty="0">
                <a:solidFill>
                  <a:srgbClr val="FFFFFF"/>
                </a:solidFill>
                <a:ea typeface="ＭＳ Ｐゴシック" pitchFamily="34" charset="-128"/>
              </a:rPr>
              <a:t>Decision making  </a:t>
            </a:r>
            <a:br>
              <a:rPr lang="en-US" sz="4500" dirty="0">
                <a:solidFill>
                  <a:srgbClr val="FFFFFF"/>
                </a:solidFill>
                <a:ea typeface="ＭＳ Ｐゴシック" pitchFamily="34" charset="-128"/>
              </a:rPr>
            </a:br>
            <a:r>
              <a:rPr lang="en-US" sz="4500" dirty="0">
                <a:solidFill>
                  <a:srgbClr val="FFFFFF"/>
                </a:solidFill>
                <a:ea typeface="ＭＳ Ｐゴシック" pitchFamily="34" charset="-128"/>
              </a:rPr>
              <a:t>with Describe objects </a:t>
            </a:r>
          </a:p>
        </p:txBody>
      </p:sp>
      <p:sp>
        <p:nvSpPr>
          <p:cNvPr id="3075" name="Rectangle 3">
            <a:extLst>
              <a:ext uri="{FF2B5EF4-FFF2-40B4-BE49-F238E27FC236}">
                <a16:creationId xmlns:a16="http://schemas.microsoft.com/office/drawing/2014/main" id="{83B03D98-21B1-BF3E-23D2-2E1A03C801A2}"/>
              </a:ext>
            </a:extLst>
          </p:cNvPr>
          <p:cNvSpPr>
            <a:spLocks noGrp="1" noChangeArrowheads="1"/>
          </p:cNvSpPr>
          <p:nvPr>
            <p:ph type="subTitle" idx="1"/>
          </p:nvPr>
        </p:nvSpPr>
        <p:spPr>
          <a:xfrm>
            <a:off x="-34164" y="3351927"/>
            <a:ext cx="7086600" cy="1282707"/>
          </a:xfrm>
          <a:effectLst>
            <a:outerShdw blurRad="50800" dist="38100" dir="2700000" algn="tl" rotWithShape="0">
              <a:prstClr val="black">
                <a:alpha val="40000"/>
              </a:prstClr>
            </a:outerShdw>
          </a:effectLst>
        </p:spPr>
        <p:txBody>
          <a:bodyPr>
            <a:normAutofit/>
          </a:bodyPr>
          <a:lstStyle/>
          <a:p>
            <a:pPr>
              <a:spcBef>
                <a:spcPct val="0"/>
              </a:spcBef>
              <a:spcAft>
                <a:spcPts val="600"/>
              </a:spcAft>
              <a:defRPr/>
            </a:pPr>
            <a:r>
              <a:rPr lang="en-US" altLang="en-US" kern="1200" dirty="0">
                <a:solidFill>
                  <a:srgbClr val="FFFFFF"/>
                </a:solidFill>
                <a:latin typeface="Calibri" panose="020F0502020204030204"/>
                <a:ea typeface="+mn-ea"/>
              </a:rPr>
              <a:t>Dr. Tateosian</a:t>
            </a:r>
            <a:endParaRPr lang="en-US" kern="1200" dirty="0">
              <a:solidFill>
                <a:srgbClr val="FFFFFF"/>
              </a:solidFill>
              <a:latin typeface="Calibri" panose="020F0502020204030204"/>
              <a:ea typeface="+mn-ea"/>
            </a:endParaRPr>
          </a:p>
        </p:txBody>
      </p:sp>
      <p:sp>
        <p:nvSpPr>
          <p:cNvPr id="4" name="TextBox 3">
            <a:extLst>
              <a:ext uri="{FF2B5EF4-FFF2-40B4-BE49-F238E27FC236}">
                <a16:creationId xmlns:a16="http://schemas.microsoft.com/office/drawing/2014/main" id="{7CE956EE-6AA5-04E2-22E9-B3EDDDF8D2CA}"/>
              </a:ext>
            </a:extLst>
          </p:cNvPr>
          <p:cNvSpPr txBox="1"/>
          <p:nvPr/>
        </p:nvSpPr>
        <p:spPr>
          <a:xfrm>
            <a:off x="-4572" y="6421247"/>
            <a:ext cx="2512313" cy="261610"/>
          </a:xfrm>
          <a:prstGeom prst="rect">
            <a:avLst/>
          </a:prstGeom>
          <a:solidFill>
            <a:srgbClr val="000000">
              <a:alpha val="10196"/>
            </a:srgbClr>
          </a:solidFill>
        </p:spPr>
        <p:txBody>
          <a:bodyPr wrap="square">
            <a:spAutoFit/>
          </a:bodyPr>
          <a:lstStyle/>
          <a:p>
            <a:r>
              <a:rPr lang="en-US" sz="1100" dirty="0">
                <a:solidFill>
                  <a:srgbClr val="FFFFFF"/>
                </a:solidFill>
                <a:latin typeface="+mn-lt"/>
                <a:ea typeface="ＭＳ Ｐゴシック" pitchFamily="34" charset="-128"/>
                <a:cs typeface="+mj-cs"/>
              </a:rPr>
              <a:t>Photo credit: Credit James Wheeler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6FFCCAF-9B3E-49A3-1716-066CA48E7316}"/>
                  </a:ext>
                </a:extLst>
              </p14:cNvPr>
              <p14:cNvContentPartPr/>
              <p14:nvPr/>
            </p14:nvContentPartPr>
            <p14:xfrm>
              <a:off x="5965291" y="6057402"/>
              <a:ext cx="105480" cy="156960"/>
            </p14:xfrm>
          </p:contentPart>
        </mc:Choice>
        <mc:Fallback xmlns="">
          <p:pic>
            <p:nvPicPr>
              <p:cNvPr id="13" name="Ink 12">
                <a:extLst>
                  <a:ext uri="{FF2B5EF4-FFF2-40B4-BE49-F238E27FC236}">
                    <a16:creationId xmlns:a16="http://schemas.microsoft.com/office/drawing/2014/main" id="{86FFCCAF-9B3E-49A3-1716-066CA48E7316}"/>
                  </a:ext>
                </a:extLst>
              </p:cNvPr>
              <p:cNvPicPr/>
              <p:nvPr/>
            </p:nvPicPr>
            <p:blipFill>
              <a:blip r:embed="rId5"/>
              <a:stretch>
                <a:fillRect/>
              </a:stretch>
            </p:blipFill>
            <p:spPr>
              <a:xfrm>
                <a:off x="5947291" y="6039402"/>
                <a:ext cx="141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F4AE8E1B-6906-156A-0D1E-2722C0647ECB}"/>
                  </a:ext>
                </a:extLst>
              </p14:cNvPr>
              <p14:cNvContentPartPr/>
              <p14:nvPr/>
            </p14:nvContentPartPr>
            <p14:xfrm>
              <a:off x="7794451" y="6098802"/>
              <a:ext cx="162000" cy="222480"/>
            </p14:xfrm>
          </p:contentPart>
        </mc:Choice>
        <mc:Fallback xmlns="">
          <p:pic>
            <p:nvPicPr>
              <p:cNvPr id="25" name="Ink 24">
                <a:extLst>
                  <a:ext uri="{FF2B5EF4-FFF2-40B4-BE49-F238E27FC236}">
                    <a16:creationId xmlns:a16="http://schemas.microsoft.com/office/drawing/2014/main" id="{F4AE8E1B-6906-156A-0D1E-2722C0647ECB}"/>
                  </a:ext>
                </a:extLst>
              </p:cNvPr>
              <p:cNvPicPr/>
              <p:nvPr/>
            </p:nvPicPr>
            <p:blipFill>
              <a:blip r:embed="rId7"/>
              <a:stretch>
                <a:fillRect/>
              </a:stretch>
            </p:blipFill>
            <p:spPr>
              <a:xfrm>
                <a:off x="7776811" y="6080802"/>
                <a:ext cx="197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1B919152-943B-5D9F-FE07-31817E0C92D0}"/>
                  </a:ext>
                </a:extLst>
              </p14:cNvPr>
              <p14:cNvContentPartPr/>
              <p14:nvPr/>
            </p14:nvContentPartPr>
            <p14:xfrm>
              <a:off x="7596091" y="6418122"/>
              <a:ext cx="204480" cy="205200"/>
            </p14:xfrm>
          </p:contentPart>
        </mc:Choice>
        <mc:Fallback xmlns="">
          <p:pic>
            <p:nvPicPr>
              <p:cNvPr id="26" name="Ink 25">
                <a:extLst>
                  <a:ext uri="{FF2B5EF4-FFF2-40B4-BE49-F238E27FC236}">
                    <a16:creationId xmlns:a16="http://schemas.microsoft.com/office/drawing/2014/main" id="{1B919152-943B-5D9F-FE07-31817E0C92D0}"/>
                  </a:ext>
                </a:extLst>
              </p:cNvPr>
              <p:cNvPicPr/>
              <p:nvPr/>
            </p:nvPicPr>
            <p:blipFill>
              <a:blip r:embed="rId9"/>
              <a:stretch>
                <a:fillRect/>
              </a:stretch>
            </p:blipFill>
            <p:spPr>
              <a:xfrm>
                <a:off x="7578451" y="6400122"/>
                <a:ext cx="240120" cy="240840"/>
              </a:xfrm>
              <a:prstGeom prst="rect">
                <a:avLst/>
              </a:prstGeom>
            </p:spPr>
          </p:pic>
        </mc:Fallback>
      </mc:AlternateContent>
      <p:grpSp>
        <p:nvGrpSpPr>
          <p:cNvPr id="30" name="Group 29">
            <a:extLst>
              <a:ext uri="{FF2B5EF4-FFF2-40B4-BE49-F238E27FC236}">
                <a16:creationId xmlns:a16="http://schemas.microsoft.com/office/drawing/2014/main" id="{8882D181-1691-4AFB-D77F-E6C25B73AB1F}"/>
              </a:ext>
            </a:extLst>
          </p:cNvPr>
          <p:cNvGrpSpPr/>
          <p:nvPr/>
        </p:nvGrpSpPr>
        <p:grpSpPr>
          <a:xfrm>
            <a:off x="7803091" y="6310482"/>
            <a:ext cx="384120" cy="275400"/>
            <a:chOff x="7803091" y="6310482"/>
            <a:chExt cx="384120" cy="27540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83F1E1F9-0510-2D1F-224E-94CC6FEF6F44}"/>
                    </a:ext>
                  </a:extLst>
                </p14:cNvPr>
                <p14:cNvContentPartPr/>
                <p14:nvPr/>
              </p14:nvContentPartPr>
              <p14:xfrm>
                <a:off x="7803091" y="6399402"/>
                <a:ext cx="170280" cy="186480"/>
              </p14:xfrm>
            </p:contentPart>
          </mc:Choice>
          <mc:Fallback xmlns="">
            <p:pic>
              <p:nvPicPr>
                <p:cNvPr id="27" name="Ink 26">
                  <a:extLst>
                    <a:ext uri="{FF2B5EF4-FFF2-40B4-BE49-F238E27FC236}">
                      <a16:creationId xmlns:a16="http://schemas.microsoft.com/office/drawing/2014/main" id="{83F1E1F9-0510-2D1F-224E-94CC6FEF6F44}"/>
                    </a:ext>
                  </a:extLst>
                </p:cNvPr>
                <p:cNvPicPr/>
                <p:nvPr/>
              </p:nvPicPr>
              <p:blipFill>
                <a:blip r:embed="rId11"/>
                <a:stretch>
                  <a:fillRect/>
                </a:stretch>
              </p:blipFill>
              <p:spPr>
                <a:xfrm>
                  <a:off x="7785451" y="6381402"/>
                  <a:ext cx="205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08EA63EA-0F2D-9C8D-69E3-16B0DF7AE9CD}"/>
                    </a:ext>
                  </a:extLst>
                </p14:cNvPr>
                <p14:cNvContentPartPr/>
                <p14:nvPr/>
              </p14:nvContentPartPr>
              <p14:xfrm>
                <a:off x="7971931" y="6374202"/>
                <a:ext cx="36720" cy="143640"/>
              </p14:xfrm>
            </p:contentPart>
          </mc:Choice>
          <mc:Fallback xmlns="">
            <p:pic>
              <p:nvPicPr>
                <p:cNvPr id="28" name="Ink 27">
                  <a:extLst>
                    <a:ext uri="{FF2B5EF4-FFF2-40B4-BE49-F238E27FC236}">
                      <a16:creationId xmlns:a16="http://schemas.microsoft.com/office/drawing/2014/main" id="{08EA63EA-0F2D-9C8D-69E3-16B0DF7AE9CD}"/>
                    </a:ext>
                  </a:extLst>
                </p:cNvPr>
                <p:cNvPicPr/>
                <p:nvPr/>
              </p:nvPicPr>
              <p:blipFill>
                <a:blip r:embed="rId13"/>
                <a:stretch>
                  <a:fillRect/>
                </a:stretch>
              </p:blipFill>
              <p:spPr>
                <a:xfrm>
                  <a:off x="7953931" y="6356202"/>
                  <a:ext cx="723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9F3DC09D-DCF6-B305-0476-7533C7225F16}"/>
                    </a:ext>
                  </a:extLst>
                </p14:cNvPr>
                <p14:cNvContentPartPr/>
                <p14:nvPr/>
              </p14:nvContentPartPr>
              <p14:xfrm>
                <a:off x="8060851" y="6310482"/>
                <a:ext cx="126360" cy="217440"/>
              </p14:xfrm>
            </p:contentPart>
          </mc:Choice>
          <mc:Fallback xmlns="">
            <p:pic>
              <p:nvPicPr>
                <p:cNvPr id="29" name="Ink 28">
                  <a:extLst>
                    <a:ext uri="{FF2B5EF4-FFF2-40B4-BE49-F238E27FC236}">
                      <a16:creationId xmlns:a16="http://schemas.microsoft.com/office/drawing/2014/main" id="{9F3DC09D-DCF6-B305-0476-7533C7225F16}"/>
                    </a:ext>
                  </a:extLst>
                </p:cNvPr>
                <p:cNvPicPr/>
                <p:nvPr/>
              </p:nvPicPr>
              <p:blipFill>
                <a:blip r:embed="rId15"/>
                <a:stretch>
                  <a:fillRect/>
                </a:stretch>
              </p:blipFill>
              <p:spPr>
                <a:xfrm>
                  <a:off x="8043211" y="6292482"/>
                  <a:ext cx="162000" cy="253080"/>
                </a:xfrm>
                <a:prstGeom prst="rect">
                  <a:avLst/>
                </a:prstGeom>
              </p:spPr>
            </p:pic>
          </mc:Fallback>
        </mc:AlternateContent>
      </p:grpSp>
      <p:grpSp>
        <p:nvGrpSpPr>
          <p:cNvPr id="61" name="Group 60">
            <a:extLst>
              <a:ext uri="{FF2B5EF4-FFF2-40B4-BE49-F238E27FC236}">
                <a16:creationId xmlns:a16="http://schemas.microsoft.com/office/drawing/2014/main" id="{356E8C90-6F6E-25C4-EEB0-C75463389B91}"/>
              </a:ext>
            </a:extLst>
          </p:cNvPr>
          <p:cNvGrpSpPr/>
          <p:nvPr/>
        </p:nvGrpSpPr>
        <p:grpSpPr>
          <a:xfrm>
            <a:off x="3399931" y="5356482"/>
            <a:ext cx="807480" cy="1102680"/>
            <a:chOff x="3399931" y="5356482"/>
            <a:chExt cx="807480" cy="1102680"/>
          </a:xfrm>
        </p:grpSpPr>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A4E7F0F-5330-AD0C-4237-247BE382D1D0}"/>
                    </a:ext>
                  </a:extLst>
                </p14:cNvPr>
                <p14:cNvContentPartPr/>
                <p14:nvPr/>
              </p14:nvContentPartPr>
              <p14:xfrm>
                <a:off x="3861811" y="5356482"/>
                <a:ext cx="152280" cy="103320"/>
              </p14:xfrm>
            </p:contentPart>
          </mc:Choice>
          <mc:Fallback xmlns="">
            <p:pic>
              <p:nvPicPr>
                <p:cNvPr id="8" name="Ink 7">
                  <a:extLst>
                    <a:ext uri="{FF2B5EF4-FFF2-40B4-BE49-F238E27FC236}">
                      <a16:creationId xmlns:a16="http://schemas.microsoft.com/office/drawing/2014/main" id="{6A4E7F0F-5330-AD0C-4237-247BE382D1D0}"/>
                    </a:ext>
                  </a:extLst>
                </p:cNvPr>
                <p:cNvPicPr/>
                <p:nvPr/>
              </p:nvPicPr>
              <p:blipFill>
                <a:blip r:embed="rId17"/>
                <a:stretch>
                  <a:fillRect/>
                </a:stretch>
              </p:blipFill>
              <p:spPr>
                <a:xfrm>
                  <a:off x="3843811" y="5338842"/>
                  <a:ext cx="187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A4699383-E61A-21F9-2BCA-CB51147239A7}"/>
                    </a:ext>
                  </a:extLst>
                </p14:cNvPr>
                <p14:cNvContentPartPr/>
                <p14:nvPr/>
              </p14:nvContentPartPr>
              <p14:xfrm>
                <a:off x="3861811" y="5521722"/>
                <a:ext cx="128520" cy="111600"/>
              </p14:xfrm>
            </p:contentPart>
          </mc:Choice>
          <mc:Fallback xmlns="">
            <p:pic>
              <p:nvPicPr>
                <p:cNvPr id="9" name="Ink 8">
                  <a:extLst>
                    <a:ext uri="{FF2B5EF4-FFF2-40B4-BE49-F238E27FC236}">
                      <a16:creationId xmlns:a16="http://schemas.microsoft.com/office/drawing/2014/main" id="{A4699383-E61A-21F9-2BCA-CB51147239A7}"/>
                    </a:ext>
                  </a:extLst>
                </p:cNvPr>
                <p:cNvPicPr/>
                <p:nvPr/>
              </p:nvPicPr>
              <p:blipFill>
                <a:blip r:embed="rId19"/>
                <a:stretch>
                  <a:fillRect/>
                </a:stretch>
              </p:blipFill>
              <p:spPr>
                <a:xfrm>
                  <a:off x="3843811" y="5504082"/>
                  <a:ext cx="164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05698662-704E-9F8E-E44E-FADFFC550205}"/>
                    </a:ext>
                  </a:extLst>
                </p14:cNvPr>
                <p14:cNvContentPartPr/>
                <p14:nvPr/>
              </p14:nvContentPartPr>
              <p14:xfrm>
                <a:off x="3834811" y="5539362"/>
                <a:ext cx="158400" cy="295560"/>
              </p14:xfrm>
            </p:contentPart>
          </mc:Choice>
          <mc:Fallback xmlns="">
            <p:pic>
              <p:nvPicPr>
                <p:cNvPr id="11" name="Ink 10">
                  <a:extLst>
                    <a:ext uri="{FF2B5EF4-FFF2-40B4-BE49-F238E27FC236}">
                      <a16:creationId xmlns:a16="http://schemas.microsoft.com/office/drawing/2014/main" id="{05698662-704E-9F8E-E44E-FADFFC550205}"/>
                    </a:ext>
                  </a:extLst>
                </p:cNvPr>
                <p:cNvPicPr/>
                <p:nvPr/>
              </p:nvPicPr>
              <p:blipFill>
                <a:blip r:embed="rId21"/>
                <a:stretch>
                  <a:fillRect/>
                </a:stretch>
              </p:blipFill>
              <p:spPr>
                <a:xfrm>
                  <a:off x="3817171" y="5521362"/>
                  <a:ext cx="194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018C9B4E-5C80-36A3-3947-E08938B0315A}"/>
                    </a:ext>
                  </a:extLst>
                </p14:cNvPr>
                <p14:cNvContentPartPr/>
                <p14:nvPr/>
              </p14:nvContentPartPr>
              <p14:xfrm>
                <a:off x="3399931" y="5406522"/>
                <a:ext cx="99000" cy="128880"/>
              </p14:xfrm>
            </p:contentPart>
          </mc:Choice>
          <mc:Fallback xmlns="">
            <p:pic>
              <p:nvPicPr>
                <p:cNvPr id="31" name="Ink 30">
                  <a:extLst>
                    <a:ext uri="{FF2B5EF4-FFF2-40B4-BE49-F238E27FC236}">
                      <a16:creationId xmlns:a16="http://schemas.microsoft.com/office/drawing/2014/main" id="{018C9B4E-5C80-36A3-3947-E08938B0315A}"/>
                    </a:ext>
                  </a:extLst>
                </p:cNvPr>
                <p:cNvPicPr/>
                <p:nvPr/>
              </p:nvPicPr>
              <p:blipFill>
                <a:blip r:embed="rId23"/>
                <a:stretch>
                  <a:fillRect/>
                </a:stretch>
              </p:blipFill>
              <p:spPr>
                <a:xfrm>
                  <a:off x="3382291" y="5388522"/>
                  <a:ext cx="1346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09177690-312F-EEBD-4FE7-16C2DC5EDE80}"/>
                    </a:ext>
                  </a:extLst>
                </p14:cNvPr>
                <p14:cNvContentPartPr/>
                <p14:nvPr/>
              </p14:nvContentPartPr>
              <p14:xfrm>
                <a:off x="3408571" y="5406522"/>
                <a:ext cx="360" cy="360"/>
              </p14:xfrm>
            </p:contentPart>
          </mc:Choice>
          <mc:Fallback xmlns="">
            <p:pic>
              <p:nvPicPr>
                <p:cNvPr id="32" name="Ink 31">
                  <a:extLst>
                    <a:ext uri="{FF2B5EF4-FFF2-40B4-BE49-F238E27FC236}">
                      <a16:creationId xmlns:a16="http://schemas.microsoft.com/office/drawing/2014/main" id="{09177690-312F-EEBD-4FE7-16C2DC5EDE80}"/>
                    </a:ext>
                  </a:extLst>
                </p:cNvPr>
                <p:cNvPicPr/>
                <p:nvPr/>
              </p:nvPicPr>
              <p:blipFill>
                <a:blip r:embed="rId25"/>
                <a:stretch>
                  <a:fillRect/>
                </a:stretch>
              </p:blipFill>
              <p:spPr>
                <a:xfrm>
                  <a:off x="3390931" y="538852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C373EE18-7EA2-ABCB-031F-05FDA1E0386E}"/>
                    </a:ext>
                  </a:extLst>
                </p14:cNvPr>
                <p14:cNvContentPartPr/>
                <p14:nvPr/>
              </p14:nvContentPartPr>
              <p14:xfrm>
                <a:off x="3415411" y="5370882"/>
                <a:ext cx="126720" cy="18000"/>
              </p14:xfrm>
            </p:contentPart>
          </mc:Choice>
          <mc:Fallback xmlns="">
            <p:pic>
              <p:nvPicPr>
                <p:cNvPr id="33" name="Ink 32">
                  <a:extLst>
                    <a:ext uri="{FF2B5EF4-FFF2-40B4-BE49-F238E27FC236}">
                      <a16:creationId xmlns:a16="http://schemas.microsoft.com/office/drawing/2014/main" id="{C373EE18-7EA2-ABCB-031F-05FDA1E0386E}"/>
                    </a:ext>
                  </a:extLst>
                </p:cNvPr>
                <p:cNvPicPr/>
                <p:nvPr/>
              </p:nvPicPr>
              <p:blipFill>
                <a:blip r:embed="rId27"/>
                <a:stretch>
                  <a:fillRect/>
                </a:stretch>
              </p:blipFill>
              <p:spPr>
                <a:xfrm>
                  <a:off x="3397771" y="5353242"/>
                  <a:ext cx="162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355F190D-C85F-D041-C02A-36ACEEB72ED5}"/>
                    </a:ext>
                  </a:extLst>
                </p14:cNvPr>
                <p14:cNvContentPartPr/>
                <p14:nvPr/>
              </p14:nvContentPartPr>
              <p14:xfrm>
                <a:off x="3524131" y="5477442"/>
                <a:ext cx="18360" cy="175320"/>
              </p14:xfrm>
            </p:contentPart>
          </mc:Choice>
          <mc:Fallback xmlns="">
            <p:pic>
              <p:nvPicPr>
                <p:cNvPr id="35" name="Ink 34">
                  <a:extLst>
                    <a:ext uri="{FF2B5EF4-FFF2-40B4-BE49-F238E27FC236}">
                      <a16:creationId xmlns:a16="http://schemas.microsoft.com/office/drawing/2014/main" id="{355F190D-C85F-D041-C02A-36ACEEB72ED5}"/>
                    </a:ext>
                  </a:extLst>
                </p:cNvPr>
                <p:cNvPicPr/>
                <p:nvPr/>
              </p:nvPicPr>
              <p:blipFill>
                <a:blip r:embed="rId29"/>
                <a:stretch>
                  <a:fillRect/>
                </a:stretch>
              </p:blipFill>
              <p:spPr>
                <a:xfrm>
                  <a:off x="3506131" y="5459442"/>
                  <a:ext cx="540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65D1E09-794B-F177-E19B-CFA0964D102F}"/>
                    </a:ext>
                  </a:extLst>
                </p14:cNvPr>
                <p14:cNvContentPartPr/>
                <p14:nvPr/>
              </p14:nvContentPartPr>
              <p14:xfrm>
                <a:off x="3528811" y="5486442"/>
                <a:ext cx="91440" cy="153000"/>
              </p14:xfrm>
            </p:contentPart>
          </mc:Choice>
          <mc:Fallback xmlns="">
            <p:pic>
              <p:nvPicPr>
                <p:cNvPr id="36" name="Ink 35">
                  <a:extLst>
                    <a:ext uri="{FF2B5EF4-FFF2-40B4-BE49-F238E27FC236}">
                      <a16:creationId xmlns:a16="http://schemas.microsoft.com/office/drawing/2014/main" id="{E65D1E09-794B-F177-E19B-CFA0964D102F}"/>
                    </a:ext>
                  </a:extLst>
                </p:cNvPr>
                <p:cNvPicPr/>
                <p:nvPr/>
              </p:nvPicPr>
              <p:blipFill>
                <a:blip r:embed="rId31"/>
                <a:stretch>
                  <a:fillRect/>
                </a:stretch>
              </p:blipFill>
              <p:spPr>
                <a:xfrm>
                  <a:off x="3511171" y="5468442"/>
                  <a:ext cx="127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A2A5E75-4F31-1D93-83D3-87193CDEBD53}"/>
                    </a:ext>
                  </a:extLst>
                </p14:cNvPr>
                <p14:cNvContentPartPr/>
                <p14:nvPr/>
              </p14:nvContentPartPr>
              <p14:xfrm>
                <a:off x="3533131" y="5645922"/>
                <a:ext cx="360" cy="65520"/>
              </p14:xfrm>
            </p:contentPart>
          </mc:Choice>
          <mc:Fallback xmlns="">
            <p:pic>
              <p:nvPicPr>
                <p:cNvPr id="38" name="Ink 37">
                  <a:extLst>
                    <a:ext uri="{FF2B5EF4-FFF2-40B4-BE49-F238E27FC236}">
                      <a16:creationId xmlns:a16="http://schemas.microsoft.com/office/drawing/2014/main" id="{2A2A5E75-4F31-1D93-83D3-87193CDEBD53}"/>
                    </a:ext>
                  </a:extLst>
                </p:cNvPr>
                <p:cNvPicPr/>
                <p:nvPr/>
              </p:nvPicPr>
              <p:blipFill>
                <a:blip r:embed="rId33"/>
                <a:stretch>
                  <a:fillRect/>
                </a:stretch>
              </p:blipFill>
              <p:spPr>
                <a:xfrm>
                  <a:off x="3515491" y="5628282"/>
                  <a:ext cx="36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2CE3E418-2155-977E-4371-BF7CD326B21D}"/>
                    </a:ext>
                  </a:extLst>
                </p14:cNvPr>
                <p14:cNvContentPartPr/>
                <p14:nvPr/>
              </p14:nvContentPartPr>
              <p14:xfrm>
                <a:off x="3613051" y="5610642"/>
                <a:ext cx="9360" cy="114840"/>
              </p14:xfrm>
            </p:contentPart>
          </mc:Choice>
          <mc:Fallback xmlns="">
            <p:pic>
              <p:nvPicPr>
                <p:cNvPr id="39" name="Ink 38">
                  <a:extLst>
                    <a:ext uri="{FF2B5EF4-FFF2-40B4-BE49-F238E27FC236}">
                      <a16:creationId xmlns:a16="http://schemas.microsoft.com/office/drawing/2014/main" id="{2CE3E418-2155-977E-4371-BF7CD326B21D}"/>
                    </a:ext>
                  </a:extLst>
                </p:cNvPr>
                <p:cNvPicPr/>
                <p:nvPr/>
              </p:nvPicPr>
              <p:blipFill>
                <a:blip r:embed="rId35"/>
                <a:stretch>
                  <a:fillRect/>
                </a:stretch>
              </p:blipFill>
              <p:spPr>
                <a:xfrm>
                  <a:off x="3595051" y="5592642"/>
                  <a:ext cx="45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5DC1304E-171A-2B48-5B70-77E80AECC408}"/>
                    </a:ext>
                  </a:extLst>
                </p14:cNvPr>
                <p14:cNvContentPartPr/>
                <p14:nvPr/>
              </p14:nvContentPartPr>
              <p14:xfrm>
                <a:off x="3674971" y="5585442"/>
                <a:ext cx="134640" cy="245160"/>
              </p14:xfrm>
            </p:contentPart>
          </mc:Choice>
          <mc:Fallback xmlns="">
            <p:pic>
              <p:nvPicPr>
                <p:cNvPr id="40" name="Ink 39">
                  <a:extLst>
                    <a:ext uri="{FF2B5EF4-FFF2-40B4-BE49-F238E27FC236}">
                      <a16:creationId xmlns:a16="http://schemas.microsoft.com/office/drawing/2014/main" id="{5DC1304E-171A-2B48-5B70-77E80AECC408}"/>
                    </a:ext>
                  </a:extLst>
                </p:cNvPr>
                <p:cNvPicPr/>
                <p:nvPr/>
              </p:nvPicPr>
              <p:blipFill>
                <a:blip r:embed="rId37"/>
                <a:stretch>
                  <a:fillRect/>
                </a:stretch>
              </p:blipFill>
              <p:spPr>
                <a:xfrm>
                  <a:off x="3657331" y="5567802"/>
                  <a:ext cx="170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8E4DAB77-96C9-0767-381F-2C9228121884}"/>
                    </a:ext>
                  </a:extLst>
                </p14:cNvPr>
                <p14:cNvContentPartPr/>
                <p14:nvPr/>
              </p14:nvContentPartPr>
              <p14:xfrm>
                <a:off x="3710611" y="5708202"/>
                <a:ext cx="97920" cy="35640"/>
              </p14:xfrm>
            </p:contentPart>
          </mc:Choice>
          <mc:Fallback xmlns="">
            <p:pic>
              <p:nvPicPr>
                <p:cNvPr id="41" name="Ink 40">
                  <a:extLst>
                    <a:ext uri="{FF2B5EF4-FFF2-40B4-BE49-F238E27FC236}">
                      <a16:creationId xmlns:a16="http://schemas.microsoft.com/office/drawing/2014/main" id="{8E4DAB77-96C9-0767-381F-2C9228121884}"/>
                    </a:ext>
                  </a:extLst>
                </p:cNvPr>
                <p:cNvPicPr/>
                <p:nvPr/>
              </p:nvPicPr>
              <p:blipFill>
                <a:blip r:embed="rId39"/>
                <a:stretch>
                  <a:fillRect/>
                </a:stretch>
              </p:blipFill>
              <p:spPr>
                <a:xfrm>
                  <a:off x="3692971" y="5690202"/>
                  <a:ext cx="133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715FA8EB-6DB4-5BA0-E4DB-83AABDE41E75}"/>
                    </a:ext>
                  </a:extLst>
                </p14:cNvPr>
                <p14:cNvContentPartPr/>
                <p14:nvPr/>
              </p14:nvContentPartPr>
              <p14:xfrm>
                <a:off x="3823651" y="5805762"/>
                <a:ext cx="129600" cy="187200"/>
              </p14:xfrm>
            </p:contentPart>
          </mc:Choice>
          <mc:Fallback xmlns="">
            <p:pic>
              <p:nvPicPr>
                <p:cNvPr id="43" name="Ink 42">
                  <a:extLst>
                    <a:ext uri="{FF2B5EF4-FFF2-40B4-BE49-F238E27FC236}">
                      <a16:creationId xmlns:a16="http://schemas.microsoft.com/office/drawing/2014/main" id="{715FA8EB-6DB4-5BA0-E4DB-83AABDE41E75}"/>
                    </a:ext>
                  </a:extLst>
                </p:cNvPr>
                <p:cNvPicPr/>
                <p:nvPr/>
              </p:nvPicPr>
              <p:blipFill>
                <a:blip r:embed="rId41"/>
                <a:stretch>
                  <a:fillRect/>
                </a:stretch>
              </p:blipFill>
              <p:spPr>
                <a:xfrm>
                  <a:off x="3805651" y="5787762"/>
                  <a:ext cx="165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8E1C7CE2-E7D8-D8AF-65B0-4DB84AB85A4A}"/>
                    </a:ext>
                  </a:extLst>
                </p14:cNvPr>
                <p14:cNvContentPartPr/>
                <p14:nvPr/>
              </p14:nvContentPartPr>
              <p14:xfrm>
                <a:off x="3961531" y="5885682"/>
                <a:ext cx="141480" cy="201240"/>
              </p14:xfrm>
            </p:contentPart>
          </mc:Choice>
          <mc:Fallback xmlns="">
            <p:pic>
              <p:nvPicPr>
                <p:cNvPr id="44" name="Ink 43">
                  <a:extLst>
                    <a:ext uri="{FF2B5EF4-FFF2-40B4-BE49-F238E27FC236}">
                      <a16:creationId xmlns:a16="http://schemas.microsoft.com/office/drawing/2014/main" id="{8E1C7CE2-E7D8-D8AF-65B0-4DB84AB85A4A}"/>
                    </a:ext>
                  </a:extLst>
                </p:cNvPr>
                <p:cNvPicPr/>
                <p:nvPr/>
              </p:nvPicPr>
              <p:blipFill>
                <a:blip r:embed="rId43"/>
                <a:stretch>
                  <a:fillRect/>
                </a:stretch>
              </p:blipFill>
              <p:spPr>
                <a:xfrm>
                  <a:off x="3943891" y="5867682"/>
                  <a:ext cx="177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19DEEA89-7FF7-EF42-91F9-60F37BC2BAF3}"/>
                    </a:ext>
                  </a:extLst>
                </p14:cNvPr>
                <p14:cNvContentPartPr/>
                <p14:nvPr/>
              </p14:nvContentPartPr>
              <p14:xfrm>
                <a:off x="4012651" y="5941122"/>
                <a:ext cx="72720" cy="51480"/>
              </p14:xfrm>
            </p:contentPart>
          </mc:Choice>
          <mc:Fallback xmlns="">
            <p:pic>
              <p:nvPicPr>
                <p:cNvPr id="45" name="Ink 44">
                  <a:extLst>
                    <a:ext uri="{FF2B5EF4-FFF2-40B4-BE49-F238E27FC236}">
                      <a16:creationId xmlns:a16="http://schemas.microsoft.com/office/drawing/2014/main" id="{19DEEA89-7FF7-EF42-91F9-60F37BC2BAF3}"/>
                    </a:ext>
                  </a:extLst>
                </p:cNvPr>
                <p:cNvPicPr/>
                <p:nvPr/>
              </p:nvPicPr>
              <p:blipFill>
                <a:blip r:embed="rId45"/>
                <a:stretch>
                  <a:fillRect/>
                </a:stretch>
              </p:blipFill>
              <p:spPr>
                <a:xfrm>
                  <a:off x="3994651" y="5923482"/>
                  <a:ext cx="1083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1A088381-63D0-1FAD-E1FD-2FE077F2E03D}"/>
                    </a:ext>
                  </a:extLst>
                </p14:cNvPr>
                <p14:cNvContentPartPr/>
                <p14:nvPr/>
              </p14:nvContentPartPr>
              <p14:xfrm>
                <a:off x="3876571" y="5983242"/>
                <a:ext cx="3240" cy="88560"/>
              </p14:xfrm>
            </p:contentPart>
          </mc:Choice>
          <mc:Fallback xmlns="">
            <p:pic>
              <p:nvPicPr>
                <p:cNvPr id="47" name="Ink 46">
                  <a:extLst>
                    <a:ext uri="{FF2B5EF4-FFF2-40B4-BE49-F238E27FC236}">
                      <a16:creationId xmlns:a16="http://schemas.microsoft.com/office/drawing/2014/main" id="{1A088381-63D0-1FAD-E1FD-2FE077F2E03D}"/>
                    </a:ext>
                  </a:extLst>
                </p:cNvPr>
                <p:cNvPicPr/>
                <p:nvPr/>
              </p:nvPicPr>
              <p:blipFill>
                <a:blip r:embed="rId47"/>
                <a:stretch>
                  <a:fillRect/>
                </a:stretch>
              </p:blipFill>
              <p:spPr>
                <a:xfrm>
                  <a:off x="3858571" y="5965602"/>
                  <a:ext cx="38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Ink 47">
                  <a:extLst>
                    <a:ext uri="{FF2B5EF4-FFF2-40B4-BE49-F238E27FC236}">
                      <a16:creationId xmlns:a16="http://schemas.microsoft.com/office/drawing/2014/main" id="{C0977532-7521-0492-F74D-6A28DE04ECE6}"/>
                    </a:ext>
                  </a:extLst>
                </p14:cNvPr>
                <p14:cNvContentPartPr/>
                <p14:nvPr/>
              </p14:nvContentPartPr>
              <p14:xfrm>
                <a:off x="3399931" y="5912322"/>
                <a:ext cx="238320" cy="143640"/>
              </p14:xfrm>
            </p:contentPart>
          </mc:Choice>
          <mc:Fallback xmlns="">
            <p:pic>
              <p:nvPicPr>
                <p:cNvPr id="48" name="Ink 47">
                  <a:extLst>
                    <a:ext uri="{FF2B5EF4-FFF2-40B4-BE49-F238E27FC236}">
                      <a16:creationId xmlns:a16="http://schemas.microsoft.com/office/drawing/2014/main" id="{C0977532-7521-0492-F74D-6A28DE04ECE6}"/>
                    </a:ext>
                  </a:extLst>
                </p:cNvPr>
                <p:cNvPicPr/>
                <p:nvPr/>
              </p:nvPicPr>
              <p:blipFill>
                <a:blip r:embed="rId49"/>
                <a:stretch>
                  <a:fillRect/>
                </a:stretch>
              </p:blipFill>
              <p:spPr>
                <a:xfrm>
                  <a:off x="3382291" y="5894682"/>
                  <a:ext cx="273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D3ED1DA0-28F2-47B9-499E-F520566B8828}"/>
                    </a:ext>
                  </a:extLst>
                </p14:cNvPr>
                <p14:cNvContentPartPr/>
                <p14:nvPr/>
              </p14:nvContentPartPr>
              <p14:xfrm>
                <a:off x="3922651" y="5849682"/>
                <a:ext cx="115560" cy="57240"/>
              </p14:xfrm>
            </p:contentPart>
          </mc:Choice>
          <mc:Fallback xmlns="">
            <p:pic>
              <p:nvPicPr>
                <p:cNvPr id="50" name="Ink 49">
                  <a:extLst>
                    <a:ext uri="{FF2B5EF4-FFF2-40B4-BE49-F238E27FC236}">
                      <a16:creationId xmlns:a16="http://schemas.microsoft.com/office/drawing/2014/main" id="{D3ED1DA0-28F2-47B9-499E-F520566B8828}"/>
                    </a:ext>
                  </a:extLst>
                </p:cNvPr>
                <p:cNvPicPr/>
                <p:nvPr/>
              </p:nvPicPr>
              <p:blipFill>
                <a:blip r:embed="rId51"/>
                <a:stretch>
                  <a:fillRect/>
                </a:stretch>
              </p:blipFill>
              <p:spPr>
                <a:xfrm>
                  <a:off x="3904651" y="5831682"/>
                  <a:ext cx="1512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93FCEC3A-2EC9-5ACF-918A-E7904B0F4421}"/>
                    </a:ext>
                  </a:extLst>
                </p14:cNvPr>
                <p14:cNvContentPartPr/>
                <p14:nvPr/>
              </p14:nvContentPartPr>
              <p14:xfrm>
                <a:off x="3506491" y="6010242"/>
                <a:ext cx="62280" cy="187200"/>
              </p14:xfrm>
            </p:contentPart>
          </mc:Choice>
          <mc:Fallback xmlns="">
            <p:pic>
              <p:nvPicPr>
                <p:cNvPr id="52" name="Ink 51">
                  <a:extLst>
                    <a:ext uri="{FF2B5EF4-FFF2-40B4-BE49-F238E27FC236}">
                      <a16:creationId xmlns:a16="http://schemas.microsoft.com/office/drawing/2014/main" id="{93FCEC3A-2EC9-5ACF-918A-E7904B0F4421}"/>
                    </a:ext>
                  </a:extLst>
                </p:cNvPr>
                <p:cNvPicPr/>
                <p:nvPr/>
              </p:nvPicPr>
              <p:blipFill>
                <a:blip r:embed="rId53"/>
                <a:stretch>
                  <a:fillRect/>
                </a:stretch>
              </p:blipFill>
              <p:spPr>
                <a:xfrm>
                  <a:off x="3488851" y="5992242"/>
                  <a:ext cx="97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E7C6EB64-5504-45B3-E61B-8F636CB44BAB}"/>
                    </a:ext>
                  </a:extLst>
                </p14:cNvPr>
                <p14:cNvContentPartPr/>
                <p14:nvPr/>
              </p14:nvContentPartPr>
              <p14:xfrm>
                <a:off x="3648691" y="6036522"/>
                <a:ext cx="99000" cy="171360"/>
              </p14:xfrm>
            </p:contentPart>
          </mc:Choice>
          <mc:Fallback xmlns="">
            <p:pic>
              <p:nvPicPr>
                <p:cNvPr id="53" name="Ink 52">
                  <a:extLst>
                    <a:ext uri="{FF2B5EF4-FFF2-40B4-BE49-F238E27FC236}">
                      <a16:creationId xmlns:a16="http://schemas.microsoft.com/office/drawing/2014/main" id="{E7C6EB64-5504-45B3-E61B-8F636CB44BAB}"/>
                    </a:ext>
                  </a:extLst>
                </p:cNvPr>
                <p:cNvPicPr/>
                <p:nvPr/>
              </p:nvPicPr>
              <p:blipFill>
                <a:blip r:embed="rId55"/>
                <a:stretch>
                  <a:fillRect/>
                </a:stretch>
              </p:blipFill>
              <p:spPr>
                <a:xfrm>
                  <a:off x="3630691" y="6018882"/>
                  <a:ext cx="134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4" name="Ink 53">
                  <a:extLst>
                    <a:ext uri="{FF2B5EF4-FFF2-40B4-BE49-F238E27FC236}">
                      <a16:creationId xmlns:a16="http://schemas.microsoft.com/office/drawing/2014/main" id="{96B1CE49-0B74-0811-17BB-53A78A1C5067}"/>
                    </a:ext>
                  </a:extLst>
                </p14:cNvPr>
                <p14:cNvContentPartPr/>
                <p14:nvPr/>
              </p14:nvContentPartPr>
              <p14:xfrm>
                <a:off x="3674611" y="6045522"/>
                <a:ext cx="73800" cy="413640"/>
              </p14:xfrm>
            </p:contentPart>
          </mc:Choice>
          <mc:Fallback xmlns="">
            <p:pic>
              <p:nvPicPr>
                <p:cNvPr id="54" name="Ink 53">
                  <a:extLst>
                    <a:ext uri="{FF2B5EF4-FFF2-40B4-BE49-F238E27FC236}">
                      <a16:creationId xmlns:a16="http://schemas.microsoft.com/office/drawing/2014/main" id="{96B1CE49-0B74-0811-17BB-53A78A1C5067}"/>
                    </a:ext>
                  </a:extLst>
                </p:cNvPr>
                <p:cNvPicPr/>
                <p:nvPr/>
              </p:nvPicPr>
              <p:blipFill>
                <a:blip r:embed="rId57"/>
                <a:stretch>
                  <a:fillRect/>
                </a:stretch>
              </p:blipFill>
              <p:spPr>
                <a:xfrm>
                  <a:off x="3656971" y="6027882"/>
                  <a:ext cx="1094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38CBD5FC-43F0-E91A-40AD-912E0ADF3BBB}"/>
                    </a:ext>
                  </a:extLst>
                </p14:cNvPr>
                <p14:cNvContentPartPr/>
                <p14:nvPr/>
              </p14:nvContentPartPr>
              <p14:xfrm>
                <a:off x="3851731" y="6178362"/>
                <a:ext cx="162360" cy="177120"/>
              </p14:xfrm>
            </p:contentPart>
          </mc:Choice>
          <mc:Fallback xmlns="">
            <p:pic>
              <p:nvPicPr>
                <p:cNvPr id="56" name="Ink 55">
                  <a:extLst>
                    <a:ext uri="{FF2B5EF4-FFF2-40B4-BE49-F238E27FC236}">
                      <a16:creationId xmlns:a16="http://schemas.microsoft.com/office/drawing/2014/main" id="{38CBD5FC-43F0-E91A-40AD-912E0ADF3BBB}"/>
                    </a:ext>
                  </a:extLst>
                </p:cNvPr>
                <p:cNvPicPr/>
                <p:nvPr/>
              </p:nvPicPr>
              <p:blipFill>
                <a:blip r:embed="rId59"/>
                <a:stretch>
                  <a:fillRect/>
                </a:stretch>
              </p:blipFill>
              <p:spPr>
                <a:xfrm>
                  <a:off x="3834091" y="6160722"/>
                  <a:ext cx="198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203D4804-993B-D7CB-37B9-E72512718AB7}"/>
                    </a:ext>
                  </a:extLst>
                </p14:cNvPr>
                <p14:cNvContentPartPr/>
                <p14:nvPr/>
              </p14:nvContentPartPr>
              <p14:xfrm>
                <a:off x="4054411" y="6178362"/>
                <a:ext cx="118440" cy="222480"/>
              </p14:xfrm>
            </p:contentPart>
          </mc:Choice>
          <mc:Fallback xmlns="">
            <p:pic>
              <p:nvPicPr>
                <p:cNvPr id="58" name="Ink 57">
                  <a:extLst>
                    <a:ext uri="{FF2B5EF4-FFF2-40B4-BE49-F238E27FC236}">
                      <a16:creationId xmlns:a16="http://schemas.microsoft.com/office/drawing/2014/main" id="{203D4804-993B-D7CB-37B9-E72512718AB7}"/>
                    </a:ext>
                  </a:extLst>
                </p:cNvPr>
                <p:cNvPicPr/>
                <p:nvPr/>
              </p:nvPicPr>
              <p:blipFill>
                <a:blip r:embed="rId61"/>
                <a:stretch>
                  <a:fillRect/>
                </a:stretch>
              </p:blipFill>
              <p:spPr>
                <a:xfrm>
                  <a:off x="4036411" y="6160722"/>
                  <a:ext cx="1540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0952C9B-6056-50BC-DB0E-BA242AB049D1}"/>
                    </a:ext>
                  </a:extLst>
                </p14:cNvPr>
                <p14:cNvContentPartPr/>
                <p14:nvPr/>
              </p14:nvContentPartPr>
              <p14:xfrm>
                <a:off x="4056931" y="6225882"/>
                <a:ext cx="150480" cy="157320"/>
              </p14:xfrm>
            </p:contentPart>
          </mc:Choice>
          <mc:Fallback xmlns="">
            <p:pic>
              <p:nvPicPr>
                <p:cNvPr id="59" name="Ink 58">
                  <a:extLst>
                    <a:ext uri="{FF2B5EF4-FFF2-40B4-BE49-F238E27FC236}">
                      <a16:creationId xmlns:a16="http://schemas.microsoft.com/office/drawing/2014/main" id="{70952C9B-6056-50BC-DB0E-BA242AB049D1}"/>
                    </a:ext>
                  </a:extLst>
                </p:cNvPr>
                <p:cNvPicPr/>
                <p:nvPr/>
              </p:nvPicPr>
              <p:blipFill>
                <a:blip r:embed="rId63"/>
                <a:stretch>
                  <a:fillRect/>
                </a:stretch>
              </p:blipFill>
              <p:spPr>
                <a:xfrm>
                  <a:off x="4039291" y="6208242"/>
                  <a:ext cx="186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1D185F90-1C58-96D8-A017-CAD072F64722}"/>
                    </a:ext>
                  </a:extLst>
                </p14:cNvPr>
                <p14:cNvContentPartPr/>
                <p14:nvPr/>
              </p14:nvContentPartPr>
              <p14:xfrm>
                <a:off x="4083571" y="6253602"/>
                <a:ext cx="57240" cy="22680"/>
              </p14:xfrm>
            </p:contentPart>
          </mc:Choice>
          <mc:Fallback xmlns="">
            <p:pic>
              <p:nvPicPr>
                <p:cNvPr id="60" name="Ink 59">
                  <a:extLst>
                    <a:ext uri="{FF2B5EF4-FFF2-40B4-BE49-F238E27FC236}">
                      <a16:creationId xmlns:a16="http://schemas.microsoft.com/office/drawing/2014/main" id="{1D185F90-1C58-96D8-A017-CAD072F64722}"/>
                    </a:ext>
                  </a:extLst>
                </p:cNvPr>
                <p:cNvPicPr/>
                <p:nvPr/>
              </p:nvPicPr>
              <p:blipFill>
                <a:blip r:embed="rId65"/>
                <a:stretch>
                  <a:fillRect/>
                </a:stretch>
              </p:blipFill>
              <p:spPr>
                <a:xfrm>
                  <a:off x="4065571" y="6235962"/>
                  <a:ext cx="92880" cy="5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B792601D-C498-6EBC-3FEC-7AC7B5FACCAC}"/>
                  </a:ext>
                </a:extLst>
              </p14:cNvPr>
              <p14:cNvContentPartPr/>
              <p14:nvPr/>
            </p14:nvContentPartPr>
            <p14:xfrm>
              <a:off x="5787811" y="6356202"/>
              <a:ext cx="201600" cy="360"/>
            </p14:xfrm>
          </p:contentPart>
        </mc:Choice>
        <mc:Fallback xmlns="">
          <p:pic>
            <p:nvPicPr>
              <p:cNvPr id="14" name="Ink 13">
                <a:extLst>
                  <a:ext uri="{FF2B5EF4-FFF2-40B4-BE49-F238E27FC236}">
                    <a16:creationId xmlns:a16="http://schemas.microsoft.com/office/drawing/2014/main" id="{B792601D-C498-6EBC-3FEC-7AC7B5FACCAC}"/>
                  </a:ext>
                </a:extLst>
              </p:cNvPr>
              <p:cNvPicPr/>
              <p:nvPr/>
            </p:nvPicPr>
            <p:blipFill>
              <a:blip r:embed="rId67"/>
              <a:stretch>
                <a:fillRect/>
              </a:stretch>
            </p:blipFill>
            <p:spPr>
              <a:xfrm>
                <a:off x="5770171" y="6338562"/>
                <a:ext cx="237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80E68437-75DD-8D28-0DF9-22EB58BEBD11}"/>
                  </a:ext>
                </a:extLst>
              </p14:cNvPr>
              <p14:cNvContentPartPr/>
              <p14:nvPr/>
            </p14:nvContentPartPr>
            <p14:xfrm>
              <a:off x="5903011" y="6356202"/>
              <a:ext cx="41760" cy="160920"/>
            </p14:xfrm>
          </p:contentPart>
        </mc:Choice>
        <mc:Fallback xmlns="">
          <p:pic>
            <p:nvPicPr>
              <p:cNvPr id="15" name="Ink 14">
                <a:extLst>
                  <a:ext uri="{FF2B5EF4-FFF2-40B4-BE49-F238E27FC236}">
                    <a16:creationId xmlns:a16="http://schemas.microsoft.com/office/drawing/2014/main" id="{80E68437-75DD-8D28-0DF9-22EB58BEBD11}"/>
                  </a:ext>
                </a:extLst>
              </p:cNvPr>
              <p:cNvPicPr/>
              <p:nvPr/>
            </p:nvPicPr>
            <p:blipFill>
              <a:blip r:embed="rId69"/>
              <a:stretch>
                <a:fillRect/>
              </a:stretch>
            </p:blipFill>
            <p:spPr>
              <a:xfrm>
                <a:off x="5885371" y="6338562"/>
                <a:ext cx="77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7" name="Ink 16">
                <a:extLst>
                  <a:ext uri="{FF2B5EF4-FFF2-40B4-BE49-F238E27FC236}">
                    <a16:creationId xmlns:a16="http://schemas.microsoft.com/office/drawing/2014/main" id="{1E4F26C4-E6EC-6A7C-626F-0E7A4E71A77A}"/>
                  </a:ext>
                </a:extLst>
              </p14:cNvPr>
              <p14:cNvContentPartPr/>
              <p14:nvPr/>
            </p14:nvContentPartPr>
            <p14:xfrm>
              <a:off x="6054211" y="6356202"/>
              <a:ext cx="18360" cy="170280"/>
            </p14:xfrm>
          </p:contentPart>
        </mc:Choice>
        <mc:Fallback xmlns="">
          <p:pic>
            <p:nvPicPr>
              <p:cNvPr id="17" name="Ink 16">
                <a:extLst>
                  <a:ext uri="{FF2B5EF4-FFF2-40B4-BE49-F238E27FC236}">
                    <a16:creationId xmlns:a16="http://schemas.microsoft.com/office/drawing/2014/main" id="{1E4F26C4-E6EC-6A7C-626F-0E7A4E71A77A}"/>
                  </a:ext>
                </a:extLst>
              </p:cNvPr>
              <p:cNvPicPr/>
              <p:nvPr/>
            </p:nvPicPr>
            <p:blipFill>
              <a:blip r:embed="rId71"/>
              <a:stretch>
                <a:fillRect/>
              </a:stretch>
            </p:blipFill>
            <p:spPr>
              <a:xfrm>
                <a:off x="6036571" y="6338562"/>
                <a:ext cx="54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9" name="Ink 18">
                <a:extLst>
                  <a:ext uri="{FF2B5EF4-FFF2-40B4-BE49-F238E27FC236}">
                    <a16:creationId xmlns:a16="http://schemas.microsoft.com/office/drawing/2014/main" id="{074D5D53-1ACB-BE0D-CBF9-11313FB3079F}"/>
                  </a:ext>
                </a:extLst>
              </p14:cNvPr>
              <p14:cNvContentPartPr/>
              <p14:nvPr/>
            </p14:nvContentPartPr>
            <p14:xfrm>
              <a:off x="6129091" y="6346842"/>
              <a:ext cx="130320" cy="173520"/>
            </p14:xfrm>
          </p:contentPart>
        </mc:Choice>
        <mc:Fallback xmlns="">
          <p:pic>
            <p:nvPicPr>
              <p:cNvPr id="19" name="Ink 18">
                <a:extLst>
                  <a:ext uri="{FF2B5EF4-FFF2-40B4-BE49-F238E27FC236}">
                    <a16:creationId xmlns:a16="http://schemas.microsoft.com/office/drawing/2014/main" id="{074D5D53-1ACB-BE0D-CBF9-11313FB3079F}"/>
                  </a:ext>
                </a:extLst>
              </p:cNvPr>
              <p:cNvPicPr/>
              <p:nvPr/>
            </p:nvPicPr>
            <p:blipFill>
              <a:blip r:embed="rId73"/>
              <a:stretch>
                <a:fillRect/>
              </a:stretch>
            </p:blipFill>
            <p:spPr>
              <a:xfrm>
                <a:off x="6111091" y="6328842"/>
                <a:ext cx="165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 name="Ink 19">
                <a:extLst>
                  <a:ext uri="{FF2B5EF4-FFF2-40B4-BE49-F238E27FC236}">
                    <a16:creationId xmlns:a16="http://schemas.microsoft.com/office/drawing/2014/main" id="{6B488596-FFC0-7C49-6C1F-096AE170D016}"/>
                  </a:ext>
                </a:extLst>
              </p14:cNvPr>
              <p14:cNvContentPartPr/>
              <p14:nvPr/>
            </p14:nvContentPartPr>
            <p14:xfrm>
              <a:off x="6174451" y="6443322"/>
              <a:ext cx="57960" cy="11160"/>
            </p14:xfrm>
          </p:contentPart>
        </mc:Choice>
        <mc:Fallback xmlns="">
          <p:pic>
            <p:nvPicPr>
              <p:cNvPr id="20" name="Ink 19">
                <a:extLst>
                  <a:ext uri="{FF2B5EF4-FFF2-40B4-BE49-F238E27FC236}">
                    <a16:creationId xmlns:a16="http://schemas.microsoft.com/office/drawing/2014/main" id="{6B488596-FFC0-7C49-6C1F-096AE170D016}"/>
                  </a:ext>
                </a:extLst>
              </p:cNvPr>
              <p:cNvPicPr/>
              <p:nvPr/>
            </p:nvPicPr>
            <p:blipFill>
              <a:blip r:embed="rId75"/>
              <a:stretch>
                <a:fillRect/>
              </a:stretch>
            </p:blipFill>
            <p:spPr>
              <a:xfrm>
                <a:off x="6156451" y="6425682"/>
                <a:ext cx="93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 name="Ink 21">
                <a:extLst>
                  <a:ext uri="{FF2B5EF4-FFF2-40B4-BE49-F238E27FC236}">
                    <a16:creationId xmlns:a16="http://schemas.microsoft.com/office/drawing/2014/main" id="{DEED8F55-33DF-0F77-48B4-6C0D2AA10392}"/>
                  </a:ext>
                </a:extLst>
              </p14:cNvPr>
              <p14:cNvContentPartPr/>
              <p14:nvPr/>
            </p14:nvContentPartPr>
            <p14:xfrm>
              <a:off x="6318451" y="6347202"/>
              <a:ext cx="100080" cy="159120"/>
            </p14:xfrm>
          </p:contentPart>
        </mc:Choice>
        <mc:Fallback xmlns="">
          <p:pic>
            <p:nvPicPr>
              <p:cNvPr id="22" name="Ink 21">
                <a:extLst>
                  <a:ext uri="{FF2B5EF4-FFF2-40B4-BE49-F238E27FC236}">
                    <a16:creationId xmlns:a16="http://schemas.microsoft.com/office/drawing/2014/main" id="{DEED8F55-33DF-0F77-48B4-6C0D2AA10392}"/>
                  </a:ext>
                </a:extLst>
              </p:cNvPr>
              <p:cNvPicPr/>
              <p:nvPr/>
            </p:nvPicPr>
            <p:blipFill>
              <a:blip r:embed="rId77"/>
              <a:stretch>
                <a:fillRect/>
              </a:stretch>
            </p:blipFill>
            <p:spPr>
              <a:xfrm>
                <a:off x="6300811" y="6329562"/>
                <a:ext cx="135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 name="Ink 22">
                <a:extLst>
                  <a:ext uri="{FF2B5EF4-FFF2-40B4-BE49-F238E27FC236}">
                    <a16:creationId xmlns:a16="http://schemas.microsoft.com/office/drawing/2014/main" id="{CE959968-94F5-A8D7-A65A-18442CE6CEE0}"/>
                  </a:ext>
                </a:extLst>
              </p14:cNvPr>
              <p14:cNvContentPartPr/>
              <p14:nvPr/>
            </p14:nvContentPartPr>
            <p14:xfrm>
              <a:off x="6338611" y="6427122"/>
              <a:ext cx="87840" cy="28080"/>
            </p14:xfrm>
          </p:contentPart>
        </mc:Choice>
        <mc:Fallback xmlns="">
          <p:pic>
            <p:nvPicPr>
              <p:cNvPr id="23" name="Ink 22">
                <a:extLst>
                  <a:ext uri="{FF2B5EF4-FFF2-40B4-BE49-F238E27FC236}">
                    <a16:creationId xmlns:a16="http://schemas.microsoft.com/office/drawing/2014/main" id="{CE959968-94F5-A8D7-A65A-18442CE6CEE0}"/>
                  </a:ext>
                </a:extLst>
              </p:cNvPr>
              <p:cNvPicPr/>
              <p:nvPr/>
            </p:nvPicPr>
            <p:blipFill>
              <a:blip r:embed="rId79"/>
              <a:stretch>
                <a:fillRect/>
              </a:stretch>
            </p:blipFill>
            <p:spPr>
              <a:xfrm>
                <a:off x="6320611" y="6409482"/>
                <a:ext cx="123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91A40F63-BEB6-A1A6-C184-9DAB5C289589}"/>
                  </a:ext>
                </a:extLst>
              </p14:cNvPr>
              <p14:cNvContentPartPr/>
              <p14:nvPr/>
            </p14:nvContentPartPr>
            <p14:xfrm>
              <a:off x="6239971" y="6675882"/>
              <a:ext cx="151920" cy="185760"/>
            </p14:xfrm>
          </p:contentPart>
        </mc:Choice>
        <mc:Fallback xmlns="">
          <p:pic>
            <p:nvPicPr>
              <p:cNvPr id="62" name="Ink 61">
                <a:extLst>
                  <a:ext uri="{FF2B5EF4-FFF2-40B4-BE49-F238E27FC236}">
                    <a16:creationId xmlns:a16="http://schemas.microsoft.com/office/drawing/2014/main" id="{91A40F63-BEB6-A1A6-C184-9DAB5C289589}"/>
                  </a:ext>
                </a:extLst>
              </p:cNvPr>
              <p:cNvPicPr/>
              <p:nvPr/>
            </p:nvPicPr>
            <p:blipFill>
              <a:blip r:embed="rId81"/>
              <a:stretch>
                <a:fillRect/>
              </a:stretch>
            </p:blipFill>
            <p:spPr>
              <a:xfrm>
                <a:off x="6221971" y="6657882"/>
                <a:ext cx="187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5ACB7286-6995-6BA3-E2DC-1EB11C75B317}"/>
                  </a:ext>
                </a:extLst>
              </p14:cNvPr>
              <p14:cNvContentPartPr/>
              <p14:nvPr/>
            </p14:nvContentPartPr>
            <p14:xfrm>
              <a:off x="6196411" y="6769835"/>
              <a:ext cx="195120" cy="21960"/>
            </p14:xfrm>
          </p:contentPart>
        </mc:Choice>
        <mc:Fallback xmlns="">
          <p:pic>
            <p:nvPicPr>
              <p:cNvPr id="63" name="Ink 62">
                <a:extLst>
                  <a:ext uri="{FF2B5EF4-FFF2-40B4-BE49-F238E27FC236}">
                    <a16:creationId xmlns:a16="http://schemas.microsoft.com/office/drawing/2014/main" id="{5ACB7286-6995-6BA3-E2DC-1EB11C75B317}"/>
                  </a:ext>
                </a:extLst>
              </p:cNvPr>
              <p:cNvPicPr/>
              <p:nvPr/>
            </p:nvPicPr>
            <p:blipFill>
              <a:blip r:embed="rId83"/>
              <a:stretch>
                <a:fillRect/>
              </a:stretch>
            </p:blipFill>
            <p:spPr>
              <a:xfrm>
                <a:off x="6178411" y="6752195"/>
                <a:ext cx="23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48" name="Ink 2047">
                <a:extLst>
                  <a:ext uri="{FF2B5EF4-FFF2-40B4-BE49-F238E27FC236}">
                    <a16:creationId xmlns:a16="http://schemas.microsoft.com/office/drawing/2014/main" id="{59CABC82-DA27-9AC3-3B8B-EFFED4B7129C}"/>
                  </a:ext>
                </a:extLst>
              </p14:cNvPr>
              <p14:cNvContentPartPr/>
              <p14:nvPr/>
            </p14:nvContentPartPr>
            <p14:xfrm>
              <a:off x="6460651" y="6685955"/>
              <a:ext cx="137160" cy="169920"/>
            </p14:xfrm>
          </p:contentPart>
        </mc:Choice>
        <mc:Fallback xmlns="">
          <p:pic>
            <p:nvPicPr>
              <p:cNvPr id="2048" name="Ink 2047">
                <a:extLst>
                  <a:ext uri="{FF2B5EF4-FFF2-40B4-BE49-F238E27FC236}">
                    <a16:creationId xmlns:a16="http://schemas.microsoft.com/office/drawing/2014/main" id="{59CABC82-DA27-9AC3-3B8B-EFFED4B7129C}"/>
                  </a:ext>
                </a:extLst>
              </p:cNvPr>
              <p:cNvPicPr/>
              <p:nvPr/>
            </p:nvPicPr>
            <p:blipFill>
              <a:blip r:embed="rId85"/>
              <a:stretch>
                <a:fillRect/>
              </a:stretch>
            </p:blipFill>
            <p:spPr>
              <a:xfrm>
                <a:off x="6442651" y="6668315"/>
                <a:ext cx="1728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49" name="Ink 2048">
                <a:extLst>
                  <a:ext uri="{FF2B5EF4-FFF2-40B4-BE49-F238E27FC236}">
                    <a16:creationId xmlns:a16="http://schemas.microsoft.com/office/drawing/2014/main" id="{D9A7FC17-D47A-7CA5-5151-ECB6D556FC6E}"/>
                  </a:ext>
                </a:extLst>
              </p14:cNvPr>
              <p14:cNvContentPartPr/>
              <p14:nvPr/>
            </p14:nvContentPartPr>
            <p14:xfrm>
              <a:off x="6614371" y="6597395"/>
              <a:ext cx="171360" cy="265680"/>
            </p14:xfrm>
          </p:contentPart>
        </mc:Choice>
        <mc:Fallback xmlns="">
          <p:pic>
            <p:nvPicPr>
              <p:cNvPr id="2049" name="Ink 2048">
                <a:extLst>
                  <a:ext uri="{FF2B5EF4-FFF2-40B4-BE49-F238E27FC236}">
                    <a16:creationId xmlns:a16="http://schemas.microsoft.com/office/drawing/2014/main" id="{D9A7FC17-D47A-7CA5-5151-ECB6D556FC6E}"/>
                  </a:ext>
                </a:extLst>
              </p:cNvPr>
              <p:cNvPicPr/>
              <p:nvPr/>
            </p:nvPicPr>
            <p:blipFill>
              <a:blip r:embed="rId87"/>
              <a:stretch>
                <a:fillRect/>
              </a:stretch>
            </p:blipFill>
            <p:spPr>
              <a:xfrm>
                <a:off x="6596371" y="6579755"/>
                <a:ext cx="207000" cy="301320"/>
              </a:xfrm>
              <a:prstGeom prst="rect">
                <a:avLst/>
              </a:prstGeom>
            </p:spPr>
          </p:pic>
        </mc:Fallback>
      </mc:AlternateContent>
      <p:grpSp>
        <p:nvGrpSpPr>
          <p:cNvPr id="2061" name="Group 2060">
            <a:extLst>
              <a:ext uri="{FF2B5EF4-FFF2-40B4-BE49-F238E27FC236}">
                <a16:creationId xmlns:a16="http://schemas.microsoft.com/office/drawing/2014/main" id="{5F473589-7872-82CF-E54C-74E519D041AA}"/>
              </a:ext>
            </a:extLst>
          </p:cNvPr>
          <p:cNvGrpSpPr/>
          <p:nvPr/>
        </p:nvGrpSpPr>
        <p:grpSpPr>
          <a:xfrm>
            <a:off x="6808411" y="6462755"/>
            <a:ext cx="473760" cy="355320"/>
            <a:chOff x="6808411" y="6462755"/>
            <a:chExt cx="473760" cy="355320"/>
          </a:xfrm>
        </p:grpSpPr>
        <mc:AlternateContent xmlns:mc="http://schemas.openxmlformats.org/markup-compatibility/2006" xmlns:p14="http://schemas.microsoft.com/office/powerpoint/2010/main">
          <mc:Choice Requires="p14">
            <p:contentPart p14:bwMode="auto" r:id="rId88">
              <p14:nvContentPartPr>
                <p14:cNvPr id="2050" name="Ink 2049">
                  <a:extLst>
                    <a:ext uri="{FF2B5EF4-FFF2-40B4-BE49-F238E27FC236}">
                      <a16:creationId xmlns:a16="http://schemas.microsoft.com/office/drawing/2014/main" id="{968EAADE-2A03-36C7-9617-8657A94C4E8B}"/>
                    </a:ext>
                  </a:extLst>
                </p14:cNvPr>
                <p14:cNvContentPartPr/>
                <p14:nvPr/>
              </p14:nvContentPartPr>
              <p14:xfrm>
                <a:off x="6808411" y="6549875"/>
                <a:ext cx="174600" cy="268200"/>
              </p14:xfrm>
            </p:contentPart>
          </mc:Choice>
          <mc:Fallback xmlns="">
            <p:pic>
              <p:nvPicPr>
                <p:cNvPr id="2050" name="Ink 2049">
                  <a:extLst>
                    <a:ext uri="{FF2B5EF4-FFF2-40B4-BE49-F238E27FC236}">
                      <a16:creationId xmlns:a16="http://schemas.microsoft.com/office/drawing/2014/main" id="{968EAADE-2A03-36C7-9617-8657A94C4E8B}"/>
                    </a:ext>
                  </a:extLst>
                </p:cNvPr>
                <p:cNvPicPr/>
                <p:nvPr/>
              </p:nvPicPr>
              <p:blipFill>
                <a:blip r:embed="rId89"/>
                <a:stretch>
                  <a:fillRect/>
                </a:stretch>
              </p:blipFill>
              <p:spPr>
                <a:xfrm>
                  <a:off x="6790411" y="6532235"/>
                  <a:ext cx="2102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053" name="Ink 2052">
                  <a:extLst>
                    <a:ext uri="{FF2B5EF4-FFF2-40B4-BE49-F238E27FC236}">
                      <a16:creationId xmlns:a16="http://schemas.microsoft.com/office/drawing/2014/main" id="{5A839FC3-FFCC-7915-22AE-4FA5481AFBEC}"/>
                    </a:ext>
                  </a:extLst>
                </p14:cNvPr>
                <p14:cNvContentPartPr/>
                <p14:nvPr/>
              </p14:nvContentPartPr>
              <p14:xfrm>
                <a:off x="6994891" y="6518195"/>
                <a:ext cx="136440" cy="255960"/>
              </p14:xfrm>
            </p:contentPart>
          </mc:Choice>
          <mc:Fallback xmlns="">
            <p:pic>
              <p:nvPicPr>
                <p:cNvPr id="2053" name="Ink 2052">
                  <a:extLst>
                    <a:ext uri="{FF2B5EF4-FFF2-40B4-BE49-F238E27FC236}">
                      <a16:creationId xmlns:a16="http://schemas.microsoft.com/office/drawing/2014/main" id="{5A839FC3-FFCC-7915-22AE-4FA5481AFBEC}"/>
                    </a:ext>
                  </a:extLst>
                </p:cNvPr>
                <p:cNvPicPr/>
                <p:nvPr/>
              </p:nvPicPr>
              <p:blipFill>
                <a:blip r:embed="rId91"/>
                <a:stretch>
                  <a:fillRect/>
                </a:stretch>
              </p:blipFill>
              <p:spPr>
                <a:xfrm>
                  <a:off x="6977251" y="6500195"/>
                  <a:ext cx="172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54" name="Ink 2053">
                  <a:extLst>
                    <a:ext uri="{FF2B5EF4-FFF2-40B4-BE49-F238E27FC236}">
                      <a16:creationId xmlns:a16="http://schemas.microsoft.com/office/drawing/2014/main" id="{DD03758A-6454-D136-AD8A-64EB9F19E8EC}"/>
                    </a:ext>
                  </a:extLst>
                </p14:cNvPr>
                <p14:cNvContentPartPr/>
                <p14:nvPr/>
              </p14:nvContentPartPr>
              <p14:xfrm>
                <a:off x="6986611" y="6655355"/>
                <a:ext cx="123120" cy="29880"/>
              </p14:xfrm>
            </p:contentPart>
          </mc:Choice>
          <mc:Fallback xmlns="">
            <p:pic>
              <p:nvPicPr>
                <p:cNvPr id="2054" name="Ink 2053">
                  <a:extLst>
                    <a:ext uri="{FF2B5EF4-FFF2-40B4-BE49-F238E27FC236}">
                      <a16:creationId xmlns:a16="http://schemas.microsoft.com/office/drawing/2014/main" id="{DD03758A-6454-D136-AD8A-64EB9F19E8EC}"/>
                    </a:ext>
                  </a:extLst>
                </p:cNvPr>
                <p:cNvPicPr/>
                <p:nvPr/>
              </p:nvPicPr>
              <p:blipFill>
                <a:blip r:embed="rId93"/>
                <a:stretch>
                  <a:fillRect/>
                </a:stretch>
              </p:blipFill>
              <p:spPr>
                <a:xfrm>
                  <a:off x="6968611" y="6637355"/>
                  <a:ext cx="158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55" name="Ink 2054">
                  <a:extLst>
                    <a:ext uri="{FF2B5EF4-FFF2-40B4-BE49-F238E27FC236}">
                      <a16:creationId xmlns:a16="http://schemas.microsoft.com/office/drawing/2014/main" id="{CD680187-093F-1780-2FE5-210A61636489}"/>
                    </a:ext>
                  </a:extLst>
                </p14:cNvPr>
                <p14:cNvContentPartPr/>
                <p14:nvPr/>
              </p14:nvContentPartPr>
              <p14:xfrm>
                <a:off x="7116571" y="6462755"/>
                <a:ext cx="119160" cy="33480"/>
              </p14:xfrm>
            </p:contentPart>
          </mc:Choice>
          <mc:Fallback xmlns="">
            <p:pic>
              <p:nvPicPr>
                <p:cNvPr id="2055" name="Ink 2054">
                  <a:extLst>
                    <a:ext uri="{FF2B5EF4-FFF2-40B4-BE49-F238E27FC236}">
                      <a16:creationId xmlns:a16="http://schemas.microsoft.com/office/drawing/2014/main" id="{CD680187-093F-1780-2FE5-210A61636489}"/>
                    </a:ext>
                  </a:extLst>
                </p:cNvPr>
                <p:cNvPicPr/>
                <p:nvPr/>
              </p:nvPicPr>
              <p:blipFill>
                <a:blip r:embed="rId95"/>
                <a:stretch>
                  <a:fillRect/>
                </a:stretch>
              </p:blipFill>
              <p:spPr>
                <a:xfrm>
                  <a:off x="7098571" y="6445115"/>
                  <a:ext cx="1548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56" name="Ink 2055">
                  <a:extLst>
                    <a:ext uri="{FF2B5EF4-FFF2-40B4-BE49-F238E27FC236}">
                      <a16:creationId xmlns:a16="http://schemas.microsoft.com/office/drawing/2014/main" id="{AD39C7CE-BA84-4906-45AB-3E3F35A6FFA7}"/>
                    </a:ext>
                  </a:extLst>
                </p14:cNvPr>
                <p14:cNvContentPartPr/>
                <p14:nvPr/>
              </p14:nvContentPartPr>
              <p14:xfrm>
                <a:off x="7199731" y="6489395"/>
                <a:ext cx="60840" cy="195840"/>
              </p14:xfrm>
            </p:contentPart>
          </mc:Choice>
          <mc:Fallback xmlns="">
            <p:pic>
              <p:nvPicPr>
                <p:cNvPr id="2056" name="Ink 2055">
                  <a:extLst>
                    <a:ext uri="{FF2B5EF4-FFF2-40B4-BE49-F238E27FC236}">
                      <a16:creationId xmlns:a16="http://schemas.microsoft.com/office/drawing/2014/main" id="{AD39C7CE-BA84-4906-45AB-3E3F35A6FFA7}"/>
                    </a:ext>
                  </a:extLst>
                </p:cNvPr>
                <p:cNvPicPr/>
                <p:nvPr/>
              </p:nvPicPr>
              <p:blipFill>
                <a:blip r:embed="rId97"/>
                <a:stretch>
                  <a:fillRect/>
                </a:stretch>
              </p:blipFill>
              <p:spPr>
                <a:xfrm>
                  <a:off x="7181731" y="6471395"/>
                  <a:ext cx="964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60" name="Ink 2059">
                  <a:extLst>
                    <a:ext uri="{FF2B5EF4-FFF2-40B4-BE49-F238E27FC236}">
                      <a16:creationId xmlns:a16="http://schemas.microsoft.com/office/drawing/2014/main" id="{597A7A8B-7F66-5DD2-799A-6F5E347522FF}"/>
                    </a:ext>
                  </a:extLst>
                </p14:cNvPr>
                <p14:cNvContentPartPr/>
                <p14:nvPr/>
              </p14:nvContentPartPr>
              <p14:xfrm>
                <a:off x="7208731" y="6462755"/>
                <a:ext cx="73440" cy="16200"/>
              </p14:xfrm>
            </p:contentPart>
          </mc:Choice>
          <mc:Fallback xmlns="">
            <p:pic>
              <p:nvPicPr>
                <p:cNvPr id="2060" name="Ink 2059">
                  <a:extLst>
                    <a:ext uri="{FF2B5EF4-FFF2-40B4-BE49-F238E27FC236}">
                      <a16:creationId xmlns:a16="http://schemas.microsoft.com/office/drawing/2014/main" id="{597A7A8B-7F66-5DD2-799A-6F5E347522FF}"/>
                    </a:ext>
                  </a:extLst>
                </p:cNvPr>
                <p:cNvPicPr/>
                <p:nvPr/>
              </p:nvPicPr>
              <p:blipFill>
                <a:blip r:embed="rId99"/>
                <a:stretch>
                  <a:fillRect/>
                </a:stretch>
              </p:blipFill>
              <p:spPr>
                <a:xfrm>
                  <a:off x="7190731" y="6445115"/>
                  <a:ext cx="109080" cy="51840"/>
                </a:xfrm>
                <a:prstGeom prst="rect">
                  <a:avLst/>
                </a:prstGeom>
              </p:spPr>
            </p:pic>
          </mc:Fallback>
        </mc:AlternateContent>
      </p:grpSp>
    </p:spTree>
    <p:extLst>
      <p:ext uri="{BB962C8B-B14F-4D97-AF65-F5344CB8AC3E}">
        <p14:creationId xmlns:p14="http://schemas.microsoft.com/office/powerpoint/2010/main" val="108760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B386-0769-C8CF-53BA-2982B35B0935}"/>
              </a:ext>
            </a:extLst>
          </p:cNvPr>
          <p:cNvSpPr>
            <a:spLocks noGrp="1"/>
          </p:cNvSpPr>
          <p:nvPr>
            <p:ph type="title"/>
          </p:nvPr>
        </p:nvSpPr>
        <p:spPr/>
        <p:txBody>
          <a:bodyPr/>
          <a:lstStyle/>
          <a:p>
            <a:r>
              <a:rPr lang="en-US" dirty="0"/>
              <a:t>Wildfire risk assessment example</a:t>
            </a:r>
          </a:p>
        </p:txBody>
      </p:sp>
      <p:sp>
        <p:nvSpPr>
          <p:cNvPr id="3" name="Content Placeholder 2">
            <a:extLst>
              <a:ext uri="{FF2B5EF4-FFF2-40B4-BE49-F238E27FC236}">
                <a16:creationId xmlns:a16="http://schemas.microsoft.com/office/drawing/2014/main" id="{40F17255-0153-A69B-AA37-EEEE8E5FE6A3}"/>
              </a:ext>
            </a:extLst>
          </p:cNvPr>
          <p:cNvSpPr>
            <a:spLocks noGrp="1"/>
          </p:cNvSpPr>
          <p:nvPr>
            <p:ph idx="1"/>
          </p:nvPr>
        </p:nvSpPr>
        <p:spPr>
          <a:xfrm>
            <a:off x="152400" y="914399"/>
            <a:ext cx="8686800" cy="5807075"/>
          </a:xfrm>
        </p:spPr>
        <p:txBody>
          <a:bodyPr/>
          <a:lstStyle/>
          <a:p>
            <a:pPr marL="0" indent="0">
              <a:buNone/>
            </a:pPr>
            <a:r>
              <a:rPr lang="en-US" sz="1200" dirty="0"/>
              <a:t>import arcpy, sys</a:t>
            </a:r>
          </a:p>
          <a:p>
            <a:pPr marL="0" indent="0">
              <a:buNone/>
            </a:pPr>
            <a:endParaRPr lang="en-US" sz="1200" dirty="0"/>
          </a:p>
          <a:p>
            <a:pPr marL="0" indent="0">
              <a:buNone/>
            </a:pPr>
            <a:r>
              <a:rPr lang="en-US" sz="1200" dirty="0" err="1"/>
              <a:t>input_data</a:t>
            </a:r>
            <a:r>
              <a:rPr lang="en-US" sz="1200" dirty="0"/>
              <a:t> = sys.argv[1]</a:t>
            </a:r>
          </a:p>
          <a:p>
            <a:pPr marL="0" indent="0">
              <a:buNone/>
            </a:pPr>
            <a:r>
              <a:rPr lang="en-US" sz="1200" dirty="0" err="1"/>
              <a:t>output_data</a:t>
            </a:r>
            <a:r>
              <a:rPr lang="en-US" sz="1200" dirty="0"/>
              <a:t> = sys.argv[2]</a:t>
            </a:r>
            <a:br>
              <a:rPr lang="en-US" sz="1200" dirty="0"/>
            </a:br>
            <a:endParaRPr lang="en-US" sz="1200" dirty="0"/>
          </a:p>
          <a:p>
            <a:pPr marL="0" indent="0">
              <a:buNone/>
            </a:pPr>
            <a:r>
              <a:rPr lang="en-US" sz="1200" dirty="0"/>
              <a:t># Describe the dataset </a:t>
            </a:r>
          </a:p>
          <a:p>
            <a:pPr marL="0" indent="0">
              <a:buNone/>
            </a:pPr>
            <a:r>
              <a:rPr lang="en-US" sz="1200" dirty="0"/>
              <a:t>desc = </a:t>
            </a:r>
            <a:r>
              <a:rPr lang="en-US" sz="1200" dirty="0" err="1"/>
              <a:t>arcpy.Describe</a:t>
            </a:r>
            <a:r>
              <a:rPr lang="en-US" sz="1200" dirty="0"/>
              <a:t>(</a:t>
            </a:r>
            <a:r>
              <a:rPr lang="en-US" sz="1200" dirty="0" err="1"/>
              <a:t>input_data</a:t>
            </a:r>
            <a:r>
              <a:rPr lang="en-US" sz="1200" dirty="0"/>
              <a:t>)</a:t>
            </a:r>
          </a:p>
          <a:p>
            <a:pPr marL="0" indent="0">
              <a:buNone/>
            </a:pPr>
            <a:r>
              <a:rPr lang="en-US" sz="1200" dirty="0" err="1"/>
              <a:t>data_type</a:t>
            </a:r>
            <a:r>
              <a:rPr lang="en-US" sz="1200" dirty="0"/>
              <a:t> = </a:t>
            </a:r>
            <a:r>
              <a:rPr lang="en-US" sz="1200" dirty="0" err="1"/>
              <a:t>desc.dataType</a:t>
            </a:r>
            <a:endParaRPr lang="en-US" sz="1200" dirty="0"/>
          </a:p>
          <a:p>
            <a:pPr marL="0" indent="0">
              <a:buNone/>
            </a:pPr>
            <a:endParaRPr lang="en-US" sz="1200" dirty="0"/>
          </a:p>
          <a:p>
            <a:pPr marL="0" indent="0">
              <a:buNone/>
            </a:pPr>
            <a:r>
              <a:rPr lang="en-US" sz="1200" i="1" dirty="0"/>
              <a:t># If it's a feature class or shapefile dataset</a:t>
            </a:r>
          </a:p>
          <a:p>
            <a:pPr marL="0" indent="0">
              <a:buNone/>
            </a:pPr>
            <a:r>
              <a:rPr lang="en-US" sz="1200" dirty="0"/>
              <a:t>if </a:t>
            </a:r>
            <a:r>
              <a:rPr lang="en-US" sz="1200" dirty="0" err="1"/>
              <a:t>data_type</a:t>
            </a:r>
            <a:r>
              <a:rPr lang="en-US" sz="1200" dirty="0"/>
              <a:t> in ['</a:t>
            </a:r>
            <a:r>
              <a:rPr lang="en-US" sz="1200" dirty="0" err="1"/>
              <a:t>FeatureClass</a:t>
            </a:r>
            <a:r>
              <a:rPr lang="en-US" sz="1200" dirty="0"/>
              <a:t>', 'Shapefile']:</a:t>
            </a:r>
          </a:p>
          <a:p>
            <a:pPr marL="0" indent="0">
              <a:buNone/>
            </a:pPr>
            <a:r>
              <a:rPr lang="en-US" sz="1200" dirty="0"/>
              <a:t>    </a:t>
            </a:r>
            <a:r>
              <a:rPr lang="en-US" sz="1200" dirty="0" err="1"/>
              <a:t>shape_type</a:t>
            </a:r>
            <a:r>
              <a:rPr lang="en-US" sz="1200" dirty="0"/>
              <a:t> = </a:t>
            </a:r>
            <a:r>
              <a:rPr lang="en-US" sz="1200" dirty="0" err="1"/>
              <a:t>desc.shapeType</a:t>
            </a:r>
            <a:endParaRPr lang="en-US" sz="1200" dirty="0"/>
          </a:p>
          <a:p>
            <a:pPr marL="0" indent="0">
              <a:buNone/>
            </a:pPr>
            <a:r>
              <a:rPr lang="en-US" sz="1200" dirty="0"/>
              <a:t>    if </a:t>
            </a:r>
            <a:r>
              <a:rPr lang="en-US" sz="1200" dirty="0" err="1"/>
              <a:t>shape_type</a:t>
            </a:r>
            <a:r>
              <a:rPr lang="en-US" sz="1200" dirty="0"/>
              <a:t> == 'Point':</a:t>
            </a:r>
          </a:p>
          <a:p>
            <a:pPr marL="0" indent="0">
              <a:buNone/>
            </a:pPr>
            <a:r>
              <a:rPr lang="en-US" sz="1200" dirty="0"/>
              <a:t>        </a:t>
            </a:r>
            <a:r>
              <a:rPr lang="en-US" sz="1200" dirty="0" err="1"/>
              <a:t>arcpy.analysis.PointDensity</a:t>
            </a:r>
            <a:r>
              <a:rPr lang="en-US" sz="1200" dirty="0"/>
              <a:t>(</a:t>
            </a:r>
            <a:r>
              <a:rPr lang="en-US" sz="1200" dirty="0" err="1"/>
              <a:t>input_data</a:t>
            </a:r>
            <a:r>
              <a:rPr lang="en-US" sz="1200" dirty="0"/>
              <a:t>, </a:t>
            </a:r>
            <a:r>
              <a:rPr lang="en-US" sz="1200" dirty="0" err="1"/>
              <a:t>output_data</a:t>
            </a:r>
            <a:r>
              <a:rPr lang="en-US" sz="1200" dirty="0"/>
              <a:t>)</a:t>
            </a:r>
          </a:p>
          <a:p>
            <a:pPr marL="0" indent="0">
              <a:buNone/>
            </a:pPr>
            <a:r>
              <a:rPr lang="en-US" sz="1200" dirty="0"/>
              <a:t>    </a:t>
            </a:r>
            <a:r>
              <a:rPr lang="en-US" sz="1200" dirty="0" err="1"/>
              <a:t>elif</a:t>
            </a:r>
            <a:r>
              <a:rPr lang="en-US" sz="1200" dirty="0"/>
              <a:t> </a:t>
            </a:r>
            <a:r>
              <a:rPr lang="en-US" sz="1200" dirty="0" err="1"/>
              <a:t>shape_type</a:t>
            </a:r>
            <a:r>
              <a:rPr lang="en-US" sz="1200" dirty="0"/>
              <a:t> == 'Polyline':</a:t>
            </a:r>
          </a:p>
          <a:p>
            <a:pPr marL="0" indent="0">
              <a:buNone/>
            </a:pPr>
            <a:r>
              <a:rPr lang="en-US" sz="1200" dirty="0"/>
              <a:t>        </a:t>
            </a:r>
            <a:r>
              <a:rPr lang="en-US" sz="1200" dirty="0" err="1"/>
              <a:t>arcpy.analysis.Buffer</a:t>
            </a:r>
            <a:r>
              <a:rPr lang="en-US" sz="1200" dirty="0"/>
              <a:t>(</a:t>
            </a:r>
            <a:r>
              <a:rPr lang="en-US" sz="1200" dirty="0" err="1"/>
              <a:t>input_data</a:t>
            </a:r>
            <a:r>
              <a:rPr lang="en-US" sz="1200" dirty="0"/>
              <a:t>, </a:t>
            </a:r>
            <a:r>
              <a:rPr lang="en-US" sz="1200" dirty="0" err="1"/>
              <a:t>output_data</a:t>
            </a:r>
            <a:r>
              <a:rPr lang="en-US" sz="1200" dirty="0"/>
              <a:t>, "0.5 kilometers")</a:t>
            </a:r>
          </a:p>
          <a:p>
            <a:pPr marL="0" indent="0">
              <a:buNone/>
            </a:pPr>
            <a:r>
              <a:rPr lang="en-US" sz="1200" dirty="0"/>
              <a:t>    </a:t>
            </a:r>
            <a:r>
              <a:rPr lang="en-US" sz="1200" dirty="0" err="1"/>
              <a:t>elif</a:t>
            </a:r>
            <a:r>
              <a:rPr lang="en-US" sz="1200" dirty="0"/>
              <a:t> </a:t>
            </a:r>
            <a:r>
              <a:rPr lang="en-US" sz="1200" dirty="0" err="1"/>
              <a:t>shape_type</a:t>
            </a:r>
            <a:r>
              <a:rPr lang="en-US" sz="1200" dirty="0"/>
              <a:t> == 'Polygon':</a:t>
            </a:r>
          </a:p>
          <a:p>
            <a:pPr marL="0" indent="0">
              <a:buNone/>
            </a:pPr>
            <a:r>
              <a:rPr lang="en-US" sz="1200" dirty="0"/>
              <a:t>        </a:t>
            </a:r>
            <a:r>
              <a:rPr lang="en-US" sz="1200" dirty="0" err="1"/>
              <a:t>arcpy.management.Dissolve</a:t>
            </a:r>
            <a:r>
              <a:rPr lang="en-US" sz="1200" dirty="0"/>
              <a:t>(</a:t>
            </a:r>
            <a:r>
              <a:rPr lang="en-US" sz="1200" dirty="0" err="1"/>
              <a:t>input_data</a:t>
            </a:r>
            <a:r>
              <a:rPr lang="en-US" sz="1200" dirty="0"/>
              <a:t>, </a:t>
            </a:r>
            <a:r>
              <a:rPr lang="en-US" sz="1200" dirty="0" err="1"/>
              <a:t>output_data</a:t>
            </a:r>
            <a:r>
              <a:rPr lang="en-US" sz="1200" dirty="0"/>
              <a:t>)</a:t>
            </a:r>
          </a:p>
          <a:p>
            <a:pPr marL="0" indent="0">
              <a:buNone/>
            </a:pPr>
            <a:endParaRPr lang="en-US" sz="1200" dirty="0"/>
          </a:p>
          <a:p>
            <a:pPr marL="0" indent="0">
              <a:buNone/>
            </a:pPr>
            <a:r>
              <a:rPr lang="en-US" sz="1200" i="1" dirty="0"/>
              <a:t># If it's a raster dataset...</a:t>
            </a:r>
          </a:p>
          <a:p>
            <a:pPr marL="0" indent="0">
              <a:buNone/>
            </a:pPr>
            <a:r>
              <a:rPr lang="en-US" sz="1200" dirty="0" err="1"/>
              <a:t>elif</a:t>
            </a:r>
            <a:r>
              <a:rPr lang="en-US" sz="1200" dirty="0"/>
              <a:t> </a:t>
            </a:r>
            <a:r>
              <a:rPr lang="en-US" sz="1200" dirty="0" err="1"/>
              <a:t>data_type</a:t>
            </a:r>
            <a:r>
              <a:rPr lang="en-US" sz="1200" dirty="0"/>
              <a:t> == '</a:t>
            </a:r>
            <a:r>
              <a:rPr lang="en-US" sz="1200" dirty="0" err="1"/>
              <a:t>RasterDataset</a:t>
            </a:r>
            <a:r>
              <a:rPr lang="en-US" sz="1200" dirty="0"/>
              <a:t>':</a:t>
            </a:r>
          </a:p>
          <a:p>
            <a:pPr marL="0" indent="0">
              <a:buNone/>
            </a:pPr>
            <a:r>
              <a:rPr lang="en-US" sz="1200" dirty="0"/>
              <a:t>    format = </a:t>
            </a:r>
            <a:r>
              <a:rPr lang="en-US" sz="1200" dirty="0" err="1"/>
              <a:t>desc.format</a:t>
            </a:r>
            <a:endParaRPr lang="en-US" sz="1200" dirty="0"/>
          </a:p>
          <a:p>
            <a:pPr marL="0" indent="0">
              <a:buNone/>
            </a:pPr>
            <a:r>
              <a:rPr lang="en-US" sz="1200" dirty="0"/>
              <a:t>    if format == 'TIFF':</a:t>
            </a:r>
          </a:p>
          <a:p>
            <a:pPr marL="0" indent="0">
              <a:buNone/>
            </a:pPr>
            <a:r>
              <a:rPr lang="en-US" sz="1200" dirty="0"/>
              <a:t>        </a:t>
            </a:r>
            <a:r>
              <a:rPr lang="en-US" sz="1200" dirty="0" err="1"/>
              <a:t>arcpy.management.Resample</a:t>
            </a:r>
            <a:r>
              <a:rPr lang="en-US" sz="1200" dirty="0"/>
              <a:t>(</a:t>
            </a:r>
            <a:r>
              <a:rPr lang="en-US" sz="1200" dirty="0" err="1"/>
              <a:t>input_data</a:t>
            </a:r>
            <a:r>
              <a:rPr lang="en-US" sz="1200" dirty="0"/>
              <a:t>, </a:t>
            </a:r>
            <a:r>
              <a:rPr lang="en-US" sz="1200" dirty="0" err="1"/>
              <a:t>output_data</a:t>
            </a:r>
            <a:r>
              <a:rPr lang="en-US" sz="1200" dirty="0"/>
              <a:t>, ...)</a:t>
            </a:r>
          </a:p>
          <a:p>
            <a:pPr marL="0" indent="0">
              <a:buNone/>
            </a:pPr>
            <a:r>
              <a:rPr lang="en-US" sz="1200" dirty="0"/>
              <a:t>    </a:t>
            </a:r>
            <a:r>
              <a:rPr lang="en-US" sz="1200" dirty="0" err="1"/>
              <a:t>elif</a:t>
            </a:r>
            <a:r>
              <a:rPr lang="en-US" sz="1200" dirty="0"/>
              <a:t> format == 'GRID':</a:t>
            </a:r>
          </a:p>
          <a:p>
            <a:pPr marL="0" indent="0">
              <a:buNone/>
            </a:pPr>
            <a:r>
              <a:rPr lang="en-US" sz="1200" dirty="0"/>
              <a:t>        </a:t>
            </a:r>
            <a:r>
              <a:rPr lang="en-US" sz="1200" dirty="0" err="1"/>
              <a:t>arcpy.sa.Slope</a:t>
            </a:r>
            <a:r>
              <a:rPr lang="en-US" sz="1200" dirty="0"/>
              <a:t>(</a:t>
            </a:r>
            <a:r>
              <a:rPr lang="en-US" sz="1200" dirty="0" err="1"/>
              <a:t>input_data</a:t>
            </a:r>
            <a:r>
              <a:rPr lang="en-US" sz="1200" dirty="0"/>
              <a:t>, </a:t>
            </a:r>
            <a:r>
              <a:rPr lang="en-US" sz="1200" dirty="0" err="1"/>
              <a:t>output_data</a:t>
            </a:r>
            <a:r>
              <a:rPr lang="en-US" sz="1200" dirty="0"/>
              <a:t>)</a:t>
            </a:r>
          </a:p>
        </p:txBody>
      </p:sp>
      <p:pic>
        <p:nvPicPr>
          <p:cNvPr id="5" name="Graphic 4">
            <a:extLst>
              <a:ext uri="{FF2B5EF4-FFF2-40B4-BE49-F238E27FC236}">
                <a16:creationId xmlns:a16="http://schemas.microsoft.com/office/drawing/2014/main" id="{1E24DD04-7195-F0B1-415E-397E775DDA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0" y="762000"/>
            <a:ext cx="4869785" cy="2781300"/>
          </a:xfrm>
          <a:prstGeom prst="rect">
            <a:avLst/>
          </a:prstGeom>
        </p:spPr>
      </p:pic>
      <p:pic>
        <p:nvPicPr>
          <p:cNvPr id="10" name="Graphic 9" descr="Badge 1 with solid fill">
            <a:extLst>
              <a:ext uri="{FF2B5EF4-FFF2-40B4-BE49-F238E27FC236}">
                <a16:creationId xmlns:a16="http://schemas.microsoft.com/office/drawing/2014/main" id="{E85958D4-C949-4801-151A-B4856B98F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4000" y="761999"/>
            <a:ext cx="347472" cy="347472"/>
          </a:xfrm>
          <a:prstGeom prst="rect">
            <a:avLst/>
          </a:prstGeom>
        </p:spPr>
      </p:pic>
      <p:pic>
        <p:nvPicPr>
          <p:cNvPr id="11" name="Graphic 10" descr="Badge 1 with solid fill">
            <a:extLst>
              <a:ext uri="{FF2B5EF4-FFF2-40B4-BE49-F238E27FC236}">
                <a16:creationId xmlns:a16="http://schemas.microsoft.com/office/drawing/2014/main" id="{FA1E0D78-3545-7B2F-32A3-6DB0E5AACA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30741" y="1988784"/>
            <a:ext cx="247650" cy="247650"/>
          </a:xfrm>
          <a:prstGeom prst="rect">
            <a:avLst/>
          </a:prstGeom>
        </p:spPr>
      </p:pic>
      <p:pic>
        <p:nvPicPr>
          <p:cNvPr id="13" name="Graphic 12" descr="Badge with solid fill">
            <a:extLst>
              <a:ext uri="{FF2B5EF4-FFF2-40B4-BE49-F238E27FC236}">
                <a16:creationId xmlns:a16="http://schemas.microsoft.com/office/drawing/2014/main" id="{7D993EA7-1C61-94D1-7496-6BF10CA84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9100" y="1722437"/>
            <a:ext cx="342900" cy="342900"/>
          </a:xfrm>
          <a:prstGeom prst="rect">
            <a:avLst/>
          </a:prstGeom>
        </p:spPr>
      </p:pic>
      <p:pic>
        <p:nvPicPr>
          <p:cNvPr id="14" name="Graphic 13" descr="Badge with solid fill">
            <a:extLst>
              <a:ext uri="{FF2B5EF4-FFF2-40B4-BE49-F238E27FC236}">
                <a16:creationId xmlns:a16="http://schemas.microsoft.com/office/drawing/2014/main" id="{FAAE2DC4-0EFC-3C75-3288-AF85FFEF31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73864" y="3305556"/>
            <a:ext cx="246888" cy="246888"/>
          </a:xfrm>
          <a:prstGeom prst="rect">
            <a:avLst/>
          </a:prstGeom>
        </p:spPr>
      </p:pic>
      <p:pic>
        <p:nvPicPr>
          <p:cNvPr id="16" name="Graphic 15" descr="Badge 3 with solid fill">
            <a:extLst>
              <a:ext uri="{FF2B5EF4-FFF2-40B4-BE49-F238E27FC236}">
                <a16:creationId xmlns:a16="http://schemas.microsoft.com/office/drawing/2014/main" id="{F81B8468-2469-C268-AED0-76E58031CC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1672" y="2709672"/>
            <a:ext cx="338328" cy="338328"/>
          </a:xfrm>
          <a:prstGeom prst="rect">
            <a:avLst/>
          </a:prstGeom>
        </p:spPr>
      </p:pic>
      <p:pic>
        <p:nvPicPr>
          <p:cNvPr id="18" name="Graphic 17" descr="Badge 4 with solid fill">
            <a:extLst>
              <a:ext uri="{FF2B5EF4-FFF2-40B4-BE49-F238E27FC236}">
                <a16:creationId xmlns:a16="http://schemas.microsoft.com/office/drawing/2014/main" id="{0E6AA61E-45BB-C57C-FF62-DFB1371506D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77200" y="1722437"/>
            <a:ext cx="338328" cy="338328"/>
          </a:xfrm>
          <a:prstGeom prst="rect">
            <a:avLst/>
          </a:prstGeom>
        </p:spPr>
      </p:pic>
      <p:pic>
        <p:nvPicPr>
          <p:cNvPr id="20" name="Graphic 19" descr="Badge 5 with solid fill">
            <a:extLst>
              <a:ext uri="{FF2B5EF4-FFF2-40B4-BE49-F238E27FC236}">
                <a16:creationId xmlns:a16="http://schemas.microsoft.com/office/drawing/2014/main" id="{58F42655-13AB-632C-1225-24959B7F30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53272" y="2667000"/>
            <a:ext cx="338328" cy="338328"/>
          </a:xfrm>
          <a:prstGeom prst="rect">
            <a:avLst/>
          </a:prstGeom>
        </p:spPr>
      </p:pic>
      <p:pic>
        <p:nvPicPr>
          <p:cNvPr id="26" name="Graphic 25" descr="Badge 3 with solid fill">
            <a:extLst>
              <a:ext uri="{FF2B5EF4-FFF2-40B4-BE49-F238E27FC236}">
                <a16:creationId xmlns:a16="http://schemas.microsoft.com/office/drawing/2014/main" id="{01BE6886-9950-431C-7BD3-F53334B15A1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7912" y="4027512"/>
            <a:ext cx="246888" cy="246888"/>
          </a:xfrm>
          <a:prstGeom prst="rect">
            <a:avLst/>
          </a:prstGeom>
        </p:spPr>
      </p:pic>
      <p:pic>
        <p:nvPicPr>
          <p:cNvPr id="28" name="Graphic 27" descr="Badge 4 with solid fill">
            <a:extLst>
              <a:ext uri="{FF2B5EF4-FFF2-40B4-BE49-F238E27FC236}">
                <a16:creationId xmlns:a16="http://schemas.microsoft.com/office/drawing/2014/main" id="{FD3F9F21-F0B0-768F-6DCD-A24702D29A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99612" y="5530790"/>
            <a:ext cx="246888" cy="246888"/>
          </a:xfrm>
          <a:prstGeom prst="rect">
            <a:avLst/>
          </a:prstGeom>
        </p:spPr>
      </p:pic>
      <p:pic>
        <p:nvPicPr>
          <p:cNvPr id="30" name="Graphic 29" descr="Badge 5 with solid fill">
            <a:extLst>
              <a:ext uri="{FF2B5EF4-FFF2-40B4-BE49-F238E27FC236}">
                <a16:creationId xmlns:a16="http://schemas.microsoft.com/office/drawing/2014/main" id="{377B7C0A-565E-886C-C79F-0E1E8BDA14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7912" y="5943601"/>
            <a:ext cx="246888" cy="246888"/>
          </a:xfrm>
          <a:prstGeom prst="rect">
            <a:avLst/>
          </a:prstGeom>
        </p:spPr>
      </p:pic>
      <p:cxnSp>
        <p:nvCxnSpPr>
          <p:cNvPr id="34" name="Straight Connector 33">
            <a:extLst>
              <a:ext uri="{FF2B5EF4-FFF2-40B4-BE49-F238E27FC236}">
                <a16:creationId xmlns:a16="http://schemas.microsoft.com/office/drawing/2014/main" id="{7A58634B-AA20-D87D-ED1D-03BA34FA9DA9}"/>
              </a:ext>
            </a:extLst>
          </p:cNvPr>
          <p:cNvCxnSpPr/>
          <p:nvPr/>
        </p:nvCxnSpPr>
        <p:spPr bwMode="auto">
          <a:xfrm>
            <a:off x="331434" y="3657600"/>
            <a:ext cx="0" cy="1143000"/>
          </a:xfrm>
          <a:prstGeom prst="line">
            <a:avLst/>
          </a:prstGeom>
          <a:solidFill>
            <a:schemeClr val="bg1"/>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A5D1362C-E77A-390F-31DC-4AD6DEF108F3}"/>
              </a:ext>
            </a:extLst>
          </p:cNvPr>
          <p:cNvCxnSpPr/>
          <p:nvPr/>
        </p:nvCxnSpPr>
        <p:spPr bwMode="auto">
          <a:xfrm>
            <a:off x="356590" y="5801552"/>
            <a:ext cx="0" cy="777873"/>
          </a:xfrm>
          <a:prstGeom prst="line">
            <a:avLst/>
          </a:prstGeom>
          <a:solidFill>
            <a:schemeClr val="bg1"/>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595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3" name="TextBox 2">
            <a:extLst>
              <a:ext uri="{FF2B5EF4-FFF2-40B4-BE49-F238E27FC236}">
                <a16:creationId xmlns:a16="http://schemas.microsoft.com/office/drawing/2014/main" id="{1ECB5A88-9FF8-F0DE-863B-BC6873994B1D}"/>
              </a:ext>
            </a:extLst>
          </p:cNvPr>
          <p:cNvSpPr txBox="1"/>
          <p:nvPr/>
        </p:nvSpPr>
        <p:spPr>
          <a:xfrm>
            <a:off x="76203" y="3094246"/>
            <a:ext cx="8991593" cy="3193203"/>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194976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3" name="TextBox 2">
            <a:extLst>
              <a:ext uri="{FF2B5EF4-FFF2-40B4-BE49-F238E27FC236}">
                <a16:creationId xmlns:a16="http://schemas.microsoft.com/office/drawing/2014/main" id="{1ECB5A88-9FF8-F0DE-863B-BC6873994B1D}"/>
              </a:ext>
            </a:extLst>
          </p:cNvPr>
          <p:cNvSpPr txBox="1"/>
          <p:nvPr/>
        </p:nvSpPr>
        <p:spPr>
          <a:xfrm>
            <a:off x="76203" y="4778761"/>
            <a:ext cx="8991593" cy="1362456"/>
          </a:xfrm>
          <a:prstGeom prst="rect">
            <a:avLst/>
          </a:prstGeom>
          <a:solidFill>
            <a:srgbClr val="E2E2E2"/>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D15A19E-1639-2BD2-82A1-56C25EBD5768}"/>
              </a:ext>
            </a:extLst>
          </p:cNvPr>
          <p:cNvSpPr txBox="1"/>
          <p:nvPr/>
        </p:nvSpPr>
        <p:spPr>
          <a:xfrm>
            <a:off x="33664" y="1645473"/>
            <a:ext cx="8991593" cy="1362456"/>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32446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4" name="TextBox 3">
            <a:extLst>
              <a:ext uri="{FF2B5EF4-FFF2-40B4-BE49-F238E27FC236}">
                <a16:creationId xmlns:a16="http://schemas.microsoft.com/office/drawing/2014/main" id="{EBCBF7F9-A9A8-3043-AA62-BDE56E0F2919}"/>
              </a:ext>
            </a:extLst>
          </p:cNvPr>
          <p:cNvSpPr txBox="1"/>
          <p:nvPr/>
        </p:nvSpPr>
        <p:spPr>
          <a:xfrm>
            <a:off x="76203" y="1414515"/>
            <a:ext cx="8991593" cy="3193203"/>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212385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9" name="Rectangle 307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yalty-Free photo: Photo of two path ways towards the woods | PickPik">
            <a:extLst>
              <a:ext uri="{FF2B5EF4-FFF2-40B4-BE49-F238E27FC236}">
                <a16:creationId xmlns:a16="http://schemas.microsoft.com/office/drawing/2014/main" id="{CBB9DDE3-ABC8-45EC-FF78-74EB93740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77" r="8373" b="2"/>
          <a:stretch/>
        </p:blipFill>
        <p:spPr bwMode="auto">
          <a:xfrm>
            <a:off x="20" y="10"/>
            <a:ext cx="72522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31" name="Rectangle 307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FD9D7-4D9E-C2D9-5210-7C276358FC9C}"/>
              </a:ext>
            </a:extLst>
          </p:cNvPr>
          <p:cNvSpPr>
            <a:spLocks noGrp="1"/>
          </p:cNvSpPr>
          <p:nvPr>
            <p:ph type="title"/>
          </p:nvPr>
        </p:nvSpPr>
        <p:spPr>
          <a:xfrm>
            <a:off x="5648707" y="365125"/>
            <a:ext cx="2866642" cy="1899912"/>
          </a:xfrm>
        </p:spPr>
        <p:txBody>
          <a:bodyPr>
            <a:normAutofit/>
          </a:bodyPr>
          <a:lstStyle/>
          <a:p>
            <a:pPr>
              <a:defRPr/>
            </a:pPr>
            <a:r>
              <a:rPr lang="en-US" sz="3500">
                <a:ea typeface="ＭＳ Ｐゴシック" charset="0"/>
              </a:rPr>
              <a:t>Summing up</a:t>
            </a:r>
          </a:p>
        </p:txBody>
      </p:sp>
      <p:sp>
        <p:nvSpPr>
          <p:cNvPr id="3" name="Content Placeholder 2">
            <a:extLst>
              <a:ext uri="{FF2B5EF4-FFF2-40B4-BE49-F238E27FC236}">
                <a16:creationId xmlns:a16="http://schemas.microsoft.com/office/drawing/2014/main" id="{63B27825-F758-CCAF-207D-AC748116D343}"/>
              </a:ext>
            </a:extLst>
          </p:cNvPr>
          <p:cNvSpPr>
            <a:spLocks noGrp="1"/>
          </p:cNvSpPr>
          <p:nvPr>
            <p:ph idx="1"/>
          </p:nvPr>
        </p:nvSpPr>
        <p:spPr>
          <a:xfrm>
            <a:off x="5648707" y="2434201"/>
            <a:ext cx="2866642" cy="3742762"/>
          </a:xfrm>
        </p:spPr>
        <p:txBody>
          <a:bodyPr>
            <a:normAutofit/>
          </a:bodyPr>
          <a:lstStyle/>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How to Describe data with arcpy</a:t>
            </a:r>
          </a:p>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Describe properties are dynamic</a:t>
            </a:r>
          </a:p>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Use this within branching conditions.</a:t>
            </a:r>
          </a:p>
          <a:p>
            <a:pPr marL="0" indent="0">
              <a:buNone/>
              <a:defRPr/>
            </a:pPr>
            <a:endParaRPr lang="en-US" sz="3600" dirty="0">
              <a:ea typeface="ＭＳ Ｐゴシック" charset="0"/>
            </a:endParaRPr>
          </a:p>
          <a:p>
            <a:pPr marL="0" indent="0">
              <a:buNone/>
              <a:defRPr/>
            </a:pPr>
            <a:endParaRPr lang="en-US" sz="3600" dirty="0">
              <a:ea typeface="ＭＳ Ｐゴシック" charset="0"/>
            </a:endParaRPr>
          </a:p>
          <a:p>
            <a:pPr>
              <a:buFont typeface="Wingdings" panose="05000000000000000000" pitchFamily="2" charset="2"/>
              <a:buChar char="ü"/>
              <a:defRPr/>
            </a:pPr>
            <a:endParaRPr lang="en-US" sz="1700" dirty="0">
              <a:ea typeface="ＭＳ Ｐゴシック"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7B8E-3520-3DF3-8CF6-F8383422580E}"/>
              </a:ext>
            </a:extLst>
          </p:cNvPr>
          <p:cNvSpPr>
            <a:spLocks noGrp="1"/>
          </p:cNvSpPr>
          <p:nvPr>
            <p:ph type="title"/>
          </p:nvPr>
        </p:nvSpPr>
        <p:spPr/>
        <p:txBody>
          <a:bodyPr/>
          <a:lstStyle/>
          <a:p>
            <a:pPr>
              <a:defRPr/>
            </a:pPr>
            <a:r>
              <a:rPr lang="en-US" dirty="0">
                <a:ea typeface="ＭＳ Ｐゴシック" pitchFamily="34" charset="-128"/>
              </a:rPr>
              <a:t>In class – conditionalSound.py</a:t>
            </a:r>
            <a:endParaRPr lang="en-US" dirty="0"/>
          </a:p>
        </p:txBody>
      </p:sp>
      <p:sp>
        <p:nvSpPr>
          <p:cNvPr id="3" name="Content Placeholder 2">
            <a:extLst>
              <a:ext uri="{FF2B5EF4-FFF2-40B4-BE49-F238E27FC236}">
                <a16:creationId xmlns:a16="http://schemas.microsoft.com/office/drawing/2014/main" id="{A12A680F-CF98-8F69-8CA6-875112E4D729}"/>
              </a:ext>
            </a:extLst>
          </p:cNvPr>
          <p:cNvSpPr>
            <a:spLocks noGrp="1"/>
          </p:cNvSpPr>
          <p:nvPr>
            <p:ph idx="1"/>
          </p:nvPr>
        </p:nvSpPr>
        <p:spPr/>
        <p:txBody>
          <a:bodyPr/>
          <a:lstStyle/>
          <a:p>
            <a:pPr>
              <a:defRPr/>
            </a:pPr>
            <a:endParaRPr lang="en-US" dirty="0"/>
          </a:p>
        </p:txBody>
      </p:sp>
      <p:pic>
        <p:nvPicPr>
          <p:cNvPr id="31749" name="Picture 5">
            <a:extLst>
              <a:ext uri="{FF2B5EF4-FFF2-40B4-BE49-F238E27FC236}">
                <a16:creationId xmlns:a16="http://schemas.microsoft.com/office/drawing/2014/main" id="{01552D06-7A5F-4711-D058-E7C7C3DF8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6666"/>
          <a:stretch>
            <a:fillRect/>
          </a:stretch>
        </p:blipFill>
        <p:spPr bwMode="auto">
          <a:xfrm>
            <a:off x="127000" y="838200"/>
            <a:ext cx="686276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2050232B-25CE-C817-5EDE-09C54AB7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5555" r="14949"/>
          <a:stretch>
            <a:fillRect/>
          </a:stretch>
        </p:blipFill>
        <p:spPr bwMode="auto">
          <a:xfrm>
            <a:off x="4848225" y="5400675"/>
            <a:ext cx="4267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B455-AC48-CA09-AB7C-D9DD54C2678B}"/>
              </a:ext>
            </a:extLst>
          </p:cNvPr>
          <p:cNvSpPr>
            <a:spLocks noGrp="1"/>
          </p:cNvSpPr>
          <p:nvPr>
            <p:ph type="title"/>
          </p:nvPr>
        </p:nvSpPr>
        <p:spPr/>
        <p:txBody>
          <a:bodyPr/>
          <a:lstStyle/>
          <a:p>
            <a:pPr>
              <a:defRPr/>
            </a:pPr>
            <a:r>
              <a:rPr lang="en-US" dirty="0">
                <a:ea typeface="ＭＳ Ｐゴシック" pitchFamily="34" charset="-128"/>
              </a:rPr>
              <a:t>Appendix I</a:t>
            </a:r>
          </a:p>
        </p:txBody>
      </p:sp>
      <p:sp>
        <p:nvSpPr>
          <p:cNvPr id="4" name="Content Placeholder 3">
            <a:extLst>
              <a:ext uri="{FF2B5EF4-FFF2-40B4-BE49-F238E27FC236}">
                <a16:creationId xmlns:a16="http://schemas.microsoft.com/office/drawing/2014/main" id="{6434743A-0BBB-1669-BFB2-350F34B55AA9}"/>
              </a:ext>
            </a:extLst>
          </p:cNvPr>
          <p:cNvSpPr>
            <a:spLocks noGrp="1"/>
          </p:cNvSpPr>
          <p:nvPr>
            <p:ph idx="1"/>
          </p:nvPr>
        </p:nvSpPr>
        <p:spPr/>
        <p:txBody>
          <a:bodyPr/>
          <a:lstStyle/>
          <a:p>
            <a:pPr>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35DE7890-A6A2-F9C6-3B5D-97BAD1386D5A}"/>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In class – Issues with form! FIX IT</a:t>
            </a:r>
          </a:p>
        </p:txBody>
      </p:sp>
      <p:sp>
        <p:nvSpPr>
          <p:cNvPr id="27652" name="AutoShape 3">
            <a:extLst>
              <a:ext uri="{FF2B5EF4-FFF2-40B4-BE49-F238E27FC236}">
                <a16:creationId xmlns:a16="http://schemas.microsoft.com/office/drawing/2014/main" id="{3174B178-3530-5BC2-8126-2E4DB80A4D2E}"/>
              </a:ext>
            </a:extLst>
          </p:cNvPr>
          <p:cNvSpPr>
            <a:spLocks noGrp="1" noChangeAspect="1" noChangeArrowheads="1"/>
          </p:cNvSpPr>
          <p:nvPr>
            <p:ph idx="1"/>
          </p:nvPr>
        </p:nvSpPr>
        <p:spPr/>
        <p:txBody>
          <a:bodyPr/>
          <a:lstStyle/>
          <a:p>
            <a:pPr marL="514350" indent="-514350" eaLnBrk="1" hangingPunct="1">
              <a:buFont typeface="+mj-lt"/>
              <a:buAutoNum type="arabicPeriod"/>
              <a:defRPr/>
            </a:pPr>
            <a:r>
              <a:rPr lang="en-US" sz="2000">
                <a:ea typeface="ＭＳ Ｐゴシック" charset="0"/>
              </a:rPr>
              <a:t>Point statistics</a:t>
            </a:r>
          </a:p>
          <a:p>
            <a:pPr marL="0" indent="0" eaLnBrk="1" hangingPunct="1">
              <a:buFontTx/>
              <a:buNone/>
              <a:defRPr/>
            </a:pPr>
            <a:endParaRPr lang="en-US">
              <a:ea typeface="ＭＳ Ｐゴシック" charset="0"/>
            </a:endParaRPr>
          </a:p>
          <a:p>
            <a:pPr eaLnBrk="1" hangingPunct="1">
              <a:defRPr/>
            </a:pPr>
            <a:endParaRPr lang="en-US">
              <a:ea typeface="ＭＳ Ｐゴシック" charset="0"/>
            </a:endParaRPr>
          </a:p>
          <a:p>
            <a:pPr marL="0" indent="0" eaLnBrk="1" hangingPunct="1">
              <a:buFontTx/>
              <a:buNone/>
              <a:defRPr/>
            </a:pPr>
            <a:endParaRPr lang="en-US">
              <a:ea typeface="ＭＳ Ｐゴシック" charset="0"/>
            </a:endParaRPr>
          </a:p>
          <a:p>
            <a:pPr marL="0" indent="0" eaLnBrk="1" hangingPunct="1">
              <a:buFontTx/>
              <a:buNone/>
              <a:defRPr/>
            </a:pPr>
            <a:r>
              <a:rPr lang="en-US" sz="2400">
                <a:ea typeface="ＭＳ Ｐゴシック" charset="0"/>
              </a:rPr>
              <a:t>2. </a:t>
            </a:r>
            <a:r>
              <a:rPr lang="en-US" sz="2000">
                <a:ea typeface="ＭＳ Ｐゴシック" charset="0"/>
              </a:rPr>
              <a:t>Currency conversion</a:t>
            </a: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p:txBody>
      </p:sp>
      <p:pic>
        <p:nvPicPr>
          <p:cNvPr id="27653" name="Picture 5">
            <a:extLst>
              <a:ext uri="{FF2B5EF4-FFF2-40B4-BE49-F238E27FC236}">
                <a16:creationId xmlns:a16="http://schemas.microsoft.com/office/drawing/2014/main" id="{9B819E05-E7A3-A6C9-6485-25EA362924EF}"/>
              </a:ext>
            </a:extLst>
          </p:cNvPr>
          <p:cNvPicPr>
            <a:picLocks noChangeAspect="1" noChangeArrowheads="1"/>
          </p:cNvPicPr>
          <p:nvPr/>
        </p:nvPicPr>
        <p:blipFill>
          <a:blip r:embed="rId2"/>
          <a:srcRect r="41852"/>
          <a:stretch>
            <a:fillRect/>
          </a:stretch>
        </p:blipFill>
        <p:spPr bwMode="auto">
          <a:xfrm>
            <a:off x="755650" y="3163888"/>
            <a:ext cx="3168650" cy="2257425"/>
          </a:xfrm>
          <a:prstGeom prst="rect">
            <a:avLst/>
          </a:prstGeom>
          <a:noFill/>
          <a:ln>
            <a:noFill/>
          </a:ln>
          <a:effectLst/>
        </p:spPr>
      </p:pic>
      <p:pic>
        <p:nvPicPr>
          <p:cNvPr id="27654" name="Picture 4">
            <a:extLst>
              <a:ext uri="{FF2B5EF4-FFF2-40B4-BE49-F238E27FC236}">
                <a16:creationId xmlns:a16="http://schemas.microsoft.com/office/drawing/2014/main" id="{D3D59CB0-5343-49FA-5BF6-EAEA5F5AC1D0}"/>
              </a:ext>
            </a:extLst>
          </p:cNvPr>
          <p:cNvPicPr>
            <a:picLocks noChangeAspect="1" noChangeArrowheads="1"/>
          </p:cNvPicPr>
          <p:nvPr/>
        </p:nvPicPr>
        <p:blipFill>
          <a:blip r:embed="rId3"/>
          <a:srcRect r="45024"/>
          <a:stretch>
            <a:fillRect/>
          </a:stretch>
        </p:blipFill>
        <p:spPr bwMode="auto">
          <a:xfrm>
            <a:off x="755650" y="1309688"/>
            <a:ext cx="3168650" cy="1628775"/>
          </a:xfrm>
          <a:prstGeom prst="rect">
            <a:avLst/>
          </a:prstGeom>
          <a:noFill/>
          <a:ln>
            <a:noFill/>
          </a:ln>
          <a:effectLst/>
        </p:spPr>
      </p:pic>
      <p:sp>
        <p:nvSpPr>
          <p:cNvPr id="33799" name="TextBox 1">
            <a:extLst>
              <a:ext uri="{FF2B5EF4-FFF2-40B4-BE49-F238E27FC236}">
                <a16:creationId xmlns:a16="http://schemas.microsoft.com/office/drawing/2014/main" id="{D2593C2A-E46C-07AA-9EC9-B14A82261C5C}"/>
              </a:ext>
            </a:extLst>
          </p:cNvPr>
          <p:cNvSpPr txBox="1">
            <a:spLocks noChangeArrowheads="1"/>
          </p:cNvSpPr>
          <p:nvPr/>
        </p:nvSpPr>
        <p:spPr bwMode="auto">
          <a:xfrm>
            <a:off x="152400" y="5486400"/>
            <a:ext cx="37655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a:t>3.  Grader </a:t>
            </a:r>
          </a:p>
          <a:p>
            <a:pPr lvl="1" eaLnBrk="1" hangingPunct="1">
              <a:spcBef>
                <a:spcPct val="0"/>
              </a:spcBef>
            </a:pPr>
            <a:r>
              <a:rPr lang="en-US" altLang="en-US" sz="1200"/>
              <a:t>IF average &lt; 60 </a:t>
            </a:r>
          </a:p>
          <a:p>
            <a:pPr lvl="1" eaLnBrk="1" hangingPunct="1">
              <a:spcBef>
                <a:spcPct val="0"/>
              </a:spcBef>
            </a:pPr>
            <a:r>
              <a:rPr lang="en-US" altLang="en-US" sz="1200"/>
              <a:t>	NULL </a:t>
            </a:r>
          </a:p>
          <a:p>
            <a:pPr lvl="1" eaLnBrk="1" hangingPunct="1">
              <a:spcBef>
                <a:spcPct val="0"/>
              </a:spcBef>
            </a:pPr>
            <a:r>
              <a:rPr lang="en-US" altLang="en-US" sz="1200"/>
              <a:t>ELSE </a:t>
            </a:r>
          </a:p>
          <a:p>
            <a:pPr lvl="1" eaLnBrk="1" hangingPunct="1">
              <a:spcBef>
                <a:spcPct val="0"/>
              </a:spcBef>
            </a:pPr>
            <a:r>
              <a:rPr lang="en-US" altLang="en-US" sz="1200"/>
              <a:t>	DO GivePassingGrade </a:t>
            </a:r>
          </a:p>
          <a:p>
            <a:pPr lvl="1" eaLnBrk="1" hangingPunct="1">
              <a:spcBef>
                <a:spcPct val="0"/>
              </a:spcBef>
            </a:pPr>
            <a:r>
              <a:rPr lang="en-US" altLang="en-US" sz="1200"/>
              <a:t>ENDIF </a:t>
            </a:r>
          </a:p>
          <a:p>
            <a:pPr eaLnBrk="1" hangingPunct="1">
              <a:spcBef>
                <a:spcPct val="0"/>
              </a:spcBef>
              <a:buFontTx/>
              <a:buNone/>
            </a:pPr>
            <a:endParaRPr lang="en-US" altLang="en-US" sz="1800"/>
          </a:p>
        </p:txBody>
      </p:sp>
      <p:sp>
        <p:nvSpPr>
          <p:cNvPr id="33800" name="Rectangle 2">
            <a:extLst>
              <a:ext uri="{FF2B5EF4-FFF2-40B4-BE49-F238E27FC236}">
                <a16:creationId xmlns:a16="http://schemas.microsoft.com/office/drawing/2014/main" id="{6B711B26-1342-2672-05F9-FB17B072E68A}"/>
              </a:ext>
            </a:extLst>
          </p:cNvPr>
          <p:cNvSpPr>
            <a:spLocks noChangeArrowheads="1"/>
          </p:cNvSpPr>
          <p:nvPr/>
        </p:nvSpPr>
        <p:spPr bwMode="auto">
          <a:xfrm>
            <a:off x="3200400" y="3429000"/>
            <a:ext cx="723900" cy="1524000"/>
          </a:xfrm>
          <a:prstGeom prst="rect">
            <a:avLst/>
          </a:prstGeom>
          <a:solidFill>
            <a:srgbClr val="FFE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43E2FEAE-E964-5D36-BEDB-4F866D146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0"/>
          <a:stretch/>
        </p:blipFill>
        <p:spPr bwMode="auto">
          <a:xfrm>
            <a:off x="1193871" y="3445130"/>
            <a:ext cx="5745472"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80A1D-93FA-890B-27BB-2917079C4539}"/>
              </a:ext>
            </a:extLst>
          </p:cNvPr>
          <p:cNvSpPr>
            <a:spLocks noGrp="1"/>
          </p:cNvSpPr>
          <p:nvPr>
            <p:ph type="title"/>
          </p:nvPr>
        </p:nvSpPr>
        <p:spPr/>
        <p:txBody>
          <a:bodyPr/>
          <a:lstStyle/>
          <a:p>
            <a:r>
              <a:rPr lang="en-US" dirty="0"/>
              <a:t>What is the Arcpy Describe Object?</a:t>
            </a:r>
          </a:p>
        </p:txBody>
      </p:sp>
      <p:sp>
        <p:nvSpPr>
          <p:cNvPr id="3" name="Content Placeholder 2">
            <a:extLst>
              <a:ext uri="{FF2B5EF4-FFF2-40B4-BE49-F238E27FC236}">
                <a16:creationId xmlns:a16="http://schemas.microsoft.com/office/drawing/2014/main" id="{39571EA0-15F0-2364-997E-3F9BFD47F28A}"/>
              </a:ext>
            </a:extLst>
          </p:cNvPr>
          <p:cNvSpPr>
            <a:spLocks noGrp="1"/>
          </p:cNvSpPr>
          <p:nvPr>
            <p:ph idx="1"/>
          </p:nvPr>
        </p:nvSpPr>
        <p:spPr/>
        <p:txBody>
          <a:bodyPr/>
          <a:lstStyle/>
          <a:p>
            <a:pPr marL="0" indent="0">
              <a:buNone/>
            </a:pPr>
            <a:endParaRPr lang="en-US" sz="1800" dirty="0">
              <a:solidFill>
                <a:srgbClr val="0D0D0D"/>
              </a:solidFill>
              <a:highlight>
                <a:srgbClr val="FFFFFF"/>
              </a:highlight>
              <a:latin typeface="ui-sans-serif"/>
            </a:endParaRPr>
          </a:p>
          <a:p>
            <a:pPr marL="0" indent="0">
              <a:buNone/>
            </a:pPr>
            <a:r>
              <a:rPr lang="en-US" dirty="0">
                <a:solidFill>
                  <a:srgbClr val="0D0D0D"/>
                </a:solidFill>
                <a:highlight>
                  <a:srgbClr val="FFFFFF"/>
                </a:highlight>
                <a:latin typeface="ui-sans-serif"/>
              </a:rPr>
              <a:t>A</a:t>
            </a:r>
            <a:r>
              <a:rPr lang="en-US" b="0" i="0" dirty="0">
                <a:solidFill>
                  <a:srgbClr val="0D0D0D"/>
                </a:solidFill>
                <a:effectLst/>
                <a:highlight>
                  <a:srgbClr val="FFFFFF"/>
                </a:highlight>
                <a:latin typeface="ui-sans-serif"/>
              </a:rPr>
              <a:t>llows us to extract information about various data</a:t>
            </a:r>
            <a:r>
              <a:rPr lang="en-US" dirty="0">
                <a:solidFill>
                  <a:srgbClr val="0D0D0D"/>
                </a:solidFill>
                <a:highlight>
                  <a:srgbClr val="FFFFFF"/>
                </a:highlight>
                <a:latin typeface="ui-sans-serif"/>
              </a:rPr>
              <a:t> element</a:t>
            </a:r>
            <a:r>
              <a:rPr lang="en-US" b="0" i="0" dirty="0">
                <a:solidFill>
                  <a:srgbClr val="0D0D0D"/>
                </a:solidFill>
                <a:effectLst/>
                <a:highlight>
                  <a:srgbClr val="FFFFFF"/>
                </a:highlight>
                <a:latin typeface="ui-sans-serif"/>
              </a:rPr>
              <a:t>s in GIS, such as feature classes, </a:t>
            </a:r>
            <a:r>
              <a:rPr lang="en-US" b="0" i="0" dirty="0" err="1">
                <a:solidFill>
                  <a:srgbClr val="0D0D0D"/>
                </a:solidFill>
                <a:effectLst/>
                <a:highlight>
                  <a:srgbClr val="FFFFFF"/>
                </a:highlight>
                <a:latin typeface="ui-sans-serif"/>
              </a:rPr>
              <a:t>rasters</a:t>
            </a:r>
            <a:r>
              <a:rPr lang="en-US" b="0" i="0" dirty="0">
                <a:solidFill>
                  <a:srgbClr val="0D0D0D"/>
                </a:solidFill>
                <a:effectLst/>
                <a:highlight>
                  <a:srgbClr val="FFFFFF"/>
                </a:highlight>
                <a:latin typeface="ui-sans-serif"/>
              </a:rPr>
              <a:t>, tables, or workspaces.</a:t>
            </a:r>
            <a:endParaRPr lang="en-US" dirty="0"/>
          </a:p>
        </p:txBody>
      </p:sp>
      <p:sp>
        <p:nvSpPr>
          <p:cNvPr id="7" name="TextBox 6">
            <a:extLst>
              <a:ext uri="{FF2B5EF4-FFF2-40B4-BE49-F238E27FC236}">
                <a16:creationId xmlns:a16="http://schemas.microsoft.com/office/drawing/2014/main" id="{59FEA741-82AD-9955-E0AF-64EE53CD56CF}"/>
              </a:ext>
            </a:extLst>
          </p:cNvPr>
          <p:cNvSpPr txBox="1"/>
          <p:nvPr/>
        </p:nvSpPr>
        <p:spPr>
          <a:xfrm rot="20406628">
            <a:off x="124335" y="4308512"/>
            <a:ext cx="1569660" cy="369332"/>
          </a:xfrm>
          <a:prstGeom prst="rect">
            <a:avLst/>
          </a:prstGeom>
          <a:noFill/>
        </p:spPr>
        <p:txBody>
          <a:bodyPr wrap="none" rtlCol="0">
            <a:spAutoFit/>
          </a:bodyPr>
          <a:lstStyle/>
          <a:p>
            <a:r>
              <a:rPr lang="en-US" dirty="0"/>
              <a:t>Feature class</a:t>
            </a:r>
          </a:p>
        </p:txBody>
      </p:sp>
      <p:sp>
        <p:nvSpPr>
          <p:cNvPr id="8" name="TextBox 7">
            <a:extLst>
              <a:ext uri="{FF2B5EF4-FFF2-40B4-BE49-F238E27FC236}">
                <a16:creationId xmlns:a16="http://schemas.microsoft.com/office/drawing/2014/main" id="{E3752918-364A-8317-5142-6A2815B601DC}"/>
              </a:ext>
            </a:extLst>
          </p:cNvPr>
          <p:cNvSpPr txBox="1"/>
          <p:nvPr/>
        </p:nvSpPr>
        <p:spPr>
          <a:xfrm rot="434454">
            <a:off x="7232899" y="4566118"/>
            <a:ext cx="1018227" cy="369332"/>
          </a:xfrm>
          <a:prstGeom prst="rect">
            <a:avLst/>
          </a:prstGeom>
          <a:noFill/>
        </p:spPr>
        <p:txBody>
          <a:bodyPr wrap="none" rtlCol="0">
            <a:spAutoFit/>
          </a:bodyPr>
          <a:lstStyle/>
          <a:p>
            <a:r>
              <a:rPr lang="en-US" dirty="0"/>
              <a:t>Polygon</a:t>
            </a:r>
          </a:p>
        </p:txBody>
      </p:sp>
      <p:sp>
        <p:nvSpPr>
          <p:cNvPr id="9" name="TextBox 8">
            <a:extLst>
              <a:ext uri="{FF2B5EF4-FFF2-40B4-BE49-F238E27FC236}">
                <a16:creationId xmlns:a16="http://schemas.microsoft.com/office/drawing/2014/main" id="{907964E2-EAE2-503A-2C82-44303050E355}"/>
              </a:ext>
            </a:extLst>
          </p:cNvPr>
          <p:cNvSpPr txBox="1"/>
          <p:nvPr/>
        </p:nvSpPr>
        <p:spPr>
          <a:xfrm rot="1312068">
            <a:off x="7070598" y="5632284"/>
            <a:ext cx="1274708" cy="369332"/>
          </a:xfrm>
          <a:prstGeom prst="rect">
            <a:avLst/>
          </a:prstGeom>
          <a:noFill/>
        </p:spPr>
        <p:txBody>
          <a:bodyPr wrap="none" rtlCol="0">
            <a:spAutoFit/>
          </a:bodyPr>
          <a:lstStyle/>
          <a:p>
            <a:r>
              <a:rPr lang="en-US" dirty="0"/>
              <a:t>No z value</a:t>
            </a:r>
          </a:p>
        </p:txBody>
      </p:sp>
      <p:sp>
        <p:nvSpPr>
          <p:cNvPr id="10" name="TextBox 9">
            <a:extLst>
              <a:ext uri="{FF2B5EF4-FFF2-40B4-BE49-F238E27FC236}">
                <a16:creationId xmlns:a16="http://schemas.microsoft.com/office/drawing/2014/main" id="{8BF64536-B445-2E2E-2D70-B3776E002EAF}"/>
              </a:ext>
            </a:extLst>
          </p:cNvPr>
          <p:cNvSpPr txBox="1"/>
          <p:nvPr/>
        </p:nvSpPr>
        <p:spPr>
          <a:xfrm rot="20408605">
            <a:off x="6998525" y="3434834"/>
            <a:ext cx="1826141" cy="369332"/>
          </a:xfrm>
          <a:prstGeom prst="rect">
            <a:avLst/>
          </a:prstGeom>
          <a:noFill/>
        </p:spPr>
        <p:txBody>
          <a:bodyPr wrap="none" rtlCol="0">
            <a:spAutoFit/>
          </a:bodyPr>
          <a:lstStyle/>
          <a:p>
            <a:r>
              <a:rPr lang="en-US" dirty="0"/>
              <a:t>C:/gipsy/scratch</a:t>
            </a:r>
          </a:p>
        </p:txBody>
      </p:sp>
      <p:sp>
        <p:nvSpPr>
          <p:cNvPr id="11" name="TextBox 10">
            <a:extLst>
              <a:ext uri="{FF2B5EF4-FFF2-40B4-BE49-F238E27FC236}">
                <a16:creationId xmlns:a16="http://schemas.microsoft.com/office/drawing/2014/main" id="{AF06A40E-6299-341B-F4A9-1F0B96005854}"/>
              </a:ext>
            </a:extLst>
          </p:cNvPr>
          <p:cNvSpPr txBox="1"/>
          <p:nvPr/>
        </p:nvSpPr>
        <p:spPr>
          <a:xfrm rot="1312068">
            <a:off x="287457" y="5509154"/>
            <a:ext cx="1351652" cy="369332"/>
          </a:xfrm>
          <a:prstGeom prst="rect">
            <a:avLst/>
          </a:prstGeom>
          <a:noFill/>
        </p:spPr>
        <p:txBody>
          <a:bodyPr wrap="none" rtlCol="0">
            <a:spAutoFit/>
          </a:bodyPr>
          <a:lstStyle/>
          <a:p>
            <a:r>
              <a:rPr lang="en-US" dirty="0"/>
              <a:t>No M value</a:t>
            </a:r>
          </a:p>
        </p:txBody>
      </p:sp>
    </p:spTree>
    <p:extLst>
      <p:ext uri="{BB962C8B-B14F-4D97-AF65-F5344CB8AC3E}">
        <p14:creationId xmlns:p14="http://schemas.microsoft.com/office/powerpoint/2010/main" val="849741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4E272E6-8701-1421-C80E-FC1AD31910A9}"/>
              </a:ext>
            </a:extLst>
          </p:cNvPr>
          <p:cNvSpPr>
            <a:spLocks noGrp="1" noChangeArrowheads="1"/>
          </p:cNvSpPr>
          <p:nvPr>
            <p:ph type="title"/>
          </p:nvPr>
        </p:nvSpPr>
        <p:spPr/>
        <p:txBody>
          <a:bodyPr/>
          <a:lstStyle/>
          <a:p>
            <a:pPr eaLnBrk="1" hangingPunct="1">
              <a:defRPr/>
            </a:pPr>
            <a:r>
              <a:rPr lang="en-US" sz="3600">
                <a:ea typeface="ＭＳ Ｐゴシック" pitchFamily="34" charset="-128"/>
              </a:rPr>
              <a:t>FIX IT</a:t>
            </a:r>
          </a:p>
        </p:txBody>
      </p:sp>
      <p:sp>
        <p:nvSpPr>
          <p:cNvPr id="28676" name="AutoShape 3">
            <a:extLst>
              <a:ext uri="{FF2B5EF4-FFF2-40B4-BE49-F238E27FC236}">
                <a16:creationId xmlns:a16="http://schemas.microsoft.com/office/drawing/2014/main" id="{2118578A-2F5A-2739-FC6A-EFF016BAF864}"/>
              </a:ext>
            </a:extLst>
          </p:cNvPr>
          <p:cNvSpPr>
            <a:spLocks noGrp="1" noChangeAspect="1" noChangeArrowheads="1"/>
          </p:cNvSpPr>
          <p:nvPr>
            <p:ph idx="1"/>
          </p:nvPr>
        </p:nvSpPr>
        <p:spPr/>
        <p:txBody>
          <a:bodyPr/>
          <a:lstStyle/>
          <a:p>
            <a:pPr marL="457200" indent="-457200" eaLnBrk="1" hangingPunct="1">
              <a:buFont typeface="+mj-lt"/>
              <a:buAutoNum type="arabicPeriod"/>
              <a:defRPr/>
            </a:pPr>
            <a:r>
              <a:rPr lang="en-US" sz="2000">
                <a:ea typeface="ＭＳ Ｐゴシック" charset="0"/>
              </a:rPr>
              <a:t>Point statistics</a:t>
            </a:r>
          </a:p>
          <a:p>
            <a:pPr eaLnBrk="1" hangingPunct="1">
              <a:defRPr/>
            </a:pPr>
            <a:endParaRPr lang="en-US" sz="2000">
              <a:ea typeface="ＭＳ Ｐゴシック" charset="0"/>
            </a:endParaRPr>
          </a:p>
          <a:p>
            <a:pPr eaLnBrk="1" hangingPunct="1">
              <a:defRPr/>
            </a:pPr>
            <a:endParaRPr lang="en-US" sz="2000">
              <a:ea typeface="ＭＳ Ｐゴシック" charset="0"/>
            </a:endParaRPr>
          </a:p>
          <a:p>
            <a:pPr eaLnBrk="1" hangingPunct="1">
              <a:defRPr/>
            </a:pPr>
            <a:endParaRPr lang="en-US" sz="2000">
              <a:ea typeface="ＭＳ Ｐゴシック" charset="0"/>
            </a:endParaRPr>
          </a:p>
          <a:p>
            <a:pPr marL="0" indent="0" eaLnBrk="1" hangingPunct="1">
              <a:buFontTx/>
              <a:buNone/>
              <a:defRPr/>
            </a:pPr>
            <a:r>
              <a:rPr lang="en-US" sz="2000">
                <a:ea typeface="ＭＳ Ｐゴシック" charset="0"/>
              </a:rPr>
              <a:t>2. Currency conversion</a:t>
            </a:r>
          </a:p>
        </p:txBody>
      </p:sp>
      <p:pic>
        <p:nvPicPr>
          <p:cNvPr id="28677" name="Picture 5">
            <a:extLst>
              <a:ext uri="{FF2B5EF4-FFF2-40B4-BE49-F238E27FC236}">
                <a16:creationId xmlns:a16="http://schemas.microsoft.com/office/drawing/2014/main" id="{03CA99DD-8775-E9C7-1488-B6204ECF64A5}"/>
              </a:ext>
            </a:extLst>
          </p:cNvPr>
          <p:cNvPicPr>
            <a:picLocks noChangeAspect="1" noChangeArrowheads="1"/>
          </p:cNvPicPr>
          <p:nvPr/>
        </p:nvPicPr>
        <p:blipFill>
          <a:blip r:embed="rId2"/>
          <a:srcRect/>
          <a:stretch>
            <a:fillRect/>
          </a:stretch>
        </p:blipFill>
        <p:spPr bwMode="auto">
          <a:xfrm>
            <a:off x="2981325" y="2438400"/>
            <a:ext cx="5448300" cy="2257425"/>
          </a:xfrm>
          <a:prstGeom prst="rect">
            <a:avLst/>
          </a:prstGeom>
          <a:noFill/>
          <a:ln>
            <a:noFill/>
          </a:ln>
          <a:effectLst/>
        </p:spPr>
      </p:pic>
      <p:pic>
        <p:nvPicPr>
          <p:cNvPr id="28678" name="Picture 4">
            <a:extLst>
              <a:ext uri="{FF2B5EF4-FFF2-40B4-BE49-F238E27FC236}">
                <a16:creationId xmlns:a16="http://schemas.microsoft.com/office/drawing/2014/main" id="{B7AA62B2-6025-3AB3-7991-EB23E8DADCEF}"/>
              </a:ext>
            </a:extLst>
          </p:cNvPr>
          <p:cNvPicPr>
            <a:picLocks noChangeAspect="1" noChangeArrowheads="1"/>
          </p:cNvPicPr>
          <p:nvPr/>
        </p:nvPicPr>
        <p:blipFill>
          <a:blip r:embed="rId3"/>
          <a:srcRect/>
          <a:stretch>
            <a:fillRect/>
          </a:stretch>
        </p:blipFill>
        <p:spPr bwMode="auto">
          <a:xfrm>
            <a:off x="2667000" y="685800"/>
            <a:ext cx="5762625" cy="1628775"/>
          </a:xfrm>
          <a:prstGeom prst="rect">
            <a:avLst/>
          </a:prstGeom>
          <a:noFill/>
          <a:ln>
            <a:noFill/>
          </a:ln>
          <a:effectLst/>
        </p:spPr>
      </p:pic>
      <p:sp>
        <p:nvSpPr>
          <p:cNvPr id="34823" name="Rectangle 1">
            <a:extLst>
              <a:ext uri="{FF2B5EF4-FFF2-40B4-BE49-F238E27FC236}">
                <a16:creationId xmlns:a16="http://schemas.microsoft.com/office/drawing/2014/main" id="{278F72B3-6A98-F732-E9CA-B23DA9B23C9C}"/>
              </a:ext>
            </a:extLst>
          </p:cNvPr>
          <p:cNvSpPr>
            <a:spLocks noChangeArrowheads="1"/>
          </p:cNvSpPr>
          <p:nvPr/>
        </p:nvSpPr>
        <p:spPr bwMode="auto">
          <a:xfrm>
            <a:off x="228600" y="4826000"/>
            <a:ext cx="82010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t>3. It is considered poor form</a:t>
            </a:r>
            <a:r>
              <a:rPr lang="en-US" altLang="en-US" sz="1800" b="1" dirty="0"/>
              <a:t> </a:t>
            </a:r>
            <a:r>
              <a:rPr lang="en-US" altLang="en-US" sz="1800" dirty="0"/>
              <a:t>to have a 1-sided IF </a:t>
            </a:r>
            <a:r>
              <a:rPr lang="en-US" altLang="en-US" sz="1800" dirty="0" err="1"/>
              <a:t>stmt</a:t>
            </a:r>
            <a:r>
              <a:rPr lang="en-US" altLang="en-US" sz="1800" dirty="0"/>
              <a:t> where the action is on the 'no' or ELSE side. This could (</a:t>
            </a:r>
            <a:r>
              <a:rPr lang="en-US" altLang="en-US" sz="1800" b="1" dirty="0"/>
              <a:t>and should</a:t>
            </a:r>
            <a:r>
              <a:rPr lang="en-US" altLang="en-US" sz="1800" dirty="0"/>
              <a:t>) be rewritten to eliminate the NULL 'yes' part. To do that, we change the &lt; to its opposite: &gt;= as follows :</a:t>
            </a:r>
          </a:p>
          <a:p>
            <a:pPr eaLnBrk="1" hangingPunct="1">
              <a:spcBef>
                <a:spcPct val="0"/>
              </a:spcBef>
              <a:buFontTx/>
              <a:buNone/>
            </a:pPr>
            <a:endParaRPr lang="en-US" altLang="en-US" sz="1800" dirty="0"/>
          </a:p>
          <a:p>
            <a:pPr eaLnBrk="1" hangingPunct="1">
              <a:spcBef>
                <a:spcPct val="0"/>
              </a:spcBef>
              <a:buFontTx/>
              <a:buNone/>
            </a:pPr>
            <a:r>
              <a:rPr lang="en-US" altLang="en-US" sz="1800" dirty="0"/>
              <a:t>IF average &gt;= 60 </a:t>
            </a:r>
          </a:p>
          <a:p>
            <a:pPr eaLnBrk="1" hangingPunct="1">
              <a:spcBef>
                <a:spcPct val="0"/>
              </a:spcBef>
              <a:buFontTx/>
              <a:buNone/>
            </a:pPr>
            <a:r>
              <a:rPr lang="en-US" altLang="en-US" sz="1800" dirty="0"/>
              <a:t>	DO </a:t>
            </a:r>
            <a:r>
              <a:rPr lang="en-US" altLang="en-US" sz="1800" dirty="0" err="1"/>
              <a:t>GivePassingGrade</a:t>
            </a:r>
            <a:r>
              <a:rPr lang="en-US" altLang="en-US" sz="1800" dirty="0"/>
              <a:t> </a:t>
            </a:r>
          </a:p>
          <a:p>
            <a:pPr eaLnBrk="1" hangingPunct="1">
              <a:spcBef>
                <a:spcPct val="0"/>
              </a:spcBef>
              <a:buFontTx/>
              <a:buNone/>
            </a:pPr>
            <a:r>
              <a:rPr lang="en-US" altLang="en-US" sz="1800" dirty="0"/>
              <a:t>ENDIF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78ABCEC6-BA64-18B2-A387-E80BF218185D}"/>
              </a:ext>
            </a:extLst>
          </p:cNvPr>
          <p:cNvSpPr>
            <a:spLocks noGrp="1" noChangeArrowheads="1"/>
          </p:cNvSpPr>
          <p:nvPr>
            <p:ph type="title"/>
          </p:nvPr>
        </p:nvSpPr>
        <p:spPr/>
        <p:txBody>
          <a:bodyPr/>
          <a:lstStyle/>
          <a:p>
            <a:pPr eaLnBrk="1" hangingPunct="1">
              <a:defRPr/>
            </a:pPr>
            <a:r>
              <a:rPr lang="en-US" sz="3600">
                <a:ea typeface="ＭＳ Ｐゴシック" pitchFamily="34" charset="-128"/>
              </a:rPr>
              <a:t>Polygon to raster</a:t>
            </a:r>
          </a:p>
        </p:txBody>
      </p:sp>
      <p:sp>
        <p:nvSpPr>
          <p:cNvPr id="30724" name="Rectangle 3">
            <a:extLst>
              <a:ext uri="{FF2B5EF4-FFF2-40B4-BE49-F238E27FC236}">
                <a16:creationId xmlns:a16="http://schemas.microsoft.com/office/drawing/2014/main" id="{CFDE90BE-0D90-3547-A2AE-90646499AD3B}"/>
              </a:ext>
            </a:extLst>
          </p:cNvPr>
          <p:cNvSpPr>
            <a:spLocks noGrp="1" noChangeArrowheads="1"/>
          </p:cNvSpPr>
          <p:nvPr>
            <p:ph idx="1"/>
          </p:nvPr>
        </p:nvSpPr>
        <p:spPr/>
        <p:txBody>
          <a:bodyPr/>
          <a:lstStyle/>
          <a:p>
            <a:pPr eaLnBrk="1" hangingPunct="1">
              <a:defRPr/>
            </a:pPr>
            <a:r>
              <a:rPr lang="en-US" sz="1800" i="1">
                <a:ea typeface="ＭＳ Ｐゴシック" pitchFamily="34" charset="-128"/>
              </a:rPr>
              <a:t>Purpose: </a:t>
            </a:r>
            <a:r>
              <a:rPr lang="en-US" sz="1800">
                <a:ea typeface="ＭＳ Ｐゴシック" pitchFamily="34" charset="-128"/>
              </a:rPr>
              <a:t>If the given input is a polygon shapefile, perform polygon to raster conversion using the given field to assign raster values, otherwise inform the user that the conversion did not occur.</a:t>
            </a: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defRPr/>
            </a:pPr>
            <a:r>
              <a:rPr lang="en-US" sz="1800">
                <a:ea typeface="ＭＳ Ｐゴシック" pitchFamily="34" charset="-128"/>
              </a:rPr>
              <a:t>What will happen if the input file is…</a:t>
            </a:r>
          </a:p>
          <a:p>
            <a:pPr lvl="1" eaLnBrk="1" hangingPunct="1">
              <a:defRPr/>
            </a:pPr>
            <a:r>
              <a:rPr lang="en-US" sz="1400">
                <a:ea typeface="ＭＳ Ｐゴシック" pitchFamily="34" charset="-128"/>
              </a:rPr>
              <a:t>a polygon shapefile?</a:t>
            </a:r>
          </a:p>
          <a:p>
            <a:pPr lvl="1" eaLnBrk="1" hangingPunct="1">
              <a:defRPr/>
            </a:pPr>
            <a:r>
              <a:rPr lang="en-US" sz="1400">
                <a:ea typeface="ＭＳ Ｐゴシック" pitchFamily="34" charset="-128"/>
              </a:rPr>
              <a:t>	convert the data to raster (</a:t>
            </a:r>
            <a:r>
              <a:rPr lang="en-US" sz="1400" b="1">
                <a:ea typeface="ＭＳ Ｐゴシック" pitchFamily="34" charset="-128"/>
              </a:rPr>
              <a:t>success</a:t>
            </a:r>
            <a:r>
              <a:rPr lang="en-US" sz="1400">
                <a:ea typeface="ＭＳ Ｐゴシック" pitchFamily="34" charset="-128"/>
              </a:rPr>
              <a:t>)</a:t>
            </a:r>
          </a:p>
          <a:p>
            <a:pPr lvl="1" eaLnBrk="1" hangingPunct="1">
              <a:defRPr/>
            </a:pPr>
            <a:r>
              <a:rPr lang="en-US" sz="1400">
                <a:ea typeface="ＭＳ Ｐゴシック" pitchFamily="34" charset="-128"/>
              </a:rPr>
              <a:t>a point shapefile?</a:t>
            </a:r>
          </a:p>
          <a:p>
            <a:pPr lvl="1" eaLnBrk="1" hangingPunct="1">
              <a:defRPr/>
            </a:pPr>
            <a:r>
              <a:rPr lang="en-US" sz="1400">
                <a:ea typeface="ＭＳ Ｐゴシック" pitchFamily="34" charset="-128"/>
              </a:rPr>
              <a:t>	attempt to convert the data to raster, but will </a:t>
            </a:r>
            <a:r>
              <a:rPr lang="en-US" sz="1400" b="1">
                <a:ea typeface="ＭＳ Ｐゴシック" pitchFamily="34" charset="-128"/>
              </a:rPr>
              <a:t>fail</a:t>
            </a:r>
            <a:r>
              <a:rPr lang="en-US" sz="1400">
                <a:ea typeface="ＭＳ Ｐゴシック" pitchFamily="34" charset="-128"/>
              </a:rPr>
              <a:t>, since it</a:t>
            </a:r>
            <a:r>
              <a:rPr lang="ja-JP" altLang="en-US" sz="1400">
                <a:ea typeface="ＭＳ Ｐゴシック" pitchFamily="34" charset="-128"/>
              </a:rPr>
              <a:t>’</a:t>
            </a:r>
            <a:r>
              <a:rPr lang="en-US" altLang="ja-JP" sz="1400">
                <a:ea typeface="ＭＳ Ｐゴシック" pitchFamily="34" charset="-128"/>
              </a:rPr>
              <a:t>s not polygon input but it is a shapefile</a:t>
            </a:r>
          </a:p>
          <a:p>
            <a:pPr lvl="1" eaLnBrk="1" hangingPunct="1">
              <a:defRPr/>
            </a:pPr>
            <a:r>
              <a:rPr lang="en-US" sz="1400">
                <a:ea typeface="ＭＳ Ｐゴシック" pitchFamily="34" charset="-128"/>
              </a:rPr>
              <a:t>a raster file?</a:t>
            </a:r>
          </a:p>
          <a:p>
            <a:pPr lvl="1" eaLnBrk="1" hangingPunct="1">
              <a:defRPr/>
            </a:pPr>
            <a:r>
              <a:rPr lang="en-US" sz="1400">
                <a:ea typeface="ＭＳ Ｐゴシック" pitchFamily="34" charset="-128"/>
              </a:rPr>
              <a:t>      attempt to check the geometry of the inputfile and </a:t>
            </a:r>
            <a:r>
              <a:rPr lang="en-US" sz="1400" b="1">
                <a:ea typeface="ＭＳ Ｐゴシック" pitchFamily="34" charset="-128"/>
              </a:rPr>
              <a:t>fail</a:t>
            </a:r>
            <a:r>
              <a:rPr lang="en-US" sz="1400">
                <a:ea typeface="ＭＳ Ｐゴシック" pitchFamily="34" charset="-128"/>
              </a:rPr>
              <a:t>, since raster files don’</a:t>
            </a:r>
            <a:r>
              <a:rPr lang="en-US" altLang="ja-JP" sz="1400">
                <a:ea typeface="ＭＳ Ｐゴシック" pitchFamily="34" charset="-128"/>
              </a:rPr>
              <a:t>t have a geometry</a:t>
            </a:r>
          </a:p>
          <a:p>
            <a:pPr eaLnBrk="1" hangingPunct="1">
              <a:defRPr/>
            </a:pPr>
            <a:r>
              <a:rPr lang="en-US" sz="1800">
                <a:ea typeface="ＭＳ Ｐゴシック" pitchFamily="34" charset="-128"/>
              </a:rPr>
              <a:t>When does it give a warning? </a:t>
            </a:r>
          </a:p>
          <a:p>
            <a:pPr lvl="1" eaLnBrk="1" hangingPunct="1">
              <a:buFont typeface="Arial" pitchFamily="34" charset="0"/>
              <a:buChar char="•"/>
              <a:defRPr/>
            </a:pPr>
            <a:r>
              <a:rPr lang="en-US" sz="1400">
                <a:ea typeface="ＭＳ Ｐゴシック" pitchFamily="34" charset="-128"/>
              </a:rPr>
              <a:t>never</a:t>
            </a:r>
          </a:p>
        </p:txBody>
      </p:sp>
      <p:pic>
        <p:nvPicPr>
          <p:cNvPr id="30726" name="Picture 6">
            <a:extLst>
              <a:ext uri="{FF2B5EF4-FFF2-40B4-BE49-F238E27FC236}">
                <a16:creationId xmlns:a16="http://schemas.microsoft.com/office/drawing/2014/main" id="{0BE17CCB-1F13-AC33-C95C-E4804828F4FC}"/>
              </a:ext>
            </a:extLst>
          </p:cNvPr>
          <p:cNvPicPr>
            <a:picLocks noChangeAspect="1" noChangeArrowheads="1"/>
          </p:cNvPicPr>
          <p:nvPr/>
        </p:nvPicPr>
        <p:blipFill>
          <a:blip r:embed="rId2"/>
          <a:srcRect t="22446" r="44922"/>
          <a:stretch>
            <a:fillRect/>
          </a:stretch>
        </p:blipFill>
        <p:spPr bwMode="auto">
          <a:xfrm>
            <a:off x="609600" y="2081213"/>
            <a:ext cx="4086225" cy="189865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4">
                                            <p:txEl>
                                              <p:pRg st="12" end="1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24">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4">
                                            <p:txEl>
                                              <p:pRg st="15" end="1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72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DCC17DE4-4D97-D7D2-0B26-040F0583ED8C}"/>
              </a:ext>
            </a:extLst>
          </p:cNvPr>
          <p:cNvSpPr>
            <a:spLocks noGrp="1" noChangeArrowheads="1"/>
          </p:cNvSpPr>
          <p:nvPr>
            <p:ph type="title"/>
          </p:nvPr>
        </p:nvSpPr>
        <p:spPr/>
        <p:txBody>
          <a:bodyPr/>
          <a:lstStyle/>
          <a:p>
            <a:pPr eaLnBrk="1" hangingPunct="1">
              <a:defRPr/>
            </a:pPr>
            <a:r>
              <a:rPr lang="en-US" sz="3600">
                <a:ea typeface="ＭＳ Ｐゴシック" pitchFamily="34" charset="-128"/>
              </a:rPr>
              <a:t>Polygon to raster pseudocode corrected</a:t>
            </a:r>
          </a:p>
        </p:txBody>
      </p:sp>
      <p:sp>
        <p:nvSpPr>
          <p:cNvPr id="30724" name="Rectangle 3">
            <a:extLst>
              <a:ext uri="{FF2B5EF4-FFF2-40B4-BE49-F238E27FC236}">
                <a16:creationId xmlns:a16="http://schemas.microsoft.com/office/drawing/2014/main" id="{F8058781-33A3-64A2-D332-1601ACF44EEA}"/>
              </a:ext>
            </a:extLst>
          </p:cNvPr>
          <p:cNvSpPr>
            <a:spLocks noGrp="1" noChangeArrowheads="1"/>
          </p:cNvSpPr>
          <p:nvPr>
            <p:ph idx="1"/>
          </p:nvPr>
        </p:nvSpPr>
        <p:spPr/>
        <p:txBody>
          <a:bodyPr/>
          <a:lstStyle/>
          <a:p>
            <a:pPr marL="0" indent="0" eaLnBrk="1" hangingPunct="1">
              <a:buFontTx/>
              <a:buNone/>
              <a:defRPr/>
            </a:pPr>
            <a:endParaRPr lang="en-US" dirty="0">
              <a:ea typeface="ＭＳ Ｐゴシック" pitchFamily="34" charset="-128"/>
            </a:endParaRPr>
          </a:p>
          <a:p>
            <a:pPr marL="0" indent="0" eaLnBrk="1" hangingPunct="1">
              <a:defRPr/>
            </a:pPr>
            <a:endParaRPr lang="en-US" dirty="0">
              <a:ea typeface="ＭＳ Ｐゴシック" pitchFamily="34" charset="-128"/>
            </a:endParaRPr>
          </a:p>
          <a:p>
            <a:pPr marL="0" indent="0" eaLnBrk="1" hangingPunct="1">
              <a:defRPr/>
            </a:pPr>
            <a:endParaRPr lang="en-US" dirty="0">
              <a:ea typeface="ＭＳ Ｐゴシック" pitchFamily="34" charset="-128"/>
            </a:endParaRPr>
          </a:p>
          <a:p>
            <a:pPr marL="0" indent="0" eaLnBrk="1" hangingPunct="1">
              <a:buFontTx/>
              <a:buNone/>
              <a:defRPr/>
            </a:pPr>
            <a:endParaRPr lang="en-US" sz="1800" dirty="0">
              <a:ea typeface="ＭＳ Ｐゴシック" pitchFamily="34" charset="-128"/>
            </a:endParaRPr>
          </a:p>
          <a:p>
            <a:pPr marL="0" indent="0" eaLnBrk="1" hangingPunct="1">
              <a:buFontTx/>
              <a:buNone/>
              <a:defRPr/>
            </a:pPr>
            <a:endParaRPr lang="en-US" sz="1800" dirty="0">
              <a:ea typeface="ＭＳ Ｐゴシック" pitchFamily="34" charset="-128"/>
            </a:endParaRPr>
          </a:p>
          <a:p>
            <a:pPr marL="0" indent="0" eaLnBrk="1" hangingPunct="1">
              <a:defRPr/>
            </a:pPr>
            <a:r>
              <a:rPr lang="en-US" sz="2800" dirty="0">
                <a:ea typeface="ＭＳ Ｐゴシック" pitchFamily="34" charset="-128"/>
              </a:rPr>
              <a:t>Instead of else if, use a compound conditional</a:t>
            </a:r>
          </a:p>
          <a:p>
            <a:pPr marL="0" indent="0" eaLnBrk="1" hangingPunct="1">
              <a:buFontTx/>
              <a:buNone/>
              <a:defRPr/>
            </a:pPr>
            <a:r>
              <a:rPr lang="en-US" sz="2000" dirty="0">
                <a:ea typeface="ＭＳ Ｐゴシック" pitchFamily="34" charset="-128"/>
              </a:rPr>
              <a:t>IF input file is a shapefile AND input file geometry is polygon THEN</a:t>
            </a:r>
            <a:br>
              <a:rPr lang="en-US" sz="2000" dirty="0">
                <a:ea typeface="ＭＳ Ｐゴシック" pitchFamily="34" charset="-128"/>
              </a:rPr>
            </a:br>
            <a:r>
              <a:rPr lang="en-US" sz="2000" dirty="0">
                <a:ea typeface="ＭＳ Ｐゴシック" pitchFamily="34" charset="-128"/>
              </a:rPr>
              <a:t>        CALL convert polygon to raster using field to assign raster values.</a:t>
            </a:r>
          </a:p>
          <a:p>
            <a:pPr marL="0" indent="0" eaLnBrk="1" hangingPunct="1">
              <a:buFontTx/>
              <a:buNone/>
              <a:defRPr/>
            </a:pPr>
            <a:r>
              <a:rPr lang="en-US" sz="2000" dirty="0">
                <a:ea typeface="ＭＳ Ｐゴシック" pitchFamily="34" charset="-128"/>
              </a:rPr>
              <a:t>ELSE</a:t>
            </a:r>
            <a:br>
              <a:rPr lang="en-US" sz="2000" dirty="0">
                <a:ea typeface="ＭＳ Ｐゴシック" pitchFamily="34" charset="-128"/>
              </a:rPr>
            </a:br>
            <a:r>
              <a:rPr lang="en-US" sz="2000" dirty="0">
                <a:ea typeface="ＭＳ Ｐゴシック" pitchFamily="34" charset="-128"/>
              </a:rPr>
              <a:t>        PRINT Warning: Conversion not performed.</a:t>
            </a:r>
            <a:br>
              <a:rPr lang="en-US" sz="2000" dirty="0">
                <a:ea typeface="ＭＳ Ｐゴシック" pitchFamily="34" charset="-128"/>
              </a:rPr>
            </a:br>
            <a:r>
              <a:rPr lang="en-US" sz="2000" dirty="0">
                <a:ea typeface="ＭＳ Ｐゴシック" pitchFamily="34" charset="-128"/>
              </a:rPr>
              <a:t>        PRINT Input file data type</a:t>
            </a:r>
          </a:p>
          <a:p>
            <a:pPr marL="0" indent="0" eaLnBrk="1" hangingPunct="1">
              <a:buFontTx/>
              <a:buNone/>
              <a:defRPr/>
            </a:pPr>
            <a:endParaRPr lang="en-US" sz="2000" dirty="0">
              <a:ea typeface="ＭＳ Ｐゴシック" pitchFamily="34" charset="-128"/>
            </a:endParaRPr>
          </a:p>
          <a:p>
            <a:pPr marL="0" indent="0" eaLnBrk="1" hangingPunct="1">
              <a:buFontTx/>
              <a:buNone/>
              <a:defRPr/>
            </a:pPr>
            <a:r>
              <a:rPr lang="en-US" sz="4000" dirty="0">
                <a:solidFill>
                  <a:srgbClr val="FF0000"/>
                </a:solidFill>
                <a:ea typeface="ＭＳ Ｐゴシック" pitchFamily="34" charset="-128"/>
              </a:rPr>
              <a:t>Moral:  TEST ALL CONDITIONS</a:t>
            </a:r>
            <a:endParaRPr lang="en-US" sz="2000" dirty="0">
              <a:ea typeface="ＭＳ Ｐゴシック" pitchFamily="34" charset="-128"/>
            </a:endParaRPr>
          </a:p>
          <a:p>
            <a:pPr marL="0" indent="0" eaLnBrk="1" hangingPunct="1">
              <a:buFontTx/>
              <a:buNone/>
              <a:defRPr/>
            </a:pPr>
            <a:endParaRPr lang="en-US" sz="2000" dirty="0">
              <a:ea typeface="ＭＳ Ｐゴシック" pitchFamily="34" charset="-128"/>
            </a:endParaRPr>
          </a:p>
          <a:p>
            <a:pPr marL="0" indent="0" eaLnBrk="1" hangingPunct="1">
              <a:defRPr/>
            </a:pPr>
            <a:endParaRPr lang="en-US" sz="1800" dirty="0">
              <a:ea typeface="ＭＳ Ｐゴシック" pitchFamily="34" charset="-128"/>
            </a:endParaRPr>
          </a:p>
        </p:txBody>
      </p:sp>
      <p:pic>
        <p:nvPicPr>
          <p:cNvPr id="30725" name="Picture 6">
            <a:extLst>
              <a:ext uri="{FF2B5EF4-FFF2-40B4-BE49-F238E27FC236}">
                <a16:creationId xmlns:a16="http://schemas.microsoft.com/office/drawing/2014/main" id="{18D50EC1-A0D9-DF93-47D1-F8EADE4F24FC}"/>
              </a:ext>
            </a:extLst>
          </p:cNvPr>
          <p:cNvPicPr>
            <a:picLocks noChangeAspect="1" noChangeArrowheads="1"/>
          </p:cNvPicPr>
          <p:nvPr/>
        </p:nvPicPr>
        <p:blipFill>
          <a:blip r:embed="rId2"/>
          <a:srcRect/>
          <a:stretch>
            <a:fillRect/>
          </a:stretch>
        </p:blipFill>
        <p:spPr bwMode="auto">
          <a:xfrm>
            <a:off x="309563" y="838200"/>
            <a:ext cx="7419975" cy="2447925"/>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AABBA14A-60D6-53E0-8ECA-E583AAEE81BB}"/>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converter example</a:t>
            </a:r>
          </a:p>
        </p:txBody>
      </p:sp>
      <p:sp>
        <p:nvSpPr>
          <p:cNvPr id="34820" name="Rectangle 3">
            <a:extLst>
              <a:ext uri="{FF2B5EF4-FFF2-40B4-BE49-F238E27FC236}">
                <a16:creationId xmlns:a16="http://schemas.microsoft.com/office/drawing/2014/main" id="{BF9DFAA6-6077-57B3-AC98-97601B053581}"/>
              </a:ext>
            </a:extLst>
          </p:cNvPr>
          <p:cNvSpPr>
            <a:spLocks noGrp="1" noChangeArrowheads="1"/>
          </p:cNvSpPr>
          <p:nvPr>
            <p:ph idx="1"/>
          </p:nvPr>
        </p:nvSpPr>
        <p:spPr/>
        <p:txBody>
          <a:bodyPr/>
          <a:lstStyle/>
          <a:p>
            <a:pPr eaLnBrk="1" hangingPunct="1">
              <a:lnSpc>
                <a:spcPct val="90000"/>
              </a:lnSpc>
              <a:defRPr/>
            </a:pPr>
            <a:r>
              <a:rPr lang="en-US" sz="2400">
                <a:ea typeface="ＭＳ Ｐゴシック" charset="0"/>
              </a:rPr>
              <a:t>Convert miles to km or km to miles and handle user input of 2, 1, or 0 arguments:  </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 50 miles</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50 miles is equivalent to 80.0 kilometers.</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 100</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Warning: No distance unit provided. Assuming input is in miles.</a:t>
            </a:r>
          </a:p>
          <a:p>
            <a:pPr eaLnBrk="1" hangingPunct="1">
              <a:lnSpc>
                <a:spcPct val="90000"/>
              </a:lnSpc>
              <a:buFontTx/>
              <a:buNone/>
              <a:defRPr/>
            </a:pPr>
            <a:r>
              <a:rPr lang="en-US" sz="2400">
                <a:solidFill>
                  <a:srgbClr val="009999"/>
                </a:solidFill>
                <a:ea typeface="ＭＳ Ｐゴシック" charset="0"/>
              </a:rPr>
              <a:t>100.0 miles is equivalent to 160.0 kilometers.</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Usage: &lt;numeric_distance&gt; &lt;distance_unit(miles or km)&gt;</a:t>
            </a:r>
            <a:r>
              <a:rPr lang="en-US" sz="2400">
                <a:ea typeface="ＭＳ Ｐゴシック" charset="0"/>
              </a:rPr>
              <a:t>   </a:t>
            </a:r>
          </a:p>
          <a:p>
            <a:pPr eaLnBrk="1" hangingPunct="1">
              <a:lnSpc>
                <a:spcPct val="90000"/>
              </a:lnSpc>
              <a:buFontTx/>
              <a:buNone/>
              <a:defRPr/>
            </a:pPr>
            <a:endParaRPr lang="en-US" sz="2400">
              <a:ea typeface="ＭＳ Ｐゴシック" charset="0"/>
            </a:endParaRPr>
          </a:p>
        </p:txBody>
      </p:sp>
      <p:pic>
        <p:nvPicPr>
          <p:cNvPr id="34821" name="Picture 4">
            <a:extLst>
              <a:ext uri="{FF2B5EF4-FFF2-40B4-BE49-F238E27FC236}">
                <a16:creationId xmlns:a16="http://schemas.microsoft.com/office/drawing/2014/main" id="{0130C078-75A9-DDE2-745F-9099CB89D444}"/>
              </a:ext>
            </a:extLst>
          </p:cNvPr>
          <p:cNvPicPr>
            <a:picLocks noChangeAspect="1" noChangeArrowheads="1"/>
          </p:cNvPicPr>
          <p:nvPr/>
        </p:nvPicPr>
        <p:blipFill>
          <a:blip r:embed="rId2"/>
          <a:srcRect/>
          <a:stretch>
            <a:fillRect/>
          </a:stretch>
        </p:blipFill>
        <p:spPr bwMode="auto">
          <a:xfrm>
            <a:off x="3581400" y="3200400"/>
            <a:ext cx="3638550" cy="428625"/>
          </a:xfrm>
          <a:prstGeom prst="rect">
            <a:avLst/>
          </a:prstGeom>
          <a:noFill/>
          <a:ln>
            <a:noFill/>
          </a:ln>
          <a:effectLst/>
        </p:spPr>
      </p:pic>
      <p:pic>
        <p:nvPicPr>
          <p:cNvPr id="34822" name="Picture 5">
            <a:extLst>
              <a:ext uri="{FF2B5EF4-FFF2-40B4-BE49-F238E27FC236}">
                <a16:creationId xmlns:a16="http://schemas.microsoft.com/office/drawing/2014/main" id="{8919E680-9A13-3D0B-5111-E996253947F5}"/>
              </a:ext>
            </a:extLst>
          </p:cNvPr>
          <p:cNvPicPr>
            <a:picLocks noChangeAspect="1" noChangeArrowheads="1"/>
          </p:cNvPicPr>
          <p:nvPr/>
        </p:nvPicPr>
        <p:blipFill>
          <a:blip r:embed="rId3"/>
          <a:srcRect/>
          <a:stretch>
            <a:fillRect/>
          </a:stretch>
        </p:blipFill>
        <p:spPr bwMode="auto">
          <a:xfrm>
            <a:off x="3657600" y="4953000"/>
            <a:ext cx="3629025" cy="390525"/>
          </a:xfrm>
          <a:prstGeom prst="rect">
            <a:avLst/>
          </a:prstGeom>
          <a:noFill/>
          <a:ln>
            <a:noFill/>
          </a:ln>
          <a:effectLst/>
        </p:spPr>
      </p:pic>
      <p:pic>
        <p:nvPicPr>
          <p:cNvPr id="34823" name="Picture 6">
            <a:extLst>
              <a:ext uri="{FF2B5EF4-FFF2-40B4-BE49-F238E27FC236}">
                <a16:creationId xmlns:a16="http://schemas.microsoft.com/office/drawing/2014/main" id="{75D0D4E9-130C-3972-E052-1C932ED18678}"/>
              </a:ext>
            </a:extLst>
          </p:cNvPr>
          <p:cNvPicPr>
            <a:picLocks noChangeAspect="1" noChangeArrowheads="1"/>
          </p:cNvPicPr>
          <p:nvPr/>
        </p:nvPicPr>
        <p:blipFill>
          <a:blip r:embed="rId4"/>
          <a:srcRect/>
          <a:stretch>
            <a:fillRect/>
          </a:stretch>
        </p:blipFill>
        <p:spPr bwMode="auto">
          <a:xfrm>
            <a:off x="3581400" y="2057400"/>
            <a:ext cx="3667125" cy="476250"/>
          </a:xfrm>
          <a:prstGeom prst="rect">
            <a:avLst/>
          </a:prstGeom>
          <a:noFill/>
          <a:ln>
            <a:noFill/>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4C8BE30D-3A33-9695-E31D-C2EB3E701400}"/>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Conversion Pseudocode</a:t>
            </a:r>
          </a:p>
        </p:txBody>
      </p:sp>
      <p:sp>
        <p:nvSpPr>
          <p:cNvPr id="35844" name="Rectangle 3">
            <a:extLst>
              <a:ext uri="{FF2B5EF4-FFF2-40B4-BE49-F238E27FC236}">
                <a16:creationId xmlns:a16="http://schemas.microsoft.com/office/drawing/2014/main" id="{C72A5E4D-5D39-3B0F-31AD-6FCEE4DFD8BD}"/>
              </a:ext>
            </a:extLst>
          </p:cNvPr>
          <p:cNvSpPr>
            <a:spLocks noGrp="1" noChangeArrowheads="1"/>
          </p:cNvSpPr>
          <p:nvPr>
            <p:ph idx="1"/>
          </p:nvPr>
        </p:nvSpPr>
        <p:spPr/>
        <p:txBody>
          <a:bodyPr/>
          <a:lstStyle/>
          <a:p>
            <a:pPr marL="609600" indent="-609600" eaLnBrk="1" hangingPunct="1">
              <a:lnSpc>
                <a:spcPct val="80000"/>
              </a:lnSpc>
              <a:buFontTx/>
              <a:buNone/>
              <a:defRPr/>
            </a:pPr>
            <a:r>
              <a:rPr lang="en-US" sz="2800" dirty="0">
                <a:ea typeface="ＭＳ Ｐゴシック" pitchFamily="34" charset="-128"/>
              </a:rPr>
              <a:t>GET numeric </a:t>
            </a:r>
            <a:r>
              <a:rPr lang="en-US" sz="2800" dirty="0" err="1">
                <a:ea typeface="ＭＳ Ｐゴシック" pitchFamily="34" charset="-128"/>
              </a:rPr>
              <a:t>dist</a:t>
            </a:r>
            <a:r>
              <a:rPr lang="en-US" sz="2800" dirty="0">
                <a:ea typeface="ＭＳ Ｐゴシック" pitchFamily="34" charset="-128"/>
              </a:rPr>
              <a:t> from </a:t>
            </a:r>
            <a:r>
              <a:rPr lang="en-US" sz="2800" dirty="0" err="1">
                <a:ea typeface="ＭＳ Ｐゴシック" pitchFamily="34" charset="-128"/>
              </a:rPr>
              <a:t>args</a:t>
            </a:r>
            <a:endParaRPr lang="en-US" sz="2800" dirty="0">
              <a:ea typeface="ＭＳ Ｐゴシック" pitchFamily="34" charset="-128"/>
            </a:endParaRPr>
          </a:p>
          <a:p>
            <a:pPr marL="609600" indent="-609600" eaLnBrk="1" hangingPunct="1">
              <a:lnSpc>
                <a:spcPct val="80000"/>
              </a:lnSpc>
              <a:buFontTx/>
              <a:buNone/>
              <a:defRPr/>
            </a:pPr>
            <a:r>
              <a:rPr lang="en-US" sz="2800" dirty="0">
                <a:ea typeface="ＭＳ Ｐゴシック" pitchFamily="34" charset="-128"/>
              </a:rPr>
              <a:t>GET unit from </a:t>
            </a:r>
            <a:r>
              <a:rPr lang="en-US" sz="2800" dirty="0" err="1">
                <a:ea typeface="ＭＳ Ｐゴシック" pitchFamily="34" charset="-128"/>
              </a:rPr>
              <a:t>args</a:t>
            </a:r>
            <a:endParaRPr lang="en-US" sz="2800" dirty="0">
              <a:ea typeface="ＭＳ Ｐゴシック" pitchFamily="34" charset="-128"/>
            </a:endParaRPr>
          </a:p>
          <a:p>
            <a:pPr marL="609600" indent="-609600" eaLnBrk="1" hangingPunct="1">
              <a:lnSpc>
                <a:spcPct val="80000"/>
              </a:lnSpc>
              <a:buFontTx/>
              <a:buNone/>
              <a:defRPr/>
            </a:pPr>
            <a:r>
              <a:rPr lang="en-US" sz="2800" dirty="0">
                <a:ea typeface="ＭＳ Ｐゴシック" pitchFamily="34" charset="-128"/>
              </a:rPr>
              <a:t>IF unit is miles THEN</a:t>
            </a:r>
            <a:br>
              <a:rPr lang="en-US" sz="2800" dirty="0">
                <a:ea typeface="ＭＳ Ｐゴシック" pitchFamily="34" charset="-128"/>
              </a:rPr>
            </a:br>
            <a:r>
              <a:rPr lang="en-US" sz="2800" dirty="0">
                <a:ea typeface="ＭＳ Ｐゴシック" pitchFamily="34" charset="-128"/>
              </a:rPr>
              <a:t>    COMPUTE km</a:t>
            </a:r>
            <a:br>
              <a:rPr lang="en-US" sz="2800" dirty="0">
                <a:ea typeface="ＭＳ Ｐゴシック" pitchFamily="34" charset="-128"/>
              </a:rPr>
            </a:br>
            <a:r>
              <a:rPr lang="en-US" sz="2800" dirty="0">
                <a:ea typeface="ＭＳ Ｐゴシック" pitchFamily="34" charset="-128"/>
              </a:rPr>
              <a:t>    PRINT results</a:t>
            </a:r>
          </a:p>
          <a:p>
            <a:pPr marL="609600" indent="-609600" eaLnBrk="1" hangingPunct="1">
              <a:lnSpc>
                <a:spcPct val="80000"/>
              </a:lnSpc>
              <a:buFontTx/>
              <a:buNone/>
              <a:defRPr/>
            </a:pPr>
            <a:r>
              <a:rPr lang="en-US" sz="2800" dirty="0">
                <a:ea typeface="ＭＳ Ｐゴシック" pitchFamily="34" charset="-128"/>
              </a:rPr>
              <a:t>ELSE</a:t>
            </a:r>
            <a:br>
              <a:rPr lang="en-US" sz="2800" dirty="0">
                <a:ea typeface="ＭＳ Ｐゴシック" pitchFamily="34" charset="-128"/>
              </a:rPr>
            </a:br>
            <a:r>
              <a:rPr lang="en-US" sz="2800" dirty="0">
                <a:ea typeface="ＭＳ Ｐゴシック" pitchFamily="34" charset="-128"/>
              </a:rPr>
              <a:t>    COMPUTE miles</a:t>
            </a:r>
            <a:br>
              <a:rPr lang="en-US" sz="2800" dirty="0">
                <a:ea typeface="ＭＳ Ｐゴシック" pitchFamily="34" charset="-128"/>
              </a:rPr>
            </a:br>
            <a:r>
              <a:rPr lang="en-US" sz="2800" dirty="0">
                <a:ea typeface="ＭＳ Ｐゴシック" pitchFamily="34" charset="-128"/>
              </a:rPr>
              <a:t>    PRINT results</a:t>
            </a:r>
          </a:p>
          <a:p>
            <a:pPr marL="609600" indent="-609600" eaLnBrk="1" hangingPunct="1">
              <a:lnSpc>
                <a:spcPct val="80000"/>
              </a:lnSpc>
              <a:buFontTx/>
              <a:buNone/>
              <a:defRPr/>
            </a:pPr>
            <a:r>
              <a:rPr lang="en-US" sz="2800" dirty="0">
                <a:ea typeface="ＭＳ Ｐゴシック" pitchFamily="34" charset="-128"/>
              </a:rPr>
              <a:t>ENDIF</a:t>
            </a:r>
            <a:br>
              <a:rPr lang="en-US" sz="2800" dirty="0">
                <a:ea typeface="ＭＳ Ｐゴシック" pitchFamily="34" charset="-128"/>
              </a:rPr>
            </a:br>
            <a:endParaRPr lang="en-US" sz="2800" dirty="0">
              <a:ea typeface="ＭＳ Ｐゴシック" pitchFamily="34" charset="-128"/>
            </a:endParaRPr>
          </a:p>
          <a:p>
            <a:pPr marL="609600" indent="-609600" eaLnBrk="1" hangingPunct="1">
              <a:lnSpc>
                <a:spcPct val="80000"/>
              </a:lnSpc>
              <a:buFontTx/>
              <a:buAutoNum type="arabicPeriod"/>
              <a:defRPr/>
            </a:pPr>
            <a:r>
              <a:rPr lang="en-US" sz="2800" dirty="0">
                <a:ea typeface="ＭＳ Ｐゴシック" pitchFamily="34" charset="-128"/>
              </a:rPr>
              <a:t>Add to the </a:t>
            </a:r>
            <a:r>
              <a:rPr lang="en-US" sz="2800" dirty="0" err="1">
                <a:ea typeface="ＭＳ Ｐゴシック" pitchFamily="34" charset="-128"/>
              </a:rPr>
              <a:t>pseudocode</a:t>
            </a:r>
            <a:r>
              <a:rPr lang="en-US" sz="2800" dirty="0">
                <a:ea typeface="ＭＳ Ｐゴシック" pitchFamily="34" charset="-128"/>
              </a:rPr>
              <a:t> to handle case of 'no user arguments'. </a:t>
            </a:r>
          </a:p>
          <a:p>
            <a:pPr marL="609600" indent="-609600" eaLnBrk="1" hangingPunct="1">
              <a:lnSpc>
                <a:spcPct val="80000"/>
              </a:lnSpc>
              <a:buFontTx/>
              <a:buAutoNum type="arabicPeriod"/>
              <a:defRPr/>
            </a:pPr>
            <a:r>
              <a:rPr lang="en-US" sz="2800" dirty="0">
                <a:ea typeface="ＭＳ Ｐゴシック" pitchFamily="34" charset="-128"/>
              </a:rPr>
              <a:t>Add </a:t>
            </a:r>
            <a:r>
              <a:rPr lang="en-US" sz="2800" dirty="0" err="1">
                <a:ea typeface="ＭＳ Ｐゴシック" pitchFamily="34" charset="-128"/>
              </a:rPr>
              <a:t>pseudocode</a:t>
            </a:r>
            <a:r>
              <a:rPr lang="en-US" sz="2800" dirty="0">
                <a:ea typeface="ＭＳ Ｐゴシック" pitchFamily="34" charset="-128"/>
              </a:rPr>
              <a:t> to part 1 to handle the '1 argument' case.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68A29524-8630-A404-96FB-9CCB71D8837A}"/>
              </a:ext>
            </a:extLst>
          </p:cNvPr>
          <p:cNvSpPr>
            <a:spLocks noGrp="1" noChangeArrowheads="1"/>
          </p:cNvSpPr>
          <p:nvPr>
            <p:ph type="title"/>
          </p:nvPr>
        </p:nvSpPr>
        <p:spPr/>
        <p:txBody>
          <a:bodyPr/>
          <a:lstStyle/>
          <a:p>
            <a:pPr eaLnBrk="1" hangingPunct="1">
              <a:defRPr/>
            </a:pPr>
            <a:r>
              <a:rPr lang="en-US" sz="3600">
                <a:ea typeface="ＭＳ Ｐゴシック" pitchFamily="34" charset="-128"/>
              </a:rPr>
              <a:t>Handle no user arguments case</a:t>
            </a:r>
          </a:p>
        </p:txBody>
      </p:sp>
      <p:pic>
        <p:nvPicPr>
          <p:cNvPr id="36868" name="Picture 6">
            <a:extLst>
              <a:ext uri="{FF2B5EF4-FFF2-40B4-BE49-F238E27FC236}">
                <a16:creationId xmlns:a16="http://schemas.microsoft.com/office/drawing/2014/main" id="{BEB4878D-9AC1-58E6-6488-4E77BFF9008F}"/>
              </a:ext>
            </a:extLst>
          </p:cNvPr>
          <p:cNvPicPr>
            <a:picLocks noGrp="1" noChangeAspect="1" noChangeArrowheads="1"/>
          </p:cNvPicPr>
          <p:nvPr>
            <p:ph idx="1"/>
          </p:nvPr>
        </p:nvPicPr>
        <p:blipFill>
          <a:blip r:embed="rId2"/>
          <a:stretch>
            <a:fillRect/>
          </a:stretch>
        </p:blipFill>
        <p:spPr>
          <a:xfrm>
            <a:off x="1581150" y="2266950"/>
            <a:ext cx="5829300" cy="27051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98006DD1-2D88-AEC1-83E3-F4EEDD1D8D5A}"/>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conversion pseudocode</a:t>
            </a:r>
          </a:p>
        </p:txBody>
      </p:sp>
      <p:sp>
        <p:nvSpPr>
          <p:cNvPr id="3" name="Content Placeholder 2">
            <a:extLst>
              <a:ext uri="{FF2B5EF4-FFF2-40B4-BE49-F238E27FC236}">
                <a16:creationId xmlns:a16="http://schemas.microsoft.com/office/drawing/2014/main" id="{D6DA2A58-F257-2566-16E9-5587E4B42234}"/>
              </a:ext>
            </a:extLst>
          </p:cNvPr>
          <p:cNvSpPr>
            <a:spLocks noGrp="1"/>
          </p:cNvSpPr>
          <p:nvPr>
            <p:ph idx="1"/>
          </p:nvPr>
        </p:nvSpPr>
        <p:spPr/>
        <p:txBody>
          <a:bodyPr/>
          <a:lstStyle/>
          <a:p>
            <a:pPr>
              <a:defRPr/>
            </a:pPr>
            <a:endParaRPr lang="en-US"/>
          </a:p>
        </p:txBody>
      </p:sp>
      <p:pic>
        <p:nvPicPr>
          <p:cNvPr id="37893" name="Picture 8">
            <a:extLst>
              <a:ext uri="{FF2B5EF4-FFF2-40B4-BE49-F238E27FC236}">
                <a16:creationId xmlns:a16="http://schemas.microsoft.com/office/drawing/2014/main" id="{C06109BF-F3B2-5072-CB36-AF98EB1EF057}"/>
              </a:ext>
            </a:extLst>
          </p:cNvPr>
          <p:cNvPicPr>
            <a:picLocks noChangeAspect="1" noChangeArrowheads="1"/>
          </p:cNvPicPr>
          <p:nvPr/>
        </p:nvPicPr>
        <p:blipFill>
          <a:blip r:embed="rId3"/>
          <a:srcRect/>
          <a:stretch>
            <a:fillRect/>
          </a:stretch>
        </p:blipFill>
        <p:spPr bwMode="auto">
          <a:xfrm>
            <a:off x="114300" y="990600"/>
            <a:ext cx="9029700" cy="5172075"/>
          </a:xfrm>
          <a:prstGeom prst="rect">
            <a:avLst/>
          </a:prstGeom>
          <a:noFill/>
          <a:ln>
            <a:noFill/>
          </a:ln>
          <a:effectLst/>
        </p:spPr>
      </p:pic>
      <p:sp>
        <p:nvSpPr>
          <p:cNvPr id="40966" name="TextBox 1">
            <a:extLst>
              <a:ext uri="{FF2B5EF4-FFF2-40B4-BE49-F238E27FC236}">
                <a16:creationId xmlns:a16="http://schemas.microsoft.com/office/drawing/2014/main" id="{36EAD63F-960F-8CEA-4C19-487570FA676A}"/>
              </a:ext>
            </a:extLst>
          </p:cNvPr>
          <p:cNvSpPr txBox="1">
            <a:spLocks noChangeArrowheads="1"/>
          </p:cNvSpPr>
          <p:nvPr/>
        </p:nvSpPr>
        <p:spPr bwMode="auto">
          <a:xfrm>
            <a:off x="1295400" y="6400800"/>
            <a:ext cx="6186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t>Related code given in examples 9.12 and 9.13 in the book.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F6EEEFF9-CF4D-835B-A9B5-049C0BAEBC3F}"/>
              </a:ext>
            </a:extLst>
          </p:cNvPr>
          <p:cNvSpPr>
            <a:spLocks noGrp="1" noChangeArrowheads="1"/>
          </p:cNvSpPr>
          <p:nvPr>
            <p:ph type="title"/>
          </p:nvPr>
        </p:nvSpPr>
        <p:spPr/>
        <p:txBody>
          <a:bodyPr/>
          <a:lstStyle/>
          <a:p>
            <a:pPr eaLnBrk="1" hangingPunct="1">
              <a:defRPr/>
            </a:pPr>
            <a:r>
              <a:rPr lang="en-US" sz="3600">
                <a:ea typeface="ＭＳ Ｐゴシック" pitchFamily="34" charset="-128"/>
              </a:rPr>
              <a:t>Buffer_clip pseudocode</a:t>
            </a:r>
          </a:p>
        </p:txBody>
      </p:sp>
      <p:sp>
        <p:nvSpPr>
          <p:cNvPr id="38916" name="Rectangle 3">
            <a:extLst>
              <a:ext uri="{FF2B5EF4-FFF2-40B4-BE49-F238E27FC236}">
                <a16:creationId xmlns:a16="http://schemas.microsoft.com/office/drawing/2014/main" id="{826F1C5A-6C15-500F-0848-E5C521C2E7A5}"/>
              </a:ext>
            </a:extLst>
          </p:cNvPr>
          <p:cNvSpPr>
            <a:spLocks noGrp="1" noChangeArrowheads="1"/>
          </p:cNvSpPr>
          <p:nvPr>
            <p:ph idx="1"/>
          </p:nvPr>
        </p:nvSpPr>
        <p:spPr/>
        <p:txBody>
          <a:bodyPr/>
          <a:lstStyle/>
          <a:p>
            <a:pPr eaLnBrk="1" hangingPunct="1">
              <a:buFontTx/>
              <a:buNone/>
              <a:defRPr/>
            </a:pPr>
            <a:r>
              <a:rPr lang="en-US" sz="2400" dirty="0">
                <a:ea typeface="ＭＳ Ｐゴシック" pitchFamily="34" charset="-128"/>
              </a:rPr>
              <a:t>GET number of arguments</a:t>
            </a:r>
          </a:p>
          <a:p>
            <a:pPr eaLnBrk="1" hangingPunct="1">
              <a:buFontTx/>
              <a:buNone/>
              <a:defRPr/>
            </a:pPr>
            <a:r>
              <a:rPr lang="en-US" sz="2400" dirty="0">
                <a:ea typeface="ＭＳ Ｐゴシック" pitchFamily="34" charset="-128"/>
              </a:rPr>
              <a:t>IF number of </a:t>
            </a:r>
            <a:r>
              <a:rPr lang="en-US" sz="2400" dirty="0" err="1">
                <a:ea typeface="ＭＳ Ｐゴシック" pitchFamily="34" charset="-128"/>
              </a:rPr>
              <a:t>args</a:t>
            </a:r>
            <a:r>
              <a:rPr lang="en-US" sz="2400" dirty="0">
                <a:ea typeface="ＭＳ Ｐゴシック" pitchFamily="34" charset="-128"/>
              </a:rPr>
              <a:t> &lt; 5</a:t>
            </a:r>
          </a:p>
          <a:p>
            <a:pPr eaLnBrk="1" hangingPunct="1">
              <a:buFontTx/>
              <a:buNone/>
              <a:defRPr/>
            </a:pPr>
            <a:r>
              <a:rPr lang="en-US" sz="2400" dirty="0">
                <a:ea typeface="ＭＳ Ｐゴシック" pitchFamily="34" charset="-128"/>
              </a:rPr>
              <a:t>           PRINT usage</a:t>
            </a:r>
            <a:br>
              <a:rPr lang="en-US" sz="2400" dirty="0">
                <a:ea typeface="ＭＳ Ｐゴシック" pitchFamily="34" charset="-128"/>
              </a:rPr>
            </a:br>
            <a:r>
              <a:rPr lang="en-US" sz="2400" dirty="0">
                <a:ea typeface="ＭＳ Ｐゴシック" pitchFamily="34" charset="-128"/>
              </a:rPr>
              <a:t>       EXIT code</a:t>
            </a:r>
          </a:p>
          <a:p>
            <a:pPr eaLnBrk="1" hangingPunct="1">
              <a:buFontTx/>
              <a:buNone/>
              <a:defRPr/>
            </a:pPr>
            <a:r>
              <a:rPr lang="en-US" sz="2400" dirty="0">
                <a:ea typeface="ＭＳ Ｐゴシック" pitchFamily="34" charset="-128"/>
              </a:rPr>
              <a:t>ENDIF </a:t>
            </a:r>
          </a:p>
          <a:p>
            <a:pPr eaLnBrk="1" hangingPunct="1">
              <a:buFontTx/>
              <a:buNone/>
              <a:defRPr/>
            </a:pPr>
            <a:r>
              <a:rPr lang="en-US" sz="2400" dirty="0">
                <a:ea typeface="ＭＳ Ｐゴシック" pitchFamily="34" charset="-128"/>
              </a:rPr>
              <a:t>SET fire damage</a:t>
            </a:r>
          </a:p>
          <a:p>
            <a:pPr eaLnBrk="1" hangingPunct="1">
              <a:buFontTx/>
              <a:buNone/>
              <a:defRPr/>
            </a:pPr>
            <a:r>
              <a:rPr lang="en-US" sz="2400" dirty="0">
                <a:ea typeface="ＭＳ Ｐゴシック" pitchFamily="34" charset="-128"/>
              </a:rPr>
              <a:t>SET park </a:t>
            </a:r>
          </a:p>
          <a:p>
            <a:pPr eaLnBrk="1" hangingPunct="1">
              <a:buFontTx/>
              <a:buNone/>
              <a:defRPr/>
            </a:pPr>
            <a:r>
              <a:rPr lang="en-US" sz="2400" dirty="0">
                <a:ea typeface="ＭＳ Ｐゴシック" pitchFamily="34" charset="-128"/>
              </a:rPr>
              <a:t>SET buffer distance </a:t>
            </a:r>
          </a:p>
          <a:p>
            <a:pPr eaLnBrk="1" hangingPunct="1">
              <a:buFontTx/>
              <a:buNone/>
              <a:defRPr/>
            </a:pPr>
            <a:r>
              <a:rPr lang="en-US" sz="2400" dirty="0">
                <a:ea typeface="ＭＳ Ｐゴシック" pitchFamily="34" charset="-128"/>
              </a:rPr>
              <a:t>SET workspace</a:t>
            </a:r>
          </a:p>
        </p:txBody>
      </p:sp>
      <p:sp>
        <p:nvSpPr>
          <p:cNvPr id="279556" name="Text Box 4">
            <a:extLst>
              <a:ext uri="{FF2B5EF4-FFF2-40B4-BE49-F238E27FC236}">
                <a16:creationId xmlns:a16="http://schemas.microsoft.com/office/drawing/2014/main" id="{62A186B5-7C60-6DFA-F27F-4964A91EEE4B}"/>
              </a:ext>
            </a:extLst>
          </p:cNvPr>
          <p:cNvSpPr txBox="1">
            <a:spLocks noChangeArrowheads="1"/>
          </p:cNvSpPr>
          <p:nvPr/>
        </p:nvSpPr>
        <p:spPr bwMode="auto">
          <a:xfrm>
            <a:off x="381000" y="4953000"/>
            <a:ext cx="3663950" cy="1552575"/>
          </a:xfrm>
          <a:prstGeom prst="rect">
            <a:avLst/>
          </a:prstGeom>
          <a:noFill/>
          <a:ln>
            <a:noFill/>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400">
                <a:solidFill>
                  <a:srgbClr val="FF0066"/>
                </a:solidFill>
              </a:rPr>
              <a:t>All or nothing.  </a:t>
            </a:r>
          </a:p>
          <a:p>
            <a:pPr eaLnBrk="1" hangingPunct="1">
              <a:defRPr/>
            </a:pPr>
            <a:r>
              <a:rPr lang="en-US" sz="2400">
                <a:solidFill>
                  <a:srgbClr val="FF0066"/>
                </a:solidFill>
              </a:rPr>
              <a:t>How could we make</a:t>
            </a:r>
          </a:p>
          <a:p>
            <a:pPr eaLnBrk="1" hangingPunct="1">
              <a:defRPr/>
            </a:pPr>
            <a:r>
              <a:rPr lang="en-US" sz="2400">
                <a:solidFill>
                  <a:srgbClr val="FF0066"/>
                </a:solidFill>
              </a:rPr>
              <a:t>the last argument  (the workspace) optional?</a:t>
            </a:r>
          </a:p>
        </p:txBody>
      </p:sp>
      <p:sp>
        <p:nvSpPr>
          <p:cNvPr id="279560" name="Rectangle 8">
            <a:extLst>
              <a:ext uri="{FF2B5EF4-FFF2-40B4-BE49-F238E27FC236}">
                <a16:creationId xmlns:a16="http://schemas.microsoft.com/office/drawing/2014/main" id="{482EF128-0A91-1DF7-AE36-E3785CEA6A7B}"/>
              </a:ext>
            </a:extLst>
          </p:cNvPr>
          <p:cNvSpPr>
            <a:spLocks noChangeArrowheads="1"/>
          </p:cNvSpPr>
          <p:nvPr/>
        </p:nvSpPr>
        <p:spPr bwMode="auto">
          <a:xfrm>
            <a:off x="4114800" y="762000"/>
            <a:ext cx="4724400" cy="5943600"/>
          </a:xfrm>
          <a:prstGeom prst="rect">
            <a:avLst/>
          </a:prstGeom>
          <a:solidFill>
            <a:schemeClr val="bg1"/>
          </a:solidFill>
          <a:ln>
            <a:noFill/>
          </a:ln>
          <a:effectLst/>
        </p:spPr>
        <p:txBody>
          <a:bodyPr wrap="none" anchor="ctr"/>
          <a:lstStyle/>
          <a:p>
            <a:pPr eaLnBrk="1" hangingPunct="1">
              <a:defRPr/>
            </a:pPr>
            <a:endParaRPr lang="en-US">
              <a:latin typeface="Arial" charset="0"/>
              <a:ea typeface="ＭＳ Ｐゴシック" charset="0"/>
            </a:endParaRPr>
          </a:p>
        </p:txBody>
      </p:sp>
      <p:sp>
        <p:nvSpPr>
          <p:cNvPr id="279557" name="Rectangle 5">
            <a:extLst>
              <a:ext uri="{FF2B5EF4-FFF2-40B4-BE49-F238E27FC236}">
                <a16:creationId xmlns:a16="http://schemas.microsoft.com/office/drawing/2014/main" id="{708CF29F-4490-CC12-2DDC-7110B9A65118}"/>
              </a:ext>
            </a:extLst>
          </p:cNvPr>
          <p:cNvSpPr>
            <a:spLocks noChangeArrowheads="1"/>
          </p:cNvSpPr>
          <p:nvPr/>
        </p:nvSpPr>
        <p:spPr bwMode="auto">
          <a:xfrm>
            <a:off x="4191000" y="914400"/>
            <a:ext cx="4953000" cy="5410200"/>
          </a:xfrm>
          <a:prstGeom prst="rect">
            <a:avLst/>
          </a:prstGeom>
          <a:noFill/>
          <a:ln>
            <a:noFill/>
          </a:ln>
          <a:effectLst/>
        </p:spPr>
        <p:txBody>
          <a:bodyPr/>
          <a:lstStyle/>
          <a:p>
            <a:pPr marL="342900" indent="-342900" eaLnBrk="1" hangingPunct="1">
              <a:lnSpc>
                <a:spcPct val="90000"/>
              </a:lnSpc>
              <a:spcBef>
                <a:spcPct val="20000"/>
              </a:spcBef>
              <a:defRPr/>
            </a:pPr>
            <a:r>
              <a:rPr lang="en-US" sz="2400">
                <a:ea typeface="ＭＳ Ｐゴシック" pitchFamily="34" charset="-128"/>
              </a:rPr>
              <a:t>GET number of arguments</a:t>
            </a:r>
          </a:p>
          <a:p>
            <a:pPr marL="342900" indent="-342900" eaLnBrk="1" hangingPunct="1">
              <a:lnSpc>
                <a:spcPct val="90000"/>
              </a:lnSpc>
              <a:spcBef>
                <a:spcPct val="20000"/>
              </a:spcBef>
              <a:defRPr/>
            </a:pPr>
            <a:r>
              <a:rPr lang="en-US" sz="2400">
                <a:ea typeface="ＭＳ Ｐゴシック" pitchFamily="34" charset="-128"/>
              </a:rPr>
              <a:t>IF number of arguments &lt; 4</a:t>
            </a:r>
            <a:br>
              <a:rPr lang="en-US" sz="2400">
                <a:ea typeface="ＭＳ Ｐゴシック" pitchFamily="34" charset="-128"/>
              </a:rPr>
            </a:br>
            <a:r>
              <a:rPr lang="en-US" sz="2400">
                <a:ea typeface="ＭＳ Ｐゴシック" pitchFamily="34" charset="-128"/>
              </a:rPr>
              <a:t>        PRINT usage</a:t>
            </a:r>
            <a:br>
              <a:rPr lang="en-US" sz="2400">
                <a:ea typeface="ＭＳ Ｐゴシック" pitchFamily="34" charset="-128"/>
              </a:rPr>
            </a:br>
            <a:r>
              <a:rPr lang="en-US" sz="2400">
                <a:ea typeface="ＭＳ Ｐゴシック" pitchFamily="34" charset="-128"/>
              </a:rPr>
              <a:t>        EXIT code</a:t>
            </a:r>
          </a:p>
          <a:p>
            <a:pPr marL="342900" indent="-342900" eaLnBrk="1" hangingPunct="1">
              <a:lnSpc>
                <a:spcPct val="90000"/>
              </a:lnSpc>
              <a:spcBef>
                <a:spcPct val="20000"/>
              </a:spcBef>
              <a:defRPr/>
            </a:pPr>
            <a:endParaRPr lang="en-US" sz="2400">
              <a:ea typeface="ＭＳ Ｐゴシック" pitchFamily="34" charset="-128"/>
            </a:endParaRPr>
          </a:p>
          <a:p>
            <a:pPr marL="342900" indent="-342900" eaLnBrk="1" hangingPunct="1">
              <a:lnSpc>
                <a:spcPct val="90000"/>
              </a:lnSpc>
              <a:spcBef>
                <a:spcPct val="20000"/>
              </a:spcBef>
              <a:defRPr/>
            </a:pPr>
            <a:r>
              <a:rPr lang="en-US" sz="2400">
                <a:ea typeface="ＭＳ Ｐゴシック" pitchFamily="34" charset="-128"/>
              </a:rPr>
              <a:t>IF number of args is 4</a:t>
            </a:r>
          </a:p>
          <a:p>
            <a:pPr marL="342900" indent="-342900" eaLnBrk="1" hangingPunct="1">
              <a:lnSpc>
                <a:spcPct val="90000"/>
              </a:lnSpc>
              <a:spcBef>
                <a:spcPct val="20000"/>
              </a:spcBef>
              <a:defRPr/>
            </a:pPr>
            <a:r>
              <a:rPr lang="en-US" sz="2400">
                <a:ea typeface="ＭＳ Ｐゴシック" pitchFamily="34" charset="-128"/>
              </a:rPr>
              <a:t>           PRINT warning</a:t>
            </a:r>
            <a:br>
              <a:rPr lang="en-US" sz="2400">
                <a:ea typeface="ＭＳ Ｐゴシック" pitchFamily="34" charset="-128"/>
              </a:rPr>
            </a:br>
            <a:r>
              <a:rPr lang="en-US" sz="2400">
                <a:ea typeface="ＭＳ Ｐゴシック" pitchFamily="34" charset="-128"/>
              </a:rPr>
              <a:t>       SET workspace to default</a:t>
            </a:r>
          </a:p>
          <a:p>
            <a:pPr marL="342900" indent="-342900" eaLnBrk="1" hangingPunct="1">
              <a:lnSpc>
                <a:spcPct val="90000"/>
              </a:lnSpc>
              <a:spcBef>
                <a:spcPct val="20000"/>
              </a:spcBef>
              <a:defRPr/>
            </a:pPr>
            <a:r>
              <a:rPr lang="en-US" sz="2400">
                <a:ea typeface="ＭＳ Ｐゴシック" pitchFamily="34" charset="-128"/>
              </a:rPr>
              <a:t>ELSE</a:t>
            </a:r>
          </a:p>
          <a:p>
            <a:pPr marL="342900" indent="-342900" eaLnBrk="1" hangingPunct="1">
              <a:lnSpc>
                <a:spcPct val="90000"/>
              </a:lnSpc>
              <a:spcBef>
                <a:spcPct val="20000"/>
              </a:spcBef>
              <a:defRPr/>
            </a:pPr>
            <a:r>
              <a:rPr lang="en-US" sz="2400">
                <a:ea typeface="ＭＳ Ｐゴシック" pitchFamily="34" charset="-128"/>
              </a:rPr>
              <a:t>           SET workspace to last arg</a:t>
            </a:r>
          </a:p>
          <a:p>
            <a:pPr marL="342900" indent="-342900" eaLnBrk="1" hangingPunct="1">
              <a:lnSpc>
                <a:spcPct val="90000"/>
              </a:lnSpc>
              <a:spcBef>
                <a:spcPct val="20000"/>
              </a:spcBef>
              <a:defRPr/>
            </a:pPr>
            <a:r>
              <a:rPr lang="en-US" sz="2400">
                <a:ea typeface="ＭＳ Ｐゴシック" pitchFamily="34" charset="-128"/>
              </a:rPr>
              <a:t>ENDIF</a:t>
            </a:r>
          </a:p>
          <a:p>
            <a:pPr marL="342900" indent="-342900" eaLnBrk="1" hangingPunct="1">
              <a:lnSpc>
                <a:spcPct val="90000"/>
              </a:lnSpc>
              <a:spcBef>
                <a:spcPct val="20000"/>
              </a:spcBef>
              <a:defRPr/>
            </a:pPr>
            <a:endParaRPr lang="en-US" sz="2400">
              <a:ea typeface="ＭＳ Ｐゴシック" pitchFamily="34" charset="-128"/>
            </a:endParaRPr>
          </a:p>
          <a:p>
            <a:pPr marL="342900" indent="-342900" eaLnBrk="1" hangingPunct="1">
              <a:lnSpc>
                <a:spcPct val="90000"/>
              </a:lnSpc>
              <a:spcBef>
                <a:spcPct val="20000"/>
              </a:spcBef>
              <a:defRPr/>
            </a:pPr>
            <a:r>
              <a:rPr lang="en-US" sz="2400">
                <a:ea typeface="ＭＳ Ｐゴシック" pitchFamily="34" charset="-128"/>
              </a:rPr>
              <a:t>SET fire damage</a:t>
            </a:r>
          </a:p>
          <a:p>
            <a:pPr marL="342900" indent="-342900" eaLnBrk="1" hangingPunct="1">
              <a:lnSpc>
                <a:spcPct val="90000"/>
              </a:lnSpc>
              <a:spcBef>
                <a:spcPct val="20000"/>
              </a:spcBef>
              <a:defRPr/>
            </a:pPr>
            <a:r>
              <a:rPr lang="en-US" sz="2400">
                <a:ea typeface="ＭＳ Ｐゴシック" pitchFamily="34" charset="-128"/>
              </a:rPr>
              <a:t>SET park</a:t>
            </a:r>
          </a:p>
          <a:p>
            <a:pPr marL="342900" indent="-342900" eaLnBrk="1" hangingPunct="1">
              <a:lnSpc>
                <a:spcPct val="90000"/>
              </a:lnSpc>
              <a:spcBef>
                <a:spcPct val="20000"/>
              </a:spcBef>
              <a:defRPr/>
            </a:pPr>
            <a:r>
              <a:rPr lang="en-US" sz="2400">
                <a:ea typeface="ＭＳ Ｐゴシック" pitchFamily="34" charset="-128"/>
              </a:rPr>
              <a:t>SET buffer distance</a:t>
            </a:r>
          </a:p>
        </p:txBody>
      </p:sp>
      <p:sp>
        <p:nvSpPr>
          <p:cNvPr id="279561" name="Line 9">
            <a:extLst>
              <a:ext uri="{FF2B5EF4-FFF2-40B4-BE49-F238E27FC236}">
                <a16:creationId xmlns:a16="http://schemas.microsoft.com/office/drawing/2014/main" id="{5678A784-2046-EA2A-F44B-DF1F844129B0}"/>
              </a:ext>
            </a:extLst>
          </p:cNvPr>
          <p:cNvSpPr>
            <a:spLocks noChangeShapeType="1"/>
          </p:cNvSpPr>
          <p:nvPr/>
        </p:nvSpPr>
        <p:spPr bwMode="auto">
          <a:xfrm flipV="1">
            <a:off x="2667000" y="4038600"/>
            <a:ext cx="1066800" cy="13716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95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9557">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9557">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9557">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955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955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955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9557">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7955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9557">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955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p:bldP spid="2795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DBB-7C7A-CD28-B9D0-8EB5E7AB5E5B}"/>
              </a:ext>
            </a:extLst>
          </p:cNvPr>
          <p:cNvSpPr>
            <a:spLocks noGrp="1"/>
          </p:cNvSpPr>
          <p:nvPr>
            <p:ph type="title"/>
          </p:nvPr>
        </p:nvSpPr>
        <p:spPr/>
        <p:txBody>
          <a:bodyPr/>
          <a:lstStyle/>
          <a:p>
            <a:pPr>
              <a:defRPr/>
            </a:pPr>
            <a:r>
              <a:rPr lang="en-US" dirty="0"/>
              <a:t>Appendix II</a:t>
            </a:r>
          </a:p>
        </p:txBody>
      </p:sp>
      <p:sp>
        <p:nvSpPr>
          <p:cNvPr id="3" name="Content Placeholder 2">
            <a:extLst>
              <a:ext uri="{FF2B5EF4-FFF2-40B4-BE49-F238E27FC236}">
                <a16:creationId xmlns:a16="http://schemas.microsoft.com/office/drawing/2014/main" id="{B001A0DB-4112-A30A-B69A-1EBD0CA4AE5F}"/>
              </a:ext>
            </a:extLst>
          </p:cNvPr>
          <p:cNvSpPr>
            <a:spLocks noGrp="1"/>
          </p:cNvSpPr>
          <p:nvPr>
            <p:ph idx="1"/>
          </p:nvPr>
        </p:nvSpPr>
        <p:spPr/>
        <p:txBody>
          <a:bodyPr/>
          <a:lstStyle/>
          <a:p>
            <a:pPr>
              <a:defRP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80B1F718-2116-729B-E0AB-2670DEDADA3F}"/>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Creating a Describe object</a:t>
            </a:r>
          </a:p>
        </p:txBody>
      </p:sp>
      <p:sp>
        <p:nvSpPr>
          <p:cNvPr id="237571" name="Rectangle 3">
            <a:extLst>
              <a:ext uri="{FF2B5EF4-FFF2-40B4-BE49-F238E27FC236}">
                <a16:creationId xmlns:a16="http://schemas.microsoft.com/office/drawing/2014/main" id="{B279C1BE-53D8-3D82-7A67-F74B3A57CA90}"/>
              </a:ext>
            </a:extLst>
          </p:cNvPr>
          <p:cNvSpPr>
            <a:spLocks noGrp="1" noChangeArrowheads="1"/>
          </p:cNvSpPr>
          <p:nvPr>
            <p:ph idx="1"/>
          </p:nvPr>
        </p:nvSpPr>
        <p:spPr/>
        <p:txBody>
          <a:bodyPr/>
          <a:lstStyle/>
          <a:p>
            <a:pPr eaLnBrk="1" hangingPunct="1">
              <a:buFontTx/>
              <a:buNone/>
              <a:defRPr/>
            </a:pPr>
            <a:r>
              <a:rPr lang="en-US" sz="2000" dirty="0">
                <a:solidFill>
                  <a:srgbClr val="3333FF"/>
                </a:solidFill>
                <a:latin typeface="Consolas" panose="020B0609020204030204" pitchFamily="49" charset="0"/>
                <a:ea typeface="ＭＳ Ｐゴシック" pitchFamily="34" charset="-128"/>
              </a:rPr>
              <a:t>import</a:t>
            </a:r>
            <a:r>
              <a:rPr lang="en-US" sz="2000" dirty="0">
                <a:latin typeface="Consolas" panose="020B0609020204030204" pitchFamily="49" charset="0"/>
                <a:ea typeface="ＭＳ Ｐゴシック" pitchFamily="34" charset="-128"/>
              </a:rPr>
              <a:t> arcpy</a:t>
            </a: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r>
              <a:rPr lang="en-US" sz="2000" i="1" dirty="0">
                <a:solidFill>
                  <a:srgbClr val="669900"/>
                </a:solidFill>
                <a:latin typeface="Consolas" panose="020B0609020204030204" pitchFamily="49" charset="0"/>
                <a:ea typeface="ＭＳ Ｐゴシック" pitchFamily="34" charset="-128"/>
              </a:rPr>
              <a:t># Set the data element</a:t>
            </a:r>
          </a:p>
          <a:p>
            <a:pPr eaLnBrk="1" hangingPunct="1">
              <a:buFontTx/>
              <a:buNone/>
              <a:defRPr/>
            </a:pPr>
            <a:r>
              <a:rPr lang="en-US" sz="2000" dirty="0" err="1">
                <a:latin typeface="Consolas" panose="020B0609020204030204" pitchFamily="49" charset="0"/>
                <a:ea typeface="ＭＳ Ｐゴシック" pitchFamily="34" charset="-128"/>
              </a:rPr>
              <a:t>study_data</a:t>
            </a:r>
            <a:r>
              <a:rPr lang="en-US" sz="2000" dirty="0">
                <a:latin typeface="Consolas" panose="020B0609020204030204" pitchFamily="49" charset="0"/>
                <a:ea typeface="ＭＳ Ｐゴシック" pitchFamily="34" charset="-128"/>
              </a:rPr>
              <a:t> = 'C:/</a:t>
            </a:r>
            <a:r>
              <a:rPr lang="en-US" sz="2000" dirty="0" err="1">
                <a:latin typeface="Consolas" panose="020B0609020204030204" pitchFamily="49" charset="0"/>
                <a:ea typeface="ＭＳ Ｐゴシック" pitchFamily="34" charset="-128"/>
              </a:rPr>
              <a:t>gispy</a:t>
            </a:r>
            <a:r>
              <a:rPr lang="en-US" sz="2000" dirty="0">
                <a:latin typeface="Consolas" panose="020B0609020204030204" pitchFamily="49" charset="0"/>
                <a:ea typeface="ＭＳ Ｐゴシック" pitchFamily="34" charset="-128"/>
              </a:rPr>
              <a:t>/data/ch09/</a:t>
            </a:r>
            <a:r>
              <a:rPr lang="en-US" sz="2000" dirty="0" err="1">
                <a:latin typeface="Consolas" panose="020B0609020204030204" pitchFamily="49" charset="0"/>
                <a:ea typeface="ＭＳ Ｐゴシック" pitchFamily="34" charset="-128"/>
              </a:rPr>
              <a:t>trails.shp</a:t>
            </a:r>
            <a:r>
              <a:rPr lang="en-US" sz="2000" dirty="0">
                <a:latin typeface="Consolas" panose="020B0609020204030204" pitchFamily="49" charset="0"/>
                <a:ea typeface="ＭＳ Ｐゴシック" pitchFamily="34" charset="-128"/>
              </a:rPr>
              <a:t>' </a:t>
            </a: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r>
              <a:rPr lang="en-US" sz="2000" i="1" dirty="0">
                <a:solidFill>
                  <a:srgbClr val="669900"/>
                </a:solidFill>
                <a:latin typeface="Consolas" panose="020B0609020204030204" pitchFamily="49" charset="0"/>
                <a:ea typeface="ＭＳ Ｐゴシック" pitchFamily="34" charset="-128"/>
              </a:rPr>
              <a:t># Call Describe method</a:t>
            </a:r>
          </a:p>
          <a:p>
            <a:pPr eaLnBrk="1" hangingPunct="1">
              <a:buFontTx/>
              <a:buNone/>
              <a:defRPr/>
            </a:pPr>
            <a:r>
              <a:rPr lang="en-US" sz="2000" dirty="0" err="1">
                <a:latin typeface="Consolas" panose="020B0609020204030204" pitchFamily="49" charset="0"/>
                <a:ea typeface="ＭＳ Ｐゴシック" pitchFamily="34" charset="-128"/>
              </a:rPr>
              <a:t>desc_obj</a:t>
            </a:r>
            <a:r>
              <a:rPr lang="en-US" sz="2000" dirty="0">
                <a:latin typeface="Consolas" panose="020B0609020204030204" pitchFamily="49" charset="0"/>
                <a:ea typeface="ＭＳ Ｐゴシック" pitchFamily="34" charset="-128"/>
              </a:rPr>
              <a:t> = </a:t>
            </a:r>
            <a:r>
              <a:rPr lang="en-US" sz="2000" dirty="0" err="1">
                <a:latin typeface="Consolas" panose="020B0609020204030204" pitchFamily="49" charset="0"/>
                <a:ea typeface="ＭＳ Ｐゴシック" pitchFamily="34" charset="-128"/>
              </a:rPr>
              <a:t>arcpy.Describe</a:t>
            </a:r>
            <a:r>
              <a:rPr lang="en-US" sz="2000" dirty="0">
                <a:latin typeface="Consolas" panose="020B0609020204030204" pitchFamily="49" charset="0"/>
                <a:ea typeface="ＭＳ Ｐゴシック" pitchFamily="34" charset="-128"/>
              </a:rPr>
              <a:t>(</a:t>
            </a:r>
            <a:r>
              <a:rPr lang="en-US" sz="2000" dirty="0" err="1">
                <a:latin typeface="Consolas" panose="020B0609020204030204" pitchFamily="49" charset="0"/>
                <a:ea typeface="ＭＳ Ｐゴシック" pitchFamily="34" charset="-128"/>
              </a:rPr>
              <a:t>study_data</a:t>
            </a:r>
            <a:r>
              <a:rPr lang="en-US" sz="2000" dirty="0">
                <a:latin typeface="Consolas" panose="020B0609020204030204" pitchFamily="49" charset="0"/>
                <a:ea typeface="ＭＳ Ｐゴシック" pitchFamily="34" charset="-128"/>
              </a:rPr>
              <a:t>) </a:t>
            </a:r>
            <a:endParaRPr lang="en-US" sz="2000" i="1" dirty="0">
              <a:solidFill>
                <a:srgbClr val="669900"/>
              </a:solidFill>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ea typeface="ＭＳ Ｐゴシック" pitchFamily="34" charset="-128"/>
            </a:endParaRPr>
          </a:p>
          <a:p>
            <a:pPr eaLnBrk="1" hangingPunct="1">
              <a:buFontTx/>
              <a:buNone/>
              <a:defRPr/>
            </a:pPr>
            <a:endParaRPr lang="en-US" sz="2000" dirty="0">
              <a:ea typeface="ＭＳ Ｐゴシック" pitchFamily="34" charset="-128"/>
            </a:endParaRPr>
          </a:p>
          <a:p>
            <a:pPr eaLnBrk="1" hangingPunct="1">
              <a:buFontTx/>
              <a:buNone/>
              <a:defRPr/>
            </a:pPr>
            <a:r>
              <a:rPr lang="en-US" sz="2000" dirty="0">
                <a:solidFill>
                  <a:srgbClr val="3333FF"/>
                </a:solidFill>
                <a:latin typeface="Consolas" panose="020B0609020204030204" pitchFamily="49" charset="0"/>
                <a:ea typeface="ＭＳ Ｐゴシック" pitchFamily="34" charset="-128"/>
              </a:rPr>
              <a:t>print</a:t>
            </a:r>
            <a:r>
              <a:rPr lang="en-US" sz="2000" dirty="0">
                <a:latin typeface="Consolas" panose="020B0609020204030204" pitchFamily="49" charset="0"/>
                <a:ea typeface="ＭＳ Ｐゴシック" pitchFamily="34" charset="-128"/>
              </a:rPr>
              <a:t>(</a:t>
            </a:r>
            <a:r>
              <a:rPr lang="en-US" sz="2000" dirty="0" err="1">
                <a:latin typeface="Consolas" panose="020B0609020204030204" pitchFamily="49" charset="0"/>
                <a:ea typeface="ＭＳ Ｐゴシック" pitchFamily="34" charset="-128"/>
              </a:rPr>
              <a:t>desc_obj</a:t>
            </a:r>
            <a:r>
              <a:rPr lang="en-US" sz="2000" dirty="0">
                <a:latin typeface="Consolas" panose="020B0609020204030204" pitchFamily="49" charset="0"/>
                <a:ea typeface="ＭＳ Ｐゴシック" pitchFamily="34" charset="-128"/>
              </a:rPr>
              <a:t>)</a:t>
            </a:r>
          </a:p>
          <a:p>
            <a:pPr eaLnBrk="1" hangingPunct="1">
              <a:buFontTx/>
              <a:buNone/>
              <a:defRPr/>
            </a:pPr>
            <a:r>
              <a:rPr lang="en-US" sz="2000" dirty="0">
                <a:latin typeface="Consolas" panose="020B0609020204030204" pitchFamily="49" charset="0"/>
                <a:ea typeface="ＭＳ Ｐゴシック" pitchFamily="34" charset="-128"/>
              </a:rPr>
              <a:t>&lt;geoprocessing describe data object </a:t>
            </a:r>
            <a:r>
              <a:rPr lang="en-US" sz="2000" dirty="0" err="1">
                <a:latin typeface="Consolas" panose="020B0609020204030204" pitchFamily="49" charset="0"/>
                <a:ea typeface="ＭＳ Ｐゴシック" pitchFamily="34" charset="-128"/>
              </a:rPr>
              <a:t>object</a:t>
            </a:r>
            <a:r>
              <a:rPr lang="en-US" sz="2000" dirty="0">
                <a:latin typeface="Consolas" panose="020B0609020204030204" pitchFamily="49" charset="0"/>
                <a:ea typeface="ＭＳ Ｐゴシック" pitchFamily="34" charset="-128"/>
              </a:rPr>
              <a:t> at 0x0092D2D0&gt; </a:t>
            </a:r>
          </a:p>
        </p:txBody>
      </p:sp>
      <p:sp>
        <p:nvSpPr>
          <p:cNvPr id="237572" name="Line 4">
            <a:extLst>
              <a:ext uri="{FF2B5EF4-FFF2-40B4-BE49-F238E27FC236}">
                <a16:creationId xmlns:a16="http://schemas.microsoft.com/office/drawing/2014/main" id="{8DD6447D-E5FD-9867-B48B-D0BB3034F1B1}"/>
              </a:ext>
            </a:extLst>
          </p:cNvPr>
          <p:cNvSpPr>
            <a:spLocks noChangeShapeType="1"/>
          </p:cNvSpPr>
          <p:nvPr/>
        </p:nvSpPr>
        <p:spPr bwMode="auto">
          <a:xfrm flipH="1" flipV="1">
            <a:off x="4397265" y="4189686"/>
            <a:ext cx="304800" cy="3810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37573" name="Rectangle 5">
            <a:extLst>
              <a:ext uri="{FF2B5EF4-FFF2-40B4-BE49-F238E27FC236}">
                <a16:creationId xmlns:a16="http://schemas.microsoft.com/office/drawing/2014/main" id="{03398C3D-CCB4-C6BE-F0E5-AB86D9FC1875}"/>
              </a:ext>
            </a:extLst>
          </p:cNvPr>
          <p:cNvSpPr>
            <a:spLocks noChangeArrowheads="1"/>
          </p:cNvSpPr>
          <p:nvPr/>
        </p:nvSpPr>
        <p:spPr bwMode="auto">
          <a:xfrm>
            <a:off x="3657600" y="2949976"/>
            <a:ext cx="4572000" cy="533400"/>
          </a:xfrm>
          <a:prstGeom prst="rect">
            <a:avLst/>
          </a:prstGeom>
          <a:solidFill>
            <a:srgbClr val="B2B062"/>
          </a:solidFill>
          <a:ln w="9525">
            <a:solidFill>
              <a:srgbClr val="2E75B6"/>
            </a:solidFill>
            <a:miter lim="800000"/>
            <a:headEnd/>
            <a:tailEnd/>
          </a:ln>
          <a:effectLst/>
        </p:spPr>
        <p:txBody>
          <a:bodyPr wrap="none" anchor="ctr"/>
          <a:lstStyle/>
          <a:p>
            <a:pPr algn="ctr" eaLnBrk="1" hangingPunct="1">
              <a:lnSpc>
                <a:spcPct val="80000"/>
              </a:lnSpc>
              <a:spcBef>
                <a:spcPct val="20000"/>
              </a:spcBef>
              <a:defRPr/>
            </a:pPr>
            <a:r>
              <a:rPr lang="en-US" sz="2800" dirty="0" err="1">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object.method</a:t>
            </a:r>
            <a:r>
              <a:rPr lang="en-US" sz="28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(arg1)</a:t>
            </a:r>
          </a:p>
        </p:txBody>
      </p:sp>
      <p:sp>
        <p:nvSpPr>
          <p:cNvPr id="237575" name="Text Box 7">
            <a:extLst>
              <a:ext uri="{FF2B5EF4-FFF2-40B4-BE49-F238E27FC236}">
                <a16:creationId xmlns:a16="http://schemas.microsoft.com/office/drawing/2014/main" id="{58D2513D-C411-9E15-BED3-3079DA6BAEB4}"/>
              </a:ext>
            </a:extLst>
          </p:cNvPr>
          <p:cNvSpPr txBox="1">
            <a:spLocks noChangeArrowheads="1"/>
          </p:cNvSpPr>
          <p:nvPr/>
        </p:nvSpPr>
        <p:spPr bwMode="auto">
          <a:xfrm>
            <a:off x="4378325" y="4570686"/>
            <a:ext cx="3130550" cy="366713"/>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data element to be described</a:t>
            </a:r>
          </a:p>
        </p:txBody>
      </p:sp>
      <p:sp>
        <p:nvSpPr>
          <p:cNvPr id="237576" name="Line 8">
            <a:extLst>
              <a:ext uri="{FF2B5EF4-FFF2-40B4-BE49-F238E27FC236}">
                <a16:creationId xmlns:a16="http://schemas.microsoft.com/office/drawing/2014/main" id="{191C19F7-0DF0-B611-8378-BD9496D42412}"/>
              </a:ext>
            </a:extLst>
          </p:cNvPr>
          <p:cNvSpPr>
            <a:spLocks noChangeShapeType="1"/>
          </p:cNvSpPr>
          <p:nvPr/>
        </p:nvSpPr>
        <p:spPr bwMode="auto">
          <a:xfrm flipV="1">
            <a:off x="336331" y="4189686"/>
            <a:ext cx="228600" cy="3810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37577" name="Text Box 9">
            <a:extLst>
              <a:ext uri="{FF2B5EF4-FFF2-40B4-BE49-F238E27FC236}">
                <a16:creationId xmlns:a16="http://schemas.microsoft.com/office/drawing/2014/main" id="{EC285DE7-95F2-0F7C-8934-FF7527A22950}"/>
              </a:ext>
            </a:extLst>
          </p:cNvPr>
          <p:cNvSpPr txBox="1">
            <a:spLocks noChangeArrowheads="1"/>
          </p:cNvSpPr>
          <p:nvPr/>
        </p:nvSpPr>
        <p:spPr bwMode="auto">
          <a:xfrm>
            <a:off x="0" y="4541043"/>
            <a:ext cx="1774845"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Describe object</a:t>
            </a:r>
          </a:p>
        </p:txBody>
      </p:sp>
      <p:sp>
        <p:nvSpPr>
          <p:cNvPr id="237578" name="Line 10">
            <a:extLst>
              <a:ext uri="{FF2B5EF4-FFF2-40B4-BE49-F238E27FC236}">
                <a16:creationId xmlns:a16="http://schemas.microsoft.com/office/drawing/2014/main" id="{D38A661F-01D2-EC50-FBDE-B463E5D3F7F8}"/>
              </a:ext>
            </a:extLst>
          </p:cNvPr>
          <p:cNvSpPr>
            <a:spLocks noChangeShapeType="1"/>
          </p:cNvSpPr>
          <p:nvPr/>
        </p:nvSpPr>
        <p:spPr bwMode="auto">
          <a:xfrm flipH="1">
            <a:off x="2590800" y="3441335"/>
            <a:ext cx="924910" cy="533400"/>
          </a:xfrm>
          <a:prstGeom prst="line">
            <a:avLst/>
          </a:prstGeom>
          <a:noFill/>
          <a:ln w="38100">
            <a:solidFill>
              <a:srgbClr val="FF0066">
                <a:alpha val="50196"/>
              </a:srgbClr>
            </a:solidFill>
            <a:round/>
            <a:headEnd/>
            <a:tailEnd type="triangle" w="med" len="med"/>
          </a:ln>
          <a:effectLst/>
        </p:spPr>
        <p:txBody>
          <a:bodyPr/>
          <a:lstStyle/>
          <a:p>
            <a:pPr eaLnBrk="1" hangingPunct="1">
              <a:defRPr/>
            </a:pPr>
            <a:endParaRPr lang="en-US" dirty="0">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5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5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57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75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75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75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5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75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75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757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75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p:bldP spid="237575" grpId="0"/>
      <p:bldP spid="23757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B4069-400F-4C16-FC4C-4B2D447CAD78}"/>
              </a:ext>
            </a:extLst>
          </p:cNvPr>
          <p:cNvSpPr>
            <a:spLocks noGrp="1"/>
          </p:cNvSpPr>
          <p:nvPr>
            <p:ph type="title"/>
          </p:nvPr>
        </p:nvSpPr>
        <p:spPr>
          <a:xfrm>
            <a:off x="963930" y="1050595"/>
            <a:ext cx="6056111" cy="1618489"/>
          </a:xfrm>
        </p:spPr>
        <p:txBody>
          <a:bodyPr anchor="ctr">
            <a:normAutofit/>
          </a:bodyPr>
          <a:lstStyle/>
          <a:p>
            <a:r>
              <a:rPr lang="en-US" sz="6300" dirty="0"/>
              <a:t>Why Describe?</a:t>
            </a:r>
          </a:p>
        </p:txBody>
      </p:sp>
      <p:sp>
        <p:nvSpPr>
          <p:cNvPr id="3" name="Content Placeholder 2">
            <a:extLst>
              <a:ext uri="{FF2B5EF4-FFF2-40B4-BE49-F238E27FC236}">
                <a16:creationId xmlns:a16="http://schemas.microsoft.com/office/drawing/2014/main" id="{A0860895-CBCB-3518-AF41-FF0C33A4E6BA}"/>
              </a:ext>
            </a:extLst>
          </p:cNvPr>
          <p:cNvSpPr>
            <a:spLocks noGrp="1"/>
          </p:cNvSpPr>
          <p:nvPr>
            <p:ph idx="1"/>
          </p:nvPr>
        </p:nvSpPr>
        <p:spPr>
          <a:xfrm>
            <a:off x="963930" y="2969469"/>
            <a:ext cx="6056111" cy="2800395"/>
          </a:xfrm>
        </p:spPr>
        <p:txBody>
          <a:bodyPr anchor="t">
            <a:normAutofit/>
          </a:bodyPr>
          <a:lstStyle/>
          <a:p>
            <a:pPr marL="0" indent="0">
              <a:lnSpc>
                <a:spcPct val="90000"/>
              </a:lnSpc>
              <a:buNone/>
            </a:pPr>
            <a:r>
              <a:rPr lang="en-US" sz="1900" dirty="0">
                <a:highlight>
                  <a:srgbClr val="FFFFFF"/>
                </a:highlight>
                <a:latin typeface="ui-sans-serif"/>
              </a:rPr>
              <a:t>Getting</a:t>
            </a:r>
            <a:r>
              <a:rPr lang="en-US" sz="1900" b="0" i="0" dirty="0">
                <a:effectLst/>
                <a:highlight>
                  <a:srgbClr val="FFFFFF"/>
                </a:highlight>
                <a:latin typeface="ui-sans-serif"/>
              </a:rPr>
              <a:t> information about the geometry type, format, spatial reference, data extent can help you to… </a:t>
            </a:r>
          </a:p>
          <a:p>
            <a:pPr marL="0" indent="0">
              <a:lnSpc>
                <a:spcPct val="90000"/>
              </a:lnSpc>
              <a:buNone/>
            </a:pPr>
            <a:endParaRPr lang="en-US" sz="1900" b="0" i="0" dirty="0">
              <a:effectLst/>
              <a:highlight>
                <a:srgbClr val="FFFFFF"/>
              </a:highlight>
              <a:latin typeface="ui-sans-serif"/>
            </a:endParaRPr>
          </a:p>
          <a:p>
            <a:pPr>
              <a:lnSpc>
                <a:spcPct val="90000"/>
              </a:lnSpc>
              <a:buFont typeface="Arial" panose="020B0604020202020204" pitchFamily="34" charset="0"/>
              <a:buChar char="•"/>
            </a:pPr>
            <a:r>
              <a:rPr lang="en-US" sz="1900" b="0" i="0" dirty="0">
                <a:effectLst/>
                <a:highlight>
                  <a:srgbClr val="FFFFFF"/>
                </a:highlight>
                <a:latin typeface="ui-sans-serif"/>
              </a:rPr>
              <a:t>Choose appropriate analysis methods,</a:t>
            </a:r>
          </a:p>
          <a:p>
            <a:pPr>
              <a:lnSpc>
                <a:spcPct val="90000"/>
              </a:lnSpc>
              <a:buFont typeface="Arial" panose="020B0604020202020204" pitchFamily="34" charset="0"/>
              <a:buChar char="•"/>
            </a:pPr>
            <a:r>
              <a:rPr lang="en-US" sz="1900" b="0" i="0" dirty="0">
                <a:effectLst/>
                <a:highlight>
                  <a:srgbClr val="FFFFFF"/>
                </a:highlight>
                <a:latin typeface="ui-sans-serif"/>
              </a:rPr>
              <a:t>Ensure data compatibility,</a:t>
            </a:r>
          </a:p>
          <a:p>
            <a:pPr>
              <a:lnSpc>
                <a:spcPct val="90000"/>
              </a:lnSpc>
              <a:buFont typeface="Arial" panose="020B0604020202020204" pitchFamily="34" charset="0"/>
              <a:buChar char="•"/>
            </a:pPr>
            <a:r>
              <a:rPr lang="en-US" sz="1900" b="0" i="0" dirty="0">
                <a:effectLst/>
                <a:highlight>
                  <a:srgbClr val="FFFFFF"/>
                </a:highlight>
                <a:latin typeface="ui-sans-serif"/>
              </a:rPr>
              <a:t>Automate processes by dynamically adapting to different datasets</a:t>
            </a:r>
          </a:p>
          <a:p>
            <a:pPr>
              <a:lnSpc>
                <a:spcPct val="90000"/>
              </a:lnSpc>
            </a:pPr>
            <a:endParaRPr lang="en-US" sz="1900" dirty="0"/>
          </a:p>
        </p:txBody>
      </p:sp>
    </p:spTree>
    <p:extLst>
      <p:ext uri="{BB962C8B-B14F-4D97-AF65-F5344CB8AC3E}">
        <p14:creationId xmlns:p14="http://schemas.microsoft.com/office/powerpoint/2010/main" val="317240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52800-11BF-8889-F804-9F05DC6EBDC3}"/>
              </a:ext>
            </a:extLst>
          </p:cNvPr>
          <p:cNvSpPr>
            <a:spLocks noGrp="1"/>
          </p:cNvSpPr>
          <p:nvPr>
            <p:ph type="title"/>
          </p:nvPr>
        </p:nvSpPr>
        <p:spPr>
          <a:xfrm>
            <a:off x="388416" y="4883544"/>
            <a:ext cx="2907065" cy="1556907"/>
          </a:xfrm>
        </p:spPr>
        <p:txBody>
          <a:bodyPr anchor="ctr">
            <a:normAutofit/>
          </a:bodyPr>
          <a:lstStyle/>
          <a:p>
            <a:r>
              <a:rPr lang="en-US" sz="2800" dirty="0"/>
              <a:t>Decision-making in GIS workflows</a:t>
            </a:r>
          </a:p>
        </p:txBody>
      </p:sp>
      <p:sp>
        <p:nvSpPr>
          <p:cNvPr id="1035" name="Rectangle 10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0AEB8BF-C796-6102-DBE5-1CEEDFFD0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0"/>
          <a:stretch/>
        </p:blipFill>
        <p:spPr bwMode="auto">
          <a:xfrm>
            <a:off x="719403" y="364142"/>
            <a:ext cx="7777234" cy="3867993"/>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BA8294-F2C5-59FD-CE08-9803BF33E2EA}"/>
              </a:ext>
            </a:extLst>
          </p:cNvPr>
          <p:cNvSpPr>
            <a:spLocks noGrp="1"/>
          </p:cNvSpPr>
          <p:nvPr>
            <p:ph idx="1"/>
          </p:nvPr>
        </p:nvSpPr>
        <p:spPr>
          <a:xfrm>
            <a:off x="3872039" y="4883544"/>
            <a:ext cx="4940186" cy="1556907"/>
          </a:xfrm>
        </p:spPr>
        <p:txBody>
          <a:bodyPr anchor="ctr">
            <a:normAutofit/>
          </a:bodyPr>
          <a:lstStyle/>
          <a:p>
            <a:pPr marL="0" indent="0">
              <a:buNone/>
            </a:pPr>
            <a:r>
              <a:rPr lang="en-US" sz="1600" b="0" i="0" dirty="0">
                <a:effectLst/>
                <a:highlight>
                  <a:srgbClr val="FFFFFF"/>
                </a:highlight>
                <a:latin typeface="ui-sans-serif"/>
              </a:rPr>
              <a:t>In </a:t>
            </a:r>
            <a:r>
              <a:rPr lang="en-US" sz="1600" i="0" dirty="0">
                <a:effectLst/>
                <a:highlight>
                  <a:srgbClr val="FFFFFF"/>
                </a:highlight>
                <a:latin typeface="ui-sans-serif"/>
              </a:rPr>
              <a:t>environmental monitoring and management </a:t>
            </a:r>
            <a:r>
              <a:rPr lang="en-US" sz="1600" b="0" i="0" dirty="0">
                <a:effectLst/>
                <a:highlight>
                  <a:srgbClr val="FFFFFF"/>
                </a:highlight>
                <a:latin typeface="ui-sans-serif"/>
              </a:rPr>
              <a:t>various GIS data types (e.g., shapefiles, feature classes, </a:t>
            </a:r>
            <a:r>
              <a:rPr lang="en-US" sz="1600" b="0" i="0" dirty="0" err="1">
                <a:effectLst/>
                <a:highlight>
                  <a:srgbClr val="FFFFFF"/>
                </a:highlight>
                <a:latin typeface="ui-sans-serif"/>
              </a:rPr>
              <a:t>rasters</a:t>
            </a:r>
            <a:r>
              <a:rPr lang="en-US" sz="1600" b="0" i="0" dirty="0">
                <a:effectLst/>
                <a:highlight>
                  <a:srgbClr val="FFFFFF"/>
                </a:highlight>
                <a:latin typeface="ui-sans-serif"/>
              </a:rPr>
              <a:t>) are used to analyze land cover, pollution levels, or natural resource management.</a:t>
            </a:r>
            <a:endParaRPr lang="en-US" sz="1600" dirty="0"/>
          </a:p>
        </p:txBody>
      </p:sp>
    </p:spTree>
    <p:extLst>
      <p:ext uri="{BB962C8B-B14F-4D97-AF65-F5344CB8AC3E}">
        <p14:creationId xmlns:p14="http://schemas.microsoft.com/office/powerpoint/2010/main" val="2998010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p:spTree>
    <p:extLst>
      <p:ext uri="{BB962C8B-B14F-4D97-AF65-F5344CB8AC3E}">
        <p14:creationId xmlns:p14="http://schemas.microsoft.com/office/powerpoint/2010/main" val="3992175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31A414D-A963-2D23-3301-E41466D6598B}"/>
                  </a:ext>
                </a:extLst>
              </p14:cNvPr>
              <p14:cNvContentPartPr/>
              <p14:nvPr/>
            </p14:nvContentPartPr>
            <p14:xfrm>
              <a:off x="3890251" y="5353242"/>
              <a:ext cx="86400" cy="425160"/>
            </p14:xfrm>
          </p:contentPart>
        </mc:Choice>
        <mc:Fallback xmlns="">
          <p:pic>
            <p:nvPicPr>
              <p:cNvPr id="5" name="Ink 4">
                <a:extLst>
                  <a:ext uri="{FF2B5EF4-FFF2-40B4-BE49-F238E27FC236}">
                    <a16:creationId xmlns:a16="http://schemas.microsoft.com/office/drawing/2014/main" id="{431A414D-A963-2D23-3301-E41466D6598B}"/>
                  </a:ext>
                </a:extLst>
              </p:cNvPr>
              <p:cNvPicPr/>
              <p:nvPr/>
            </p:nvPicPr>
            <p:blipFill>
              <a:blip r:embed="rId5"/>
              <a:stretch>
                <a:fillRect/>
              </a:stretch>
            </p:blipFill>
            <p:spPr>
              <a:xfrm>
                <a:off x="3872251" y="5335242"/>
                <a:ext cx="122040" cy="46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A47C6B8E-8012-7E1F-03AC-A43C5EA2100B}"/>
                  </a:ext>
                </a:extLst>
              </p14:cNvPr>
              <p14:cNvContentPartPr/>
              <p14:nvPr/>
            </p14:nvContentPartPr>
            <p14:xfrm>
              <a:off x="3435571" y="5379522"/>
              <a:ext cx="256320" cy="296280"/>
            </p14:xfrm>
          </p:contentPart>
        </mc:Choice>
        <mc:Fallback xmlns="">
          <p:pic>
            <p:nvPicPr>
              <p:cNvPr id="6" name="Ink 5">
                <a:extLst>
                  <a:ext uri="{FF2B5EF4-FFF2-40B4-BE49-F238E27FC236}">
                    <a16:creationId xmlns:a16="http://schemas.microsoft.com/office/drawing/2014/main" id="{A47C6B8E-8012-7E1F-03AC-A43C5EA2100B}"/>
                  </a:ext>
                </a:extLst>
              </p:cNvPr>
              <p:cNvPicPr/>
              <p:nvPr/>
            </p:nvPicPr>
            <p:blipFill>
              <a:blip r:embed="rId7"/>
              <a:stretch>
                <a:fillRect/>
              </a:stretch>
            </p:blipFill>
            <p:spPr>
              <a:xfrm>
                <a:off x="3417571" y="5361882"/>
                <a:ext cx="291960" cy="33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C2793E61-B2D7-D509-0F26-C0183427716D}"/>
                  </a:ext>
                </a:extLst>
              </p14:cNvPr>
              <p14:cNvContentPartPr/>
              <p14:nvPr/>
            </p14:nvContentPartPr>
            <p14:xfrm>
              <a:off x="3914011" y="5912322"/>
              <a:ext cx="96840" cy="178560"/>
            </p14:xfrm>
          </p:contentPart>
        </mc:Choice>
        <mc:Fallback xmlns="">
          <p:pic>
            <p:nvPicPr>
              <p:cNvPr id="7" name="Ink 6">
                <a:extLst>
                  <a:ext uri="{FF2B5EF4-FFF2-40B4-BE49-F238E27FC236}">
                    <a16:creationId xmlns:a16="http://schemas.microsoft.com/office/drawing/2014/main" id="{C2793E61-B2D7-D509-0F26-C0183427716D}"/>
                  </a:ext>
                </a:extLst>
              </p:cNvPr>
              <p:cNvPicPr/>
              <p:nvPr/>
            </p:nvPicPr>
            <p:blipFill>
              <a:blip r:embed="rId9"/>
              <a:stretch>
                <a:fillRect/>
              </a:stretch>
            </p:blipFill>
            <p:spPr>
              <a:xfrm>
                <a:off x="3896371" y="5894682"/>
                <a:ext cx="132480" cy="21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93DCEE9C-9360-61B1-4CD5-DF270FA87524}"/>
                  </a:ext>
                </a:extLst>
              </p14:cNvPr>
              <p14:cNvContentPartPr/>
              <p14:nvPr/>
            </p14:nvContentPartPr>
            <p14:xfrm>
              <a:off x="3435571" y="5848602"/>
              <a:ext cx="295200" cy="298800"/>
            </p14:xfrm>
          </p:contentPart>
        </mc:Choice>
        <mc:Fallback xmlns="">
          <p:pic>
            <p:nvPicPr>
              <p:cNvPr id="8" name="Ink 7">
                <a:extLst>
                  <a:ext uri="{FF2B5EF4-FFF2-40B4-BE49-F238E27FC236}">
                    <a16:creationId xmlns:a16="http://schemas.microsoft.com/office/drawing/2014/main" id="{93DCEE9C-9360-61B1-4CD5-DF270FA87524}"/>
                  </a:ext>
                </a:extLst>
              </p:cNvPr>
              <p:cNvPicPr/>
              <p:nvPr/>
            </p:nvPicPr>
            <p:blipFill>
              <a:blip r:embed="rId11"/>
              <a:stretch>
                <a:fillRect/>
              </a:stretch>
            </p:blipFill>
            <p:spPr>
              <a:xfrm>
                <a:off x="3417571" y="5830962"/>
                <a:ext cx="330840" cy="334440"/>
              </a:xfrm>
              <a:prstGeom prst="rect">
                <a:avLst/>
              </a:prstGeom>
            </p:spPr>
          </p:pic>
        </mc:Fallback>
      </mc:AlternateContent>
      <p:grpSp>
        <p:nvGrpSpPr>
          <p:cNvPr id="16" name="Group 15">
            <a:extLst>
              <a:ext uri="{FF2B5EF4-FFF2-40B4-BE49-F238E27FC236}">
                <a16:creationId xmlns:a16="http://schemas.microsoft.com/office/drawing/2014/main" id="{F54FD425-1D29-22EC-5CD4-FC08C976DC3D}"/>
              </a:ext>
            </a:extLst>
          </p:cNvPr>
          <p:cNvGrpSpPr/>
          <p:nvPr/>
        </p:nvGrpSpPr>
        <p:grpSpPr>
          <a:xfrm>
            <a:off x="2831851" y="6296082"/>
            <a:ext cx="1252440" cy="339840"/>
            <a:chOff x="2831851" y="6296082"/>
            <a:chExt cx="1252440" cy="33984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EE8779A4-FCDD-99EC-1BE6-7A9643ED2BCA}"/>
                    </a:ext>
                  </a:extLst>
                </p14:cNvPr>
                <p14:cNvContentPartPr/>
                <p14:nvPr/>
              </p14:nvContentPartPr>
              <p14:xfrm>
                <a:off x="2831851" y="6307962"/>
                <a:ext cx="178920" cy="327960"/>
              </p14:xfrm>
            </p:contentPart>
          </mc:Choice>
          <mc:Fallback xmlns="">
            <p:pic>
              <p:nvPicPr>
                <p:cNvPr id="9" name="Ink 8">
                  <a:extLst>
                    <a:ext uri="{FF2B5EF4-FFF2-40B4-BE49-F238E27FC236}">
                      <a16:creationId xmlns:a16="http://schemas.microsoft.com/office/drawing/2014/main" id="{EE8779A4-FCDD-99EC-1BE6-7A9643ED2BCA}"/>
                    </a:ext>
                  </a:extLst>
                </p:cNvPr>
                <p:cNvPicPr/>
                <p:nvPr/>
              </p:nvPicPr>
              <p:blipFill>
                <a:blip r:embed="rId13"/>
                <a:stretch>
                  <a:fillRect/>
                </a:stretch>
              </p:blipFill>
              <p:spPr>
                <a:xfrm>
                  <a:off x="2814211" y="6290322"/>
                  <a:ext cx="214560" cy="36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89412A48-7BB8-4F27-BAF9-62A9A7C6109C}"/>
                    </a:ext>
                  </a:extLst>
                </p14:cNvPr>
                <p14:cNvContentPartPr/>
                <p14:nvPr/>
              </p14:nvContentPartPr>
              <p14:xfrm>
                <a:off x="3097891" y="6328842"/>
                <a:ext cx="249480" cy="293760"/>
              </p14:xfrm>
            </p:contentPart>
          </mc:Choice>
          <mc:Fallback xmlns="">
            <p:pic>
              <p:nvPicPr>
                <p:cNvPr id="10" name="Ink 9">
                  <a:extLst>
                    <a:ext uri="{FF2B5EF4-FFF2-40B4-BE49-F238E27FC236}">
                      <a16:creationId xmlns:a16="http://schemas.microsoft.com/office/drawing/2014/main" id="{89412A48-7BB8-4F27-BAF9-62A9A7C6109C}"/>
                    </a:ext>
                  </a:extLst>
                </p:cNvPr>
                <p:cNvPicPr/>
                <p:nvPr/>
              </p:nvPicPr>
              <p:blipFill>
                <a:blip r:embed="rId15"/>
                <a:stretch>
                  <a:fillRect/>
                </a:stretch>
              </p:blipFill>
              <p:spPr>
                <a:xfrm>
                  <a:off x="3080251" y="6311202"/>
                  <a:ext cx="285120" cy="32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29EDEEED-6D4A-7EA8-3298-B77CE1E353F6}"/>
                    </a:ext>
                  </a:extLst>
                </p14:cNvPr>
                <p14:cNvContentPartPr/>
                <p14:nvPr/>
              </p14:nvContentPartPr>
              <p14:xfrm>
                <a:off x="3195451" y="6483642"/>
                <a:ext cx="164520" cy="32760"/>
              </p14:xfrm>
            </p:contentPart>
          </mc:Choice>
          <mc:Fallback xmlns="">
            <p:pic>
              <p:nvPicPr>
                <p:cNvPr id="11" name="Ink 10">
                  <a:extLst>
                    <a:ext uri="{FF2B5EF4-FFF2-40B4-BE49-F238E27FC236}">
                      <a16:creationId xmlns:a16="http://schemas.microsoft.com/office/drawing/2014/main" id="{29EDEEED-6D4A-7EA8-3298-B77CE1E353F6}"/>
                    </a:ext>
                  </a:extLst>
                </p:cNvPr>
                <p:cNvPicPr/>
                <p:nvPr/>
              </p:nvPicPr>
              <p:blipFill>
                <a:blip r:embed="rId17"/>
                <a:stretch>
                  <a:fillRect/>
                </a:stretch>
              </p:blipFill>
              <p:spPr>
                <a:xfrm>
                  <a:off x="3177811" y="6466002"/>
                  <a:ext cx="2001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2" name="Ink 11">
                  <a:extLst>
                    <a:ext uri="{FF2B5EF4-FFF2-40B4-BE49-F238E27FC236}">
                      <a16:creationId xmlns:a16="http://schemas.microsoft.com/office/drawing/2014/main" id="{DC06BE67-6FBB-ED4D-885F-F173D951BB54}"/>
                    </a:ext>
                  </a:extLst>
                </p14:cNvPr>
                <p14:cNvContentPartPr/>
                <p14:nvPr/>
              </p14:nvContentPartPr>
              <p14:xfrm>
                <a:off x="3435571" y="6340002"/>
                <a:ext cx="275760" cy="34560"/>
              </p14:xfrm>
            </p:contentPart>
          </mc:Choice>
          <mc:Fallback xmlns="">
            <p:pic>
              <p:nvPicPr>
                <p:cNvPr id="12" name="Ink 11">
                  <a:extLst>
                    <a:ext uri="{FF2B5EF4-FFF2-40B4-BE49-F238E27FC236}">
                      <a16:creationId xmlns:a16="http://schemas.microsoft.com/office/drawing/2014/main" id="{DC06BE67-6FBB-ED4D-885F-F173D951BB54}"/>
                    </a:ext>
                  </a:extLst>
                </p:cNvPr>
                <p:cNvPicPr/>
                <p:nvPr/>
              </p:nvPicPr>
              <p:blipFill>
                <a:blip r:embed="rId19"/>
                <a:stretch>
                  <a:fillRect/>
                </a:stretch>
              </p:blipFill>
              <p:spPr>
                <a:xfrm>
                  <a:off x="3417571" y="6322362"/>
                  <a:ext cx="311400" cy="7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2AD6D16C-A4B0-5AAC-4B45-12FD874030A8}"/>
                    </a:ext>
                  </a:extLst>
                </p14:cNvPr>
                <p14:cNvContentPartPr/>
                <p14:nvPr/>
              </p14:nvContentPartPr>
              <p14:xfrm>
                <a:off x="3604411" y="6365202"/>
                <a:ext cx="39240" cy="254880"/>
              </p14:xfrm>
            </p:contentPart>
          </mc:Choice>
          <mc:Fallback xmlns="">
            <p:pic>
              <p:nvPicPr>
                <p:cNvPr id="13" name="Ink 12">
                  <a:extLst>
                    <a:ext uri="{FF2B5EF4-FFF2-40B4-BE49-F238E27FC236}">
                      <a16:creationId xmlns:a16="http://schemas.microsoft.com/office/drawing/2014/main" id="{2AD6D16C-A4B0-5AAC-4B45-12FD874030A8}"/>
                    </a:ext>
                  </a:extLst>
                </p:cNvPr>
                <p:cNvPicPr/>
                <p:nvPr/>
              </p:nvPicPr>
              <p:blipFill>
                <a:blip r:embed="rId21"/>
                <a:stretch>
                  <a:fillRect/>
                </a:stretch>
              </p:blipFill>
              <p:spPr>
                <a:xfrm>
                  <a:off x="3586411" y="6347202"/>
                  <a:ext cx="74880"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Ink 13">
                  <a:extLst>
                    <a:ext uri="{FF2B5EF4-FFF2-40B4-BE49-F238E27FC236}">
                      <a16:creationId xmlns:a16="http://schemas.microsoft.com/office/drawing/2014/main" id="{ED417B1F-742B-8671-EFC1-24BDD31C258D}"/>
                    </a:ext>
                  </a:extLst>
                </p14:cNvPr>
                <p14:cNvContentPartPr/>
                <p14:nvPr/>
              </p14:nvContentPartPr>
              <p14:xfrm>
                <a:off x="3808171" y="6296082"/>
                <a:ext cx="276120" cy="317880"/>
              </p14:xfrm>
            </p:contentPart>
          </mc:Choice>
          <mc:Fallback xmlns="">
            <p:pic>
              <p:nvPicPr>
                <p:cNvPr id="14" name="Ink 13">
                  <a:extLst>
                    <a:ext uri="{FF2B5EF4-FFF2-40B4-BE49-F238E27FC236}">
                      <a16:creationId xmlns:a16="http://schemas.microsoft.com/office/drawing/2014/main" id="{ED417B1F-742B-8671-EFC1-24BDD31C258D}"/>
                    </a:ext>
                  </a:extLst>
                </p:cNvPr>
                <p:cNvPicPr/>
                <p:nvPr/>
              </p:nvPicPr>
              <p:blipFill>
                <a:blip r:embed="rId23"/>
                <a:stretch>
                  <a:fillRect/>
                </a:stretch>
              </p:blipFill>
              <p:spPr>
                <a:xfrm>
                  <a:off x="3790531" y="6278082"/>
                  <a:ext cx="311760" cy="35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E87886CB-F6A6-9332-921E-C13D9A4C7C4F}"/>
                    </a:ext>
                  </a:extLst>
                </p14:cNvPr>
                <p14:cNvContentPartPr/>
                <p14:nvPr/>
              </p14:nvContentPartPr>
              <p14:xfrm>
                <a:off x="3852451" y="6459162"/>
                <a:ext cx="203400" cy="30600"/>
              </p14:xfrm>
            </p:contentPart>
          </mc:Choice>
          <mc:Fallback xmlns="">
            <p:pic>
              <p:nvPicPr>
                <p:cNvPr id="15" name="Ink 14">
                  <a:extLst>
                    <a:ext uri="{FF2B5EF4-FFF2-40B4-BE49-F238E27FC236}">
                      <a16:creationId xmlns:a16="http://schemas.microsoft.com/office/drawing/2014/main" id="{E87886CB-F6A6-9332-921E-C13D9A4C7C4F}"/>
                    </a:ext>
                  </a:extLst>
                </p:cNvPr>
                <p:cNvPicPr/>
                <p:nvPr/>
              </p:nvPicPr>
              <p:blipFill>
                <a:blip r:embed="rId25"/>
                <a:stretch>
                  <a:fillRect/>
                </a:stretch>
              </p:blipFill>
              <p:spPr>
                <a:xfrm>
                  <a:off x="3834811" y="6441162"/>
                  <a:ext cx="239040" cy="66240"/>
                </a:xfrm>
                <a:prstGeom prst="rect">
                  <a:avLst/>
                </a:prstGeom>
              </p:spPr>
            </p:pic>
          </mc:Fallback>
        </mc:AlternateContent>
      </p:grpSp>
      <p:grpSp>
        <p:nvGrpSpPr>
          <p:cNvPr id="30" name="Group 29">
            <a:extLst>
              <a:ext uri="{FF2B5EF4-FFF2-40B4-BE49-F238E27FC236}">
                <a16:creationId xmlns:a16="http://schemas.microsoft.com/office/drawing/2014/main" id="{882A6752-ABD6-17D8-B4C8-6E9F6ECC86B5}"/>
              </a:ext>
            </a:extLst>
          </p:cNvPr>
          <p:cNvGrpSpPr/>
          <p:nvPr/>
        </p:nvGrpSpPr>
        <p:grpSpPr>
          <a:xfrm>
            <a:off x="4313971" y="6174762"/>
            <a:ext cx="1336680" cy="491760"/>
            <a:chOff x="4313971" y="6174762"/>
            <a:chExt cx="1336680" cy="491760"/>
          </a:xfrm>
        </p:grpSpPr>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Ink 16">
                  <a:extLst>
                    <a:ext uri="{FF2B5EF4-FFF2-40B4-BE49-F238E27FC236}">
                      <a16:creationId xmlns:a16="http://schemas.microsoft.com/office/drawing/2014/main" id="{772A1628-02FF-75B2-254B-BE48B33EA36D}"/>
                    </a:ext>
                  </a:extLst>
                </p14:cNvPr>
                <p14:cNvContentPartPr/>
                <p14:nvPr/>
              </p14:nvContentPartPr>
              <p14:xfrm>
                <a:off x="4313971" y="6205362"/>
                <a:ext cx="275760" cy="167040"/>
              </p14:xfrm>
            </p:contentPart>
          </mc:Choice>
          <mc:Fallback xmlns="">
            <p:pic>
              <p:nvPicPr>
                <p:cNvPr id="17" name="Ink 16">
                  <a:extLst>
                    <a:ext uri="{FF2B5EF4-FFF2-40B4-BE49-F238E27FC236}">
                      <a16:creationId xmlns:a16="http://schemas.microsoft.com/office/drawing/2014/main" id="{772A1628-02FF-75B2-254B-BE48B33EA36D}"/>
                    </a:ext>
                  </a:extLst>
                </p:cNvPr>
                <p:cNvPicPr/>
                <p:nvPr/>
              </p:nvPicPr>
              <p:blipFill>
                <a:blip r:embed="rId27"/>
                <a:stretch>
                  <a:fillRect/>
                </a:stretch>
              </p:blipFill>
              <p:spPr>
                <a:xfrm>
                  <a:off x="4296331" y="6187722"/>
                  <a:ext cx="311400" cy="20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Ink 17">
                  <a:extLst>
                    <a:ext uri="{FF2B5EF4-FFF2-40B4-BE49-F238E27FC236}">
                      <a16:creationId xmlns:a16="http://schemas.microsoft.com/office/drawing/2014/main" id="{A4EEDF68-4E3F-7A14-9A93-62306743638C}"/>
                    </a:ext>
                  </a:extLst>
                </p14:cNvPr>
                <p14:cNvContentPartPr/>
                <p14:nvPr/>
              </p14:nvContentPartPr>
              <p14:xfrm>
                <a:off x="4465171" y="6276282"/>
                <a:ext cx="54000" cy="286560"/>
              </p14:xfrm>
            </p:contentPart>
          </mc:Choice>
          <mc:Fallback xmlns="">
            <p:pic>
              <p:nvPicPr>
                <p:cNvPr id="18" name="Ink 17">
                  <a:extLst>
                    <a:ext uri="{FF2B5EF4-FFF2-40B4-BE49-F238E27FC236}">
                      <a16:creationId xmlns:a16="http://schemas.microsoft.com/office/drawing/2014/main" id="{A4EEDF68-4E3F-7A14-9A93-62306743638C}"/>
                    </a:ext>
                  </a:extLst>
                </p:cNvPr>
                <p:cNvPicPr/>
                <p:nvPr/>
              </p:nvPicPr>
              <p:blipFill>
                <a:blip r:embed="rId29"/>
                <a:stretch>
                  <a:fillRect/>
                </a:stretch>
              </p:blipFill>
              <p:spPr>
                <a:xfrm>
                  <a:off x="4447531" y="6258282"/>
                  <a:ext cx="89640" cy="32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0" name="Ink 19">
                  <a:extLst>
                    <a:ext uri="{FF2B5EF4-FFF2-40B4-BE49-F238E27FC236}">
                      <a16:creationId xmlns:a16="http://schemas.microsoft.com/office/drawing/2014/main" id="{A7B5AC5A-3D59-27D3-D596-1396F540C6E3}"/>
                    </a:ext>
                  </a:extLst>
                </p14:cNvPr>
                <p14:cNvContentPartPr/>
                <p14:nvPr/>
              </p14:nvContentPartPr>
              <p14:xfrm>
                <a:off x="4625011" y="6249642"/>
                <a:ext cx="155160" cy="200880"/>
              </p14:xfrm>
            </p:contentPart>
          </mc:Choice>
          <mc:Fallback xmlns="">
            <p:pic>
              <p:nvPicPr>
                <p:cNvPr id="20" name="Ink 19">
                  <a:extLst>
                    <a:ext uri="{FF2B5EF4-FFF2-40B4-BE49-F238E27FC236}">
                      <a16:creationId xmlns:a16="http://schemas.microsoft.com/office/drawing/2014/main" id="{A7B5AC5A-3D59-27D3-D596-1396F540C6E3}"/>
                    </a:ext>
                  </a:extLst>
                </p:cNvPr>
                <p:cNvPicPr/>
                <p:nvPr/>
              </p:nvPicPr>
              <p:blipFill>
                <a:blip r:embed="rId31"/>
                <a:stretch>
                  <a:fillRect/>
                </a:stretch>
              </p:blipFill>
              <p:spPr>
                <a:xfrm>
                  <a:off x="4607011" y="6232002"/>
                  <a:ext cx="19080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1" name="Ink 20">
                  <a:extLst>
                    <a:ext uri="{FF2B5EF4-FFF2-40B4-BE49-F238E27FC236}">
                      <a16:creationId xmlns:a16="http://schemas.microsoft.com/office/drawing/2014/main" id="{EACB7B56-3BE5-BEF3-D0E8-D77512FD461A}"/>
                    </a:ext>
                  </a:extLst>
                </p14:cNvPr>
                <p14:cNvContentPartPr/>
                <p14:nvPr/>
              </p14:nvContentPartPr>
              <p14:xfrm>
                <a:off x="4725091" y="6241002"/>
                <a:ext cx="158040" cy="367200"/>
              </p14:xfrm>
            </p:contentPart>
          </mc:Choice>
          <mc:Fallback xmlns="">
            <p:pic>
              <p:nvPicPr>
                <p:cNvPr id="21" name="Ink 20">
                  <a:extLst>
                    <a:ext uri="{FF2B5EF4-FFF2-40B4-BE49-F238E27FC236}">
                      <a16:creationId xmlns:a16="http://schemas.microsoft.com/office/drawing/2014/main" id="{EACB7B56-3BE5-BEF3-D0E8-D77512FD461A}"/>
                    </a:ext>
                  </a:extLst>
                </p:cNvPr>
                <p:cNvPicPr/>
                <p:nvPr/>
              </p:nvPicPr>
              <p:blipFill>
                <a:blip r:embed="rId33"/>
                <a:stretch>
                  <a:fillRect/>
                </a:stretch>
              </p:blipFill>
              <p:spPr>
                <a:xfrm>
                  <a:off x="4707091" y="6223002"/>
                  <a:ext cx="193680" cy="40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73C73B83-79F1-131F-0208-A7265FAEE3D5}"/>
                    </a:ext>
                  </a:extLst>
                </p14:cNvPr>
                <p14:cNvContentPartPr/>
                <p14:nvPr/>
              </p14:nvContentPartPr>
              <p14:xfrm>
                <a:off x="4970251" y="6205002"/>
                <a:ext cx="250920" cy="461520"/>
              </p14:xfrm>
            </p:contentPart>
          </mc:Choice>
          <mc:Fallback xmlns="">
            <p:pic>
              <p:nvPicPr>
                <p:cNvPr id="22" name="Ink 21">
                  <a:extLst>
                    <a:ext uri="{FF2B5EF4-FFF2-40B4-BE49-F238E27FC236}">
                      <a16:creationId xmlns:a16="http://schemas.microsoft.com/office/drawing/2014/main" id="{73C73B83-79F1-131F-0208-A7265FAEE3D5}"/>
                    </a:ext>
                  </a:extLst>
                </p:cNvPr>
                <p:cNvPicPr/>
                <p:nvPr/>
              </p:nvPicPr>
              <p:blipFill>
                <a:blip r:embed="rId35"/>
                <a:stretch>
                  <a:fillRect/>
                </a:stretch>
              </p:blipFill>
              <p:spPr>
                <a:xfrm>
                  <a:off x="4952611" y="6187362"/>
                  <a:ext cx="286560" cy="49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Ink 23">
                  <a:extLst>
                    <a:ext uri="{FF2B5EF4-FFF2-40B4-BE49-F238E27FC236}">
                      <a16:creationId xmlns:a16="http://schemas.microsoft.com/office/drawing/2014/main" id="{E649363D-ED70-E9A2-ED80-AB356547A154}"/>
                    </a:ext>
                  </a:extLst>
                </p14:cNvPr>
                <p14:cNvContentPartPr/>
                <p14:nvPr/>
              </p14:nvContentPartPr>
              <p14:xfrm>
                <a:off x="5323051" y="6223002"/>
                <a:ext cx="12600" cy="358560"/>
              </p14:xfrm>
            </p:contentPart>
          </mc:Choice>
          <mc:Fallback xmlns="">
            <p:pic>
              <p:nvPicPr>
                <p:cNvPr id="24" name="Ink 23">
                  <a:extLst>
                    <a:ext uri="{FF2B5EF4-FFF2-40B4-BE49-F238E27FC236}">
                      <a16:creationId xmlns:a16="http://schemas.microsoft.com/office/drawing/2014/main" id="{E649363D-ED70-E9A2-ED80-AB356547A154}"/>
                    </a:ext>
                  </a:extLst>
                </p:cNvPr>
                <p:cNvPicPr/>
                <p:nvPr/>
              </p:nvPicPr>
              <p:blipFill>
                <a:blip r:embed="rId37"/>
                <a:stretch>
                  <a:fillRect/>
                </a:stretch>
              </p:blipFill>
              <p:spPr>
                <a:xfrm>
                  <a:off x="5305051" y="6205362"/>
                  <a:ext cx="48240" cy="39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6" name="Ink 25">
                  <a:extLst>
                    <a:ext uri="{FF2B5EF4-FFF2-40B4-BE49-F238E27FC236}">
                      <a16:creationId xmlns:a16="http://schemas.microsoft.com/office/drawing/2014/main" id="{38F644E5-1CAA-CB27-F82B-F0807734ED43}"/>
                    </a:ext>
                  </a:extLst>
                </p14:cNvPr>
                <p14:cNvContentPartPr/>
                <p14:nvPr/>
              </p14:nvContentPartPr>
              <p14:xfrm>
                <a:off x="5361931" y="6174762"/>
                <a:ext cx="82440" cy="93240"/>
              </p14:xfrm>
            </p:contentPart>
          </mc:Choice>
          <mc:Fallback xmlns="">
            <p:pic>
              <p:nvPicPr>
                <p:cNvPr id="26" name="Ink 25">
                  <a:extLst>
                    <a:ext uri="{FF2B5EF4-FFF2-40B4-BE49-F238E27FC236}">
                      <a16:creationId xmlns:a16="http://schemas.microsoft.com/office/drawing/2014/main" id="{38F644E5-1CAA-CB27-F82B-F0807734ED43}"/>
                    </a:ext>
                  </a:extLst>
                </p:cNvPr>
                <p:cNvPicPr/>
                <p:nvPr/>
              </p:nvPicPr>
              <p:blipFill>
                <a:blip r:embed="rId39"/>
                <a:stretch>
                  <a:fillRect/>
                </a:stretch>
              </p:blipFill>
              <p:spPr>
                <a:xfrm>
                  <a:off x="5343931" y="6156762"/>
                  <a:ext cx="118080" cy="12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21B8F153-6F0E-4909-2B1B-524389FF689A}"/>
                    </a:ext>
                  </a:extLst>
                </p14:cNvPr>
                <p14:cNvContentPartPr/>
                <p14:nvPr/>
              </p14:nvContentPartPr>
              <p14:xfrm>
                <a:off x="5388571" y="6236682"/>
                <a:ext cx="153000" cy="164520"/>
              </p14:xfrm>
            </p:contentPart>
          </mc:Choice>
          <mc:Fallback xmlns="">
            <p:pic>
              <p:nvPicPr>
                <p:cNvPr id="27" name="Ink 26">
                  <a:extLst>
                    <a:ext uri="{FF2B5EF4-FFF2-40B4-BE49-F238E27FC236}">
                      <a16:creationId xmlns:a16="http://schemas.microsoft.com/office/drawing/2014/main" id="{21B8F153-6F0E-4909-2B1B-524389FF689A}"/>
                    </a:ext>
                  </a:extLst>
                </p:cNvPr>
                <p:cNvPicPr/>
                <p:nvPr/>
              </p:nvPicPr>
              <p:blipFill>
                <a:blip r:embed="rId41"/>
                <a:stretch>
                  <a:fillRect/>
                </a:stretch>
              </p:blipFill>
              <p:spPr>
                <a:xfrm>
                  <a:off x="5370931" y="6218682"/>
                  <a:ext cx="188640" cy="2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9" name="Ink 28">
                  <a:extLst>
                    <a:ext uri="{FF2B5EF4-FFF2-40B4-BE49-F238E27FC236}">
                      <a16:creationId xmlns:a16="http://schemas.microsoft.com/office/drawing/2014/main" id="{9726201F-0937-F193-193C-952EDB7DC8A5}"/>
                    </a:ext>
                  </a:extLst>
                </p14:cNvPr>
                <p14:cNvContentPartPr/>
                <p14:nvPr/>
              </p14:nvContentPartPr>
              <p14:xfrm>
                <a:off x="5361931" y="6346122"/>
                <a:ext cx="288720" cy="250200"/>
              </p14:xfrm>
            </p:contentPart>
          </mc:Choice>
          <mc:Fallback xmlns="">
            <p:pic>
              <p:nvPicPr>
                <p:cNvPr id="29" name="Ink 28">
                  <a:extLst>
                    <a:ext uri="{FF2B5EF4-FFF2-40B4-BE49-F238E27FC236}">
                      <a16:creationId xmlns:a16="http://schemas.microsoft.com/office/drawing/2014/main" id="{9726201F-0937-F193-193C-952EDB7DC8A5}"/>
                    </a:ext>
                  </a:extLst>
                </p:cNvPr>
                <p:cNvPicPr/>
                <p:nvPr/>
              </p:nvPicPr>
              <p:blipFill>
                <a:blip r:embed="rId43"/>
                <a:stretch>
                  <a:fillRect/>
                </a:stretch>
              </p:blipFill>
              <p:spPr>
                <a:xfrm>
                  <a:off x="5343931" y="6328122"/>
                  <a:ext cx="324360" cy="285840"/>
                </a:xfrm>
                <a:prstGeom prst="rect">
                  <a:avLst/>
                </a:prstGeom>
              </p:spPr>
            </p:pic>
          </mc:Fallback>
        </mc:AlternateContent>
      </p:grpSp>
    </p:spTree>
    <p:extLst>
      <p:ext uri="{BB962C8B-B14F-4D97-AF65-F5344CB8AC3E}">
        <p14:creationId xmlns:p14="http://schemas.microsoft.com/office/powerpoint/2010/main" val="462653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6FFCCAF-9B3E-49A3-1716-066CA48E7316}"/>
                  </a:ext>
                </a:extLst>
              </p14:cNvPr>
              <p14:cNvContentPartPr/>
              <p14:nvPr/>
            </p14:nvContentPartPr>
            <p14:xfrm>
              <a:off x="5965291" y="6057402"/>
              <a:ext cx="105480" cy="156960"/>
            </p14:xfrm>
          </p:contentPart>
        </mc:Choice>
        <mc:Fallback xmlns="">
          <p:pic>
            <p:nvPicPr>
              <p:cNvPr id="13" name="Ink 12">
                <a:extLst>
                  <a:ext uri="{FF2B5EF4-FFF2-40B4-BE49-F238E27FC236}">
                    <a16:creationId xmlns:a16="http://schemas.microsoft.com/office/drawing/2014/main" id="{86FFCCAF-9B3E-49A3-1716-066CA48E7316}"/>
                  </a:ext>
                </a:extLst>
              </p:cNvPr>
              <p:cNvPicPr/>
              <p:nvPr/>
            </p:nvPicPr>
            <p:blipFill>
              <a:blip r:embed="rId5"/>
              <a:stretch>
                <a:fillRect/>
              </a:stretch>
            </p:blipFill>
            <p:spPr>
              <a:xfrm>
                <a:off x="5947291" y="6039402"/>
                <a:ext cx="141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F4AE8E1B-6906-156A-0D1E-2722C0647ECB}"/>
                  </a:ext>
                </a:extLst>
              </p14:cNvPr>
              <p14:cNvContentPartPr/>
              <p14:nvPr/>
            </p14:nvContentPartPr>
            <p14:xfrm>
              <a:off x="7794451" y="6098802"/>
              <a:ext cx="162000" cy="222480"/>
            </p14:xfrm>
          </p:contentPart>
        </mc:Choice>
        <mc:Fallback xmlns="">
          <p:pic>
            <p:nvPicPr>
              <p:cNvPr id="25" name="Ink 24">
                <a:extLst>
                  <a:ext uri="{FF2B5EF4-FFF2-40B4-BE49-F238E27FC236}">
                    <a16:creationId xmlns:a16="http://schemas.microsoft.com/office/drawing/2014/main" id="{F4AE8E1B-6906-156A-0D1E-2722C0647ECB}"/>
                  </a:ext>
                </a:extLst>
              </p:cNvPr>
              <p:cNvPicPr/>
              <p:nvPr/>
            </p:nvPicPr>
            <p:blipFill>
              <a:blip r:embed="rId7"/>
              <a:stretch>
                <a:fillRect/>
              </a:stretch>
            </p:blipFill>
            <p:spPr>
              <a:xfrm>
                <a:off x="7776811" y="6080802"/>
                <a:ext cx="197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1B919152-943B-5D9F-FE07-31817E0C92D0}"/>
                  </a:ext>
                </a:extLst>
              </p14:cNvPr>
              <p14:cNvContentPartPr/>
              <p14:nvPr/>
            </p14:nvContentPartPr>
            <p14:xfrm>
              <a:off x="7596091" y="6418122"/>
              <a:ext cx="204480" cy="205200"/>
            </p14:xfrm>
          </p:contentPart>
        </mc:Choice>
        <mc:Fallback xmlns="">
          <p:pic>
            <p:nvPicPr>
              <p:cNvPr id="26" name="Ink 25">
                <a:extLst>
                  <a:ext uri="{FF2B5EF4-FFF2-40B4-BE49-F238E27FC236}">
                    <a16:creationId xmlns:a16="http://schemas.microsoft.com/office/drawing/2014/main" id="{1B919152-943B-5D9F-FE07-31817E0C92D0}"/>
                  </a:ext>
                </a:extLst>
              </p:cNvPr>
              <p:cNvPicPr/>
              <p:nvPr/>
            </p:nvPicPr>
            <p:blipFill>
              <a:blip r:embed="rId9"/>
              <a:stretch>
                <a:fillRect/>
              </a:stretch>
            </p:blipFill>
            <p:spPr>
              <a:xfrm>
                <a:off x="7578451" y="6400122"/>
                <a:ext cx="240120" cy="240840"/>
              </a:xfrm>
              <a:prstGeom prst="rect">
                <a:avLst/>
              </a:prstGeom>
            </p:spPr>
          </p:pic>
        </mc:Fallback>
      </mc:AlternateContent>
      <p:grpSp>
        <p:nvGrpSpPr>
          <p:cNvPr id="30" name="Group 29">
            <a:extLst>
              <a:ext uri="{FF2B5EF4-FFF2-40B4-BE49-F238E27FC236}">
                <a16:creationId xmlns:a16="http://schemas.microsoft.com/office/drawing/2014/main" id="{8882D181-1691-4AFB-D77F-E6C25B73AB1F}"/>
              </a:ext>
            </a:extLst>
          </p:cNvPr>
          <p:cNvGrpSpPr/>
          <p:nvPr/>
        </p:nvGrpSpPr>
        <p:grpSpPr>
          <a:xfrm>
            <a:off x="7803091" y="6310482"/>
            <a:ext cx="384120" cy="275400"/>
            <a:chOff x="7803091" y="6310482"/>
            <a:chExt cx="384120" cy="27540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83F1E1F9-0510-2D1F-224E-94CC6FEF6F44}"/>
                    </a:ext>
                  </a:extLst>
                </p14:cNvPr>
                <p14:cNvContentPartPr/>
                <p14:nvPr/>
              </p14:nvContentPartPr>
              <p14:xfrm>
                <a:off x="7803091" y="6399402"/>
                <a:ext cx="170280" cy="186480"/>
              </p14:xfrm>
            </p:contentPart>
          </mc:Choice>
          <mc:Fallback xmlns="">
            <p:pic>
              <p:nvPicPr>
                <p:cNvPr id="27" name="Ink 26">
                  <a:extLst>
                    <a:ext uri="{FF2B5EF4-FFF2-40B4-BE49-F238E27FC236}">
                      <a16:creationId xmlns:a16="http://schemas.microsoft.com/office/drawing/2014/main" id="{83F1E1F9-0510-2D1F-224E-94CC6FEF6F44}"/>
                    </a:ext>
                  </a:extLst>
                </p:cNvPr>
                <p:cNvPicPr/>
                <p:nvPr/>
              </p:nvPicPr>
              <p:blipFill>
                <a:blip r:embed="rId11"/>
                <a:stretch>
                  <a:fillRect/>
                </a:stretch>
              </p:blipFill>
              <p:spPr>
                <a:xfrm>
                  <a:off x="7785451" y="6381402"/>
                  <a:ext cx="205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08EA63EA-0F2D-9C8D-69E3-16B0DF7AE9CD}"/>
                    </a:ext>
                  </a:extLst>
                </p14:cNvPr>
                <p14:cNvContentPartPr/>
                <p14:nvPr/>
              </p14:nvContentPartPr>
              <p14:xfrm>
                <a:off x="7971931" y="6374202"/>
                <a:ext cx="36720" cy="143640"/>
              </p14:xfrm>
            </p:contentPart>
          </mc:Choice>
          <mc:Fallback xmlns="">
            <p:pic>
              <p:nvPicPr>
                <p:cNvPr id="28" name="Ink 27">
                  <a:extLst>
                    <a:ext uri="{FF2B5EF4-FFF2-40B4-BE49-F238E27FC236}">
                      <a16:creationId xmlns:a16="http://schemas.microsoft.com/office/drawing/2014/main" id="{08EA63EA-0F2D-9C8D-69E3-16B0DF7AE9CD}"/>
                    </a:ext>
                  </a:extLst>
                </p:cNvPr>
                <p:cNvPicPr/>
                <p:nvPr/>
              </p:nvPicPr>
              <p:blipFill>
                <a:blip r:embed="rId13"/>
                <a:stretch>
                  <a:fillRect/>
                </a:stretch>
              </p:blipFill>
              <p:spPr>
                <a:xfrm>
                  <a:off x="7953931" y="6356202"/>
                  <a:ext cx="723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9F3DC09D-DCF6-B305-0476-7533C7225F16}"/>
                    </a:ext>
                  </a:extLst>
                </p14:cNvPr>
                <p14:cNvContentPartPr/>
                <p14:nvPr/>
              </p14:nvContentPartPr>
              <p14:xfrm>
                <a:off x="8060851" y="6310482"/>
                <a:ext cx="126360" cy="217440"/>
              </p14:xfrm>
            </p:contentPart>
          </mc:Choice>
          <mc:Fallback xmlns="">
            <p:pic>
              <p:nvPicPr>
                <p:cNvPr id="29" name="Ink 28">
                  <a:extLst>
                    <a:ext uri="{FF2B5EF4-FFF2-40B4-BE49-F238E27FC236}">
                      <a16:creationId xmlns:a16="http://schemas.microsoft.com/office/drawing/2014/main" id="{9F3DC09D-DCF6-B305-0476-7533C7225F16}"/>
                    </a:ext>
                  </a:extLst>
                </p:cNvPr>
                <p:cNvPicPr/>
                <p:nvPr/>
              </p:nvPicPr>
              <p:blipFill>
                <a:blip r:embed="rId15"/>
                <a:stretch>
                  <a:fillRect/>
                </a:stretch>
              </p:blipFill>
              <p:spPr>
                <a:xfrm>
                  <a:off x="8043211" y="6292482"/>
                  <a:ext cx="162000" cy="253080"/>
                </a:xfrm>
                <a:prstGeom prst="rect">
                  <a:avLst/>
                </a:prstGeom>
              </p:spPr>
            </p:pic>
          </mc:Fallback>
        </mc:AlternateContent>
      </p:grpSp>
      <p:grpSp>
        <p:nvGrpSpPr>
          <p:cNvPr id="61" name="Group 60">
            <a:extLst>
              <a:ext uri="{FF2B5EF4-FFF2-40B4-BE49-F238E27FC236}">
                <a16:creationId xmlns:a16="http://schemas.microsoft.com/office/drawing/2014/main" id="{356E8C90-6F6E-25C4-EEB0-C75463389B91}"/>
              </a:ext>
            </a:extLst>
          </p:cNvPr>
          <p:cNvGrpSpPr/>
          <p:nvPr/>
        </p:nvGrpSpPr>
        <p:grpSpPr>
          <a:xfrm>
            <a:off x="3399931" y="5356482"/>
            <a:ext cx="807480" cy="1102680"/>
            <a:chOff x="3399931" y="5356482"/>
            <a:chExt cx="807480" cy="1102680"/>
          </a:xfrm>
        </p:grpSpPr>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A4E7F0F-5330-AD0C-4237-247BE382D1D0}"/>
                    </a:ext>
                  </a:extLst>
                </p14:cNvPr>
                <p14:cNvContentPartPr/>
                <p14:nvPr/>
              </p14:nvContentPartPr>
              <p14:xfrm>
                <a:off x="3861811" y="5356482"/>
                <a:ext cx="152280" cy="103320"/>
              </p14:xfrm>
            </p:contentPart>
          </mc:Choice>
          <mc:Fallback xmlns="">
            <p:pic>
              <p:nvPicPr>
                <p:cNvPr id="8" name="Ink 7">
                  <a:extLst>
                    <a:ext uri="{FF2B5EF4-FFF2-40B4-BE49-F238E27FC236}">
                      <a16:creationId xmlns:a16="http://schemas.microsoft.com/office/drawing/2014/main" id="{6A4E7F0F-5330-AD0C-4237-247BE382D1D0}"/>
                    </a:ext>
                  </a:extLst>
                </p:cNvPr>
                <p:cNvPicPr/>
                <p:nvPr/>
              </p:nvPicPr>
              <p:blipFill>
                <a:blip r:embed="rId17"/>
                <a:stretch>
                  <a:fillRect/>
                </a:stretch>
              </p:blipFill>
              <p:spPr>
                <a:xfrm>
                  <a:off x="3843811" y="5338842"/>
                  <a:ext cx="187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A4699383-E61A-21F9-2BCA-CB51147239A7}"/>
                    </a:ext>
                  </a:extLst>
                </p14:cNvPr>
                <p14:cNvContentPartPr/>
                <p14:nvPr/>
              </p14:nvContentPartPr>
              <p14:xfrm>
                <a:off x="3861811" y="5521722"/>
                <a:ext cx="128520" cy="111600"/>
              </p14:xfrm>
            </p:contentPart>
          </mc:Choice>
          <mc:Fallback xmlns="">
            <p:pic>
              <p:nvPicPr>
                <p:cNvPr id="9" name="Ink 8">
                  <a:extLst>
                    <a:ext uri="{FF2B5EF4-FFF2-40B4-BE49-F238E27FC236}">
                      <a16:creationId xmlns:a16="http://schemas.microsoft.com/office/drawing/2014/main" id="{A4699383-E61A-21F9-2BCA-CB51147239A7}"/>
                    </a:ext>
                  </a:extLst>
                </p:cNvPr>
                <p:cNvPicPr/>
                <p:nvPr/>
              </p:nvPicPr>
              <p:blipFill>
                <a:blip r:embed="rId19"/>
                <a:stretch>
                  <a:fillRect/>
                </a:stretch>
              </p:blipFill>
              <p:spPr>
                <a:xfrm>
                  <a:off x="3843811" y="5504082"/>
                  <a:ext cx="164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05698662-704E-9F8E-E44E-FADFFC550205}"/>
                    </a:ext>
                  </a:extLst>
                </p14:cNvPr>
                <p14:cNvContentPartPr/>
                <p14:nvPr/>
              </p14:nvContentPartPr>
              <p14:xfrm>
                <a:off x="3834811" y="5539362"/>
                <a:ext cx="158400" cy="295560"/>
              </p14:xfrm>
            </p:contentPart>
          </mc:Choice>
          <mc:Fallback xmlns="">
            <p:pic>
              <p:nvPicPr>
                <p:cNvPr id="11" name="Ink 10">
                  <a:extLst>
                    <a:ext uri="{FF2B5EF4-FFF2-40B4-BE49-F238E27FC236}">
                      <a16:creationId xmlns:a16="http://schemas.microsoft.com/office/drawing/2014/main" id="{05698662-704E-9F8E-E44E-FADFFC550205}"/>
                    </a:ext>
                  </a:extLst>
                </p:cNvPr>
                <p:cNvPicPr/>
                <p:nvPr/>
              </p:nvPicPr>
              <p:blipFill>
                <a:blip r:embed="rId21"/>
                <a:stretch>
                  <a:fillRect/>
                </a:stretch>
              </p:blipFill>
              <p:spPr>
                <a:xfrm>
                  <a:off x="3817171" y="5521362"/>
                  <a:ext cx="194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018C9B4E-5C80-36A3-3947-E08938B0315A}"/>
                    </a:ext>
                  </a:extLst>
                </p14:cNvPr>
                <p14:cNvContentPartPr/>
                <p14:nvPr/>
              </p14:nvContentPartPr>
              <p14:xfrm>
                <a:off x="3399931" y="5406522"/>
                <a:ext cx="99000" cy="128880"/>
              </p14:xfrm>
            </p:contentPart>
          </mc:Choice>
          <mc:Fallback xmlns="">
            <p:pic>
              <p:nvPicPr>
                <p:cNvPr id="31" name="Ink 30">
                  <a:extLst>
                    <a:ext uri="{FF2B5EF4-FFF2-40B4-BE49-F238E27FC236}">
                      <a16:creationId xmlns:a16="http://schemas.microsoft.com/office/drawing/2014/main" id="{018C9B4E-5C80-36A3-3947-E08938B0315A}"/>
                    </a:ext>
                  </a:extLst>
                </p:cNvPr>
                <p:cNvPicPr/>
                <p:nvPr/>
              </p:nvPicPr>
              <p:blipFill>
                <a:blip r:embed="rId23"/>
                <a:stretch>
                  <a:fillRect/>
                </a:stretch>
              </p:blipFill>
              <p:spPr>
                <a:xfrm>
                  <a:off x="3382291" y="5388522"/>
                  <a:ext cx="1346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09177690-312F-EEBD-4FE7-16C2DC5EDE80}"/>
                    </a:ext>
                  </a:extLst>
                </p14:cNvPr>
                <p14:cNvContentPartPr/>
                <p14:nvPr/>
              </p14:nvContentPartPr>
              <p14:xfrm>
                <a:off x="3408571" y="5406522"/>
                <a:ext cx="360" cy="360"/>
              </p14:xfrm>
            </p:contentPart>
          </mc:Choice>
          <mc:Fallback xmlns="">
            <p:pic>
              <p:nvPicPr>
                <p:cNvPr id="32" name="Ink 31">
                  <a:extLst>
                    <a:ext uri="{FF2B5EF4-FFF2-40B4-BE49-F238E27FC236}">
                      <a16:creationId xmlns:a16="http://schemas.microsoft.com/office/drawing/2014/main" id="{09177690-312F-EEBD-4FE7-16C2DC5EDE80}"/>
                    </a:ext>
                  </a:extLst>
                </p:cNvPr>
                <p:cNvPicPr/>
                <p:nvPr/>
              </p:nvPicPr>
              <p:blipFill>
                <a:blip r:embed="rId25"/>
                <a:stretch>
                  <a:fillRect/>
                </a:stretch>
              </p:blipFill>
              <p:spPr>
                <a:xfrm>
                  <a:off x="3390931" y="538852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C373EE18-7EA2-ABCB-031F-05FDA1E0386E}"/>
                    </a:ext>
                  </a:extLst>
                </p14:cNvPr>
                <p14:cNvContentPartPr/>
                <p14:nvPr/>
              </p14:nvContentPartPr>
              <p14:xfrm>
                <a:off x="3415411" y="5370882"/>
                <a:ext cx="126720" cy="18000"/>
              </p14:xfrm>
            </p:contentPart>
          </mc:Choice>
          <mc:Fallback xmlns="">
            <p:pic>
              <p:nvPicPr>
                <p:cNvPr id="33" name="Ink 32">
                  <a:extLst>
                    <a:ext uri="{FF2B5EF4-FFF2-40B4-BE49-F238E27FC236}">
                      <a16:creationId xmlns:a16="http://schemas.microsoft.com/office/drawing/2014/main" id="{C373EE18-7EA2-ABCB-031F-05FDA1E0386E}"/>
                    </a:ext>
                  </a:extLst>
                </p:cNvPr>
                <p:cNvPicPr/>
                <p:nvPr/>
              </p:nvPicPr>
              <p:blipFill>
                <a:blip r:embed="rId27"/>
                <a:stretch>
                  <a:fillRect/>
                </a:stretch>
              </p:blipFill>
              <p:spPr>
                <a:xfrm>
                  <a:off x="3397771" y="5353242"/>
                  <a:ext cx="162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355F190D-C85F-D041-C02A-36ACEEB72ED5}"/>
                    </a:ext>
                  </a:extLst>
                </p14:cNvPr>
                <p14:cNvContentPartPr/>
                <p14:nvPr/>
              </p14:nvContentPartPr>
              <p14:xfrm>
                <a:off x="3524131" y="5477442"/>
                <a:ext cx="18360" cy="175320"/>
              </p14:xfrm>
            </p:contentPart>
          </mc:Choice>
          <mc:Fallback xmlns="">
            <p:pic>
              <p:nvPicPr>
                <p:cNvPr id="35" name="Ink 34">
                  <a:extLst>
                    <a:ext uri="{FF2B5EF4-FFF2-40B4-BE49-F238E27FC236}">
                      <a16:creationId xmlns:a16="http://schemas.microsoft.com/office/drawing/2014/main" id="{355F190D-C85F-D041-C02A-36ACEEB72ED5}"/>
                    </a:ext>
                  </a:extLst>
                </p:cNvPr>
                <p:cNvPicPr/>
                <p:nvPr/>
              </p:nvPicPr>
              <p:blipFill>
                <a:blip r:embed="rId29"/>
                <a:stretch>
                  <a:fillRect/>
                </a:stretch>
              </p:blipFill>
              <p:spPr>
                <a:xfrm>
                  <a:off x="3506131" y="5459442"/>
                  <a:ext cx="540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65D1E09-794B-F177-E19B-CFA0964D102F}"/>
                    </a:ext>
                  </a:extLst>
                </p14:cNvPr>
                <p14:cNvContentPartPr/>
                <p14:nvPr/>
              </p14:nvContentPartPr>
              <p14:xfrm>
                <a:off x="3528811" y="5486442"/>
                <a:ext cx="91440" cy="153000"/>
              </p14:xfrm>
            </p:contentPart>
          </mc:Choice>
          <mc:Fallback xmlns="">
            <p:pic>
              <p:nvPicPr>
                <p:cNvPr id="36" name="Ink 35">
                  <a:extLst>
                    <a:ext uri="{FF2B5EF4-FFF2-40B4-BE49-F238E27FC236}">
                      <a16:creationId xmlns:a16="http://schemas.microsoft.com/office/drawing/2014/main" id="{E65D1E09-794B-F177-E19B-CFA0964D102F}"/>
                    </a:ext>
                  </a:extLst>
                </p:cNvPr>
                <p:cNvPicPr/>
                <p:nvPr/>
              </p:nvPicPr>
              <p:blipFill>
                <a:blip r:embed="rId31"/>
                <a:stretch>
                  <a:fillRect/>
                </a:stretch>
              </p:blipFill>
              <p:spPr>
                <a:xfrm>
                  <a:off x="3511171" y="5468442"/>
                  <a:ext cx="127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A2A5E75-4F31-1D93-83D3-87193CDEBD53}"/>
                    </a:ext>
                  </a:extLst>
                </p14:cNvPr>
                <p14:cNvContentPartPr/>
                <p14:nvPr/>
              </p14:nvContentPartPr>
              <p14:xfrm>
                <a:off x="3533131" y="5645922"/>
                <a:ext cx="360" cy="65520"/>
              </p14:xfrm>
            </p:contentPart>
          </mc:Choice>
          <mc:Fallback xmlns="">
            <p:pic>
              <p:nvPicPr>
                <p:cNvPr id="38" name="Ink 37">
                  <a:extLst>
                    <a:ext uri="{FF2B5EF4-FFF2-40B4-BE49-F238E27FC236}">
                      <a16:creationId xmlns:a16="http://schemas.microsoft.com/office/drawing/2014/main" id="{2A2A5E75-4F31-1D93-83D3-87193CDEBD53}"/>
                    </a:ext>
                  </a:extLst>
                </p:cNvPr>
                <p:cNvPicPr/>
                <p:nvPr/>
              </p:nvPicPr>
              <p:blipFill>
                <a:blip r:embed="rId33"/>
                <a:stretch>
                  <a:fillRect/>
                </a:stretch>
              </p:blipFill>
              <p:spPr>
                <a:xfrm>
                  <a:off x="3515491" y="5628282"/>
                  <a:ext cx="36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2CE3E418-2155-977E-4371-BF7CD326B21D}"/>
                    </a:ext>
                  </a:extLst>
                </p14:cNvPr>
                <p14:cNvContentPartPr/>
                <p14:nvPr/>
              </p14:nvContentPartPr>
              <p14:xfrm>
                <a:off x="3613051" y="5610642"/>
                <a:ext cx="9360" cy="114840"/>
              </p14:xfrm>
            </p:contentPart>
          </mc:Choice>
          <mc:Fallback xmlns="">
            <p:pic>
              <p:nvPicPr>
                <p:cNvPr id="39" name="Ink 38">
                  <a:extLst>
                    <a:ext uri="{FF2B5EF4-FFF2-40B4-BE49-F238E27FC236}">
                      <a16:creationId xmlns:a16="http://schemas.microsoft.com/office/drawing/2014/main" id="{2CE3E418-2155-977E-4371-BF7CD326B21D}"/>
                    </a:ext>
                  </a:extLst>
                </p:cNvPr>
                <p:cNvPicPr/>
                <p:nvPr/>
              </p:nvPicPr>
              <p:blipFill>
                <a:blip r:embed="rId35"/>
                <a:stretch>
                  <a:fillRect/>
                </a:stretch>
              </p:blipFill>
              <p:spPr>
                <a:xfrm>
                  <a:off x="3595051" y="5592642"/>
                  <a:ext cx="45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5DC1304E-171A-2B48-5B70-77E80AECC408}"/>
                    </a:ext>
                  </a:extLst>
                </p14:cNvPr>
                <p14:cNvContentPartPr/>
                <p14:nvPr/>
              </p14:nvContentPartPr>
              <p14:xfrm>
                <a:off x="3674971" y="5585442"/>
                <a:ext cx="134640" cy="245160"/>
              </p14:xfrm>
            </p:contentPart>
          </mc:Choice>
          <mc:Fallback xmlns="">
            <p:pic>
              <p:nvPicPr>
                <p:cNvPr id="40" name="Ink 39">
                  <a:extLst>
                    <a:ext uri="{FF2B5EF4-FFF2-40B4-BE49-F238E27FC236}">
                      <a16:creationId xmlns:a16="http://schemas.microsoft.com/office/drawing/2014/main" id="{5DC1304E-171A-2B48-5B70-77E80AECC408}"/>
                    </a:ext>
                  </a:extLst>
                </p:cNvPr>
                <p:cNvPicPr/>
                <p:nvPr/>
              </p:nvPicPr>
              <p:blipFill>
                <a:blip r:embed="rId37"/>
                <a:stretch>
                  <a:fillRect/>
                </a:stretch>
              </p:blipFill>
              <p:spPr>
                <a:xfrm>
                  <a:off x="3657331" y="5567802"/>
                  <a:ext cx="170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8E4DAB77-96C9-0767-381F-2C9228121884}"/>
                    </a:ext>
                  </a:extLst>
                </p14:cNvPr>
                <p14:cNvContentPartPr/>
                <p14:nvPr/>
              </p14:nvContentPartPr>
              <p14:xfrm>
                <a:off x="3710611" y="5708202"/>
                <a:ext cx="97920" cy="35640"/>
              </p14:xfrm>
            </p:contentPart>
          </mc:Choice>
          <mc:Fallback xmlns="">
            <p:pic>
              <p:nvPicPr>
                <p:cNvPr id="41" name="Ink 40">
                  <a:extLst>
                    <a:ext uri="{FF2B5EF4-FFF2-40B4-BE49-F238E27FC236}">
                      <a16:creationId xmlns:a16="http://schemas.microsoft.com/office/drawing/2014/main" id="{8E4DAB77-96C9-0767-381F-2C9228121884}"/>
                    </a:ext>
                  </a:extLst>
                </p:cNvPr>
                <p:cNvPicPr/>
                <p:nvPr/>
              </p:nvPicPr>
              <p:blipFill>
                <a:blip r:embed="rId39"/>
                <a:stretch>
                  <a:fillRect/>
                </a:stretch>
              </p:blipFill>
              <p:spPr>
                <a:xfrm>
                  <a:off x="3692971" y="5690202"/>
                  <a:ext cx="133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715FA8EB-6DB4-5BA0-E4DB-83AABDE41E75}"/>
                    </a:ext>
                  </a:extLst>
                </p14:cNvPr>
                <p14:cNvContentPartPr/>
                <p14:nvPr/>
              </p14:nvContentPartPr>
              <p14:xfrm>
                <a:off x="3823651" y="5805762"/>
                <a:ext cx="129600" cy="187200"/>
              </p14:xfrm>
            </p:contentPart>
          </mc:Choice>
          <mc:Fallback xmlns="">
            <p:pic>
              <p:nvPicPr>
                <p:cNvPr id="43" name="Ink 42">
                  <a:extLst>
                    <a:ext uri="{FF2B5EF4-FFF2-40B4-BE49-F238E27FC236}">
                      <a16:creationId xmlns:a16="http://schemas.microsoft.com/office/drawing/2014/main" id="{715FA8EB-6DB4-5BA0-E4DB-83AABDE41E75}"/>
                    </a:ext>
                  </a:extLst>
                </p:cNvPr>
                <p:cNvPicPr/>
                <p:nvPr/>
              </p:nvPicPr>
              <p:blipFill>
                <a:blip r:embed="rId41"/>
                <a:stretch>
                  <a:fillRect/>
                </a:stretch>
              </p:blipFill>
              <p:spPr>
                <a:xfrm>
                  <a:off x="3805651" y="5787762"/>
                  <a:ext cx="165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8E1C7CE2-E7D8-D8AF-65B0-4DB84AB85A4A}"/>
                    </a:ext>
                  </a:extLst>
                </p14:cNvPr>
                <p14:cNvContentPartPr/>
                <p14:nvPr/>
              </p14:nvContentPartPr>
              <p14:xfrm>
                <a:off x="3961531" y="5885682"/>
                <a:ext cx="141480" cy="201240"/>
              </p14:xfrm>
            </p:contentPart>
          </mc:Choice>
          <mc:Fallback xmlns="">
            <p:pic>
              <p:nvPicPr>
                <p:cNvPr id="44" name="Ink 43">
                  <a:extLst>
                    <a:ext uri="{FF2B5EF4-FFF2-40B4-BE49-F238E27FC236}">
                      <a16:creationId xmlns:a16="http://schemas.microsoft.com/office/drawing/2014/main" id="{8E1C7CE2-E7D8-D8AF-65B0-4DB84AB85A4A}"/>
                    </a:ext>
                  </a:extLst>
                </p:cNvPr>
                <p:cNvPicPr/>
                <p:nvPr/>
              </p:nvPicPr>
              <p:blipFill>
                <a:blip r:embed="rId43"/>
                <a:stretch>
                  <a:fillRect/>
                </a:stretch>
              </p:blipFill>
              <p:spPr>
                <a:xfrm>
                  <a:off x="3943891" y="5867682"/>
                  <a:ext cx="177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19DEEA89-7FF7-EF42-91F9-60F37BC2BAF3}"/>
                    </a:ext>
                  </a:extLst>
                </p14:cNvPr>
                <p14:cNvContentPartPr/>
                <p14:nvPr/>
              </p14:nvContentPartPr>
              <p14:xfrm>
                <a:off x="4012651" y="5941122"/>
                <a:ext cx="72720" cy="51480"/>
              </p14:xfrm>
            </p:contentPart>
          </mc:Choice>
          <mc:Fallback xmlns="">
            <p:pic>
              <p:nvPicPr>
                <p:cNvPr id="45" name="Ink 44">
                  <a:extLst>
                    <a:ext uri="{FF2B5EF4-FFF2-40B4-BE49-F238E27FC236}">
                      <a16:creationId xmlns:a16="http://schemas.microsoft.com/office/drawing/2014/main" id="{19DEEA89-7FF7-EF42-91F9-60F37BC2BAF3}"/>
                    </a:ext>
                  </a:extLst>
                </p:cNvPr>
                <p:cNvPicPr/>
                <p:nvPr/>
              </p:nvPicPr>
              <p:blipFill>
                <a:blip r:embed="rId45"/>
                <a:stretch>
                  <a:fillRect/>
                </a:stretch>
              </p:blipFill>
              <p:spPr>
                <a:xfrm>
                  <a:off x="3994651" y="5923482"/>
                  <a:ext cx="1083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1A088381-63D0-1FAD-E1FD-2FE077F2E03D}"/>
                    </a:ext>
                  </a:extLst>
                </p14:cNvPr>
                <p14:cNvContentPartPr/>
                <p14:nvPr/>
              </p14:nvContentPartPr>
              <p14:xfrm>
                <a:off x="3876571" y="5983242"/>
                <a:ext cx="3240" cy="88560"/>
              </p14:xfrm>
            </p:contentPart>
          </mc:Choice>
          <mc:Fallback xmlns="">
            <p:pic>
              <p:nvPicPr>
                <p:cNvPr id="47" name="Ink 46">
                  <a:extLst>
                    <a:ext uri="{FF2B5EF4-FFF2-40B4-BE49-F238E27FC236}">
                      <a16:creationId xmlns:a16="http://schemas.microsoft.com/office/drawing/2014/main" id="{1A088381-63D0-1FAD-E1FD-2FE077F2E03D}"/>
                    </a:ext>
                  </a:extLst>
                </p:cNvPr>
                <p:cNvPicPr/>
                <p:nvPr/>
              </p:nvPicPr>
              <p:blipFill>
                <a:blip r:embed="rId47"/>
                <a:stretch>
                  <a:fillRect/>
                </a:stretch>
              </p:blipFill>
              <p:spPr>
                <a:xfrm>
                  <a:off x="3858571" y="5965602"/>
                  <a:ext cx="38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Ink 47">
                  <a:extLst>
                    <a:ext uri="{FF2B5EF4-FFF2-40B4-BE49-F238E27FC236}">
                      <a16:creationId xmlns:a16="http://schemas.microsoft.com/office/drawing/2014/main" id="{C0977532-7521-0492-F74D-6A28DE04ECE6}"/>
                    </a:ext>
                  </a:extLst>
                </p14:cNvPr>
                <p14:cNvContentPartPr/>
                <p14:nvPr/>
              </p14:nvContentPartPr>
              <p14:xfrm>
                <a:off x="3399931" y="5912322"/>
                <a:ext cx="238320" cy="143640"/>
              </p14:xfrm>
            </p:contentPart>
          </mc:Choice>
          <mc:Fallback xmlns="">
            <p:pic>
              <p:nvPicPr>
                <p:cNvPr id="48" name="Ink 47">
                  <a:extLst>
                    <a:ext uri="{FF2B5EF4-FFF2-40B4-BE49-F238E27FC236}">
                      <a16:creationId xmlns:a16="http://schemas.microsoft.com/office/drawing/2014/main" id="{C0977532-7521-0492-F74D-6A28DE04ECE6}"/>
                    </a:ext>
                  </a:extLst>
                </p:cNvPr>
                <p:cNvPicPr/>
                <p:nvPr/>
              </p:nvPicPr>
              <p:blipFill>
                <a:blip r:embed="rId49"/>
                <a:stretch>
                  <a:fillRect/>
                </a:stretch>
              </p:blipFill>
              <p:spPr>
                <a:xfrm>
                  <a:off x="3382291" y="5894682"/>
                  <a:ext cx="273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D3ED1DA0-28F2-47B9-499E-F520566B8828}"/>
                    </a:ext>
                  </a:extLst>
                </p14:cNvPr>
                <p14:cNvContentPartPr/>
                <p14:nvPr/>
              </p14:nvContentPartPr>
              <p14:xfrm>
                <a:off x="3922651" y="5849682"/>
                <a:ext cx="115560" cy="57240"/>
              </p14:xfrm>
            </p:contentPart>
          </mc:Choice>
          <mc:Fallback xmlns="">
            <p:pic>
              <p:nvPicPr>
                <p:cNvPr id="50" name="Ink 49">
                  <a:extLst>
                    <a:ext uri="{FF2B5EF4-FFF2-40B4-BE49-F238E27FC236}">
                      <a16:creationId xmlns:a16="http://schemas.microsoft.com/office/drawing/2014/main" id="{D3ED1DA0-28F2-47B9-499E-F520566B8828}"/>
                    </a:ext>
                  </a:extLst>
                </p:cNvPr>
                <p:cNvPicPr/>
                <p:nvPr/>
              </p:nvPicPr>
              <p:blipFill>
                <a:blip r:embed="rId51"/>
                <a:stretch>
                  <a:fillRect/>
                </a:stretch>
              </p:blipFill>
              <p:spPr>
                <a:xfrm>
                  <a:off x="3904651" y="5831682"/>
                  <a:ext cx="1512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93FCEC3A-2EC9-5ACF-918A-E7904B0F4421}"/>
                    </a:ext>
                  </a:extLst>
                </p14:cNvPr>
                <p14:cNvContentPartPr/>
                <p14:nvPr/>
              </p14:nvContentPartPr>
              <p14:xfrm>
                <a:off x="3506491" y="6010242"/>
                <a:ext cx="62280" cy="187200"/>
              </p14:xfrm>
            </p:contentPart>
          </mc:Choice>
          <mc:Fallback xmlns="">
            <p:pic>
              <p:nvPicPr>
                <p:cNvPr id="52" name="Ink 51">
                  <a:extLst>
                    <a:ext uri="{FF2B5EF4-FFF2-40B4-BE49-F238E27FC236}">
                      <a16:creationId xmlns:a16="http://schemas.microsoft.com/office/drawing/2014/main" id="{93FCEC3A-2EC9-5ACF-918A-E7904B0F4421}"/>
                    </a:ext>
                  </a:extLst>
                </p:cNvPr>
                <p:cNvPicPr/>
                <p:nvPr/>
              </p:nvPicPr>
              <p:blipFill>
                <a:blip r:embed="rId53"/>
                <a:stretch>
                  <a:fillRect/>
                </a:stretch>
              </p:blipFill>
              <p:spPr>
                <a:xfrm>
                  <a:off x="3488851" y="5992242"/>
                  <a:ext cx="97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E7C6EB64-5504-45B3-E61B-8F636CB44BAB}"/>
                    </a:ext>
                  </a:extLst>
                </p14:cNvPr>
                <p14:cNvContentPartPr/>
                <p14:nvPr/>
              </p14:nvContentPartPr>
              <p14:xfrm>
                <a:off x="3648691" y="6036522"/>
                <a:ext cx="99000" cy="171360"/>
              </p14:xfrm>
            </p:contentPart>
          </mc:Choice>
          <mc:Fallback xmlns="">
            <p:pic>
              <p:nvPicPr>
                <p:cNvPr id="53" name="Ink 52">
                  <a:extLst>
                    <a:ext uri="{FF2B5EF4-FFF2-40B4-BE49-F238E27FC236}">
                      <a16:creationId xmlns:a16="http://schemas.microsoft.com/office/drawing/2014/main" id="{E7C6EB64-5504-45B3-E61B-8F636CB44BAB}"/>
                    </a:ext>
                  </a:extLst>
                </p:cNvPr>
                <p:cNvPicPr/>
                <p:nvPr/>
              </p:nvPicPr>
              <p:blipFill>
                <a:blip r:embed="rId55"/>
                <a:stretch>
                  <a:fillRect/>
                </a:stretch>
              </p:blipFill>
              <p:spPr>
                <a:xfrm>
                  <a:off x="3630691" y="6018882"/>
                  <a:ext cx="134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4" name="Ink 53">
                  <a:extLst>
                    <a:ext uri="{FF2B5EF4-FFF2-40B4-BE49-F238E27FC236}">
                      <a16:creationId xmlns:a16="http://schemas.microsoft.com/office/drawing/2014/main" id="{96B1CE49-0B74-0811-17BB-53A78A1C5067}"/>
                    </a:ext>
                  </a:extLst>
                </p14:cNvPr>
                <p14:cNvContentPartPr/>
                <p14:nvPr/>
              </p14:nvContentPartPr>
              <p14:xfrm>
                <a:off x="3674611" y="6045522"/>
                <a:ext cx="73800" cy="413640"/>
              </p14:xfrm>
            </p:contentPart>
          </mc:Choice>
          <mc:Fallback xmlns="">
            <p:pic>
              <p:nvPicPr>
                <p:cNvPr id="54" name="Ink 53">
                  <a:extLst>
                    <a:ext uri="{FF2B5EF4-FFF2-40B4-BE49-F238E27FC236}">
                      <a16:creationId xmlns:a16="http://schemas.microsoft.com/office/drawing/2014/main" id="{96B1CE49-0B74-0811-17BB-53A78A1C5067}"/>
                    </a:ext>
                  </a:extLst>
                </p:cNvPr>
                <p:cNvPicPr/>
                <p:nvPr/>
              </p:nvPicPr>
              <p:blipFill>
                <a:blip r:embed="rId57"/>
                <a:stretch>
                  <a:fillRect/>
                </a:stretch>
              </p:blipFill>
              <p:spPr>
                <a:xfrm>
                  <a:off x="3656971" y="6027882"/>
                  <a:ext cx="1094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38CBD5FC-43F0-E91A-40AD-912E0ADF3BBB}"/>
                    </a:ext>
                  </a:extLst>
                </p14:cNvPr>
                <p14:cNvContentPartPr/>
                <p14:nvPr/>
              </p14:nvContentPartPr>
              <p14:xfrm>
                <a:off x="3851731" y="6178362"/>
                <a:ext cx="162360" cy="177120"/>
              </p14:xfrm>
            </p:contentPart>
          </mc:Choice>
          <mc:Fallback xmlns="">
            <p:pic>
              <p:nvPicPr>
                <p:cNvPr id="56" name="Ink 55">
                  <a:extLst>
                    <a:ext uri="{FF2B5EF4-FFF2-40B4-BE49-F238E27FC236}">
                      <a16:creationId xmlns:a16="http://schemas.microsoft.com/office/drawing/2014/main" id="{38CBD5FC-43F0-E91A-40AD-912E0ADF3BBB}"/>
                    </a:ext>
                  </a:extLst>
                </p:cNvPr>
                <p:cNvPicPr/>
                <p:nvPr/>
              </p:nvPicPr>
              <p:blipFill>
                <a:blip r:embed="rId59"/>
                <a:stretch>
                  <a:fillRect/>
                </a:stretch>
              </p:blipFill>
              <p:spPr>
                <a:xfrm>
                  <a:off x="3834091" y="6160722"/>
                  <a:ext cx="198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203D4804-993B-D7CB-37B9-E72512718AB7}"/>
                    </a:ext>
                  </a:extLst>
                </p14:cNvPr>
                <p14:cNvContentPartPr/>
                <p14:nvPr/>
              </p14:nvContentPartPr>
              <p14:xfrm>
                <a:off x="4054411" y="6178362"/>
                <a:ext cx="118440" cy="222480"/>
              </p14:xfrm>
            </p:contentPart>
          </mc:Choice>
          <mc:Fallback xmlns="">
            <p:pic>
              <p:nvPicPr>
                <p:cNvPr id="58" name="Ink 57">
                  <a:extLst>
                    <a:ext uri="{FF2B5EF4-FFF2-40B4-BE49-F238E27FC236}">
                      <a16:creationId xmlns:a16="http://schemas.microsoft.com/office/drawing/2014/main" id="{203D4804-993B-D7CB-37B9-E72512718AB7}"/>
                    </a:ext>
                  </a:extLst>
                </p:cNvPr>
                <p:cNvPicPr/>
                <p:nvPr/>
              </p:nvPicPr>
              <p:blipFill>
                <a:blip r:embed="rId61"/>
                <a:stretch>
                  <a:fillRect/>
                </a:stretch>
              </p:blipFill>
              <p:spPr>
                <a:xfrm>
                  <a:off x="4036411" y="6160722"/>
                  <a:ext cx="1540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0952C9B-6056-50BC-DB0E-BA242AB049D1}"/>
                    </a:ext>
                  </a:extLst>
                </p14:cNvPr>
                <p14:cNvContentPartPr/>
                <p14:nvPr/>
              </p14:nvContentPartPr>
              <p14:xfrm>
                <a:off x="4056931" y="6225882"/>
                <a:ext cx="150480" cy="157320"/>
              </p14:xfrm>
            </p:contentPart>
          </mc:Choice>
          <mc:Fallback xmlns="">
            <p:pic>
              <p:nvPicPr>
                <p:cNvPr id="59" name="Ink 58">
                  <a:extLst>
                    <a:ext uri="{FF2B5EF4-FFF2-40B4-BE49-F238E27FC236}">
                      <a16:creationId xmlns:a16="http://schemas.microsoft.com/office/drawing/2014/main" id="{70952C9B-6056-50BC-DB0E-BA242AB049D1}"/>
                    </a:ext>
                  </a:extLst>
                </p:cNvPr>
                <p:cNvPicPr/>
                <p:nvPr/>
              </p:nvPicPr>
              <p:blipFill>
                <a:blip r:embed="rId63"/>
                <a:stretch>
                  <a:fillRect/>
                </a:stretch>
              </p:blipFill>
              <p:spPr>
                <a:xfrm>
                  <a:off x="4039291" y="6208242"/>
                  <a:ext cx="186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1D185F90-1C58-96D8-A017-CAD072F64722}"/>
                    </a:ext>
                  </a:extLst>
                </p14:cNvPr>
                <p14:cNvContentPartPr/>
                <p14:nvPr/>
              </p14:nvContentPartPr>
              <p14:xfrm>
                <a:off x="4083571" y="6253602"/>
                <a:ext cx="57240" cy="22680"/>
              </p14:xfrm>
            </p:contentPart>
          </mc:Choice>
          <mc:Fallback xmlns="">
            <p:pic>
              <p:nvPicPr>
                <p:cNvPr id="60" name="Ink 59">
                  <a:extLst>
                    <a:ext uri="{FF2B5EF4-FFF2-40B4-BE49-F238E27FC236}">
                      <a16:creationId xmlns:a16="http://schemas.microsoft.com/office/drawing/2014/main" id="{1D185F90-1C58-96D8-A017-CAD072F64722}"/>
                    </a:ext>
                  </a:extLst>
                </p:cNvPr>
                <p:cNvPicPr/>
                <p:nvPr/>
              </p:nvPicPr>
              <p:blipFill>
                <a:blip r:embed="rId65"/>
                <a:stretch>
                  <a:fillRect/>
                </a:stretch>
              </p:blipFill>
              <p:spPr>
                <a:xfrm>
                  <a:off x="4065571" y="6235962"/>
                  <a:ext cx="92880" cy="5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B792601D-C498-6EBC-3FEC-7AC7B5FACCAC}"/>
                  </a:ext>
                </a:extLst>
              </p14:cNvPr>
              <p14:cNvContentPartPr/>
              <p14:nvPr/>
            </p14:nvContentPartPr>
            <p14:xfrm>
              <a:off x="5787811" y="6356202"/>
              <a:ext cx="201600" cy="360"/>
            </p14:xfrm>
          </p:contentPart>
        </mc:Choice>
        <mc:Fallback xmlns="">
          <p:pic>
            <p:nvPicPr>
              <p:cNvPr id="14" name="Ink 13">
                <a:extLst>
                  <a:ext uri="{FF2B5EF4-FFF2-40B4-BE49-F238E27FC236}">
                    <a16:creationId xmlns:a16="http://schemas.microsoft.com/office/drawing/2014/main" id="{B792601D-C498-6EBC-3FEC-7AC7B5FACCAC}"/>
                  </a:ext>
                </a:extLst>
              </p:cNvPr>
              <p:cNvPicPr/>
              <p:nvPr/>
            </p:nvPicPr>
            <p:blipFill>
              <a:blip r:embed="rId67"/>
              <a:stretch>
                <a:fillRect/>
              </a:stretch>
            </p:blipFill>
            <p:spPr>
              <a:xfrm>
                <a:off x="5770171" y="6338562"/>
                <a:ext cx="237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80E68437-75DD-8D28-0DF9-22EB58BEBD11}"/>
                  </a:ext>
                </a:extLst>
              </p14:cNvPr>
              <p14:cNvContentPartPr/>
              <p14:nvPr/>
            </p14:nvContentPartPr>
            <p14:xfrm>
              <a:off x="5903011" y="6356202"/>
              <a:ext cx="41760" cy="160920"/>
            </p14:xfrm>
          </p:contentPart>
        </mc:Choice>
        <mc:Fallback xmlns="">
          <p:pic>
            <p:nvPicPr>
              <p:cNvPr id="15" name="Ink 14">
                <a:extLst>
                  <a:ext uri="{FF2B5EF4-FFF2-40B4-BE49-F238E27FC236}">
                    <a16:creationId xmlns:a16="http://schemas.microsoft.com/office/drawing/2014/main" id="{80E68437-75DD-8D28-0DF9-22EB58BEBD11}"/>
                  </a:ext>
                </a:extLst>
              </p:cNvPr>
              <p:cNvPicPr/>
              <p:nvPr/>
            </p:nvPicPr>
            <p:blipFill>
              <a:blip r:embed="rId69"/>
              <a:stretch>
                <a:fillRect/>
              </a:stretch>
            </p:blipFill>
            <p:spPr>
              <a:xfrm>
                <a:off x="5885371" y="6338562"/>
                <a:ext cx="77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7" name="Ink 16">
                <a:extLst>
                  <a:ext uri="{FF2B5EF4-FFF2-40B4-BE49-F238E27FC236}">
                    <a16:creationId xmlns:a16="http://schemas.microsoft.com/office/drawing/2014/main" id="{1E4F26C4-E6EC-6A7C-626F-0E7A4E71A77A}"/>
                  </a:ext>
                </a:extLst>
              </p14:cNvPr>
              <p14:cNvContentPartPr/>
              <p14:nvPr/>
            </p14:nvContentPartPr>
            <p14:xfrm>
              <a:off x="6054211" y="6356202"/>
              <a:ext cx="18360" cy="170280"/>
            </p14:xfrm>
          </p:contentPart>
        </mc:Choice>
        <mc:Fallback xmlns="">
          <p:pic>
            <p:nvPicPr>
              <p:cNvPr id="17" name="Ink 16">
                <a:extLst>
                  <a:ext uri="{FF2B5EF4-FFF2-40B4-BE49-F238E27FC236}">
                    <a16:creationId xmlns:a16="http://schemas.microsoft.com/office/drawing/2014/main" id="{1E4F26C4-E6EC-6A7C-626F-0E7A4E71A77A}"/>
                  </a:ext>
                </a:extLst>
              </p:cNvPr>
              <p:cNvPicPr/>
              <p:nvPr/>
            </p:nvPicPr>
            <p:blipFill>
              <a:blip r:embed="rId71"/>
              <a:stretch>
                <a:fillRect/>
              </a:stretch>
            </p:blipFill>
            <p:spPr>
              <a:xfrm>
                <a:off x="6036571" y="6338562"/>
                <a:ext cx="54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9" name="Ink 18">
                <a:extLst>
                  <a:ext uri="{FF2B5EF4-FFF2-40B4-BE49-F238E27FC236}">
                    <a16:creationId xmlns:a16="http://schemas.microsoft.com/office/drawing/2014/main" id="{074D5D53-1ACB-BE0D-CBF9-11313FB3079F}"/>
                  </a:ext>
                </a:extLst>
              </p14:cNvPr>
              <p14:cNvContentPartPr/>
              <p14:nvPr/>
            </p14:nvContentPartPr>
            <p14:xfrm>
              <a:off x="6129091" y="6346842"/>
              <a:ext cx="130320" cy="173520"/>
            </p14:xfrm>
          </p:contentPart>
        </mc:Choice>
        <mc:Fallback xmlns="">
          <p:pic>
            <p:nvPicPr>
              <p:cNvPr id="19" name="Ink 18">
                <a:extLst>
                  <a:ext uri="{FF2B5EF4-FFF2-40B4-BE49-F238E27FC236}">
                    <a16:creationId xmlns:a16="http://schemas.microsoft.com/office/drawing/2014/main" id="{074D5D53-1ACB-BE0D-CBF9-11313FB3079F}"/>
                  </a:ext>
                </a:extLst>
              </p:cNvPr>
              <p:cNvPicPr/>
              <p:nvPr/>
            </p:nvPicPr>
            <p:blipFill>
              <a:blip r:embed="rId73"/>
              <a:stretch>
                <a:fillRect/>
              </a:stretch>
            </p:blipFill>
            <p:spPr>
              <a:xfrm>
                <a:off x="6111091" y="6328842"/>
                <a:ext cx="165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 name="Ink 19">
                <a:extLst>
                  <a:ext uri="{FF2B5EF4-FFF2-40B4-BE49-F238E27FC236}">
                    <a16:creationId xmlns:a16="http://schemas.microsoft.com/office/drawing/2014/main" id="{6B488596-FFC0-7C49-6C1F-096AE170D016}"/>
                  </a:ext>
                </a:extLst>
              </p14:cNvPr>
              <p14:cNvContentPartPr/>
              <p14:nvPr/>
            </p14:nvContentPartPr>
            <p14:xfrm>
              <a:off x="6174451" y="6443322"/>
              <a:ext cx="57960" cy="11160"/>
            </p14:xfrm>
          </p:contentPart>
        </mc:Choice>
        <mc:Fallback xmlns="">
          <p:pic>
            <p:nvPicPr>
              <p:cNvPr id="20" name="Ink 19">
                <a:extLst>
                  <a:ext uri="{FF2B5EF4-FFF2-40B4-BE49-F238E27FC236}">
                    <a16:creationId xmlns:a16="http://schemas.microsoft.com/office/drawing/2014/main" id="{6B488596-FFC0-7C49-6C1F-096AE170D016}"/>
                  </a:ext>
                </a:extLst>
              </p:cNvPr>
              <p:cNvPicPr/>
              <p:nvPr/>
            </p:nvPicPr>
            <p:blipFill>
              <a:blip r:embed="rId75"/>
              <a:stretch>
                <a:fillRect/>
              </a:stretch>
            </p:blipFill>
            <p:spPr>
              <a:xfrm>
                <a:off x="6156451" y="6425682"/>
                <a:ext cx="93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 name="Ink 21">
                <a:extLst>
                  <a:ext uri="{FF2B5EF4-FFF2-40B4-BE49-F238E27FC236}">
                    <a16:creationId xmlns:a16="http://schemas.microsoft.com/office/drawing/2014/main" id="{DEED8F55-33DF-0F77-48B4-6C0D2AA10392}"/>
                  </a:ext>
                </a:extLst>
              </p14:cNvPr>
              <p14:cNvContentPartPr/>
              <p14:nvPr/>
            </p14:nvContentPartPr>
            <p14:xfrm>
              <a:off x="6318451" y="6347202"/>
              <a:ext cx="100080" cy="159120"/>
            </p14:xfrm>
          </p:contentPart>
        </mc:Choice>
        <mc:Fallback xmlns="">
          <p:pic>
            <p:nvPicPr>
              <p:cNvPr id="22" name="Ink 21">
                <a:extLst>
                  <a:ext uri="{FF2B5EF4-FFF2-40B4-BE49-F238E27FC236}">
                    <a16:creationId xmlns:a16="http://schemas.microsoft.com/office/drawing/2014/main" id="{DEED8F55-33DF-0F77-48B4-6C0D2AA10392}"/>
                  </a:ext>
                </a:extLst>
              </p:cNvPr>
              <p:cNvPicPr/>
              <p:nvPr/>
            </p:nvPicPr>
            <p:blipFill>
              <a:blip r:embed="rId77"/>
              <a:stretch>
                <a:fillRect/>
              </a:stretch>
            </p:blipFill>
            <p:spPr>
              <a:xfrm>
                <a:off x="6300811" y="6329562"/>
                <a:ext cx="135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 name="Ink 22">
                <a:extLst>
                  <a:ext uri="{FF2B5EF4-FFF2-40B4-BE49-F238E27FC236}">
                    <a16:creationId xmlns:a16="http://schemas.microsoft.com/office/drawing/2014/main" id="{CE959968-94F5-A8D7-A65A-18442CE6CEE0}"/>
                  </a:ext>
                </a:extLst>
              </p14:cNvPr>
              <p14:cNvContentPartPr/>
              <p14:nvPr/>
            </p14:nvContentPartPr>
            <p14:xfrm>
              <a:off x="6338611" y="6427122"/>
              <a:ext cx="87840" cy="28080"/>
            </p14:xfrm>
          </p:contentPart>
        </mc:Choice>
        <mc:Fallback xmlns="">
          <p:pic>
            <p:nvPicPr>
              <p:cNvPr id="23" name="Ink 22">
                <a:extLst>
                  <a:ext uri="{FF2B5EF4-FFF2-40B4-BE49-F238E27FC236}">
                    <a16:creationId xmlns:a16="http://schemas.microsoft.com/office/drawing/2014/main" id="{CE959968-94F5-A8D7-A65A-18442CE6CEE0}"/>
                  </a:ext>
                </a:extLst>
              </p:cNvPr>
              <p:cNvPicPr/>
              <p:nvPr/>
            </p:nvPicPr>
            <p:blipFill>
              <a:blip r:embed="rId79"/>
              <a:stretch>
                <a:fillRect/>
              </a:stretch>
            </p:blipFill>
            <p:spPr>
              <a:xfrm>
                <a:off x="6320611" y="6409482"/>
                <a:ext cx="123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91A40F63-BEB6-A1A6-C184-9DAB5C289589}"/>
                  </a:ext>
                </a:extLst>
              </p14:cNvPr>
              <p14:cNvContentPartPr/>
              <p14:nvPr/>
            </p14:nvContentPartPr>
            <p14:xfrm>
              <a:off x="6239971" y="6675882"/>
              <a:ext cx="151920" cy="185760"/>
            </p14:xfrm>
          </p:contentPart>
        </mc:Choice>
        <mc:Fallback xmlns="">
          <p:pic>
            <p:nvPicPr>
              <p:cNvPr id="62" name="Ink 61">
                <a:extLst>
                  <a:ext uri="{FF2B5EF4-FFF2-40B4-BE49-F238E27FC236}">
                    <a16:creationId xmlns:a16="http://schemas.microsoft.com/office/drawing/2014/main" id="{91A40F63-BEB6-A1A6-C184-9DAB5C289589}"/>
                  </a:ext>
                </a:extLst>
              </p:cNvPr>
              <p:cNvPicPr/>
              <p:nvPr/>
            </p:nvPicPr>
            <p:blipFill>
              <a:blip r:embed="rId81"/>
              <a:stretch>
                <a:fillRect/>
              </a:stretch>
            </p:blipFill>
            <p:spPr>
              <a:xfrm>
                <a:off x="6221971" y="6657882"/>
                <a:ext cx="187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5ACB7286-6995-6BA3-E2DC-1EB11C75B317}"/>
                  </a:ext>
                </a:extLst>
              </p14:cNvPr>
              <p14:cNvContentPartPr/>
              <p14:nvPr/>
            </p14:nvContentPartPr>
            <p14:xfrm>
              <a:off x="6196411" y="6769835"/>
              <a:ext cx="195120" cy="21960"/>
            </p14:xfrm>
          </p:contentPart>
        </mc:Choice>
        <mc:Fallback xmlns="">
          <p:pic>
            <p:nvPicPr>
              <p:cNvPr id="63" name="Ink 62">
                <a:extLst>
                  <a:ext uri="{FF2B5EF4-FFF2-40B4-BE49-F238E27FC236}">
                    <a16:creationId xmlns:a16="http://schemas.microsoft.com/office/drawing/2014/main" id="{5ACB7286-6995-6BA3-E2DC-1EB11C75B317}"/>
                  </a:ext>
                </a:extLst>
              </p:cNvPr>
              <p:cNvPicPr/>
              <p:nvPr/>
            </p:nvPicPr>
            <p:blipFill>
              <a:blip r:embed="rId83"/>
              <a:stretch>
                <a:fillRect/>
              </a:stretch>
            </p:blipFill>
            <p:spPr>
              <a:xfrm>
                <a:off x="6178411" y="6752195"/>
                <a:ext cx="23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48" name="Ink 2047">
                <a:extLst>
                  <a:ext uri="{FF2B5EF4-FFF2-40B4-BE49-F238E27FC236}">
                    <a16:creationId xmlns:a16="http://schemas.microsoft.com/office/drawing/2014/main" id="{59CABC82-DA27-9AC3-3B8B-EFFED4B7129C}"/>
                  </a:ext>
                </a:extLst>
              </p14:cNvPr>
              <p14:cNvContentPartPr/>
              <p14:nvPr/>
            </p14:nvContentPartPr>
            <p14:xfrm>
              <a:off x="6460651" y="6685955"/>
              <a:ext cx="137160" cy="169920"/>
            </p14:xfrm>
          </p:contentPart>
        </mc:Choice>
        <mc:Fallback xmlns="">
          <p:pic>
            <p:nvPicPr>
              <p:cNvPr id="2048" name="Ink 2047">
                <a:extLst>
                  <a:ext uri="{FF2B5EF4-FFF2-40B4-BE49-F238E27FC236}">
                    <a16:creationId xmlns:a16="http://schemas.microsoft.com/office/drawing/2014/main" id="{59CABC82-DA27-9AC3-3B8B-EFFED4B7129C}"/>
                  </a:ext>
                </a:extLst>
              </p:cNvPr>
              <p:cNvPicPr/>
              <p:nvPr/>
            </p:nvPicPr>
            <p:blipFill>
              <a:blip r:embed="rId85"/>
              <a:stretch>
                <a:fillRect/>
              </a:stretch>
            </p:blipFill>
            <p:spPr>
              <a:xfrm>
                <a:off x="6442651" y="6668315"/>
                <a:ext cx="1728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49" name="Ink 2048">
                <a:extLst>
                  <a:ext uri="{FF2B5EF4-FFF2-40B4-BE49-F238E27FC236}">
                    <a16:creationId xmlns:a16="http://schemas.microsoft.com/office/drawing/2014/main" id="{D9A7FC17-D47A-7CA5-5151-ECB6D556FC6E}"/>
                  </a:ext>
                </a:extLst>
              </p14:cNvPr>
              <p14:cNvContentPartPr/>
              <p14:nvPr/>
            </p14:nvContentPartPr>
            <p14:xfrm>
              <a:off x="6614371" y="6597395"/>
              <a:ext cx="171360" cy="265680"/>
            </p14:xfrm>
          </p:contentPart>
        </mc:Choice>
        <mc:Fallback xmlns="">
          <p:pic>
            <p:nvPicPr>
              <p:cNvPr id="2049" name="Ink 2048">
                <a:extLst>
                  <a:ext uri="{FF2B5EF4-FFF2-40B4-BE49-F238E27FC236}">
                    <a16:creationId xmlns:a16="http://schemas.microsoft.com/office/drawing/2014/main" id="{D9A7FC17-D47A-7CA5-5151-ECB6D556FC6E}"/>
                  </a:ext>
                </a:extLst>
              </p:cNvPr>
              <p:cNvPicPr/>
              <p:nvPr/>
            </p:nvPicPr>
            <p:blipFill>
              <a:blip r:embed="rId87"/>
              <a:stretch>
                <a:fillRect/>
              </a:stretch>
            </p:blipFill>
            <p:spPr>
              <a:xfrm>
                <a:off x="6596371" y="6579755"/>
                <a:ext cx="207000" cy="301320"/>
              </a:xfrm>
              <a:prstGeom prst="rect">
                <a:avLst/>
              </a:prstGeom>
            </p:spPr>
          </p:pic>
        </mc:Fallback>
      </mc:AlternateContent>
      <p:grpSp>
        <p:nvGrpSpPr>
          <p:cNvPr id="2061" name="Group 2060">
            <a:extLst>
              <a:ext uri="{FF2B5EF4-FFF2-40B4-BE49-F238E27FC236}">
                <a16:creationId xmlns:a16="http://schemas.microsoft.com/office/drawing/2014/main" id="{5F473589-7872-82CF-E54C-74E519D041AA}"/>
              </a:ext>
            </a:extLst>
          </p:cNvPr>
          <p:cNvGrpSpPr/>
          <p:nvPr/>
        </p:nvGrpSpPr>
        <p:grpSpPr>
          <a:xfrm>
            <a:off x="6808411" y="6462755"/>
            <a:ext cx="473760" cy="355320"/>
            <a:chOff x="6808411" y="6462755"/>
            <a:chExt cx="473760" cy="355320"/>
          </a:xfrm>
        </p:grpSpPr>
        <mc:AlternateContent xmlns:mc="http://schemas.openxmlformats.org/markup-compatibility/2006" xmlns:p14="http://schemas.microsoft.com/office/powerpoint/2010/main">
          <mc:Choice Requires="p14">
            <p:contentPart p14:bwMode="auto" r:id="rId88">
              <p14:nvContentPartPr>
                <p14:cNvPr id="2050" name="Ink 2049">
                  <a:extLst>
                    <a:ext uri="{FF2B5EF4-FFF2-40B4-BE49-F238E27FC236}">
                      <a16:creationId xmlns:a16="http://schemas.microsoft.com/office/drawing/2014/main" id="{968EAADE-2A03-36C7-9617-8657A94C4E8B}"/>
                    </a:ext>
                  </a:extLst>
                </p14:cNvPr>
                <p14:cNvContentPartPr/>
                <p14:nvPr/>
              </p14:nvContentPartPr>
              <p14:xfrm>
                <a:off x="6808411" y="6549875"/>
                <a:ext cx="174600" cy="268200"/>
              </p14:xfrm>
            </p:contentPart>
          </mc:Choice>
          <mc:Fallback xmlns="">
            <p:pic>
              <p:nvPicPr>
                <p:cNvPr id="2050" name="Ink 2049">
                  <a:extLst>
                    <a:ext uri="{FF2B5EF4-FFF2-40B4-BE49-F238E27FC236}">
                      <a16:creationId xmlns:a16="http://schemas.microsoft.com/office/drawing/2014/main" id="{968EAADE-2A03-36C7-9617-8657A94C4E8B}"/>
                    </a:ext>
                  </a:extLst>
                </p:cNvPr>
                <p:cNvPicPr/>
                <p:nvPr/>
              </p:nvPicPr>
              <p:blipFill>
                <a:blip r:embed="rId89"/>
                <a:stretch>
                  <a:fillRect/>
                </a:stretch>
              </p:blipFill>
              <p:spPr>
                <a:xfrm>
                  <a:off x="6790411" y="6532235"/>
                  <a:ext cx="2102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053" name="Ink 2052">
                  <a:extLst>
                    <a:ext uri="{FF2B5EF4-FFF2-40B4-BE49-F238E27FC236}">
                      <a16:creationId xmlns:a16="http://schemas.microsoft.com/office/drawing/2014/main" id="{5A839FC3-FFCC-7915-22AE-4FA5481AFBEC}"/>
                    </a:ext>
                  </a:extLst>
                </p14:cNvPr>
                <p14:cNvContentPartPr/>
                <p14:nvPr/>
              </p14:nvContentPartPr>
              <p14:xfrm>
                <a:off x="6994891" y="6518195"/>
                <a:ext cx="136440" cy="255960"/>
              </p14:xfrm>
            </p:contentPart>
          </mc:Choice>
          <mc:Fallback xmlns="">
            <p:pic>
              <p:nvPicPr>
                <p:cNvPr id="2053" name="Ink 2052">
                  <a:extLst>
                    <a:ext uri="{FF2B5EF4-FFF2-40B4-BE49-F238E27FC236}">
                      <a16:creationId xmlns:a16="http://schemas.microsoft.com/office/drawing/2014/main" id="{5A839FC3-FFCC-7915-22AE-4FA5481AFBEC}"/>
                    </a:ext>
                  </a:extLst>
                </p:cNvPr>
                <p:cNvPicPr/>
                <p:nvPr/>
              </p:nvPicPr>
              <p:blipFill>
                <a:blip r:embed="rId91"/>
                <a:stretch>
                  <a:fillRect/>
                </a:stretch>
              </p:blipFill>
              <p:spPr>
                <a:xfrm>
                  <a:off x="6977251" y="6500195"/>
                  <a:ext cx="172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54" name="Ink 2053">
                  <a:extLst>
                    <a:ext uri="{FF2B5EF4-FFF2-40B4-BE49-F238E27FC236}">
                      <a16:creationId xmlns:a16="http://schemas.microsoft.com/office/drawing/2014/main" id="{DD03758A-6454-D136-AD8A-64EB9F19E8EC}"/>
                    </a:ext>
                  </a:extLst>
                </p14:cNvPr>
                <p14:cNvContentPartPr/>
                <p14:nvPr/>
              </p14:nvContentPartPr>
              <p14:xfrm>
                <a:off x="6986611" y="6655355"/>
                <a:ext cx="123120" cy="29880"/>
              </p14:xfrm>
            </p:contentPart>
          </mc:Choice>
          <mc:Fallback xmlns="">
            <p:pic>
              <p:nvPicPr>
                <p:cNvPr id="2054" name="Ink 2053">
                  <a:extLst>
                    <a:ext uri="{FF2B5EF4-FFF2-40B4-BE49-F238E27FC236}">
                      <a16:creationId xmlns:a16="http://schemas.microsoft.com/office/drawing/2014/main" id="{DD03758A-6454-D136-AD8A-64EB9F19E8EC}"/>
                    </a:ext>
                  </a:extLst>
                </p:cNvPr>
                <p:cNvPicPr/>
                <p:nvPr/>
              </p:nvPicPr>
              <p:blipFill>
                <a:blip r:embed="rId93"/>
                <a:stretch>
                  <a:fillRect/>
                </a:stretch>
              </p:blipFill>
              <p:spPr>
                <a:xfrm>
                  <a:off x="6968611" y="6637355"/>
                  <a:ext cx="158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55" name="Ink 2054">
                  <a:extLst>
                    <a:ext uri="{FF2B5EF4-FFF2-40B4-BE49-F238E27FC236}">
                      <a16:creationId xmlns:a16="http://schemas.microsoft.com/office/drawing/2014/main" id="{CD680187-093F-1780-2FE5-210A61636489}"/>
                    </a:ext>
                  </a:extLst>
                </p14:cNvPr>
                <p14:cNvContentPartPr/>
                <p14:nvPr/>
              </p14:nvContentPartPr>
              <p14:xfrm>
                <a:off x="7116571" y="6462755"/>
                <a:ext cx="119160" cy="33480"/>
              </p14:xfrm>
            </p:contentPart>
          </mc:Choice>
          <mc:Fallback xmlns="">
            <p:pic>
              <p:nvPicPr>
                <p:cNvPr id="2055" name="Ink 2054">
                  <a:extLst>
                    <a:ext uri="{FF2B5EF4-FFF2-40B4-BE49-F238E27FC236}">
                      <a16:creationId xmlns:a16="http://schemas.microsoft.com/office/drawing/2014/main" id="{CD680187-093F-1780-2FE5-210A61636489}"/>
                    </a:ext>
                  </a:extLst>
                </p:cNvPr>
                <p:cNvPicPr/>
                <p:nvPr/>
              </p:nvPicPr>
              <p:blipFill>
                <a:blip r:embed="rId95"/>
                <a:stretch>
                  <a:fillRect/>
                </a:stretch>
              </p:blipFill>
              <p:spPr>
                <a:xfrm>
                  <a:off x="7098571" y="6445115"/>
                  <a:ext cx="1548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56" name="Ink 2055">
                  <a:extLst>
                    <a:ext uri="{FF2B5EF4-FFF2-40B4-BE49-F238E27FC236}">
                      <a16:creationId xmlns:a16="http://schemas.microsoft.com/office/drawing/2014/main" id="{AD39C7CE-BA84-4906-45AB-3E3F35A6FFA7}"/>
                    </a:ext>
                  </a:extLst>
                </p14:cNvPr>
                <p14:cNvContentPartPr/>
                <p14:nvPr/>
              </p14:nvContentPartPr>
              <p14:xfrm>
                <a:off x="7199731" y="6489395"/>
                <a:ext cx="60840" cy="195840"/>
              </p14:xfrm>
            </p:contentPart>
          </mc:Choice>
          <mc:Fallback xmlns="">
            <p:pic>
              <p:nvPicPr>
                <p:cNvPr id="2056" name="Ink 2055">
                  <a:extLst>
                    <a:ext uri="{FF2B5EF4-FFF2-40B4-BE49-F238E27FC236}">
                      <a16:creationId xmlns:a16="http://schemas.microsoft.com/office/drawing/2014/main" id="{AD39C7CE-BA84-4906-45AB-3E3F35A6FFA7}"/>
                    </a:ext>
                  </a:extLst>
                </p:cNvPr>
                <p:cNvPicPr/>
                <p:nvPr/>
              </p:nvPicPr>
              <p:blipFill>
                <a:blip r:embed="rId97"/>
                <a:stretch>
                  <a:fillRect/>
                </a:stretch>
              </p:blipFill>
              <p:spPr>
                <a:xfrm>
                  <a:off x="7181731" y="6471395"/>
                  <a:ext cx="964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60" name="Ink 2059">
                  <a:extLst>
                    <a:ext uri="{FF2B5EF4-FFF2-40B4-BE49-F238E27FC236}">
                      <a16:creationId xmlns:a16="http://schemas.microsoft.com/office/drawing/2014/main" id="{597A7A8B-7F66-5DD2-799A-6F5E347522FF}"/>
                    </a:ext>
                  </a:extLst>
                </p14:cNvPr>
                <p14:cNvContentPartPr/>
                <p14:nvPr/>
              </p14:nvContentPartPr>
              <p14:xfrm>
                <a:off x="7208731" y="6462755"/>
                <a:ext cx="73440" cy="16200"/>
              </p14:xfrm>
            </p:contentPart>
          </mc:Choice>
          <mc:Fallback xmlns="">
            <p:pic>
              <p:nvPicPr>
                <p:cNvPr id="2060" name="Ink 2059">
                  <a:extLst>
                    <a:ext uri="{FF2B5EF4-FFF2-40B4-BE49-F238E27FC236}">
                      <a16:creationId xmlns:a16="http://schemas.microsoft.com/office/drawing/2014/main" id="{597A7A8B-7F66-5DD2-799A-6F5E347522FF}"/>
                    </a:ext>
                  </a:extLst>
                </p:cNvPr>
                <p:cNvPicPr/>
                <p:nvPr/>
              </p:nvPicPr>
              <p:blipFill>
                <a:blip r:embed="rId99"/>
                <a:stretch>
                  <a:fillRect/>
                </a:stretch>
              </p:blipFill>
              <p:spPr>
                <a:xfrm>
                  <a:off x="7190731" y="6445115"/>
                  <a:ext cx="109080" cy="51840"/>
                </a:xfrm>
                <a:prstGeom prst="rect">
                  <a:avLst/>
                </a:prstGeom>
              </p:spPr>
            </p:pic>
          </mc:Fallback>
        </mc:AlternateContent>
      </p:grpSp>
    </p:spTree>
    <p:extLst>
      <p:ext uri="{BB962C8B-B14F-4D97-AF65-F5344CB8AC3E}">
        <p14:creationId xmlns:p14="http://schemas.microsoft.com/office/powerpoint/2010/main" val="2480632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9" name="Rectangle 8">
            <a:extLst>
              <a:ext uri="{FF2B5EF4-FFF2-40B4-BE49-F238E27FC236}">
                <a16:creationId xmlns:a16="http://schemas.microsoft.com/office/drawing/2014/main" id="{5DF68F68-02F3-F8B7-7C77-5B01DD100226}"/>
              </a:ext>
            </a:extLst>
          </p:cNvPr>
          <p:cNvSpPr/>
          <p:nvPr/>
        </p:nvSpPr>
        <p:spPr bwMode="auto">
          <a:xfrm>
            <a:off x="0" y="2073584"/>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75812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4648200" y="2072791"/>
            <a:ext cx="35814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01044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5638800" y="2072791"/>
            <a:ext cx="25908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28DB5A63-105C-2270-4A80-584D1F54B590}"/>
              </a:ext>
            </a:extLst>
          </p:cNvPr>
          <p:cNvSpPr/>
          <p:nvPr/>
        </p:nvSpPr>
        <p:spPr bwMode="auto">
          <a:xfrm>
            <a:off x="-561436" y="4808692"/>
            <a:ext cx="606214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56070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5638800" y="2072791"/>
            <a:ext cx="25908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70936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85240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45D3B7DB-F5AC-77E7-BA7A-F8F282EAE27C}"/>
              </a:ext>
            </a:extLst>
          </p:cNvPr>
          <p:cNvSpPr txBox="1"/>
          <p:nvPr/>
        </p:nvSpPr>
        <p:spPr>
          <a:xfrm>
            <a:off x="7848600" y="3124200"/>
            <a:ext cx="2134274" cy="923330"/>
          </a:xfrm>
          <a:prstGeom prst="rect">
            <a:avLst/>
          </a:prstGeom>
          <a:noFill/>
        </p:spPr>
        <p:txBody>
          <a:bodyPr wrap="square">
            <a:spAutoFit/>
          </a:bodyPr>
          <a:lstStyle/>
          <a:p>
            <a:r>
              <a:rPr lang="en-US" dirty="0">
                <a:solidFill>
                  <a:schemeClr val="accent2"/>
                </a:solidFill>
                <a:ea typeface="ＭＳ Ｐゴシック" charset="0"/>
              </a:rPr>
              <a:t>Why not </a:t>
            </a:r>
          </a:p>
          <a:p>
            <a:r>
              <a:rPr lang="en-US" dirty="0">
                <a:solidFill>
                  <a:schemeClr val="accent2"/>
                </a:solidFill>
                <a:ea typeface="ＭＳ Ｐゴシック" charset="0"/>
              </a:rPr>
              <a:t>the shape</a:t>
            </a:r>
          </a:p>
          <a:p>
            <a:r>
              <a:rPr lang="en-US" dirty="0">
                <a:solidFill>
                  <a:schemeClr val="accent2"/>
                </a:solidFill>
                <a:ea typeface="ＭＳ Ｐゴシック" charset="0"/>
              </a:rPr>
              <a:t>type?</a:t>
            </a:r>
            <a:endParaRPr lang="en-US" dirty="0"/>
          </a:p>
        </p:txBody>
      </p:sp>
    </p:spTree>
    <p:extLst>
      <p:ext uri="{BB962C8B-B14F-4D97-AF65-F5344CB8AC3E}">
        <p14:creationId xmlns:p14="http://schemas.microsoft.com/office/powerpoint/2010/main" val="353213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721-DD29-928C-7C0A-2B2AC46B4713}"/>
              </a:ext>
            </a:extLst>
          </p:cNvPr>
          <p:cNvSpPr>
            <a:spLocks noGrp="1"/>
          </p:cNvSpPr>
          <p:nvPr>
            <p:ph type="title"/>
          </p:nvPr>
        </p:nvSpPr>
        <p:spPr>
          <a:xfrm>
            <a:off x="152400" y="190500"/>
            <a:ext cx="8839200" cy="457200"/>
          </a:xfrm>
        </p:spPr>
        <p:txBody>
          <a:bodyPr/>
          <a:lstStyle/>
          <a:p>
            <a:r>
              <a:rPr lang="en-US" dirty="0"/>
              <a:t>Practical example 1: Choose analytic method</a:t>
            </a:r>
          </a:p>
        </p:txBody>
      </p:sp>
      <p:sp>
        <p:nvSpPr>
          <p:cNvPr id="3" name="Content Placeholder 2">
            <a:extLst>
              <a:ext uri="{FF2B5EF4-FFF2-40B4-BE49-F238E27FC236}">
                <a16:creationId xmlns:a16="http://schemas.microsoft.com/office/drawing/2014/main" id="{E3C5279B-52AA-C6B1-66E5-CDDC8C46B546}"/>
              </a:ext>
            </a:extLst>
          </p:cNvPr>
          <p:cNvSpPr>
            <a:spLocks noGrp="1"/>
          </p:cNvSpPr>
          <p:nvPr>
            <p:ph idx="1"/>
          </p:nvPr>
        </p:nvSpPr>
        <p:spPr/>
        <p:txBody>
          <a:bodyPr/>
          <a:lstStyle/>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pPr marL="0" indent="0">
              <a:buNone/>
            </a:pPr>
            <a:r>
              <a:rPr lang="en-US" sz="2800" dirty="0">
                <a:solidFill>
                  <a:schemeClr val="tx1">
                    <a:lumMod val="85000"/>
                    <a:lumOff val="15000"/>
                  </a:schemeClr>
                </a:solidFill>
                <a:ea typeface="ＭＳ Ｐゴシック" pitchFamily="34" charset="-128"/>
                <a:cs typeface="+mj-cs"/>
              </a:rPr>
              <a:t>Determine if a dataset has points before calculating distance.</a:t>
            </a:r>
          </a:p>
        </p:txBody>
      </p:sp>
      <p:pic>
        <p:nvPicPr>
          <p:cNvPr id="1026" name="Picture 2" descr="EV Charger Installation | Raleigh, Durham &amp; Fayetteville">
            <a:extLst>
              <a:ext uri="{FF2B5EF4-FFF2-40B4-BE49-F238E27FC236}">
                <a16:creationId xmlns:a16="http://schemas.microsoft.com/office/drawing/2014/main" id="{6BA2C424-B544-9922-C7A9-6FC96CCA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3152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23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1C472B0C-FEC0-F96E-E44E-9E7AD367BA98}"/>
              </a:ext>
            </a:extLst>
          </p:cNvPr>
          <p:cNvSpPr/>
          <p:nvPr/>
        </p:nvSpPr>
        <p:spPr bwMode="auto">
          <a:xfrm>
            <a:off x="5467519" y="3733800"/>
            <a:ext cx="3657600" cy="31242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074" name="Picture 2" descr="Building and road represented as vector and raster">
            <a:extLst>
              <a:ext uri="{FF2B5EF4-FFF2-40B4-BE49-F238E27FC236}">
                <a16:creationId xmlns:a16="http://schemas.microsoft.com/office/drawing/2014/main" id="{EC4ABFF0-90E3-4ADB-2030-EA2F36D566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660" y="4019550"/>
            <a:ext cx="4143375" cy="2076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99C862-F403-8E67-A410-C1E39008688F}"/>
              </a:ext>
            </a:extLst>
          </p:cNvPr>
          <p:cNvSpPr txBox="1"/>
          <p:nvPr/>
        </p:nvSpPr>
        <p:spPr>
          <a:xfrm>
            <a:off x="7848600" y="3124200"/>
            <a:ext cx="2134274" cy="923330"/>
          </a:xfrm>
          <a:prstGeom prst="rect">
            <a:avLst/>
          </a:prstGeom>
          <a:noFill/>
        </p:spPr>
        <p:txBody>
          <a:bodyPr wrap="square">
            <a:spAutoFit/>
          </a:bodyPr>
          <a:lstStyle/>
          <a:p>
            <a:r>
              <a:rPr lang="en-US" dirty="0">
                <a:solidFill>
                  <a:schemeClr val="accent2"/>
                </a:solidFill>
                <a:ea typeface="ＭＳ Ｐゴシック" charset="0"/>
              </a:rPr>
              <a:t>Why not </a:t>
            </a:r>
          </a:p>
          <a:p>
            <a:r>
              <a:rPr lang="en-US" dirty="0">
                <a:solidFill>
                  <a:schemeClr val="accent2"/>
                </a:solidFill>
                <a:ea typeface="ＭＳ Ｐゴシック" charset="0"/>
              </a:rPr>
              <a:t>the shape</a:t>
            </a:r>
          </a:p>
          <a:p>
            <a:r>
              <a:rPr lang="en-US" dirty="0">
                <a:solidFill>
                  <a:schemeClr val="accent2"/>
                </a:solidFill>
                <a:ea typeface="ＭＳ Ｐゴシック" charset="0"/>
              </a:rPr>
              <a:t>type?</a:t>
            </a:r>
            <a:endParaRPr lang="en-US" dirty="0"/>
          </a:p>
        </p:txBody>
      </p:sp>
    </p:spTree>
    <p:extLst>
      <p:ext uri="{BB962C8B-B14F-4D97-AF65-F5344CB8AC3E}">
        <p14:creationId xmlns:p14="http://schemas.microsoft.com/office/powerpoint/2010/main" val="3597480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Tree>
    <p:extLst>
      <p:ext uri="{BB962C8B-B14F-4D97-AF65-F5344CB8AC3E}">
        <p14:creationId xmlns:p14="http://schemas.microsoft.com/office/powerpoint/2010/main" val="3671244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cartoon, drawing with a tree, tree element graphic">
            <a:extLst>
              <a:ext uri="{FF2B5EF4-FFF2-40B4-BE49-F238E27FC236}">
                <a16:creationId xmlns:a16="http://schemas.microsoft.com/office/drawing/2014/main" id="{C021592C-CEC8-991D-C220-8F95E58A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0" y="1444624"/>
            <a:ext cx="9144000" cy="6099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Branches</a:t>
            </a:r>
          </a:p>
        </p:txBody>
      </p:sp>
      <p:pic>
        <p:nvPicPr>
          <p:cNvPr id="5" name="Graphic 4">
            <a:extLst>
              <a:ext uri="{FF2B5EF4-FFF2-40B4-BE49-F238E27FC236}">
                <a16:creationId xmlns:a16="http://schemas.microsoft.com/office/drawing/2014/main" id="{A5E1C716-B4FB-1AC0-286B-DAB35695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48" y="1511913"/>
            <a:ext cx="9121435" cy="5209562"/>
          </a:xfrm>
          <a:prstGeom prst="rect">
            <a:avLst/>
          </a:prstGeom>
        </p:spPr>
      </p:pic>
    </p:spTree>
    <p:extLst>
      <p:ext uri="{BB962C8B-B14F-4D97-AF65-F5344CB8AC3E}">
        <p14:creationId xmlns:p14="http://schemas.microsoft.com/office/powerpoint/2010/main" val="814913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How can Python do this?</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5" name="TextBox 4">
            <a:extLst>
              <a:ext uri="{FF2B5EF4-FFF2-40B4-BE49-F238E27FC236}">
                <a16:creationId xmlns:a16="http://schemas.microsoft.com/office/drawing/2014/main" id="{58889009-E3A4-01E9-7768-E1112AF21614}"/>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B8697DA-1DD8-8381-AD80-A07CB9F29E0D}"/>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0F1640B2-8386-0721-F6A3-59EFACA931DB}"/>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Tree>
    <p:extLst>
      <p:ext uri="{BB962C8B-B14F-4D97-AF65-F5344CB8AC3E}">
        <p14:creationId xmlns:p14="http://schemas.microsoft.com/office/powerpoint/2010/main" val="3825710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C399BDA4-29E7-9B69-B1C1-F89F807D03D8}"/>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300174C-D48E-6676-1E62-C352C394EA55}"/>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BF18FBCE-BAAE-11C1-56D4-17DD3F2E3BE4}"/>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10" name="TextBox 9">
            <a:extLst>
              <a:ext uri="{FF2B5EF4-FFF2-40B4-BE49-F238E27FC236}">
                <a16:creationId xmlns:a16="http://schemas.microsoft.com/office/drawing/2014/main" id="{FF80CC53-1832-1888-E6DB-61C055D204FB}"/>
              </a:ext>
            </a:extLst>
          </p:cNvPr>
          <p:cNvSpPr txBox="1"/>
          <p:nvPr/>
        </p:nvSpPr>
        <p:spPr>
          <a:xfrm>
            <a:off x="457200" y="4469264"/>
            <a:ext cx="8077200" cy="2215991"/>
          </a:xfrm>
          <a:prstGeom prst="rect">
            <a:avLst/>
          </a:prstGeom>
          <a:noFill/>
        </p:spPr>
        <p:txBody>
          <a:bodyPr wrap="square">
            <a:spAutoFit/>
          </a:bodyPr>
          <a:lstStyle/>
          <a:p>
            <a:r>
              <a:rPr lang="en-US" sz="1800" dirty="0"/>
              <a:t>arcpy Describe objects can always provide the </a:t>
            </a:r>
            <a:r>
              <a:rPr lang="en-US" sz="1800" b="1" dirty="0"/>
              <a:t>data type.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spTree>
    <p:extLst>
      <p:ext uri="{BB962C8B-B14F-4D97-AF65-F5344CB8AC3E}">
        <p14:creationId xmlns:p14="http://schemas.microsoft.com/office/powerpoint/2010/main" val="2762909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C399BDA4-29E7-9B69-B1C1-F89F807D03D8}"/>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300174C-D48E-6676-1E62-C352C394EA55}"/>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BF18FBCE-BAAE-11C1-56D4-17DD3F2E3BE4}"/>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10" name="TextBox 9">
            <a:extLst>
              <a:ext uri="{FF2B5EF4-FFF2-40B4-BE49-F238E27FC236}">
                <a16:creationId xmlns:a16="http://schemas.microsoft.com/office/drawing/2014/main" id="{FF80CC53-1832-1888-E6DB-61C055D204FB}"/>
              </a:ext>
            </a:extLst>
          </p:cNvPr>
          <p:cNvSpPr txBox="1"/>
          <p:nvPr/>
        </p:nvSpPr>
        <p:spPr>
          <a:xfrm>
            <a:off x="533400" y="4622258"/>
            <a:ext cx="8077200" cy="2215991"/>
          </a:xfrm>
          <a:prstGeom prst="rect">
            <a:avLst/>
          </a:prstGeom>
          <a:noFill/>
        </p:spPr>
        <p:txBody>
          <a:bodyPr wrap="square">
            <a:spAutoFit/>
          </a:bodyPr>
          <a:lstStyle/>
          <a:p>
            <a:r>
              <a:rPr lang="en-US" sz="1800" dirty="0"/>
              <a:t>arcpy Describe objects can always provide the </a:t>
            </a:r>
            <a:r>
              <a:rPr lang="en-US" sz="1800" b="1" dirty="0"/>
              <a:t>data type.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pic>
        <p:nvPicPr>
          <p:cNvPr id="9" name="Picture 2" descr="Building and road represented as vector and raster">
            <a:extLst>
              <a:ext uri="{FF2B5EF4-FFF2-40B4-BE49-F238E27FC236}">
                <a16:creationId xmlns:a16="http://schemas.microsoft.com/office/drawing/2014/main" id="{E8847333-DAAC-2627-141E-14C04C46F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715" y="3733800"/>
            <a:ext cx="1864946" cy="93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881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526F-BFDA-07FB-833D-7CC351F03CA6}"/>
              </a:ext>
            </a:extLst>
          </p:cNvPr>
          <p:cNvSpPr>
            <a:spLocks noGrp="1"/>
          </p:cNvSpPr>
          <p:nvPr>
            <p:ph type="title"/>
          </p:nvPr>
        </p:nvSpPr>
        <p:spPr/>
        <p:txBody>
          <a:bodyPr/>
          <a:lstStyle/>
          <a:p>
            <a:pPr>
              <a:defRPr/>
            </a:pPr>
            <a:r>
              <a:rPr lang="en-US" dirty="0">
                <a:ea typeface="ＭＳ Ｐゴシック" pitchFamily="34" charset="-128"/>
              </a:rPr>
              <a:t>In class – conditionalSound.py (</a:t>
            </a:r>
            <a:r>
              <a:rPr lang="en-US" dirty="0" err="1">
                <a:ea typeface="ＭＳ Ｐゴシック" pitchFamily="34" charset="-128"/>
              </a:rPr>
              <a:t>orig</a:t>
            </a:r>
            <a:r>
              <a:rPr lang="en-US" dirty="0">
                <a:ea typeface="ＭＳ Ｐゴシック" pitchFamily="34" charset="-128"/>
              </a:rPr>
              <a:t>)</a:t>
            </a:r>
          </a:p>
        </p:txBody>
      </p:sp>
      <p:sp>
        <p:nvSpPr>
          <p:cNvPr id="4" name="Content Placeholder 3">
            <a:extLst>
              <a:ext uri="{FF2B5EF4-FFF2-40B4-BE49-F238E27FC236}">
                <a16:creationId xmlns:a16="http://schemas.microsoft.com/office/drawing/2014/main" id="{9FCE10F4-BDBB-00B4-6FC1-7D362F144BA9}"/>
              </a:ext>
            </a:extLst>
          </p:cNvPr>
          <p:cNvSpPr>
            <a:spLocks noGrp="1"/>
          </p:cNvSpPr>
          <p:nvPr>
            <p:ph idx="1"/>
          </p:nvPr>
        </p:nvSpPr>
        <p:spPr/>
        <p:txBody>
          <a:bodyPr/>
          <a:lstStyle/>
          <a:p>
            <a:pPr>
              <a:defRPr/>
            </a:pPr>
            <a:endParaRPr lang="en-US"/>
          </a:p>
        </p:txBody>
      </p:sp>
      <p:pic>
        <p:nvPicPr>
          <p:cNvPr id="45061" name="Picture 8" descr="conditional sound script">
            <a:extLst>
              <a:ext uri="{FF2B5EF4-FFF2-40B4-BE49-F238E27FC236}">
                <a16:creationId xmlns:a16="http://schemas.microsoft.com/office/drawing/2014/main" id="{B2BF0C73-7068-5F25-ACF5-546EA6C23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8658"/>
          <a:stretch>
            <a:fillRect/>
          </a:stretch>
        </p:blipFill>
        <p:spPr bwMode="auto">
          <a:xfrm>
            <a:off x="304800" y="762000"/>
            <a:ext cx="6562725"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8" descr="conditional sound script">
            <a:extLst>
              <a:ext uri="{FF2B5EF4-FFF2-40B4-BE49-F238E27FC236}">
                <a16:creationId xmlns:a16="http://schemas.microsoft.com/office/drawing/2014/main" id="{20C44D7B-404B-0C95-DB68-D20988F50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2701" r="53555"/>
          <a:stretch>
            <a:fillRect/>
          </a:stretch>
        </p:blipFill>
        <p:spPr bwMode="auto">
          <a:xfrm>
            <a:off x="5238750" y="4900613"/>
            <a:ext cx="30480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873BB2F9-1240-5332-2805-064CFBC29EC7}"/>
              </a:ext>
            </a:extLst>
          </p:cNvPr>
          <p:cNvSpPr>
            <a:spLocks noGrp="1" noChangeArrowheads="1"/>
          </p:cNvSpPr>
          <p:nvPr>
            <p:ph type="title"/>
          </p:nvPr>
        </p:nvSpPr>
        <p:spPr/>
        <p:txBody>
          <a:bodyPr/>
          <a:lstStyle/>
          <a:p>
            <a:pPr eaLnBrk="1" hangingPunct="1">
              <a:defRPr/>
            </a:pPr>
            <a:r>
              <a:rPr lang="en-US" dirty="0" err="1">
                <a:ea typeface="ＭＳ Ｐゴシック" pitchFamily="34" charset="-128"/>
              </a:rPr>
              <a:t>Buffer_clip</a:t>
            </a:r>
            <a:r>
              <a:rPr lang="en-US" dirty="0">
                <a:ea typeface="ＭＳ Ｐゴシック" pitchFamily="34" charset="-128"/>
              </a:rPr>
              <a:t>… avoid </a:t>
            </a:r>
            <a:r>
              <a:rPr lang="en-US" dirty="0" err="1">
                <a:ea typeface="ＭＳ Ｐゴシック" pitchFamily="34" charset="-128"/>
              </a:rPr>
              <a:t>argv</a:t>
            </a:r>
            <a:r>
              <a:rPr lang="en-US" dirty="0">
                <a:ea typeface="ＭＳ Ｐゴシック" pitchFamily="34" charset="-128"/>
              </a:rPr>
              <a:t> index error</a:t>
            </a:r>
          </a:p>
        </p:txBody>
      </p:sp>
      <p:sp>
        <p:nvSpPr>
          <p:cNvPr id="267267" name="Rectangle 3">
            <a:extLst>
              <a:ext uri="{FF2B5EF4-FFF2-40B4-BE49-F238E27FC236}">
                <a16:creationId xmlns:a16="http://schemas.microsoft.com/office/drawing/2014/main" id="{7BCCACC9-F9EF-DCE9-A807-FA055435351F}"/>
              </a:ext>
            </a:extLst>
          </p:cNvPr>
          <p:cNvSpPr>
            <a:spLocks noGrp="1" noChangeArrowheads="1"/>
          </p:cNvSpPr>
          <p:nvPr>
            <p:ph idx="1"/>
          </p:nvPr>
        </p:nvSpPr>
        <p:spPr/>
        <p:txBody>
          <a:bodyPr/>
          <a:lstStyle/>
          <a:p>
            <a:pPr eaLnBrk="1" hangingPunct="1">
              <a:lnSpc>
                <a:spcPct val="80000"/>
              </a:lnSpc>
              <a:defRPr/>
            </a:pPr>
            <a:r>
              <a:rPr lang="en-US" sz="2400" dirty="0">
                <a:ea typeface="ＭＳ Ｐゴシック" pitchFamily="34" charset="-128"/>
              </a:rPr>
              <a:t>Check the list length before indexing it, give feedback, and exit if necessary</a:t>
            </a:r>
          </a:p>
          <a:p>
            <a:pPr eaLnBrk="1" hangingPunct="1">
              <a:lnSpc>
                <a:spcPct val="80000"/>
              </a:lnSpc>
              <a:defRPr/>
            </a:pPr>
            <a:r>
              <a:rPr lang="en-US" sz="2400" dirty="0">
                <a:ea typeface="ＭＳ Ｐゴシック" pitchFamily="34" charset="-128"/>
              </a:rPr>
              <a:t>use try/except (discuss later)</a:t>
            </a:r>
          </a:p>
          <a:p>
            <a:pPr eaLnBrk="1" hangingPunct="1">
              <a:lnSpc>
                <a:spcPct val="80000"/>
              </a:lnSpc>
              <a:defRPr/>
            </a:pPr>
            <a:endParaRPr lang="en-US" sz="2400" dirty="0">
              <a:ea typeface="ＭＳ Ｐゴシック" pitchFamily="34" charset="-128"/>
            </a:endParaRPr>
          </a:p>
          <a:p>
            <a:pPr eaLnBrk="1" hangingPunct="1">
              <a:lnSpc>
                <a:spcPct val="80000"/>
              </a:lnSpc>
              <a:buFontTx/>
              <a:buNone/>
              <a:defRPr/>
            </a:pPr>
            <a:r>
              <a:rPr lang="en-US" sz="2000" dirty="0">
                <a:solidFill>
                  <a:srgbClr val="3333FF"/>
                </a:solidFill>
                <a:ea typeface="ＭＳ Ｐゴシック" pitchFamily="34" charset="-128"/>
              </a:rPr>
              <a:t>import</a:t>
            </a:r>
            <a:r>
              <a:rPr lang="en-US" sz="2000" dirty="0">
                <a:ea typeface="ＭＳ Ｐゴシック" pitchFamily="34" charset="-128"/>
              </a:rPr>
              <a:t> sys</a:t>
            </a:r>
          </a:p>
          <a:p>
            <a:pPr eaLnBrk="1" hangingPunct="1">
              <a:lnSpc>
                <a:spcPct val="80000"/>
              </a:lnSpc>
              <a:buFontTx/>
              <a:buNone/>
              <a:defRPr/>
            </a:pPr>
            <a:endParaRPr lang="en-US" sz="2000" dirty="0">
              <a:ea typeface="ＭＳ Ｐゴシック" pitchFamily="34" charset="-128"/>
            </a:endParaRPr>
          </a:p>
          <a:p>
            <a:pPr eaLnBrk="1" hangingPunct="1">
              <a:lnSpc>
                <a:spcPct val="80000"/>
              </a:lnSpc>
              <a:buFontTx/>
              <a:buNone/>
              <a:defRPr/>
            </a:pPr>
            <a:r>
              <a:rPr lang="en-US" sz="2000" dirty="0" err="1">
                <a:ea typeface="ＭＳ Ｐゴシック" pitchFamily="34" charset="-128"/>
              </a:rPr>
              <a:t>listLength</a:t>
            </a:r>
            <a:r>
              <a:rPr lang="en-US" sz="2000" dirty="0">
                <a:ea typeface="ＭＳ Ｐゴシック" pitchFamily="34" charset="-128"/>
              </a:rPr>
              <a:t> = </a:t>
            </a:r>
            <a:r>
              <a:rPr lang="en-US" sz="2000" dirty="0" err="1">
                <a:ea typeface="ＭＳ Ｐゴシック" pitchFamily="34" charset="-128"/>
              </a:rPr>
              <a:t>len</a:t>
            </a:r>
            <a:r>
              <a:rPr lang="en-US" sz="2000" dirty="0">
                <a:ea typeface="ＭＳ Ｐゴシック" pitchFamily="34" charset="-128"/>
              </a:rPr>
              <a:t>(</a:t>
            </a:r>
            <a:r>
              <a:rPr lang="en-US" sz="2000" dirty="0" err="1">
                <a:ea typeface="ＭＳ Ｐゴシック" pitchFamily="34" charset="-128"/>
              </a:rPr>
              <a:t>sys.argv</a:t>
            </a:r>
            <a:r>
              <a:rPr lang="en-US" sz="2000" dirty="0">
                <a:ea typeface="ＭＳ Ｐゴシック" pitchFamily="34" charset="-128"/>
              </a:rPr>
              <a:t>) </a:t>
            </a:r>
            <a:r>
              <a:rPr lang="en-US" sz="2000" i="1" dirty="0">
                <a:solidFill>
                  <a:srgbClr val="009900"/>
                </a:solidFill>
                <a:ea typeface="ＭＳ Ｐゴシック" pitchFamily="34" charset="-128"/>
              </a:rPr>
              <a:t># count the number of arguments</a:t>
            </a:r>
          </a:p>
          <a:p>
            <a:pPr eaLnBrk="1" hangingPunct="1">
              <a:lnSpc>
                <a:spcPct val="80000"/>
              </a:lnSpc>
              <a:buFontTx/>
              <a:buNone/>
              <a:defRPr/>
            </a:pPr>
            <a:endParaRPr lang="en-US" sz="2000" dirty="0">
              <a:solidFill>
                <a:srgbClr val="0000FF"/>
              </a:solidFill>
              <a:ea typeface="ＭＳ Ｐゴシック" pitchFamily="34" charset="-128"/>
            </a:endParaRPr>
          </a:p>
          <a:p>
            <a:pPr eaLnBrk="1" hangingPunct="1">
              <a:lnSpc>
                <a:spcPct val="80000"/>
              </a:lnSpc>
              <a:buFontTx/>
              <a:buNone/>
              <a:defRPr/>
            </a:pPr>
            <a:r>
              <a:rPr lang="en-US" sz="2000" dirty="0">
                <a:solidFill>
                  <a:srgbClr val="0000FF"/>
                </a:solidFill>
                <a:ea typeface="ＭＳ Ｐゴシック" pitchFamily="34" charset="-128"/>
              </a:rPr>
              <a:t>if</a:t>
            </a:r>
            <a:r>
              <a:rPr lang="en-US" sz="2000" dirty="0">
                <a:ea typeface="ＭＳ Ｐゴシック" pitchFamily="34" charset="-128"/>
              </a:rPr>
              <a:t> </a:t>
            </a:r>
            <a:r>
              <a:rPr lang="en-US" sz="2000" dirty="0" err="1">
                <a:ea typeface="ＭＳ Ｐゴシック" pitchFamily="34" charset="-128"/>
              </a:rPr>
              <a:t>listLength</a:t>
            </a:r>
            <a:r>
              <a:rPr lang="en-US" sz="2000" dirty="0">
                <a:ea typeface="ＭＳ Ｐゴシック" pitchFamily="34" charset="-128"/>
              </a:rPr>
              <a:t> &lt; 5:</a:t>
            </a:r>
          </a:p>
          <a:p>
            <a:pPr eaLnBrk="1" hangingPunct="1">
              <a:lnSpc>
                <a:spcPct val="80000"/>
              </a:lnSpc>
              <a:buFontTx/>
              <a:buNone/>
              <a:defRPr/>
            </a:pPr>
            <a:r>
              <a:rPr lang="en-US" sz="2000" dirty="0">
                <a:ea typeface="ＭＳ Ｐゴシック" pitchFamily="34" charset="-128"/>
              </a:rPr>
              <a:t>	</a:t>
            </a:r>
            <a:r>
              <a:rPr lang="en-US" sz="2000" dirty="0">
                <a:solidFill>
                  <a:srgbClr val="0000FF"/>
                </a:solidFill>
                <a:ea typeface="ＭＳ Ｐゴシック" pitchFamily="34" charset="-128"/>
              </a:rPr>
              <a:t>print</a:t>
            </a:r>
            <a:r>
              <a:rPr lang="en-US" sz="2000" dirty="0">
                <a:ea typeface="ＭＳ Ｐゴシック" pitchFamily="34" charset="-128"/>
              </a:rPr>
              <a:t> </a:t>
            </a:r>
            <a:r>
              <a:rPr lang="en-US" altLang="ja-JP" sz="2000" dirty="0">
                <a:ea typeface="ＭＳ Ｐゴシック" pitchFamily="34" charset="-128"/>
              </a:rPr>
              <a:t>'Usage: &lt;shapefile to buffer&gt;, &lt;buffer distance&gt;, &lt;shapefile to \</a:t>
            </a:r>
            <a:br>
              <a:rPr lang="en-US" altLang="ja-JP" sz="2000" dirty="0">
                <a:ea typeface="ＭＳ Ｐゴシック" pitchFamily="34" charset="-128"/>
              </a:rPr>
            </a:br>
            <a:r>
              <a:rPr lang="en-US" altLang="ja-JP" sz="2000" dirty="0">
                <a:ea typeface="ＭＳ Ｐゴシック" pitchFamily="34" charset="-128"/>
              </a:rPr>
              <a:t>             clip&gt;,  &lt;the workspace &gt;' </a:t>
            </a:r>
            <a:r>
              <a:rPr lang="en-US" altLang="ja-JP" sz="2000" i="1" dirty="0">
                <a:solidFill>
                  <a:srgbClr val="009900"/>
                </a:solidFill>
                <a:ea typeface="ＭＳ Ｐゴシック" pitchFamily="34" charset="-128"/>
              </a:rPr>
              <a:t># explain the problem to the user</a:t>
            </a:r>
          </a:p>
          <a:p>
            <a:pPr eaLnBrk="1" hangingPunct="1">
              <a:lnSpc>
                <a:spcPct val="80000"/>
              </a:lnSpc>
              <a:buFontTx/>
              <a:buNone/>
              <a:defRPr/>
            </a:pPr>
            <a:endParaRPr lang="en-US" sz="2000" dirty="0">
              <a:ea typeface="ＭＳ Ｐゴシック" pitchFamily="34" charset="-128"/>
            </a:endParaRPr>
          </a:p>
          <a:p>
            <a:pPr eaLnBrk="1" hangingPunct="1">
              <a:lnSpc>
                <a:spcPct val="80000"/>
              </a:lnSpc>
              <a:buFontTx/>
              <a:buNone/>
              <a:defRPr/>
            </a:pPr>
            <a:r>
              <a:rPr lang="en-US" sz="2000" dirty="0">
                <a:ea typeface="ＭＳ Ｐゴシック" pitchFamily="34" charset="-128"/>
              </a:rPr>
              <a:t>	</a:t>
            </a:r>
            <a:r>
              <a:rPr lang="en-US" sz="2000" dirty="0" err="1">
                <a:ea typeface="ＭＳ Ｐゴシック" pitchFamily="34" charset="-128"/>
              </a:rPr>
              <a:t>sys.exit</a:t>
            </a:r>
            <a:r>
              <a:rPr lang="en-US" sz="2000" dirty="0">
                <a:ea typeface="ＭＳ Ｐゴシック" pitchFamily="34" charset="-128"/>
              </a:rPr>
              <a:t>(0)  </a:t>
            </a:r>
            <a:r>
              <a:rPr lang="en-US" sz="2000" i="1" dirty="0">
                <a:solidFill>
                  <a:srgbClr val="009900"/>
                </a:solidFill>
                <a:ea typeface="ＭＳ Ｐゴシック" pitchFamily="34" charset="-128"/>
              </a:rPr>
              <a:t># exit the program.</a:t>
            </a:r>
            <a:br>
              <a:rPr lang="en-US" sz="2000" i="1" dirty="0">
                <a:solidFill>
                  <a:srgbClr val="009900"/>
                </a:solidFill>
                <a:ea typeface="ＭＳ Ｐゴシック" pitchFamily="34" charset="-128"/>
              </a:rPr>
            </a:br>
            <a:endParaRPr lang="en-US" sz="2000" i="1" dirty="0">
              <a:solidFill>
                <a:srgbClr val="009900"/>
              </a:solidFill>
              <a:ea typeface="ＭＳ Ｐゴシック" pitchFamily="34" charset="-128"/>
            </a:endParaRPr>
          </a:p>
          <a:p>
            <a:pPr eaLnBrk="1" hangingPunct="1">
              <a:lnSpc>
                <a:spcPct val="80000"/>
              </a:lnSpc>
              <a:buFontTx/>
              <a:buNone/>
              <a:defRPr/>
            </a:pPr>
            <a:r>
              <a:rPr lang="en-US" sz="2000" i="1" dirty="0">
                <a:solidFill>
                  <a:srgbClr val="009900"/>
                </a:solidFill>
                <a:ea typeface="ＭＳ Ｐゴシック" pitchFamily="34" charset="-128"/>
              </a:rPr>
              <a:t># buffer_clip.py arguments</a:t>
            </a:r>
          </a:p>
          <a:p>
            <a:pPr eaLnBrk="1" hangingPunct="1">
              <a:lnSpc>
                <a:spcPct val="80000"/>
              </a:lnSpc>
              <a:buFontTx/>
              <a:buNone/>
              <a:defRPr/>
            </a:pPr>
            <a:r>
              <a:rPr lang="en-US" sz="2000" dirty="0" err="1">
                <a:ea typeface="ＭＳ Ｐゴシック" pitchFamily="34" charset="-128"/>
              </a:rPr>
              <a:t>fireDamage</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[1]    </a:t>
            </a:r>
          </a:p>
          <a:p>
            <a:pPr eaLnBrk="1" hangingPunct="1">
              <a:lnSpc>
                <a:spcPct val="80000"/>
              </a:lnSpc>
              <a:buFontTx/>
              <a:buNone/>
              <a:defRPr/>
            </a:pPr>
            <a:r>
              <a:rPr lang="en-US" sz="2000" dirty="0">
                <a:ea typeface="ＭＳ Ｐゴシック" pitchFamily="34" charset="-128"/>
              </a:rPr>
              <a:t>park = </a:t>
            </a:r>
            <a:r>
              <a:rPr lang="en-US" sz="2000" dirty="0" err="1">
                <a:ea typeface="ＭＳ Ｐゴシック" pitchFamily="34" charset="-128"/>
              </a:rPr>
              <a:t>sys.argv</a:t>
            </a:r>
            <a:r>
              <a:rPr lang="en-US" sz="2000" dirty="0">
                <a:ea typeface="ＭＳ Ｐゴシック" pitchFamily="34" charset="-128"/>
              </a:rPr>
              <a:t>[2] </a:t>
            </a:r>
          </a:p>
          <a:p>
            <a:pPr eaLnBrk="1" hangingPunct="1">
              <a:lnSpc>
                <a:spcPct val="80000"/>
              </a:lnSpc>
              <a:buFontTx/>
              <a:buNone/>
              <a:defRPr/>
            </a:pPr>
            <a:r>
              <a:rPr lang="en-US" sz="2000" dirty="0" err="1">
                <a:ea typeface="ＭＳ Ｐゴシック" pitchFamily="34" charset="-128"/>
              </a:rPr>
              <a:t>bufferDist</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[3] </a:t>
            </a:r>
          </a:p>
          <a:p>
            <a:pPr eaLnBrk="1" hangingPunct="1">
              <a:lnSpc>
                <a:spcPct val="80000"/>
              </a:lnSpc>
              <a:buFontTx/>
              <a:buNone/>
              <a:defRPr/>
            </a:pPr>
            <a:r>
              <a:rPr lang="en-US" sz="2000" dirty="0" err="1">
                <a:ea typeface="ＭＳ Ｐゴシック" pitchFamily="34" charset="-128"/>
              </a:rPr>
              <a:t>arcpy.env.workspace</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[4]</a:t>
            </a:r>
          </a:p>
          <a:p>
            <a:pPr eaLnBrk="1" hangingPunct="1">
              <a:lnSpc>
                <a:spcPct val="80000"/>
              </a:lnSpc>
              <a:buFontTx/>
              <a:buNone/>
              <a:defRPr/>
            </a:pPr>
            <a:r>
              <a:rPr lang="en-US" sz="2000" i="1" dirty="0">
                <a:solidFill>
                  <a:srgbClr val="009900"/>
                </a:solidFill>
                <a:ea typeface="ＭＳ Ｐゴシック" pitchFamily="34" charset="-128"/>
              </a:rPr>
              <a:t># Buffer and clip code below here…</a:t>
            </a:r>
          </a:p>
        </p:txBody>
      </p:sp>
      <p:sp>
        <p:nvSpPr>
          <p:cNvPr id="26628" name="Rectangle 4">
            <a:extLst>
              <a:ext uri="{FF2B5EF4-FFF2-40B4-BE49-F238E27FC236}">
                <a16:creationId xmlns:a16="http://schemas.microsoft.com/office/drawing/2014/main" id="{76711942-5BEE-3ECC-01AF-47FDF22C8D83}"/>
              </a:ext>
            </a:extLst>
          </p:cNvPr>
          <p:cNvSpPr>
            <a:spLocks noChangeArrowheads="1"/>
          </p:cNvSpPr>
          <p:nvPr/>
        </p:nvSpPr>
        <p:spPr bwMode="auto">
          <a:xfrm>
            <a:off x="152400" y="1676400"/>
            <a:ext cx="7924800" cy="5105400"/>
          </a:xfrm>
          <a:prstGeom prst="rect">
            <a:avLst/>
          </a:prstGeom>
          <a:solidFill>
            <a:schemeClr val="bg1"/>
          </a:solidFill>
          <a:ln>
            <a:noFill/>
          </a:ln>
          <a:effectLst/>
        </p:spPr>
        <p:txBody>
          <a:bodyPr wrap="none" anchor="ct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726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7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7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5A93277E-5FA4-7F3A-E5D6-2D5B763C17C2}"/>
              </a:ext>
            </a:extLst>
          </p:cNvPr>
          <p:cNvSpPr>
            <a:spLocks noGrp="1" noChangeArrowheads="1"/>
          </p:cNvSpPr>
          <p:nvPr>
            <p:ph type="title"/>
          </p:nvPr>
        </p:nvSpPr>
        <p:spPr/>
        <p:txBody>
          <a:bodyPr/>
          <a:lstStyle/>
          <a:p>
            <a:pPr eaLnBrk="1" hangingPunct="1">
              <a:defRPr/>
            </a:pPr>
            <a:r>
              <a:rPr lang="en-US" sz="3600">
                <a:ea typeface="ＭＳ Ｐゴシック" pitchFamily="34" charset="-128"/>
              </a:rPr>
              <a:t>Using if/elif/else</a:t>
            </a:r>
          </a:p>
        </p:txBody>
      </p:sp>
      <p:sp>
        <p:nvSpPr>
          <p:cNvPr id="19460" name="Rectangle 3">
            <a:extLst>
              <a:ext uri="{FF2B5EF4-FFF2-40B4-BE49-F238E27FC236}">
                <a16:creationId xmlns:a16="http://schemas.microsoft.com/office/drawing/2014/main" id="{D529F074-1AA2-45D7-EC94-CF5C57316F04}"/>
              </a:ext>
            </a:extLst>
          </p:cNvPr>
          <p:cNvSpPr>
            <a:spLocks noGrp="1" noChangeArrowheads="1"/>
          </p:cNvSpPr>
          <p:nvPr>
            <p:ph idx="1"/>
          </p:nvPr>
        </p:nvSpPr>
        <p:spPr/>
        <p:txBody>
          <a:bodyPr/>
          <a:lstStyle/>
          <a:p>
            <a:pPr eaLnBrk="1" hangingPunct="1">
              <a:lnSpc>
                <a:spcPct val="90000"/>
              </a:lnSpc>
              <a:defRPr/>
            </a:pPr>
            <a:r>
              <a:rPr lang="en-US" sz="2400" dirty="0">
                <a:ea typeface="ＭＳ Ｐゴシック" pitchFamily="34" charset="-128"/>
              </a:rPr>
              <a:t>Use </a:t>
            </a:r>
            <a:r>
              <a:rPr lang="en-US" sz="2400" dirty="0">
                <a:solidFill>
                  <a:srgbClr val="0000FF"/>
                </a:solidFill>
                <a:ea typeface="ＭＳ Ｐゴシック" pitchFamily="34" charset="-128"/>
              </a:rPr>
              <a:t>if</a:t>
            </a:r>
            <a:r>
              <a:rPr lang="en-US" sz="2400" dirty="0">
                <a:ea typeface="ＭＳ Ｐゴシック" pitchFamily="34" charset="-128"/>
              </a:rPr>
              <a:t> alone when you only want do y if x is true, and you want to continue with the rest of the script in either case.</a:t>
            </a:r>
          </a:p>
          <a:p>
            <a:pPr lvl="1" eaLnBrk="1" hangingPunct="1">
              <a:lnSpc>
                <a:spcPct val="90000"/>
              </a:lnSpc>
              <a:defRPr/>
            </a:pPr>
            <a:r>
              <a:rPr lang="en-US" sz="2000" dirty="0">
                <a:solidFill>
                  <a:srgbClr val="669900"/>
                </a:solidFill>
                <a:ea typeface="ＭＳ Ｐゴシック" pitchFamily="34" charset="-128"/>
              </a:rPr>
              <a:t>…</a:t>
            </a:r>
          </a:p>
          <a:p>
            <a:pPr lvl="1" eaLnBrk="1" hangingPunct="1">
              <a:lnSpc>
                <a:spcPct val="90000"/>
              </a:lnSpc>
              <a:defRPr/>
            </a:pPr>
            <a:r>
              <a:rPr lang="en-US" sz="1800" dirty="0">
                <a:solidFill>
                  <a:srgbClr val="3333FF"/>
                </a:solidFill>
                <a:ea typeface="ＭＳ Ｐゴシック" pitchFamily="34" charset="-128"/>
              </a:rPr>
              <a:t>if</a:t>
            </a:r>
            <a:r>
              <a:rPr lang="en-US" sz="1800" dirty="0">
                <a:ea typeface="ＭＳ Ｐゴシック" pitchFamily="34" charset="-128"/>
              </a:rPr>
              <a:t> </a:t>
            </a:r>
            <a:r>
              <a:rPr lang="en-US" sz="1800" dirty="0" err="1">
                <a:ea typeface="ＭＳ Ｐゴシック" pitchFamily="34" charset="-128"/>
              </a:rPr>
              <a:t>field_name</a:t>
            </a:r>
            <a:r>
              <a:rPr lang="en-US" sz="1800" dirty="0">
                <a:ea typeface="ＭＳ Ｐゴシック" pitchFamily="34" charset="-128"/>
              </a:rPr>
              <a:t> </a:t>
            </a:r>
            <a:r>
              <a:rPr lang="en-US" sz="1800" dirty="0">
                <a:solidFill>
                  <a:srgbClr val="3333FF"/>
                </a:solidFill>
                <a:ea typeface="ＭＳ Ｐゴシック" pitchFamily="34" charset="-128"/>
              </a:rPr>
              <a:t>not in</a:t>
            </a:r>
            <a:r>
              <a:rPr lang="en-US" sz="1800" dirty="0">
                <a:ea typeface="ＭＳ Ｐゴシック" pitchFamily="34" charset="-128"/>
              </a:rPr>
              <a:t> fields:</a:t>
            </a:r>
            <a:br>
              <a:rPr lang="en-US" sz="1800" dirty="0">
                <a:ea typeface="ＭＳ Ｐゴシック" pitchFamily="34" charset="-128"/>
              </a:rPr>
            </a:br>
            <a:r>
              <a:rPr lang="en-US" sz="1800" dirty="0">
                <a:ea typeface="ＭＳ Ｐゴシック" pitchFamily="34" charset="-128"/>
              </a:rPr>
              <a:t>         </a:t>
            </a:r>
            <a:r>
              <a:rPr lang="en-US" sz="1800" dirty="0" err="1">
                <a:ea typeface="ＭＳ Ｐゴシック" pitchFamily="34" charset="-128"/>
              </a:rPr>
              <a:t>arcpy.addField</a:t>
            </a:r>
            <a:r>
              <a:rPr lang="en-US" sz="1800" dirty="0">
                <a:ea typeface="ＭＳ Ｐゴシック" pitchFamily="34" charset="-128"/>
              </a:rPr>
              <a:t>(filename, </a:t>
            </a:r>
            <a:r>
              <a:rPr lang="en-US" sz="1800" dirty="0" err="1">
                <a:ea typeface="ＭＳ Ｐゴシック" pitchFamily="34" charset="-128"/>
              </a:rPr>
              <a:t>field_name</a:t>
            </a:r>
            <a:r>
              <a:rPr lang="en-US" sz="1800" dirty="0">
                <a:ea typeface="ＭＳ Ｐゴシック" pitchFamily="34" charset="-128"/>
              </a:rPr>
              <a:t>)</a:t>
            </a:r>
          </a:p>
          <a:p>
            <a:pPr lvl="1" eaLnBrk="1" hangingPunct="1">
              <a:lnSpc>
                <a:spcPct val="90000"/>
              </a:lnSpc>
              <a:defRPr/>
            </a:pPr>
            <a:r>
              <a:rPr lang="en-US" sz="1800" i="1" dirty="0">
                <a:solidFill>
                  <a:srgbClr val="33CC33"/>
                </a:solidFill>
                <a:ea typeface="ＭＳ Ｐゴシック" pitchFamily="34" charset="-128"/>
              </a:rPr>
              <a:t># Update field values</a:t>
            </a:r>
          </a:p>
          <a:p>
            <a:pPr eaLnBrk="1" hangingPunct="1">
              <a:lnSpc>
                <a:spcPct val="90000"/>
              </a:lnSpc>
              <a:defRPr/>
            </a:pPr>
            <a:r>
              <a:rPr lang="en-US" sz="2400" dirty="0">
                <a:ea typeface="ＭＳ Ｐゴシック" pitchFamily="34" charset="-128"/>
              </a:rPr>
              <a:t>Use </a:t>
            </a:r>
            <a:r>
              <a:rPr lang="en-US" sz="2400" dirty="0" err="1">
                <a:solidFill>
                  <a:srgbClr val="0000FF"/>
                </a:solidFill>
                <a:ea typeface="ＭＳ Ｐゴシック" pitchFamily="34" charset="-128"/>
              </a:rPr>
              <a:t>elif</a:t>
            </a:r>
            <a:r>
              <a:rPr lang="en-US" sz="2400" dirty="0">
                <a:solidFill>
                  <a:srgbClr val="0000FF"/>
                </a:solidFill>
                <a:ea typeface="ＭＳ Ｐゴシック" pitchFamily="34" charset="-128"/>
              </a:rPr>
              <a:t> </a:t>
            </a:r>
            <a:r>
              <a:rPr lang="en-US" sz="2400" dirty="0">
                <a:ea typeface="ＭＳ Ｐゴシック" pitchFamily="34" charset="-128"/>
              </a:rPr>
              <a:t>to check another conditional statement. Follows </a:t>
            </a:r>
            <a:r>
              <a:rPr lang="en-US" sz="2400" dirty="0">
                <a:solidFill>
                  <a:srgbClr val="0000FF"/>
                </a:solidFill>
                <a:ea typeface="ＭＳ Ｐゴシック" pitchFamily="34" charset="-128"/>
              </a:rPr>
              <a:t>if</a:t>
            </a:r>
            <a:r>
              <a:rPr lang="en-US" sz="2400" dirty="0">
                <a:ea typeface="ＭＳ Ｐゴシック" pitchFamily="34" charset="-128"/>
              </a:rPr>
              <a:t> or </a:t>
            </a:r>
            <a:r>
              <a:rPr lang="en-US" sz="2400" dirty="0" err="1">
                <a:solidFill>
                  <a:srgbClr val="0000FF"/>
                </a:solidFill>
                <a:ea typeface="ＭＳ Ｐゴシック" pitchFamily="34" charset="-128"/>
              </a:rPr>
              <a:t>elif</a:t>
            </a:r>
            <a:r>
              <a:rPr lang="en-US" sz="2400" dirty="0">
                <a:ea typeface="ＭＳ Ｐゴシック" pitchFamily="34" charset="-128"/>
              </a:rPr>
              <a:t> block.</a:t>
            </a:r>
          </a:p>
          <a:p>
            <a:pPr eaLnBrk="1" hangingPunct="1">
              <a:lnSpc>
                <a:spcPct val="90000"/>
              </a:lnSpc>
              <a:defRPr/>
            </a:pPr>
            <a:r>
              <a:rPr lang="en-US" sz="2400" dirty="0">
                <a:ea typeface="ＭＳ Ｐゴシック" pitchFamily="34" charset="-128"/>
              </a:rPr>
              <a:t>Use </a:t>
            </a:r>
            <a:r>
              <a:rPr lang="en-US" sz="2400" dirty="0">
                <a:solidFill>
                  <a:srgbClr val="0000FF"/>
                </a:solidFill>
                <a:ea typeface="ＭＳ Ｐゴシック" pitchFamily="34" charset="-128"/>
              </a:rPr>
              <a:t>else</a:t>
            </a:r>
            <a:r>
              <a:rPr lang="en-US" sz="2400" dirty="0">
                <a:ea typeface="ＭＳ Ｐゴシック" pitchFamily="34" charset="-128"/>
              </a:rPr>
              <a:t> to enact a default action. If none of the previous conditions are true, do what I say. Follows </a:t>
            </a:r>
            <a:r>
              <a:rPr lang="en-US" sz="2400" dirty="0">
                <a:solidFill>
                  <a:srgbClr val="0000FF"/>
                </a:solidFill>
                <a:ea typeface="ＭＳ Ｐゴシック" pitchFamily="34" charset="-128"/>
              </a:rPr>
              <a:t>if</a:t>
            </a:r>
            <a:r>
              <a:rPr lang="en-US" sz="2400" dirty="0">
                <a:ea typeface="ＭＳ Ｐゴシック" pitchFamily="34" charset="-128"/>
              </a:rPr>
              <a:t> or </a:t>
            </a:r>
            <a:r>
              <a:rPr lang="en-US" sz="2400" dirty="0" err="1">
                <a:solidFill>
                  <a:srgbClr val="0000FF"/>
                </a:solidFill>
                <a:ea typeface="ＭＳ Ｐゴシック" pitchFamily="34" charset="-128"/>
              </a:rPr>
              <a:t>elif</a:t>
            </a:r>
            <a:r>
              <a:rPr lang="en-US" sz="2400" dirty="0">
                <a:ea typeface="ＭＳ Ｐゴシック" pitchFamily="34" charset="-128"/>
              </a:rPr>
              <a:t> block.</a:t>
            </a:r>
            <a:endParaRPr lang="en-US" sz="2800" dirty="0">
              <a:ea typeface="ＭＳ Ｐゴシック" pitchFamily="34" charset="-128"/>
            </a:endParaRPr>
          </a:p>
          <a:p>
            <a:pPr lvl="1" eaLnBrk="1" hangingPunct="1">
              <a:lnSpc>
                <a:spcPct val="90000"/>
              </a:lnSpc>
              <a:defRPr/>
            </a:pPr>
            <a:r>
              <a:rPr lang="en-US" sz="2400" dirty="0">
                <a:ea typeface="ＭＳ Ｐゴシック" pitchFamily="34" charset="-128"/>
              </a:rPr>
              <a:t> 		     </a:t>
            </a:r>
            <a:r>
              <a:rPr lang="en-US" sz="2000" dirty="0">
                <a:solidFill>
                  <a:srgbClr val="0000FF"/>
                </a:solidFill>
                <a:ea typeface="ＭＳ Ｐゴシック" pitchFamily="34" charset="-128"/>
              </a:rPr>
              <a:t>if</a:t>
            </a:r>
            <a:r>
              <a:rPr lang="en-US" sz="2000" dirty="0">
                <a:ea typeface="ＭＳ Ｐゴシック" pitchFamily="34" charset="-128"/>
              </a:rPr>
              <a:t> </a:t>
            </a:r>
            <a:r>
              <a:rPr lang="en-US" sz="2000" dirty="0" err="1">
                <a:ea typeface="ＭＳ Ｐゴシック" pitchFamily="34" charset="-128"/>
              </a:rPr>
              <a:t>shapeType</a:t>
            </a:r>
            <a:r>
              <a:rPr lang="en-US" sz="2000" dirty="0">
                <a:ea typeface="ＭＳ Ｐゴシック" pitchFamily="34" charset="-128"/>
              </a:rPr>
              <a:t> == </a:t>
            </a:r>
            <a:r>
              <a:rPr lang="ja-JP" altLang="en-US" sz="2000" dirty="0">
                <a:ea typeface="ＭＳ Ｐゴシック" pitchFamily="34" charset="-128"/>
              </a:rPr>
              <a:t>‘</a:t>
            </a:r>
            <a:r>
              <a:rPr lang="en-US" altLang="ja-JP" sz="2000" dirty="0">
                <a:ea typeface="ＭＳ Ｐゴシック" pitchFamily="34" charset="-128"/>
              </a:rPr>
              <a:t>polygon</a:t>
            </a:r>
            <a:r>
              <a:rPr lang="ja-JP" altLang="en-US" sz="2000" dirty="0">
                <a:ea typeface="ＭＳ Ｐゴシック" pitchFamily="34" charset="-128"/>
              </a:rPr>
              <a:t>’</a:t>
            </a:r>
            <a:r>
              <a:rPr lang="en-US" altLang="ja-JP" sz="2000" dirty="0">
                <a:ea typeface="ＭＳ Ｐゴシック" pitchFamily="34" charset="-128"/>
              </a:rPr>
              <a:t>:</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polygon'</a:t>
            </a:r>
          </a:p>
          <a:p>
            <a:pPr lvl="3" eaLnBrk="1" hangingPunct="1">
              <a:lnSpc>
                <a:spcPct val="90000"/>
              </a:lnSpc>
              <a:buFontTx/>
              <a:buNone/>
              <a:defRPr/>
            </a:pPr>
            <a:r>
              <a:rPr lang="en-US" sz="1800" b="1" dirty="0" err="1">
                <a:solidFill>
                  <a:srgbClr val="0000FF"/>
                </a:solidFill>
                <a:ea typeface="ＭＳ Ｐゴシック" pitchFamily="34" charset="-128"/>
              </a:rPr>
              <a:t>elif</a:t>
            </a:r>
            <a:r>
              <a:rPr lang="en-US" sz="1800" dirty="0">
                <a:ea typeface="ＭＳ Ｐゴシック" pitchFamily="34" charset="-128"/>
              </a:rPr>
              <a:t> </a:t>
            </a:r>
            <a:r>
              <a:rPr lang="en-US" sz="1800" dirty="0" err="1">
                <a:ea typeface="ＭＳ Ｐゴシック" pitchFamily="34" charset="-128"/>
              </a:rPr>
              <a:t>shapeType</a:t>
            </a:r>
            <a:r>
              <a:rPr lang="en-US" sz="1800" dirty="0">
                <a:ea typeface="ＭＳ Ｐゴシック" pitchFamily="34" charset="-128"/>
              </a:rPr>
              <a:t> == </a:t>
            </a:r>
            <a:r>
              <a:rPr lang="ja-JP" altLang="en-US" sz="1800" dirty="0">
                <a:ea typeface="ＭＳ Ｐゴシック" pitchFamily="34" charset="-128"/>
              </a:rPr>
              <a:t>‘</a:t>
            </a:r>
            <a:r>
              <a:rPr lang="en-US" altLang="ja-JP" sz="1800" dirty="0">
                <a:ea typeface="ＭＳ Ｐゴシック" pitchFamily="34" charset="-128"/>
              </a:rPr>
              <a:t>line</a:t>
            </a:r>
            <a:r>
              <a:rPr lang="ja-JP" altLang="en-US" sz="1800" dirty="0">
                <a:ea typeface="ＭＳ Ｐゴシック" pitchFamily="34" charset="-128"/>
              </a:rPr>
              <a:t>’</a:t>
            </a:r>
            <a:r>
              <a:rPr lang="en-US" altLang="ja-JP" sz="1800" dirty="0">
                <a:ea typeface="ＭＳ Ｐゴシック" pitchFamily="34" charset="-128"/>
              </a:rPr>
              <a:t>:</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line'</a:t>
            </a:r>
          </a:p>
          <a:p>
            <a:pPr lvl="2" eaLnBrk="1" hangingPunct="1">
              <a:lnSpc>
                <a:spcPct val="90000"/>
              </a:lnSpc>
              <a:buFontTx/>
              <a:buNone/>
              <a:defRPr/>
            </a:pPr>
            <a:r>
              <a:rPr lang="en-US" sz="1800" dirty="0">
                <a:solidFill>
                  <a:srgbClr val="0000FF"/>
                </a:solidFill>
                <a:ea typeface="ＭＳ Ｐゴシック" pitchFamily="34" charset="-128"/>
              </a:rPr>
              <a:t>       </a:t>
            </a:r>
            <a:r>
              <a:rPr lang="en-US" sz="1800" b="1" dirty="0">
                <a:solidFill>
                  <a:srgbClr val="0000FF"/>
                </a:solidFill>
                <a:ea typeface="ＭＳ Ｐゴシック" pitchFamily="34" charset="-128"/>
              </a:rPr>
              <a:t>else</a:t>
            </a:r>
            <a:r>
              <a:rPr lang="en-US" sz="1800" dirty="0">
                <a:ea typeface="ＭＳ Ｐゴシック" pitchFamily="34" charset="-128"/>
              </a:rPr>
              <a:t>:</a:t>
            </a:r>
            <a:r>
              <a:rPr lang="en-US" sz="2000" dirty="0">
                <a:solidFill>
                  <a:srgbClr val="0000FF"/>
                </a:solidFill>
                <a:ea typeface="ＭＳ Ｐゴシック" pitchFamily="34" charset="-128"/>
              </a:rPr>
              <a:t> </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not line or polygon'</a:t>
            </a:r>
            <a:endParaRPr lang="en-US" sz="1800" dirty="0">
              <a:ea typeface="ＭＳ Ｐゴシック"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FCA35541-EF57-0CB2-E80D-9F843000FC2D}"/>
              </a:ext>
            </a:extLst>
          </p:cNvPr>
          <p:cNvSpPr>
            <a:spLocks noGrp="1" noChangeArrowheads="1"/>
          </p:cNvSpPr>
          <p:nvPr>
            <p:ph type="title"/>
          </p:nvPr>
        </p:nvSpPr>
        <p:spPr/>
        <p:txBody>
          <a:bodyPr/>
          <a:lstStyle/>
          <a:p>
            <a:pPr eaLnBrk="1" hangingPunct="1">
              <a:defRPr/>
            </a:pPr>
            <a:r>
              <a:rPr lang="en-US" sz="3600">
                <a:ea typeface="ＭＳ Ｐゴシック" pitchFamily="34" charset="-128"/>
              </a:rPr>
              <a:t>Ways not to use if, elif</a:t>
            </a:r>
          </a:p>
        </p:txBody>
      </p:sp>
      <p:sp>
        <p:nvSpPr>
          <p:cNvPr id="20486" name="Rectangle 3">
            <a:extLst>
              <a:ext uri="{FF2B5EF4-FFF2-40B4-BE49-F238E27FC236}">
                <a16:creationId xmlns:a16="http://schemas.microsoft.com/office/drawing/2014/main" id="{07E131F5-5349-D359-CD46-CC68104ADDCB}"/>
              </a:ext>
            </a:extLst>
          </p:cNvPr>
          <p:cNvSpPr>
            <a:spLocks noGrp="1" noChangeArrowheads="1"/>
          </p:cNvSpPr>
          <p:nvPr>
            <p:ph idx="1"/>
          </p:nvPr>
        </p:nvSpPr>
        <p:spPr/>
        <p:txBody>
          <a:bodyPr/>
          <a:lstStyle/>
          <a:p>
            <a:pPr eaLnBrk="1" hangingPunct="1">
              <a:lnSpc>
                <a:spcPct val="80000"/>
              </a:lnSpc>
              <a:buFontTx/>
              <a:buNone/>
              <a:defRPr/>
            </a:pPr>
            <a:r>
              <a:rPr lang="en-US" sz="2400">
                <a:ea typeface="ＭＳ Ｐゴシック" pitchFamily="34" charset="-128"/>
              </a:rPr>
              <a:t>if x == 1:</a:t>
            </a:r>
          </a:p>
          <a:p>
            <a:pPr eaLnBrk="1" hangingPunct="1">
              <a:lnSpc>
                <a:spcPct val="80000"/>
              </a:lnSpc>
              <a:buFontTx/>
              <a:buNone/>
              <a:defRPr/>
            </a:pPr>
            <a:r>
              <a:rPr lang="en-US" sz="1200">
                <a:ea typeface="ＭＳ Ｐゴシック" pitchFamily="34" charset="-128"/>
              </a:rPr>
              <a:t>	#do stuff</a:t>
            </a:r>
          </a:p>
          <a:p>
            <a:pPr eaLnBrk="1" hangingPunct="1">
              <a:lnSpc>
                <a:spcPct val="80000"/>
              </a:lnSpc>
              <a:buFontTx/>
              <a:buNone/>
              <a:defRPr/>
            </a:pPr>
            <a:r>
              <a:rPr lang="en-US" sz="2400">
                <a:ea typeface="ＭＳ Ｐゴシック" pitchFamily="34" charset="-128"/>
              </a:rPr>
              <a:t>if x == 2:</a:t>
            </a:r>
            <a:endParaRPr lang="en-US" sz="1200">
              <a:ea typeface="ＭＳ Ｐゴシック" pitchFamily="34" charset="-128"/>
            </a:endParaRPr>
          </a:p>
          <a:p>
            <a:pPr eaLnBrk="1" hangingPunct="1">
              <a:lnSpc>
                <a:spcPct val="80000"/>
              </a:lnSpc>
              <a:buFontTx/>
              <a:buNone/>
              <a:defRPr/>
            </a:pPr>
            <a:r>
              <a:rPr lang="en-US" sz="1200">
                <a:solidFill>
                  <a:srgbClr val="000000"/>
                </a:solidFill>
                <a:ea typeface="ＭＳ Ｐゴシック" pitchFamily="34" charset="-128"/>
              </a:rPr>
              <a:t> 	#do special stuff</a:t>
            </a:r>
            <a:r>
              <a:rPr lang="en-US" sz="1200">
                <a:ea typeface="ＭＳ Ｐゴシック" pitchFamily="34" charset="-128"/>
              </a:rPr>
              <a:t>  </a:t>
            </a:r>
          </a:p>
          <a:p>
            <a:pPr eaLnBrk="1" hangingPunct="1">
              <a:lnSpc>
                <a:spcPct val="80000"/>
              </a:lnSpc>
              <a:buFontTx/>
              <a:buNone/>
              <a:defRPr/>
            </a:pPr>
            <a:r>
              <a:rPr lang="en-US" sz="2400">
                <a:ea typeface="ＭＳ Ｐゴシック" pitchFamily="34" charset="-128"/>
              </a:rPr>
              <a:t>if x == 3:</a:t>
            </a:r>
          </a:p>
          <a:p>
            <a:pPr eaLnBrk="1" hangingPunct="1">
              <a:lnSpc>
                <a:spcPct val="80000"/>
              </a:lnSpc>
              <a:buFontTx/>
              <a:buNone/>
              <a:defRPr/>
            </a:pPr>
            <a:r>
              <a:rPr lang="en-US" sz="1200">
                <a:solidFill>
                  <a:srgbClr val="000000"/>
                </a:solidFill>
                <a:ea typeface="ＭＳ Ｐゴシック" pitchFamily="34" charset="-128"/>
              </a:rPr>
              <a:t>	#do very weird thing  </a:t>
            </a:r>
            <a:endParaRPr lang="en-US" sz="2400">
              <a:ea typeface="ＭＳ Ｐゴシック" pitchFamily="34" charset="-128"/>
            </a:endParaRPr>
          </a:p>
          <a:p>
            <a:pPr eaLnBrk="1" hangingPunct="1">
              <a:lnSpc>
                <a:spcPct val="80000"/>
              </a:lnSpc>
              <a:buFontTx/>
              <a:buNone/>
              <a:defRPr/>
            </a:pP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if x == 1:</a:t>
            </a:r>
          </a:p>
          <a:p>
            <a:pPr eaLnBrk="1" hangingPunct="1">
              <a:lnSpc>
                <a:spcPct val="80000"/>
              </a:lnSpc>
              <a:buFontTx/>
              <a:buNone/>
              <a:defRPr/>
            </a:pPr>
            <a:r>
              <a:rPr lang="en-US" sz="1200">
                <a:solidFill>
                  <a:srgbClr val="000000"/>
                </a:solidFill>
                <a:ea typeface="ＭＳ Ｐゴシック" pitchFamily="34" charset="-128"/>
              </a:rPr>
              <a:t>	#do stuff with a  </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2:</a:t>
            </a:r>
          </a:p>
          <a:p>
            <a:pPr eaLnBrk="1" hangingPunct="1">
              <a:lnSpc>
                <a:spcPct val="80000"/>
              </a:lnSpc>
              <a:buFontTx/>
              <a:buNone/>
              <a:defRPr/>
            </a:pPr>
            <a:r>
              <a:rPr lang="en-US" sz="1200">
                <a:solidFill>
                  <a:srgbClr val="000000"/>
                </a:solidFill>
                <a:ea typeface="ＭＳ Ｐゴシック" pitchFamily="34" charset="-128"/>
              </a:rPr>
              <a:t>	#do stuff with b</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3:</a:t>
            </a:r>
          </a:p>
          <a:p>
            <a:pPr eaLnBrk="1" hangingPunct="1">
              <a:lnSpc>
                <a:spcPct val="80000"/>
              </a:lnSpc>
              <a:buFontTx/>
              <a:buNone/>
              <a:defRPr/>
            </a:pPr>
            <a:r>
              <a:rPr lang="en-US" sz="1200">
                <a:solidFill>
                  <a:srgbClr val="000000"/>
                </a:solidFill>
                <a:ea typeface="ＭＳ Ｐゴシック" pitchFamily="34" charset="-128"/>
              </a:rPr>
              <a:t>	#do stuff with c</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4:</a:t>
            </a:r>
          </a:p>
          <a:p>
            <a:pPr eaLnBrk="1" hangingPunct="1">
              <a:lnSpc>
                <a:spcPct val="80000"/>
              </a:lnSpc>
              <a:buFontTx/>
              <a:buNone/>
              <a:defRPr/>
            </a:pPr>
            <a:r>
              <a:rPr lang="en-US" sz="1200">
                <a:solidFill>
                  <a:srgbClr val="000000"/>
                </a:solidFill>
                <a:ea typeface="ＭＳ Ｐゴシック" pitchFamily="34" charset="-128"/>
              </a:rPr>
              <a:t>	#do stuff with d </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5:</a:t>
            </a:r>
          </a:p>
          <a:p>
            <a:pPr eaLnBrk="1" hangingPunct="1">
              <a:lnSpc>
                <a:spcPct val="80000"/>
              </a:lnSpc>
              <a:buFontTx/>
              <a:buNone/>
              <a:defRPr/>
            </a:pPr>
            <a:r>
              <a:rPr lang="en-US" sz="1200">
                <a:solidFill>
                  <a:srgbClr val="000000"/>
                </a:solidFill>
                <a:ea typeface="ＭＳ Ｐゴシック" pitchFamily="34" charset="-128"/>
              </a:rPr>
              <a:t>	#do stuff  with e</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6:</a:t>
            </a:r>
          </a:p>
          <a:p>
            <a:pPr eaLnBrk="1" hangingPunct="1">
              <a:lnSpc>
                <a:spcPct val="80000"/>
              </a:lnSpc>
              <a:buFontTx/>
              <a:buNone/>
              <a:defRPr/>
            </a:pPr>
            <a:r>
              <a:rPr lang="en-US" sz="1200">
                <a:solidFill>
                  <a:srgbClr val="000000"/>
                </a:solidFill>
                <a:ea typeface="ＭＳ Ｐゴシック" pitchFamily="34" charset="-128"/>
              </a:rPr>
              <a:t>	#do stuff  with f</a:t>
            </a:r>
            <a:endParaRPr lang="en-US" sz="2400">
              <a:solidFill>
                <a:srgbClr val="000000"/>
              </a:solidFill>
              <a:ea typeface="ＭＳ Ｐゴシック" pitchFamily="34" charset="-128"/>
            </a:endParaRPr>
          </a:p>
          <a:p>
            <a:pPr eaLnBrk="1" hangingPunct="1">
              <a:lnSpc>
                <a:spcPct val="80000"/>
              </a:lnSpc>
              <a:buFontTx/>
              <a:buNone/>
              <a:defRPr/>
            </a:pPr>
            <a:r>
              <a:rPr lang="en-US" sz="2400">
                <a:ea typeface="ＭＳ Ｐゴシック" pitchFamily="34" charset="-128"/>
              </a:rPr>
              <a:t>…</a:t>
            </a:r>
          </a:p>
        </p:txBody>
      </p:sp>
      <p:sp>
        <p:nvSpPr>
          <p:cNvPr id="20483" name="Rectangle 9">
            <a:extLst>
              <a:ext uri="{FF2B5EF4-FFF2-40B4-BE49-F238E27FC236}">
                <a16:creationId xmlns:a16="http://schemas.microsoft.com/office/drawing/2014/main" id="{0F9AD9F7-DBBB-544C-3EBE-90104CB30D26}"/>
              </a:ext>
            </a:extLst>
          </p:cNvPr>
          <p:cNvSpPr>
            <a:spLocks noChangeArrowheads="1"/>
          </p:cNvSpPr>
          <p:nvPr/>
        </p:nvSpPr>
        <p:spPr bwMode="auto">
          <a:xfrm>
            <a:off x="2362200" y="2895600"/>
            <a:ext cx="6019800" cy="3810000"/>
          </a:xfrm>
          <a:prstGeom prst="rect">
            <a:avLst/>
          </a:prstGeom>
          <a:solidFill>
            <a:schemeClr val="bg1"/>
          </a:solidFill>
          <a:ln>
            <a:noFill/>
          </a:ln>
          <a:effectLst/>
        </p:spPr>
        <p:txBody>
          <a:bodyPr wrap="none" anchor="ctr"/>
          <a:lstStyle/>
          <a:p>
            <a:pPr algn="ctr" eaLnBrk="1" hangingPunct="1">
              <a:defRPr/>
            </a:pPr>
            <a:endParaRPr lang="en-US">
              <a:latin typeface="Arial" charset="0"/>
              <a:ea typeface="ＭＳ Ｐゴシック" charset="0"/>
            </a:endParaRPr>
          </a:p>
        </p:txBody>
      </p:sp>
      <p:sp>
        <p:nvSpPr>
          <p:cNvPr id="20484" name="Rectangle 5">
            <a:extLst>
              <a:ext uri="{FF2B5EF4-FFF2-40B4-BE49-F238E27FC236}">
                <a16:creationId xmlns:a16="http://schemas.microsoft.com/office/drawing/2014/main" id="{9CB7CD44-BA6F-E36F-BC9F-81A6BCCEB458}"/>
              </a:ext>
            </a:extLst>
          </p:cNvPr>
          <p:cNvSpPr>
            <a:spLocks noChangeArrowheads="1"/>
          </p:cNvSpPr>
          <p:nvPr/>
        </p:nvSpPr>
        <p:spPr bwMode="auto">
          <a:xfrm>
            <a:off x="2362200" y="838200"/>
            <a:ext cx="6019800" cy="1905000"/>
          </a:xfrm>
          <a:prstGeom prst="rect">
            <a:avLst/>
          </a:prstGeom>
          <a:solidFill>
            <a:schemeClr val="bg1"/>
          </a:solidFill>
          <a:ln>
            <a:noFill/>
          </a:ln>
          <a:effectLst/>
        </p:spPr>
        <p:txBody>
          <a:bodyPr wrap="none" anchor="ctr"/>
          <a:lstStyle/>
          <a:p>
            <a:pPr algn="ctr" eaLnBrk="1" hangingPunct="1">
              <a:defRPr/>
            </a:pPr>
            <a:endParaRPr lang="en-US">
              <a:latin typeface="Arial" charset="0"/>
              <a:ea typeface="ＭＳ Ｐゴシック" charset="0"/>
            </a:endParaRPr>
          </a:p>
        </p:txBody>
      </p:sp>
      <p:sp>
        <p:nvSpPr>
          <p:cNvPr id="262148" name="Line 4">
            <a:extLst>
              <a:ext uri="{FF2B5EF4-FFF2-40B4-BE49-F238E27FC236}">
                <a16:creationId xmlns:a16="http://schemas.microsoft.com/office/drawing/2014/main" id="{68A09FE3-0415-9691-9713-692C950054CB}"/>
              </a:ext>
            </a:extLst>
          </p:cNvPr>
          <p:cNvSpPr>
            <a:spLocks noChangeShapeType="1"/>
          </p:cNvSpPr>
          <p:nvPr/>
        </p:nvSpPr>
        <p:spPr bwMode="auto">
          <a:xfrm flipH="1">
            <a:off x="2646363" y="1219200"/>
            <a:ext cx="762000" cy="1524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62151" name="Text Box 7">
            <a:extLst>
              <a:ext uri="{FF2B5EF4-FFF2-40B4-BE49-F238E27FC236}">
                <a16:creationId xmlns:a16="http://schemas.microsoft.com/office/drawing/2014/main" id="{305DE5EF-0D52-1017-3FFF-606E9DF3C9E7}"/>
              </a:ext>
            </a:extLst>
          </p:cNvPr>
          <p:cNvSpPr txBox="1">
            <a:spLocks noChangeArrowheads="1"/>
          </p:cNvSpPr>
          <p:nvPr/>
        </p:nvSpPr>
        <p:spPr bwMode="auto">
          <a:xfrm>
            <a:off x="3255963" y="685800"/>
            <a:ext cx="1987550" cy="366713"/>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solidFill>
                  <a:srgbClr val="FF0066"/>
                </a:solidFill>
              </a:rPr>
              <a:t>Instead should be</a:t>
            </a:r>
          </a:p>
        </p:txBody>
      </p:sp>
      <p:sp>
        <p:nvSpPr>
          <p:cNvPr id="262152" name="Text Box 8">
            <a:extLst>
              <a:ext uri="{FF2B5EF4-FFF2-40B4-BE49-F238E27FC236}">
                <a16:creationId xmlns:a16="http://schemas.microsoft.com/office/drawing/2014/main" id="{B39CCAFC-86AB-DEEE-C3DE-CB694FC354CE}"/>
              </a:ext>
            </a:extLst>
          </p:cNvPr>
          <p:cNvSpPr txBox="1">
            <a:spLocks noChangeArrowheads="1"/>
          </p:cNvSpPr>
          <p:nvPr/>
        </p:nvSpPr>
        <p:spPr bwMode="auto">
          <a:xfrm>
            <a:off x="3713163" y="990600"/>
            <a:ext cx="2479675" cy="2032000"/>
          </a:xfrm>
          <a:prstGeom prst="rect">
            <a:avLst/>
          </a:prstGeom>
          <a:noFill/>
          <a:ln>
            <a:noFill/>
          </a:ln>
          <a:effec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dirty="0">
                <a:ea typeface="+mn-ea"/>
              </a:rPr>
              <a:t>if x == 1:</a:t>
            </a:r>
          </a:p>
          <a:p>
            <a:pPr eaLnBrk="1" hangingPunct="1">
              <a:defRPr/>
            </a:pPr>
            <a:r>
              <a:rPr lang="en-US" dirty="0">
                <a:ea typeface="+mn-ea"/>
              </a:rPr>
              <a:t>	</a:t>
            </a:r>
            <a:r>
              <a:rPr lang="en-US" sz="1200" dirty="0">
                <a:latin typeface="+mn-lt"/>
                <a:ea typeface="+mn-ea"/>
              </a:rPr>
              <a:t>#do stuff</a:t>
            </a:r>
          </a:p>
          <a:p>
            <a:pPr eaLnBrk="1" hangingPunct="1">
              <a:defRPr/>
            </a:pPr>
            <a:r>
              <a:rPr lang="en-US" dirty="0" err="1">
                <a:ea typeface="+mn-ea"/>
              </a:rPr>
              <a:t>elif</a:t>
            </a:r>
            <a:r>
              <a:rPr lang="en-US" dirty="0">
                <a:ea typeface="+mn-ea"/>
              </a:rPr>
              <a:t> x == 2</a:t>
            </a:r>
          </a:p>
          <a:p>
            <a:pPr eaLnBrk="1" hangingPunct="1">
              <a:defRPr/>
            </a:pPr>
            <a:r>
              <a:rPr lang="en-US" dirty="0">
                <a:ea typeface="+mn-ea"/>
              </a:rPr>
              <a:t>	</a:t>
            </a:r>
            <a:r>
              <a:rPr lang="en-US" sz="1200" dirty="0">
                <a:latin typeface="+mn-lt"/>
                <a:ea typeface="+mn-ea"/>
              </a:rPr>
              <a:t>#do special stuff</a:t>
            </a:r>
          </a:p>
          <a:p>
            <a:pPr eaLnBrk="1" hangingPunct="1">
              <a:defRPr/>
            </a:pPr>
            <a:r>
              <a:rPr lang="en-US" dirty="0" err="1">
                <a:ea typeface="+mn-ea"/>
              </a:rPr>
              <a:t>elif</a:t>
            </a:r>
            <a:r>
              <a:rPr lang="en-US" dirty="0">
                <a:ea typeface="+mn-ea"/>
              </a:rPr>
              <a:t> x == 3</a:t>
            </a:r>
          </a:p>
          <a:p>
            <a:pPr eaLnBrk="1" hangingPunct="1">
              <a:defRPr/>
            </a:pPr>
            <a:r>
              <a:rPr lang="en-US" dirty="0">
                <a:ea typeface="+mn-ea"/>
              </a:rPr>
              <a:t>	</a:t>
            </a:r>
            <a:r>
              <a:rPr lang="en-US" sz="1200" dirty="0">
                <a:ea typeface="+mn-ea"/>
              </a:rPr>
              <a:t>#do very weird thing</a:t>
            </a:r>
            <a:endParaRPr lang="en-US" dirty="0">
              <a:ea typeface="+mn-ea"/>
            </a:endParaRPr>
          </a:p>
          <a:p>
            <a:pPr eaLnBrk="1" hangingPunct="1">
              <a:defRPr/>
            </a:pPr>
            <a:endParaRPr lang="en-US" dirty="0">
              <a:ea typeface="+mn-ea"/>
            </a:endParaRPr>
          </a:p>
        </p:txBody>
      </p:sp>
      <p:sp>
        <p:nvSpPr>
          <p:cNvPr id="262154" name="Line 10">
            <a:extLst>
              <a:ext uri="{FF2B5EF4-FFF2-40B4-BE49-F238E27FC236}">
                <a16:creationId xmlns:a16="http://schemas.microsoft.com/office/drawing/2014/main" id="{E1B1C2AB-9BAC-75CA-ED34-D9E10FAC05D2}"/>
              </a:ext>
            </a:extLst>
          </p:cNvPr>
          <p:cNvSpPr>
            <a:spLocks noChangeShapeType="1"/>
          </p:cNvSpPr>
          <p:nvPr/>
        </p:nvSpPr>
        <p:spPr bwMode="auto">
          <a:xfrm flipH="1">
            <a:off x="3071813" y="4067175"/>
            <a:ext cx="838200" cy="2286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62155" name="Text Box 11">
            <a:extLst>
              <a:ext uri="{FF2B5EF4-FFF2-40B4-BE49-F238E27FC236}">
                <a16:creationId xmlns:a16="http://schemas.microsoft.com/office/drawing/2014/main" id="{25F91673-6BD4-4F1A-8D70-01AEF85B62E3}"/>
              </a:ext>
            </a:extLst>
          </p:cNvPr>
          <p:cNvSpPr txBox="1">
            <a:spLocks noChangeArrowheads="1"/>
          </p:cNvSpPr>
          <p:nvPr/>
        </p:nvSpPr>
        <p:spPr bwMode="auto">
          <a:xfrm>
            <a:off x="3910013" y="3609975"/>
            <a:ext cx="2338387" cy="2308225"/>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Instead should be</a:t>
            </a:r>
          </a:p>
          <a:p>
            <a:pPr eaLnBrk="1" hangingPunct="1">
              <a:defRPr/>
            </a:pPr>
            <a:r>
              <a:rPr lang="en-US" dirty="0">
                <a:solidFill>
                  <a:srgbClr val="FF0066"/>
                </a:solidFill>
              </a:rPr>
              <a:t>using Python </a:t>
            </a:r>
          </a:p>
          <a:p>
            <a:pPr eaLnBrk="1" hangingPunct="1">
              <a:defRPr/>
            </a:pPr>
            <a:r>
              <a:rPr lang="en-US" dirty="0">
                <a:solidFill>
                  <a:srgbClr val="FF0066"/>
                </a:solidFill>
              </a:rPr>
              <a:t>built-in data structure</a:t>
            </a:r>
          </a:p>
          <a:p>
            <a:pPr eaLnBrk="1" hangingPunct="1">
              <a:defRPr/>
            </a:pPr>
            <a:r>
              <a:rPr lang="en-US" dirty="0">
                <a:solidFill>
                  <a:srgbClr val="FF0066"/>
                </a:solidFill>
              </a:rPr>
              <a:t>called a dictionary.</a:t>
            </a:r>
          </a:p>
          <a:p>
            <a:pPr eaLnBrk="1" hangingPunct="1">
              <a:defRPr/>
            </a:pPr>
            <a:endParaRPr lang="en-US" dirty="0">
              <a:solidFill>
                <a:srgbClr val="FF0066"/>
              </a:solidFill>
            </a:endParaRPr>
          </a:p>
          <a:p>
            <a:pPr eaLnBrk="1" hangingPunct="1">
              <a:defRPr/>
            </a:pPr>
            <a:r>
              <a:rPr lang="en-US" dirty="0">
                <a:solidFill>
                  <a:srgbClr val="FF0066"/>
                </a:solidFill>
              </a:rPr>
              <a:t>--Dictionaries will be</a:t>
            </a:r>
          </a:p>
          <a:p>
            <a:pPr eaLnBrk="1" hangingPunct="1">
              <a:defRPr/>
            </a:pPr>
            <a:r>
              <a:rPr lang="en-US" dirty="0">
                <a:solidFill>
                  <a:srgbClr val="FF0066"/>
                </a:solidFill>
              </a:rPr>
              <a:t>discussed in a</a:t>
            </a:r>
          </a:p>
          <a:p>
            <a:pPr eaLnBrk="1" hangingPunct="1">
              <a:defRPr/>
            </a:pPr>
            <a:r>
              <a:rPr lang="en-US" dirty="0">
                <a:solidFill>
                  <a:srgbClr val="FF0066"/>
                </a:solidFill>
              </a:rPr>
              <a:t>later lecture.</a:t>
            </a:r>
          </a:p>
        </p:txBody>
      </p:sp>
      <p:sp>
        <p:nvSpPr>
          <p:cNvPr id="262156" name="Text Box 12">
            <a:extLst>
              <a:ext uri="{FF2B5EF4-FFF2-40B4-BE49-F238E27FC236}">
                <a16:creationId xmlns:a16="http://schemas.microsoft.com/office/drawing/2014/main" id="{AF34FD9D-2ED5-205B-9EC0-DA394A19A7F3}"/>
              </a:ext>
            </a:extLst>
          </p:cNvPr>
          <p:cNvSpPr txBox="1">
            <a:spLocks noChangeArrowheads="1"/>
          </p:cNvSpPr>
          <p:nvPr/>
        </p:nvSpPr>
        <p:spPr bwMode="auto">
          <a:xfrm>
            <a:off x="6875463" y="917575"/>
            <a:ext cx="1981200" cy="1477963"/>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t>Don</a:t>
            </a:r>
            <a:r>
              <a:rPr lang="ja-JP" altLang="en-US" sz="1800" dirty="0"/>
              <a:t>’</a:t>
            </a:r>
            <a:r>
              <a:rPr lang="en-US" altLang="ja-JP" sz="1800" dirty="0"/>
              <a:t>t use repeated if to check mutually exclusive conditions.</a:t>
            </a:r>
            <a:endParaRPr lang="en-US" sz="1800" dirty="0"/>
          </a:p>
        </p:txBody>
      </p:sp>
      <p:sp>
        <p:nvSpPr>
          <p:cNvPr id="13" name="Text Box 12">
            <a:extLst>
              <a:ext uri="{FF2B5EF4-FFF2-40B4-BE49-F238E27FC236}">
                <a16:creationId xmlns:a16="http://schemas.microsoft.com/office/drawing/2014/main" id="{AF12AD74-FA7B-2728-9652-9DB1724724E2}"/>
              </a:ext>
            </a:extLst>
          </p:cNvPr>
          <p:cNvSpPr txBox="1">
            <a:spLocks noChangeArrowheads="1"/>
          </p:cNvSpPr>
          <p:nvPr/>
        </p:nvSpPr>
        <p:spPr bwMode="auto">
          <a:xfrm>
            <a:off x="6875463" y="3011488"/>
            <a:ext cx="1981200" cy="3416300"/>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t>Don</a:t>
            </a:r>
            <a:r>
              <a:rPr lang="ja-JP" altLang="en-US" sz="1800" dirty="0"/>
              <a:t>’</a:t>
            </a:r>
            <a:r>
              <a:rPr lang="en-US" altLang="ja-JP" sz="1800" dirty="0"/>
              <a:t>t use a large number of </a:t>
            </a:r>
            <a:r>
              <a:rPr lang="ja-JP" altLang="en-US" sz="1800" dirty="0"/>
              <a:t>‘</a:t>
            </a:r>
            <a:r>
              <a:rPr lang="en-US" altLang="ja-JP" sz="1800" dirty="0" err="1"/>
              <a:t>elif</a:t>
            </a:r>
            <a:r>
              <a:rPr lang="ja-JP" altLang="en-US" sz="1800" dirty="0"/>
              <a:t>’</a:t>
            </a:r>
            <a:r>
              <a:rPr lang="en-US" altLang="ja-JP" sz="1800" dirty="0"/>
              <a:t> conditions when consistently testing the same variable</a:t>
            </a:r>
            <a:r>
              <a:rPr lang="ja-JP" altLang="en-US" sz="1800" dirty="0"/>
              <a:t>’</a:t>
            </a:r>
            <a:r>
              <a:rPr lang="en-US" altLang="ja-JP" sz="1800" dirty="0"/>
              <a:t>s value and performing the same operation inside.</a:t>
            </a:r>
          </a:p>
          <a:p>
            <a:pPr eaLnBrk="1" hangingPunct="1">
              <a:defRPr/>
            </a:pPr>
            <a:endParaRPr lang="en-US" sz="1800" dirty="0"/>
          </a:p>
          <a:p>
            <a:pPr eaLnBrk="1" hangingPunct="1">
              <a:defRPr/>
            </a:pPr>
            <a:r>
              <a:rPr lang="en-US" sz="1800" dirty="0"/>
              <a:t>There are better ways to do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21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21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1" grpId="0"/>
      <p:bldP spid="262152" grpId="0"/>
      <p:bldP spid="262155" grpId="0"/>
      <p:bldP spid="262156"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721-DD29-928C-7C0A-2B2AC46B4713}"/>
              </a:ext>
            </a:extLst>
          </p:cNvPr>
          <p:cNvSpPr>
            <a:spLocks noGrp="1"/>
          </p:cNvSpPr>
          <p:nvPr>
            <p:ph type="title"/>
          </p:nvPr>
        </p:nvSpPr>
        <p:spPr>
          <a:xfrm>
            <a:off x="152400" y="190500"/>
            <a:ext cx="8839200" cy="457200"/>
          </a:xfrm>
        </p:spPr>
        <p:txBody>
          <a:bodyPr/>
          <a:lstStyle/>
          <a:p>
            <a:r>
              <a:rPr lang="en-US" dirty="0"/>
              <a:t>Practical example 2: Validate data compatibility</a:t>
            </a:r>
          </a:p>
        </p:txBody>
      </p:sp>
      <p:sp>
        <p:nvSpPr>
          <p:cNvPr id="3" name="Content Placeholder 2">
            <a:extLst>
              <a:ext uri="{FF2B5EF4-FFF2-40B4-BE49-F238E27FC236}">
                <a16:creationId xmlns:a16="http://schemas.microsoft.com/office/drawing/2014/main" id="{E3C5279B-52AA-C6B1-66E5-CDDC8C46B546}"/>
              </a:ext>
            </a:extLst>
          </p:cNvPr>
          <p:cNvSpPr>
            <a:spLocks noGrp="1"/>
          </p:cNvSpPr>
          <p:nvPr>
            <p:ph idx="1"/>
          </p:nvPr>
        </p:nvSpPr>
        <p:spPr>
          <a:xfrm>
            <a:off x="4114800" y="914400"/>
            <a:ext cx="4724400" cy="5410200"/>
          </a:xfrm>
        </p:spPr>
        <p:txBody>
          <a:bodyPr/>
          <a:lstStyle/>
          <a:p>
            <a:pPr marL="0" indent="0">
              <a:buNone/>
            </a:pPr>
            <a:endParaRPr lang="en-US" sz="2800" dirty="0">
              <a:solidFill>
                <a:schemeClr val="tx1">
                  <a:lumMod val="85000"/>
                  <a:lumOff val="15000"/>
                </a:schemeClr>
              </a:solidFill>
              <a:ea typeface="ＭＳ Ｐゴシック" pitchFamily="34" charset="-128"/>
              <a:cs typeface="+mj-cs"/>
            </a:endParaRPr>
          </a:p>
          <a:p>
            <a:pPr marL="0" indent="0">
              <a:buNone/>
            </a:pPr>
            <a:endParaRPr lang="en-US" sz="2800" dirty="0">
              <a:solidFill>
                <a:schemeClr val="tx1">
                  <a:lumMod val="85000"/>
                  <a:lumOff val="15000"/>
                </a:schemeClr>
              </a:solidFill>
              <a:ea typeface="ＭＳ Ｐゴシック" pitchFamily="34" charset="-128"/>
              <a:cs typeface="+mj-cs"/>
            </a:endParaRPr>
          </a:p>
          <a:p>
            <a:pPr marL="0" indent="0">
              <a:buNone/>
            </a:pPr>
            <a:r>
              <a:rPr lang="en-US" sz="2800" dirty="0">
                <a:solidFill>
                  <a:schemeClr val="tx1">
                    <a:lumMod val="85000"/>
                    <a:lumOff val="15000"/>
                  </a:schemeClr>
                </a:solidFill>
                <a:ea typeface="ＭＳ Ｐゴシック" pitchFamily="34" charset="-128"/>
                <a:cs typeface="+mj-cs"/>
              </a:rPr>
              <a:t>Determine if a datasets have the same projection before performing overlay operations. </a:t>
            </a:r>
          </a:p>
        </p:txBody>
      </p:sp>
      <p:pic>
        <p:nvPicPr>
          <p:cNvPr id="2052" name="Picture 4" descr="Choosing the Right Map Projection - Learning - Source: An OpenNews project">
            <a:extLst>
              <a:ext uri="{FF2B5EF4-FFF2-40B4-BE49-F238E27FC236}">
                <a16:creationId xmlns:a16="http://schemas.microsoft.com/office/drawing/2014/main" id="{C3B675D5-A1AB-FA3B-D124-7EFF8D2762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618"/>
          <a:stretch/>
        </p:blipFill>
        <p:spPr bwMode="auto">
          <a:xfrm>
            <a:off x="152400" y="1600200"/>
            <a:ext cx="3909868" cy="50673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C5621176-F640-7916-7BAC-405C07124609}"/>
              </a:ext>
            </a:extLst>
          </p:cNvPr>
          <p:cNvSpPr/>
          <p:nvPr/>
        </p:nvSpPr>
        <p:spPr bwMode="auto">
          <a:xfrm>
            <a:off x="1752600" y="22098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74DB495D-50CF-91EB-BC8B-384C00B2EC76}"/>
              </a:ext>
            </a:extLst>
          </p:cNvPr>
          <p:cNvSpPr/>
          <p:nvPr/>
        </p:nvSpPr>
        <p:spPr bwMode="auto">
          <a:xfrm>
            <a:off x="2667000" y="25146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a:extLst>
              <a:ext uri="{FF2B5EF4-FFF2-40B4-BE49-F238E27FC236}">
                <a16:creationId xmlns:a16="http://schemas.microsoft.com/office/drawing/2014/main" id="{798BF3B1-828E-FA5E-0D1F-2DD0AA663A1E}"/>
              </a:ext>
            </a:extLst>
          </p:cNvPr>
          <p:cNvSpPr/>
          <p:nvPr/>
        </p:nvSpPr>
        <p:spPr bwMode="auto">
          <a:xfrm>
            <a:off x="1981200" y="33528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a:extLst>
              <a:ext uri="{FF2B5EF4-FFF2-40B4-BE49-F238E27FC236}">
                <a16:creationId xmlns:a16="http://schemas.microsoft.com/office/drawing/2014/main" id="{5CD839C5-DEFA-5338-40DC-0A99F766E53D}"/>
              </a:ext>
            </a:extLst>
          </p:cNvPr>
          <p:cNvSpPr/>
          <p:nvPr/>
        </p:nvSpPr>
        <p:spPr bwMode="auto">
          <a:xfrm>
            <a:off x="1752600" y="46482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7FFA3D86-ECAC-79E9-6725-CFD3DE7886DA}"/>
              </a:ext>
            </a:extLst>
          </p:cNvPr>
          <p:cNvSpPr/>
          <p:nvPr/>
        </p:nvSpPr>
        <p:spPr bwMode="auto">
          <a:xfrm>
            <a:off x="1981200" y="59436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1AB53454-1710-FB39-5A38-F20E2FAAB2BB}"/>
              </a:ext>
            </a:extLst>
          </p:cNvPr>
          <p:cNvSpPr/>
          <p:nvPr/>
        </p:nvSpPr>
        <p:spPr bwMode="auto">
          <a:xfrm>
            <a:off x="2667000" y="50292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17349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FDCEC9F5-7FD6-1EB1-91AF-B011F5D47855}"/>
              </a:ext>
            </a:extLst>
          </p:cNvPr>
          <p:cNvSpPr>
            <a:spLocks noGrp="1" noChangeArrowheads="1"/>
          </p:cNvSpPr>
          <p:nvPr>
            <p:ph type="title"/>
          </p:nvPr>
        </p:nvSpPr>
        <p:spPr/>
        <p:txBody>
          <a:bodyPr/>
          <a:lstStyle/>
          <a:p>
            <a:pPr eaLnBrk="1" hangingPunct="1">
              <a:defRPr/>
            </a:pPr>
            <a:r>
              <a:rPr lang="en-US" sz="3600">
                <a:ea typeface="ＭＳ Ｐゴシック" pitchFamily="34" charset="-128"/>
              </a:rPr>
              <a:t>Condition with </a:t>
            </a:r>
            <a:r>
              <a:rPr lang="ja-JP" altLang="en-US" sz="3600">
                <a:ea typeface="ＭＳ Ｐゴシック" pitchFamily="34" charset="-128"/>
              </a:rPr>
              <a:t>‘</a:t>
            </a:r>
            <a:r>
              <a:rPr lang="en-US" altLang="ja-JP" sz="3600">
                <a:ea typeface="ＭＳ Ｐゴシック" pitchFamily="34" charset="-128"/>
              </a:rPr>
              <a:t>not</a:t>
            </a:r>
            <a:r>
              <a:rPr lang="ja-JP" altLang="en-US" sz="3600">
                <a:ea typeface="ＭＳ Ｐゴシック" pitchFamily="34" charset="-128"/>
              </a:rPr>
              <a:t>’</a:t>
            </a:r>
            <a:r>
              <a:rPr lang="en-US" altLang="ja-JP" sz="3600">
                <a:ea typeface="ＭＳ Ｐゴシック" pitchFamily="34" charset="-128"/>
              </a:rPr>
              <a:t> keyword</a:t>
            </a:r>
            <a:endParaRPr lang="en-US" sz="3600">
              <a:ea typeface="ＭＳ Ｐゴシック" pitchFamily="34" charset="-128"/>
            </a:endParaRPr>
          </a:p>
        </p:txBody>
      </p:sp>
      <p:pic>
        <p:nvPicPr>
          <p:cNvPr id="12292" name="Picture 4">
            <a:extLst>
              <a:ext uri="{FF2B5EF4-FFF2-40B4-BE49-F238E27FC236}">
                <a16:creationId xmlns:a16="http://schemas.microsoft.com/office/drawing/2014/main" id="{0A58FCF6-7A49-6CE9-9DD1-90B15FC6B52D}"/>
              </a:ext>
            </a:extLst>
          </p:cNvPr>
          <p:cNvPicPr>
            <a:picLocks noGrp="1" noChangeAspect="1" noChangeArrowheads="1"/>
          </p:cNvPicPr>
          <p:nvPr>
            <p:ph idx="1"/>
          </p:nvPr>
        </p:nvPicPr>
        <p:blipFill>
          <a:blip r:embed="rId3"/>
          <a:stretch>
            <a:fillRect/>
          </a:stretch>
        </p:blipFill>
        <p:spPr>
          <a:xfrm>
            <a:off x="533400" y="1106488"/>
            <a:ext cx="4248150" cy="1781175"/>
          </a:xfrm>
        </p:spPr>
      </p:pic>
      <p:sp>
        <p:nvSpPr>
          <p:cNvPr id="12293" name="Text Box 5">
            <a:extLst>
              <a:ext uri="{FF2B5EF4-FFF2-40B4-BE49-F238E27FC236}">
                <a16:creationId xmlns:a16="http://schemas.microsoft.com/office/drawing/2014/main" id="{6E3ABD67-2F01-D94C-7578-4EB74297F7F7}"/>
              </a:ext>
            </a:extLst>
          </p:cNvPr>
          <p:cNvSpPr txBox="1">
            <a:spLocks noChangeArrowheads="1"/>
          </p:cNvSpPr>
          <p:nvPr/>
        </p:nvSpPr>
        <p:spPr bwMode="auto">
          <a:xfrm>
            <a:off x="533400" y="3429000"/>
            <a:ext cx="4267200" cy="2441575"/>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800">
                <a:solidFill>
                  <a:srgbClr val="FF0066"/>
                </a:solidFill>
                <a:latin typeface="Comic Sans MS" pitchFamily="66" charset="0"/>
              </a:rPr>
              <a:t>Pseudocode</a:t>
            </a:r>
            <a:br>
              <a:rPr lang="en-US" sz="2800">
                <a:solidFill>
                  <a:srgbClr val="FF0066"/>
                </a:solidFill>
                <a:latin typeface="Comic Sans MS" pitchFamily="66" charset="0"/>
              </a:rPr>
            </a:br>
            <a:br>
              <a:rPr lang="en-US" sz="1800"/>
            </a:br>
            <a:endParaRPr lang="en-US" sz="1800"/>
          </a:p>
          <a:p>
            <a:pPr eaLnBrk="1" hangingPunct="1">
              <a:defRPr/>
            </a:pPr>
            <a:r>
              <a:rPr lang="en-US" sz="1800"/>
              <a:t>IF field name does not exist THEN</a:t>
            </a:r>
            <a:br>
              <a:rPr lang="en-US" sz="1800"/>
            </a:br>
            <a:r>
              <a:rPr lang="en-US" sz="1800"/>
              <a:t>         CALL Add field</a:t>
            </a:r>
            <a:br>
              <a:rPr lang="en-US" sz="1800"/>
            </a:br>
            <a:r>
              <a:rPr lang="en-US" sz="1800"/>
              <a:t>ENDIF</a:t>
            </a:r>
            <a:br>
              <a:rPr lang="en-US" sz="1800"/>
            </a:br>
            <a:endParaRPr lang="en-US" sz="1800"/>
          </a:p>
          <a:p>
            <a:pPr eaLnBrk="1" hangingPunct="1">
              <a:defRPr/>
            </a:pPr>
            <a:r>
              <a:rPr lang="en-US" sz="1800"/>
              <a:t>CALCULATE FIELD </a:t>
            </a:r>
          </a:p>
        </p:txBody>
      </p:sp>
      <p:sp>
        <p:nvSpPr>
          <p:cNvPr id="234502" name="Text Box 6">
            <a:extLst>
              <a:ext uri="{FF2B5EF4-FFF2-40B4-BE49-F238E27FC236}">
                <a16:creationId xmlns:a16="http://schemas.microsoft.com/office/drawing/2014/main" id="{940A9C38-A527-DC53-6547-CECB96AF6B50}"/>
              </a:ext>
            </a:extLst>
          </p:cNvPr>
          <p:cNvSpPr txBox="1">
            <a:spLocks noChangeArrowheads="1"/>
          </p:cNvSpPr>
          <p:nvPr/>
        </p:nvSpPr>
        <p:spPr bwMode="auto">
          <a:xfrm>
            <a:off x="4572000" y="3429000"/>
            <a:ext cx="4876800" cy="3016250"/>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800" dirty="0">
                <a:solidFill>
                  <a:srgbClr val="FF0066"/>
                </a:solidFill>
                <a:latin typeface="Comic Sans MS" pitchFamily="66" charset="0"/>
              </a:rPr>
              <a:t>Python code</a:t>
            </a:r>
            <a:br>
              <a:rPr lang="en-US" sz="2800" dirty="0">
                <a:solidFill>
                  <a:srgbClr val="FF0066"/>
                </a:solidFill>
                <a:latin typeface="Comic Sans MS" pitchFamily="66" charset="0"/>
              </a:rPr>
            </a:br>
            <a:endParaRPr lang="en-US" sz="1800" dirty="0"/>
          </a:p>
          <a:p>
            <a:pPr eaLnBrk="1" hangingPunct="1">
              <a:defRPr/>
            </a:pPr>
            <a:r>
              <a:rPr lang="en-US" sz="1800" dirty="0" err="1"/>
              <a:t>fileName</a:t>
            </a:r>
            <a:r>
              <a:rPr lang="en-US" sz="1800" dirty="0"/>
              <a:t> = </a:t>
            </a:r>
            <a:r>
              <a:rPr lang="en-US" altLang="ja-JP" sz="1800" dirty="0"/>
              <a:t>'C:/</a:t>
            </a:r>
            <a:r>
              <a:rPr lang="en-US" altLang="ja-JP" sz="1800" dirty="0" err="1"/>
              <a:t>data.shp</a:t>
            </a:r>
            <a:r>
              <a:rPr lang="en-US" altLang="ja-JP" sz="1800" dirty="0"/>
              <a:t>'</a:t>
            </a:r>
          </a:p>
          <a:p>
            <a:pPr eaLnBrk="1" hangingPunct="1">
              <a:defRPr/>
            </a:pPr>
            <a:r>
              <a:rPr lang="en-US" sz="1800" dirty="0" err="1"/>
              <a:t>fieldName</a:t>
            </a:r>
            <a:r>
              <a:rPr lang="en-US" sz="1800" dirty="0"/>
              <a:t> = </a:t>
            </a:r>
            <a:r>
              <a:rPr lang="en-US" altLang="ja-JP" sz="1800" dirty="0"/>
              <a:t>'slope'</a:t>
            </a:r>
          </a:p>
          <a:p>
            <a:pPr eaLnBrk="1" hangingPunct="1">
              <a:defRPr/>
            </a:pPr>
            <a:r>
              <a:rPr lang="en-US" sz="1800" dirty="0"/>
              <a:t>fields =[</a:t>
            </a:r>
            <a:r>
              <a:rPr lang="en-US" altLang="ja-JP" sz="1800" dirty="0"/>
              <a:t>'FID', 'rise', 'run']</a:t>
            </a:r>
          </a:p>
          <a:p>
            <a:pPr eaLnBrk="1" hangingPunct="1">
              <a:defRPr/>
            </a:pPr>
            <a:r>
              <a:rPr lang="en-US" sz="1800" dirty="0">
                <a:solidFill>
                  <a:srgbClr val="3333FF"/>
                </a:solidFill>
                <a:latin typeface="Comic Sans MS" pitchFamily="66" charset="0"/>
              </a:rPr>
              <a:t>if</a:t>
            </a:r>
            <a:r>
              <a:rPr lang="en-US" sz="1800" dirty="0"/>
              <a:t> </a:t>
            </a:r>
            <a:r>
              <a:rPr lang="en-US" sz="1800" dirty="0" err="1"/>
              <a:t>fieldName</a:t>
            </a:r>
            <a:r>
              <a:rPr lang="en-US" sz="1800" dirty="0"/>
              <a:t> </a:t>
            </a:r>
            <a:r>
              <a:rPr lang="en-US" sz="1800" dirty="0">
                <a:solidFill>
                  <a:srgbClr val="3333FF"/>
                </a:solidFill>
                <a:latin typeface="Comic Sans MS" pitchFamily="66" charset="0"/>
              </a:rPr>
              <a:t>not in</a:t>
            </a:r>
            <a:r>
              <a:rPr lang="en-US" sz="1800" dirty="0"/>
              <a:t> fields:</a:t>
            </a:r>
            <a:br>
              <a:rPr lang="en-US" sz="1800" dirty="0"/>
            </a:br>
            <a:r>
              <a:rPr lang="en-US" sz="1800" dirty="0"/>
              <a:t>         </a:t>
            </a:r>
            <a:r>
              <a:rPr lang="en-US" sz="1800" dirty="0" err="1"/>
              <a:t>arcpy.addField</a:t>
            </a:r>
            <a:r>
              <a:rPr lang="en-US" sz="1800" dirty="0"/>
              <a:t>(</a:t>
            </a:r>
            <a:r>
              <a:rPr lang="en-US" sz="1800" dirty="0" err="1"/>
              <a:t>fileName</a:t>
            </a:r>
            <a:r>
              <a:rPr lang="en-US" sz="1800" dirty="0"/>
              <a:t>, </a:t>
            </a:r>
            <a:r>
              <a:rPr lang="en-US" sz="1800" dirty="0" err="1"/>
              <a:t>fieldName</a:t>
            </a:r>
            <a:r>
              <a:rPr lang="en-US" sz="1800" dirty="0"/>
              <a:t>)</a:t>
            </a:r>
          </a:p>
          <a:p>
            <a:pPr eaLnBrk="1" hangingPunct="1">
              <a:defRPr/>
            </a:pPr>
            <a:r>
              <a:rPr lang="en-US" sz="1800" dirty="0"/>
              <a:t>         print </a:t>
            </a:r>
            <a:r>
              <a:rPr lang="en-US" altLang="ja-JP" sz="1800" dirty="0"/>
              <a:t>'New field created.'</a:t>
            </a:r>
          </a:p>
          <a:p>
            <a:pPr eaLnBrk="1" hangingPunct="1">
              <a:defRPr/>
            </a:pPr>
            <a:r>
              <a:rPr lang="en-US" sz="1800" dirty="0" err="1"/>
              <a:t>arcpy.CalculateField</a:t>
            </a:r>
            <a:r>
              <a:rPr lang="en-US" sz="1800" dirty="0"/>
              <a:t>(</a:t>
            </a:r>
            <a:r>
              <a:rPr lang="en-US" sz="1800" dirty="0" err="1"/>
              <a:t>fileName</a:t>
            </a:r>
            <a:r>
              <a:rPr lang="en-US" sz="1800" dirty="0"/>
              <a:t>, </a:t>
            </a:r>
            <a:r>
              <a:rPr lang="en-US" sz="1800" dirty="0" err="1"/>
              <a:t>fieldName</a:t>
            </a:r>
            <a:r>
              <a:rPr lang="en-US" sz="1800" dirty="0"/>
              <a:t>, \  '[rise] / [run]</a:t>
            </a:r>
            <a:r>
              <a:rPr lang="ja-JP" altLang="en-US" sz="1800" dirty="0"/>
              <a:t>‘</a:t>
            </a:r>
            <a:r>
              <a:rPr lang="en-US" altLang="ja-JP" sz="1800" dirty="0"/>
              <a:t>) </a:t>
            </a:r>
            <a:endParaRPr lang="en-US" sz="1800" dirty="0"/>
          </a:p>
        </p:txBody>
      </p:sp>
      <p:sp>
        <p:nvSpPr>
          <p:cNvPr id="234504" name="Line 8">
            <a:extLst>
              <a:ext uri="{FF2B5EF4-FFF2-40B4-BE49-F238E27FC236}">
                <a16:creationId xmlns:a16="http://schemas.microsoft.com/office/drawing/2014/main" id="{7B5F6B26-AE76-A8D0-6555-451EC6D2F2BB}"/>
              </a:ext>
            </a:extLst>
          </p:cNvPr>
          <p:cNvSpPr>
            <a:spLocks noChangeShapeType="1"/>
          </p:cNvSpPr>
          <p:nvPr/>
        </p:nvSpPr>
        <p:spPr bwMode="auto">
          <a:xfrm>
            <a:off x="5181600" y="5257800"/>
            <a:ext cx="1600200" cy="0"/>
          </a:xfrm>
          <a:prstGeom prst="line">
            <a:avLst/>
          </a:prstGeom>
          <a:noFill/>
          <a:ln w="38100">
            <a:solidFill>
              <a:srgbClr val="FF0066"/>
            </a:solidFill>
            <a:round/>
            <a:headEnd/>
            <a:tailEnd/>
          </a:ln>
          <a:effectLst/>
        </p:spPr>
        <p:txBody>
          <a:bodyPr/>
          <a:lstStyle/>
          <a:p>
            <a:pPr eaLnBrk="1" hangingPunct="1">
              <a:defRPr/>
            </a:pPr>
            <a:endParaRPr lang="en-US">
              <a:latin typeface="Arial" charset="0"/>
              <a:ea typeface="ＭＳ Ｐゴシック" charset="0"/>
            </a:endParaRPr>
          </a:p>
        </p:txBody>
      </p:sp>
      <p:sp>
        <p:nvSpPr>
          <p:cNvPr id="234505" name="Line 9">
            <a:extLst>
              <a:ext uri="{FF2B5EF4-FFF2-40B4-BE49-F238E27FC236}">
                <a16:creationId xmlns:a16="http://schemas.microsoft.com/office/drawing/2014/main" id="{7639CA68-652A-84D1-FCBE-64B4C79CD00E}"/>
              </a:ext>
            </a:extLst>
          </p:cNvPr>
          <p:cNvSpPr>
            <a:spLocks noChangeShapeType="1"/>
          </p:cNvSpPr>
          <p:nvPr/>
        </p:nvSpPr>
        <p:spPr bwMode="auto">
          <a:xfrm flipH="1">
            <a:off x="6477000" y="3962400"/>
            <a:ext cx="1066800" cy="9144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34506" name="Text Box 10">
            <a:extLst>
              <a:ext uri="{FF2B5EF4-FFF2-40B4-BE49-F238E27FC236}">
                <a16:creationId xmlns:a16="http://schemas.microsoft.com/office/drawing/2014/main" id="{C4BAD7BE-70AF-B8B3-2DC7-4B8ED5B53200}"/>
              </a:ext>
            </a:extLst>
          </p:cNvPr>
          <p:cNvSpPr txBox="1">
            <a:spLocks noChangeArrowheads="1"/>
          </p:cNvSpPr>
          <p:nvPr/>
        </p:nvSpPr>
        <p:spPr bwMode="auto">
          <a:xfrm>
            <a:off x="7270750" y="3321050"/>
            <a:ext cx="1339850" cy="641350"/>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solidFill>
                  <a:srgbClr val="FF0066"/>
                </a:solidFill>
              </a:rPr>
              <a:t>conditional </a:t>
            </a:r>
          </a:p>
          <a:p>
            <a:pPr eaLnBrk="1" hangingPunct="1">
              <a:defRPr/>
            </a:pPr>
            <a:r>
              <a:rPr lang="en-US">
                <a:solidFill>
                  <a:srgbClr val="FF0066"/>
                </a:solidFill>
              </a:rPr>
              <a:t>statement</a:t>
            </a:r>
          </a:p>
        </p:txBody>
      </p:sp>
      <p:sp>
        <p:nvSpPr>
          <p:cNvPr id="234509" name="Oval 13">
            <a:extLst>
              <a:ext uri="{FF2B5EF4-FFF2-40B4-BE49-F238E27FC236}">
                <a16:creationId xmlns:a16="http://schemas.microsoft.com/office/drawing/2014/main" id="{2FAB5DDA-08E8-CBFA-856B-492EB11C24F0}"/>
              </a:ext>
            </a:extLst>
          </p:cNvPr>
          <p:cNvSpPr>
            <a:spLocks noChangeArrowheads="1"/>
          </p:cNvSpPr>
          <p:nvPr/>
        </p:nvSpPr>
        <p:spPr bwMode="auto">
          <a:xfrm>
            <a:off x="7086600" y="4876800"/>
            <a:ext cx="457200" cy="457200"/>
          </a:xfrm>
          <a:prstGeom prst="ellipse">
            <a:avLst/>
          </a:prstGeom>
          <a:noFill/>
          <a:ln w="38100">
            <a:solidFill>
              <a:srgbClr val="FFFF00"/>
            </a:solidFill>
            <a:round/>
            <a:headEnd/>
            <a:tailEnd/>
          </a:ln>
          <a:effectLst/>
        </p:spPr>
        <p:txBody>
          <a:bodyPr wrap="none" anchor="ctr"/>
          <a:lstStyle/>
          <a:p>
            <a:pPr eaLnBrk="1" hangingPunct="1">
              <a:defRPr/>
            </a:pPr>
            <a:endParaRPr lang="en-US">
              <a:latin typeface="Arial" charset="0"/>
              <a:ea typeface="ＭＳ Ｐゴシック" charset="0"/>
            </a:endParaRPr>
          </a:p>
        </p:txBody>
      </p:sp>
      <p:sp>
        <p:nvSpPr>
          <p:cNvPr id="234511" name="Text Box 15">
            <a:extLst>
              <a:ext uri="{FF2B5EF4-FFF2-40B4-BE49-F238E27FC236}">
                <a16:creationId xmlns:a16="http://schemas.microsoft.com/office/drawing/2014/main" id="{8B2A9733-C122-237C-1F20-E3286891F1EC}"/>
              </a:ext>
            </a:extLst>
          </p:cNvPr>
          <p:cNvSpPr txBox="1">
            <a:spLocks noChangeArrowheads="1"/>
          </p:cNvSpPr>
          <p:nvPr/>
        </p:nvSpPr>
        <p:spPr bwMode="auto">
          <a:xfrm>
            <a:off x="7543800" y="4724400"/>
            <a:ext cx="730250" cy="366713"/>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solidFill>
                  <a:srgbClr val="9F7705"/>
                </a:solidFill>
              </a:rPr>
              <a:t>colon</a:t>
            </a:r>
          </a:p>
        </p:txBody>
      </p:sp>
      <p:sp>
        <p:nvSpPr>
          <p:cNvPr id="234512" name="Text Box 16">
            <a:extLst>
              <a:ext uri="{FF2B5EF4-FFF2-40B4-BE49-F238E27FC236}">
                <a16:creationId xmlns:a16="http://schemas.microsoft.com/office/drawing/2014/main" id="{DE85EA89-B3EC-83A7-DCFB-A98953C3EA0A}"/>
              </a:ext>
            </a:extLst>
          </p:cNvPr>
          <p:cNvSpPr txBox="1">
            <a:spLocks noChangeArrowheads="1"/>
          </p:cNvSpPr>
          <p:nvPr/>
        </p:nvSpPr>
        <p:spPr bwMode="auto">
          <a:xfrm>
            <a:off x="1219200" y="6019800"/>
            <a:ext cx="3568700" cy="641350"/>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solidFill>
                  <a:srgbClr val="9F7705"/>
                </a:solidFill>
              </a:rPr>
              <a:t>indent entire</a:t>
            </a:r>
            <a:r>
              <a:rPr lang="en-US">
                <a:solidFill>
                  <a:srgbClr val="FFF575"/>
                </a:solidFill>
              </a:rPr>
              <a:t> </a:t>
            </a:r>
            <a:r>
              <a:rPr lang="en-US">
                <a:solidFill>
                  <a:srgbClr val="0000FF"/>
                </a:solidFill>
              </a:rPr>
              <a:t>if</a:t>
            </a:r>
            <a:r>
              <a:rPr lang="en-US">
                <a:solidFill>
                  <a:srgbClr val="FFF575"/>
                </a:solidFill>
              </a:rPr>
              <a:t> </a:t>
            </a:r>
            <a:r>
              <a:rPr lang="en-US">
                <a:solidFill>
                  <a:srgbClr val="9F7705"/>
                </a:solidFill>
              </a:rPr>
              <a:t>code block</a:t>
            </a:r>
            <a:br>
              <a:rPr lang="en-US">
                <a:solidFill>
                  <a:srgbClr val="FFF575"/>
                </a:solidFill>
              </a:rPr>
            </a:br>
            <a:r>
              <a:rPr lang="en-US">
                <a:solidFill>
                  <a:srgbClr val="9F7705"/>
                </a:solidFill>
              </a:rPr>
              <a:t>(code block = set of related code)</a:t>
            </a:r>
          </a:p>
        </p:txBody>
      </p:sp>
      <p:sp>
        <p:nvSpPr>
          <p:cNvPr id="9229" name="Line 18">
            <a:extLst>
              <a:ext uri="{FF2B5EF4-FFF2-40B4-BE49-F238E27FC236}">
                <a16:creationId xmlns:a16="http://schemas.microsoft.com/office/drawing/2014/main" id="{8B418CD9-5533-C8D5-C86A-B4A0A889F8D3}"/>
              </a:ext>
            </a:extLst>
          </p:cNvPr>
          <p:cNvSpPr>
            <a:spLocks noChangeShapeType="1"/>
          </p:cNvSpPr>
          <p:nvPr/>
        </p:nvSpPr>
        <p:spPr bwMode="auto">
          <a:xfrm flipV="1">
            <a:off x="3505200" y="5562600"/>
            <a:ext cx="1524000" cy="457200"/>
          </a:xfrm>
          <a:prstGeom prst="line">
            <a:avLst/>
          </a:prstGeom>
          <a:noFill/>
          <a:ln w="38100">
            <a:solidFill>
              <a:srgbClr val="FFFF00"/>
            </a:solidFill>
            <a:round/>
            <a:headEnd/>
            <a:tailEnd type="triangle" w="med" len="med"/>
          </a:ln>
          <a:effec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45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5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45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45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451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45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p:bldP spid="234506" grpId="0"/>
      <p:bldP spid="2345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E5CBD18C-CC2B-304F-2BAF-8B8F3CF5B3F7}"/>
              </a:ext>
            </a:extLst>
          </p:cNvPr>
          <p:cNvSpPr>
            <a:spLocks noGrp="1" noChangeArrowheads="1"/>
          </p:cNvSpPr>
          <p:nvPr>
            <p:ph type="title"/>
          </p:nvPr>
        </p:nvSpPr>
        <p:spPr/>
        <p:txBody>
          <a:bodyPr/>
          <a:lstStyle/>
          <a:p>
            <a:pPr eaLnBrk="1" hangingPunct="1">
              <a:defRPr/>
            </a:pPr>
            <a:r>
              <a:rPr lang="en-US" sz="3600">
                <a:ea typeface="ＭＳ Ｐゴシック" pitchFamily="34" charset="-128"/>
              </a:rPr>
              <a:t>Describe Object</a:t>
            </a:r>
          </a:p>
        </p:txBody>
      </p:sp>
      <p:sp>
        <p:nvSpPr>
          <p:cNvPr id="14341" name="Rectangle 4">
            <a:extLst>
              <a:ext uri="{FF2B5EF4-FFF2-40B4-BE49-F238E27FC236}">
                <a16:creationId xmlns:a16="http://schemas.microsoft.com/office/drawing/2014/main" id="{AB8AB73D-1C8D-31A1-295B-46DD9786CF5D}"/>
              </a:ext>
            </a:extLst>
          </p:cNvPr>
          <p:cNvSpPr>
            <a:spLocks noChangeArrowheads="1"/>
          </p:cNvSpPr>
          <p:nvPr/>
        </p:nvSpPr>
        <p:spPr bwMode="auto">
          <a:xfrm>
            <a:off x="838200" y="5802868"/>
            <a:ext cx="7023076" cy="369332"/>
          </a:xfrm>
          <a:prstGeom prst="rect">
            <a:avLst/>
          </a:prstGeom>
          <a:noFill/>
          <a:ln>
            <a:noFill/>
          </a:ln>
          <a:effectLst/>
        </p:spPr>
        <p:txBody>
          <a:bodyPr wrap="none">
            <a:spAutoFit/>
          </a:bodyPr>
          <a:lstStyle/>
          <a:p>
            <a:pPr eaLnBrk="1" hangingPunct="1">
              <a:defRPr/>
            </a:pPr>
            <a:r>
              <a:rPr lang="en-US" dirty="0">
                <a:latin typeface="Consolas" panose="020B0609020204030204" pitchFamily="49" charset="0"/>
                <a:ea typeface="ＭＳ Ｐゴシック" charset="0"/>
              </a:rPr>
              <a:t>desc = </a:t>
            </a:r>
            <a:r>
              <a:rPr lang="en-US" dirty="0" err="1">
                <a:latin typeface="Consolas" panose="020B0609020204030204" pitchFamily="49" charset="0"/>
                <a:ea typeface="ＭＳ Ｐゴシック" charset="0"/>
              </a:rPr>
              <a:t>arcpy.Describe</a:t>
            </a:r>
            <a:r>
              <a:rPr lang="en-US" dirty="0">
                <a:latin typeface="Consolas" panose="020B0609020204030204" pitchFamily="49" charset="0"/>
                <a:ea typeface="ＭＳ Ｐゴシック" charset="0"/>
              </a:rPr>
              <a:t>(</a:t>
            </a:r>
            <a:r>
              <a:rPr lang="en-US" sz="1800" b="0" i="0" u="none" strike="noStrike" baseline="0" dirty="0">
                <a:solidFill>
                  <a:srgbClr val="B88B55"/>
                </a:solidFill>
                <a:latin typeface="Consolas" panose="020B0609020204030204" pitchFamily="49" charset="0"/>
              </a:rPr>
              <a:t>"C:/gispy</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data</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ch09</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getty_rast"</a:t>
            </a:r>
            <a:r>
              <a:rPr lang="en-US" dirty="0">
                <a:latin typeface="Consolas" panose="020B0609020204030204" pitchFamily="49" charset="0"/>
                <a:ea typeface="ＭＳ Ｐゴシック" charset="0"/>
              </a:rPr>
              <a:t>)</a:t>
            </a:r>
          </a:p>
        </p:txBody>
      </p:sp>
      <p:pic>
        <p:nvPicPr>
          <p:cNvPr id="24582" name="Picture 3">
            <a:extLst>
              <a:ext uri="{FF2B5EF4-FFF2-40B4-BE49-F238E27FC236}">
                <a16:creationId xmlns:a16="http://schemas.microsoft.com/office/drawing/2014/main" id="{0D721761-85FF-073D-F432-0F3552F9F2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723900"/>
            <a:ext cx="6438900" cy="491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8">
            <a:extLst>
              <a:ext uri="{FF2B5EF4-FFF2-40B4-BE49-F238E27FC236}">
                <a16:creationId xmlns:a16="http://schemas.microsoft.com/office/drawing/2014/main" id="{D904E7DF-674D-144F-67C4-DF1D628078D8}"/>
              </a:ext>
            </a:extLst>
          </p:cNvPr>
          <p:cNvSpPr>
            <a:spLocks noChangeShapeType="1"/>
          </p:cNvSpPr>
          <p:nvPr/>
        </p:nvSpPr>
        <p:spPr bwMode="auto">
          <a:xfrm flipV="1">
            <a:off x="847486" y="6137311"/>
            <a:ext cx="228600" cy="381000"/>
          </a:xfrm>
          <a:prstGeom prst="line">
            <a:avLst/>
          </a:prstGeom>
          <a:noFill/>
          <a:ln w="38100">
            <a:solidFill>
              <a:schemeClr val="accent6">
                <a:lumMod val="60000"/>
                <a:lumOff val="40000"/>
              </a:schemeClr>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4" name="Text Box 9">
            <a:extLst>
              <a:ext uri="{FF2B5EF4-FFF2-40B4-BE49-F238E27FC236}">
                <a16:creationId xmlns:a16="http://schemas.microsoft.com/office/drawing/2014/main" id="{BCD08089-CCBD-EBE3-C6E1-09F09224F16A}"/>
              </a:ext>
            </a:extLst>
          </p:cNvPr>
          <p:cNvSpPr txBox="1">
            <a:spLocks noChangeArrowheads="1"/>
          </p:cNvSpPr>
          <p:nvPr/>
        </p:nvSpPr>
        <p:spPr bwMode="auto">
          <a:xfrm>
            <a:off x="511155" y="6488668"/>
            <a:ext cx="1774845"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accent6">
                    <a:lumMod val="60000"/>
                    <a:lumOff val="40000"/>
                  </a:schemeClr>
                </a:solidFill>
              </a:rPr>
              <a:t>Describe object</a:t>
            </a:r>
          </a:p>
        </p:txBody>
      </p:sp>
      <p:sp>
        <p:nvSpPr>
          <p:cNvPr id="5" name="Line 4">
            <a:extLst>
              <a:ext uri="{FF2B5EF4-FFF2-40B4-BE49-F238E27FC236}">
                <a16:creationId xmlns:a16="http://schemas.microsoft.com/office/drawing/2014/main" id="{A6A5ED5E-9931-5003-5DBE-92584BA09C60}"/>
              </a:ext>
            </a:extLst>
          </p:cNvPr>
          <p:cNvSpPr>
            <a:spLocks noChangeShapeType="1"/>
          </p:cNvSpPr>
          <p:nvPr/>
        </p:nvSpPr>
        <p:spPr bwMode="auto">
          <a:xfrm flipH="1" flipV="1">
            <a:off x="6629400" y="6123434"/>
            <a:ext cx="304800" cy="381000"/>
          </a:xfrm>
          <a:prstGeom prst="line">
            <a:avLst/>
          </a:prstGeom>
          <a:noFill/>
          <a:ln w="38100">
            <a:solidFill>
              <a:schemeClr val="accent6">
                <a:lumMod val="60000"/>
                <a:lumOff val="40000"/>
              </a:schemeClr>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6" name="Text Box 7">
            <a:extLst>
              <a:ext uri="{FF2B5EF4-FFF2-40B4-BE49-F238E27FC236}">
                <a16:creationId xmlns:a16="http://schemas.microsoft.com/office/drawing/2014/main" id="{9A721ED5-2A16-4A6A-C2EC-6718C0BFFE34}"/>
              </a:ext>
            </a:extLst>
          </p:cNvPr>
          <p:cNvSpPr txBox="1">
            <a:spLocks noChangeArrowheads="1"/>
          </p:cNvSpPr>
          <p:nvPr/>
        </p:nvSpPr>
        <p:spPr bwMode="auto">
          <a:xfrm>
            <a:off x="5784850" y="6491287"/>
            <a:ext cx="3198311"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accent6">
                    <a:lumMod val="60000"/>
                    <a:lumOff val="40000"/>
                  </a:schemeClr>
                </a:solidFill>
              </a:rPr>
              <a:t>Data element to be described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V Charger Installation | Raleigh, Durham &amp; Fayetteville">
            <a:extLst>
              <a:ext uri="{FF2B5EF4-FFF2-40B4-BE49-F238E27FC236}">
                <a16:creationId xmlns:a16="http://schemas.microsoft.com/office/drawing/2014/main" id="{E56203E7-D146-AD8E-EFA1-C9E3676D6B90}"/>
              </a:ext>
            </a:extLst>
          </p:cNvPr>
          <p:cNvPicPr>
            <a:picLocks noChangeAspect="1" noChangeArrowheads="1"/>
          </p:cNvPicPr>
          <p:nvPr/>
        </p:nvPicPr>
        <p:blipFill>
          <a:blip r:embed="rId3">
            <a:alphaModFix amt="19000"/>
            <a:extLst>
              <a:ext uri="{BEBA8EAE-BF5A-486C-A8C5-ECC9F3942E4B}">
                <a14:imgProps xmlns:a14="http://schemas.microsoft.com/office/drawing/2010/main">
                  <a14:imgLayer r:embed="rId4">
                    <a14:imgEffect>
                      <a14:colorTemperature colorTemp="10372"/>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926068"/>
            <a:ext cx="9144000" cy="4179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37570" name="Rectangle 2">
            <a:extLst>
              <a:ext uri="{FF2B5EF4-FFF2-40B4-BE49-F238E27FC236}">
                <a16:creationId xmlns:a16="http://schemas.microsoft.com/office/drawing/2014/main" id="{80B1F718-2116-729B-E0AB-2670DEDADA3F}"/>
              </a:ext>
            </a:extLst>
          </p:cNvPr>
          <p:cNvSpPr>
            <a:spLocks noGrp="1" noChangeArrowheads="1"/>
          </p:cNvSpPr>
          <p:nvPr>
            <p:ph type="title"/>
          </p:nvPr>
        </p:nvSpPr>
        <p:spPr>
          <a:xfrm>
            <a:off x="152400" y="190500"/>
            <a:ext cx="9144000" cy="457200"/>
          </a:xfrm>
        </p:spPr>
        <p:txBody>
          <a:bodyPr/>
          <a:lstStyle/>
          <a:p>
            <a:pPr eaLnBrk="1" hangingPunct="1">
              <a:defRPr/>
            </a:pPr>
            <a:r>
              <a:rPr lang="en-US" sz="3600" dirty="0">
                <a:ea typeface="ＭＳ Ｐゴシック" pitchFamily="34" charset="-128"/>
              </a:rPr>
              <a:t>Simple example 1: Identify geometry type</a:t>
            </a:r>
          </a:p>
        </p:txBody>
      </p:sp>
      <p:sp>
        <p:nvSpPr>
          <p:cNvPr id="3" name="TextBox 2">
            <a:extLst>
              <a:ext uri="{FF2B5EF4-FFF2-40B4-BE49-F238E27FC236}">
                <a16:creationId xmlns:a16="http://schemas.microsoft.com/office/drawing/2014/main" id="{A0DCE502-81E4-7E75-2187-71A58B1F2ACA}"/>
              </a:ext>
            </a:extLst>
          </p:cNvPr>
          <p:cNvSpPr txBox="1"/>
          <p:nvPr/>
        </p:nvSpPr>
        <p:spPr>
          <a:xfrm>
            <a:off x="609600" y="1600200"/>
            <a:ext cx="5867400" cy="3139321"/>
          </a:xfrm>
          <a:prstGeom prst="rect">
            <a:avLst/>
          </a:prstGeom>
          <a:solidFill>
            <a:srgbClr val="E2E2E2"/>
          </a:solidFill>
        </p:spPr>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arcpy</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Define the path to your dataset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fc = </a:t>
            </a:r>
            <a:r>
              <a:rPr lang="en-US" b="0" dirty="0">
                <a:solidFill>
                  <a:srgbClr val="A31515"/>
                </a:solidFill>
                <a:effectLst/>
                <a:latin typeface="Consolas" panose="020B0609020204030204" pitchFamily="49" charset="0"/>
              </a:rPr>
              <a:t>"C:/gispy/data/ch09/trails.shp"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Get the Describe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desc = </a:t>
            </a:r>
            <a:r>
              <a:rPr lang="en-US" b="0" dirty="0" err="1">
                <a:solidFill>
                  <a:srgbClr val="000000"/>
                </a:solidFill>
                <a:effectLst/>
                <a:latin typeface="Consolas" panose="020B0609020204030204" pitchFamily="49" charset="0"/>
              </a:rPr>
              <a:t>arcpy.Describe</a:t>
            </a:r>
            <a:r>
              <a:rPr lang="en-US" b="0" dirty="0">
                <a:solidFill>
                  <a:srgbClr val="000000"/>
                </a:solidFill>
                <a:effectLst/>
                <a:latin typeface="Consolas" panose="020B0609020204030204" pitchFamily="49" charset="0"/>
              </a:rPr>
              <a:t>(fc)</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Print the geometry type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"Geometry</a:t>
            </a:r>
            <a:r>
              <a:rPr lang="en-US" b="0" dirty="0">
                <a:solidFill>
                  <a:srgbClr val="A31515"/>
                </a:solidFill>
                <a:effectLst/>
                <a:latin typeface="Consolas" panose="020B0609020204030204" pitchFamily="49" charset="0"/>
              </a:rPr>
              <a:t> type: </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desc.shapeType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highlight>
                <a:srgbClr val="FFFFFF"/>
              </a:highlight>
              <a:latin typeface="Consolas" panose="020B0609020204030204" pitchFamily="49" charset="0"/>
            </a:endParaRPr>
          </a:p>
        </p:txBody>
      </p:sp>
      <p:sp>
        <p:nvSpPr>
          <p:cNvPr id="6" name="Text Box 7">
            <a:extLst>
              <a:ext uri="{FF2B5EF4-FFF2-40B4-BE49-F238E27FC236}">
                <a16:creationId xmlns:a16="http://schemas.microsoft.com/office/drawing/2014/main" id="{C1EDDF8A-B230-7CFD-295B-55395CC89499}"/>
              </a:ext>
            </a:extLst>
          </p:cNvPr>
          <p:cNvSpPr txBox="1">
            <a:spLocks noChangeArrowheads="1"/>
          </p:cNvSpPr>
          <p:nvPr/>
        </p:nvSpPr>
        <p:spPr bwMode="auto">
          <a:xfrm>
            <a:off x="609600" y="5791200"/>
            <a:ext cx="2634054"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Geometry type: Polyline</a:t>
            </a:r>
          </a:p>
        </p:txBody>
      </p:sp>
    </p:spTree>
    <p:extLst>
      <p:ext uri="{BB962C8B-B14F-4D97-AF65-F5344CB8AC3E}">
        <p14:creationId xmlns:p14="http://schemas.microsoft.com/office/powerpoint/2010/main" val="34717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72D1-B161-D7A4-59A3-84E05C8BAA0A}"/>
              </a:ext>
            </a:extLst>
          </p:cNvPr>
          <p:cNvSpPr>
            <a:spLocks noGrp="1"/>
          </p:cNvSpPr>
          <p:nvPr>
            <p:ph type="title"/>
          </p:nvPr>
        </p:nvSpPr>
        <p:spPr>
          <a:xfrm>
            <a:off x="152400" y="190500"/>
            <a:ext cx="8915400" cy="457200"/>
          </a:xfrm>
        </p:spPr>
        <p:txBody>
          <a:bodyPr/>
          <a:lstStyle/>
          <a:p>
            <a:r>
              <a:rPr lang="en-US" dirty="0"/>
              <a:t>Simple example 2: Check the spatial reference</a:t>
            </a:r>
          </a:p>
        </p:txBody>
      </p:sp>
      <p:sp>
        <p:nvSpPr>
          <p:cNvPr id="5" name="TextBox 4">
            <a:extLst>
              <a:ext uri="{FF2B5EF4-FFF2-40B4-BE49-F238E27FC236}">
                <a16:creationId xmlns:a16="http://schemas.microsoft.com/office/drawing/2014/main" id="{7F32CF1A-0088-CDCB-8992-E309CEAAAC59}"/>
              </a:ext>
            </a:extLst>
          </p:cNvPr>
          <p:cNvSpPr txBox="1"/>
          <p:nvPr/>
        </p:nvSpPr>
        <p:spPr>
          <a:xfrm>
            <a:off x="304800" y="1219200"/>
            <a:ext cx="6096000" cy="3416320"/>
          </a:xfrm>
          <a:prstGeom prst="rect">
            <a:avLst/>
          </a:prstGeom>
          <a:noFill/>
        </p:spPr>
        <p:txBody>
          <a:bodyPr wrap="square">
            <a:spAutoFit/>
          </a:bodyPr>
          <a:lstStyle/>
          <a:p>
            <a:r>
              <a:rPr lang="en-US" b="0" dirty="0">
                <a:solidFill>
                  <a:srgbClr val="0000FF"/>
                </a:solidFill>
                <a:effectLst/>
                <a:highlight>
                  <a:srgbClr val="FFFFFF"/>
                </a:highlight>
                <a:latin typeface="Consolas" panose="020B0609020204030204" pitchFamily="49" charset="0"/>
              </a:rPr>
              <a:t>import</a:t>
            </a:r>
            <a:r>
              <a:rPr lang="en-US" b="0" dirty="0">
                <a:solidFill>
                  <a:srgbClr val="000000"/>
                </a:solidFill>
                <a:effectLst/>
                <a:highlight>
                  <a:srgbClr val="FFFFFF"/>
                </a:highlight>
                <a:latin typeface="Consolas" panose="020B0609020204030204" pitchFamily="49" charset="0"/>
              </a:rPr>
              <a:t> arcpy</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latin typeface="Consolas" panose="020B0609020204030204" pitchFamily="49" charset="0"/>
              </a:rPr>
              <a:t>fc = </a:t>
            </a:r>
            <a:r>
              <a:rPr lang="en-US" b="0" dirty="0">
                <a:solidFill>
                  <a:srgbClr val="A31515"/>
                </a:solidFill>
                <a:effectLst/>
                <a:latin typeface="Consolas" panose="020B0609020204030204" pitchFamily="49" charset="0"/>
              </a:rPr>
              <a:t>"C:/gispy/data/ch09/trails.shp"</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desc = </a:t>
            </a:r>
            <a:r>
              <a:rPr lang="en-US" b="0" dirty="0" err="1">
                <a:solidFill>
                  <a:srgbClr val="000000"/>
                </a:solidFill>
                <a:effectLst/>
                <a:highlight>
                  <a:srgbClr val="FFFFFF"/>
                </a:highlight>
                <a:latin typeface="Consolas" panose="020B0609020204030204" pitchFamily="49" charset="0"/>
              </a:rPr>
              <a:t>arcpy.Describe</a:t>
            </a:r>
            <a:r>
              <a:rPr lang="en-US" b="0" dirty="0">
                <a:solidFill>
                  <a:srgbClr val="000000"/>
                </a:solidFill>
                <a:effectLst/>
                <a:highlight>
                  <a:srgbClr val="FFFFFF"/>
                </a:highlight>
                <a:latin typeface="Consolas" panose="020B0609020204030204" pitchFamily="49" charset="0"/>
              </a:rPr>
              <a:t>(fc)</a:t>
            </a:r>
          </a:p>
          <a:p>
            <a:br>
              <a:rPr lang="en-US" b="0" dirty="0">
                <a:solidFill>
                  <a:srgbClr val="000000"/>
                </a:solidFill>
                <a:effectLst/>
                <a:highlight>
                  <a:srgbClr val="FFFFFF"/>
                </a:highlight>
                <a:latin typeface="Consolas" panose="020B0609020204030204" pitchFamily="49" charset="0"/>
              </a:rPr>
            </a:br>
            <a:r>
              <a:rPr lang="en-US" b="0" dirty="0">
                <a:solidFill>
                  <a:srgbClr val="008000"/>
                </a:solidFill>
                <a:effectLst/>
                <a:highlight>
                  <a:srgbClr val="FFFFFF"/>
                </a:highlight>
                <a:latin typeface="Consolas" panose="020B0609020204030204" pitchFamily="49" charset="0"/>
              </a:rPr>
              <a:t># Get spatial reference</a:t>
            </a:r>
            <a:endParaRPr lang="en-US" b="0" dirty="0">
              <a:solidFill>
                <a:srgbClr val="000000"/>
              </a:solidFill>
              <a:effectLst/>
              <a:highlight>
                <a:srgbClr val="FFFFFF"/>
              </a:highlight>
              <a:latin typeface="Consolas" panose="020B0609020204030204" pitchFamily="49" charset="0"/>
            </a:endParaRPr>
          </a:p>
          <a:p>
            <a:r>
              <a:rPr lang="en-US" b="0" dirty="0" err="1">
                <a:solidFill>
                  <a:srgbClr val="000000"/>
                </a:solidFill>
                <a:effectLst/>
                <a:highlight>
                  <a:srgbClr val="FFFFFF"/>
                </a:highlight>
                <a:latin typeface="Consolas" panose="020B0609020204030204" pitchFamily="49" charset="0"/>
              </a:rPr>
              <a:t>spatial_ref</a:t>
            </a:r>
            <a:r>
              <a:rPr lang="en-US" b="0" dirty="0">
                <a:solidFill>
                  <a:srgbClr val="000000"/>
                </a:solidFill>
                <a:effectLst/>
                <a:highlight>
                  <a:srgbClr val="FFFFFF"/>
                </a:highlight>
                <a:latin typeface="Consolas" panose="020B0609020204030204" pitchFamily="49" charset="0"/>
              </a:rPr>
              <a:t> = </a:t>
            </a:r>
            <a:r>
              <a:rPr lang="en-US" b="0" dirty="0" err="1">
                <a:solidFill>
                  <a:srgbClr val="000000"/>
                </a:solidFill>
                <a:effectLst/>
                <a:highlight>
                  <a:srgbClr val="FFFFFF"/>
                </a:highlight>
                <a:latin typeface="Consolas" panose="020B0609020204030204" pitchFamily="49" charset="0"/>
              </a:rPr>
              <a:t>desc.spatialReference</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8000"/>
                </a:solidFill>
                <a:effectLst/>
                <a:highlight>
                  <a:srgbClr val="FFFFFF"/>
                </a:highlight>
                <a:latin typeface="Consolas" panose="020B0609020204030204" pitchFamily="49" charset="0"/>
              </a:rPr>
              <a:t># Print spatial reference details</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"Spatial</a:t>
            </a:r>
            <a:r>
              <a:rPr lang="en-US" b="0" dirty="0">
                <a:solidFill>
                  <a:srgbClr val="A31515"/>
                </a:solidFill>
                <a:effectLst/>
                <a:highlight>
                  <a:srgbClr val="FFFFFF"/>
                </a:highlight>
                <a:latin typeface="Consolas" panose="020B0609020204030204" pitchFamily="49" charset="0"/>
              </a:rPr>
              <a:t> Reference: </a:t>
            </a:r>
            <a:r>
              <a:rPr lang="en-US" b="0" dirty="0">
                <a:solidFill>
                  <a:srgbClr val="000000"/>
                </a:solidFill>
                <a:effectLst/>
                <a:highlight>
                  <a:srgbClr val="FFFFFF"/>
                </a:highlight>
                <a:latin typeface="Consolas" panose="020B0609020204030204" pitchFamily="49" charset="0"/>
              </a:rPr>
              <a:t>{spatial_ref.name}</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"Type</a:t>
            </a:r>
            <a:r>
              <a:rPr lang="en-US" b="0" dirty="0">
                <a:solidFill>
                  <a:srgbClr val="A31515"/>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err="1">
                <a:solidFill>
                  <a:srgbClr val="000000"/>
                </a:solidFill>
                <a:effectLst/>
                <a:highlight>
                  <a:srgbClr val="FFFFFF"/>
                </a:highlight>
                <a:latin typeface="Consolas" panose="020B0609020204030204" pitchFamily="49" charset="0"/>
              </a:rPr>
              <a:t>spatial_ref.type</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"EPSG</a:t>
            </a:r>
            <a:r>
              <a:rPr lang="en-US" b="0" dirty="0">
                <a:solidFill>
                  <a:srgbClr val="A31515"/>
                </a:solidFill>
                <a:effectLst/>
                <a:highlight>
                  <a:srgbClr val="FFFFFF"/>
                </a:highlight>
                <a:latin typeface="Consolas" panose="020B0609020204030204" pitchFamily="49" charset="0"/>
              </a:rPr>
              <a:t> Code: </a:t>
            </a:r>
            <a:r>
              <a:rPr lang="en-US" b="0" dirty="0">
                <a:solidFill>
                  <a:srgbClr val="000000"/>
                </a:solidFill>
                <a:effectLst/>
                <a:highlight>
                  <a:srgbClr val="FFFFFF"/>
                </a:highlight>
                <a:latin typeface="Consolas" panose="020B0609020204030204" pitchFamily="49" charset="0"/>
              </a:rPr>
              <a:t>{</a:t>
            </a:r>
            <a:r>
              <a:rPr lang="en-US" b="0" dirty="0" err="1">
                <a:solidFill>
                  <a:srgbClr val="000000"/>
                </a:solidFill>
                <a:effectLst/>
                <a:highlight>
                  <a:srgbClr val="FFFFFF"/>
                </a:highlight>
                <a:latin typeface="Consolas" panose="020B0609020204030204" pitchFamily="49" charset="0"/>
              </a:rPr>
              <a:t>spatial_ref.factoryCode</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p:txBody>
      </p:sp>
      <p:pic>
        <p:nvPicPr>
          <p:cNvPr id="6" name="Picture 4" descr="Choosing the Right Map Projection - Learning - Source: An OpenNews project">
            <a:extLst>
              <a:ext uri="{FF2B5EF4-FFF2-40B4-BE49-F238E27FC236}">
                <a16:creationId xmlns:a16="http://schemas.microsoft.com/office/drawing/2014/main" id="{701D697B-76AA-0DEB-FFDA-713B5618D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618"/>
          <a:stretch/>
        </p:blipFill>
        <p:spPr bwMode="auto">
          <a:xfrm>
            <a:off x="5943600" y="1219200"/>
            <a:ext cx="2635992" cy="3416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7">
            <a:extLst>
              <a:ext uri="{FF2B5EF4-FFF2-40B4-BE49-F238E27FC236}">
                <a16:creationId xmlns:a16="http://schemas.microsoft.com/office/drawing/2014/main" id="{E580C312-7E21-B652-8538-2A38C6FEDEFF}"/>
              </a:ext>
            </a:extLst>
          </p:cNvPr>
          <p:cNvSpPr txBox="1">
            <a:spLocks noChangeArrowheads="1"/>
          </p:cNvSpPr>
          <p:nvPr/>
        </p:nvSpPr>
        <p:spPr bwMode="auto">
          <a:xfrm>
            <a:off x="609600" y="5410200"/>
            <a:ext cx="6606296"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Spatial Reference: '</a:t>
            </a:r>
            <a:r>
              <a:rPr lang="en-US" dirty="0" err="1">
                <a:solidFill>
                  <a:schemeClr val="bg1">
                    <a:lumMod val="50000"/>
                  </a:schemeClr>
                </a:solidFill>
              </a:rPr>
              <a:t>North_America_Albers_Equal_Area_Conic</a:t>
            </a:r>
            <a:r>
              <a:rPr lang="en-US" dirty="0">
                <a:solidFill>
                  <a:schemeClr val="bg1">
                    <a:lumMod val="50000"/>
                  </a:schemeClr>
                </a:solidFill>
              </a:rPr>
              <a:t>'</a:t>
            </a:r>
          </a:p>
        </p:txBody>
      </p:sp>
      <p:sp>
        <p:nvSpPr>
          <p:cNvPr id="8" name="Text Box 7">
            <a:extLst>
              <a:ext uri="{FF2B5EF4-FFF2-40B4-BE49-F238E27FC236}">
                <a16:creationId xmlns:a16="http://schemas.microsoft.com/office/drawing/2014/main" id="{34551ACF-6620-F966-4154-28BD22914886}"/>
              </a:ext>
            </a:extLst>
          </p:cNvPr>
          <p:cNvSpPr txBox="1">
            <a:spLocks noChangeArrowheads="1"/>
          </p:cNvSpPr>
          <p:nvPr/>
        </p:nvSpPr>
        <p:spPr bwMode="auto">
          <a:xfrm>
            <a:off x="609600" y="5758934"/>
            <a:ext cx="1874296"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Type: 'Projected'</a:t>
            </a:r>
          </a:p>
        </p:txBody>
      </p:sp>
      <p:sp>
        <p:nvSpPr>
          <p:cNvPr id="9" name="Text Box 7">
            <a:extLst>
              <a:ext uri="{FF2B5EF4-FFF2-40B4-BE49-F238E27FC236}">
                <a16:creationId xmlns:a16="http://schemas.microsoft.com/office/drawing/2014/main" id="{8BCF00ED-0312-A6EA-1FD0-CDF8F322A305}"/>
              </a:ext>
            </a:extLst>
          </p:cNvPr>
          <p:cNvSpPr txBox="1">
            <a:spLocks noChangeArrowheads="1"/>
          </p:cNvSpPr>
          <p:nvPr/>
        </p:nvSpPr>
        <p:spPr bwMode="auto">
          <a:xfrm>
            <a:off x="609600" y="6107668"/>
            <a:ext cx="2339102"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EPSG Code: 102008</a:t>
            </a:r>
          </a:p>
        </p:txBody>
      </p:sp>
    </p:spTree>
    <p:extLst>
      <p:ext uri="{BB962C8B-B14F-4D97-AF65-F5344CB8AC3E}">
        <p14:creationId xmlns:p14="http://schemas.microsoft.com/office/powerpoint/2010/main" val="318271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solidFill>
          <a:schemeClr val="bg1"/>
        </a:solidFill>
        <a:ln w="38100" cap="flat" cmpd="sng" algn="ctr">
          <a:solidFill>
            <a:srgbClr val="FF006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7" ma:contentTypeDescription="Create a new document." ma:contentTypeScope="" ma:versionID="8e0ee9b95f965d5b171909dba1cfffd8">
  <xsd:schema xmlns:xsd="http://www.w3.org/2001/XMLSchema" xmlns:xs="http://www.w3.org/2001/XMLSchema" xmlns:p="http://schemas.microsoft.com/office/2006/metadata/properties" xmlns:ns3="98953c36-47f9-4038-aad2-41074b9cf7cc" targetNamespace="http://schemas.microsoft.com/office/2006/metadata/properties" ma:root="true" ma:fieldsID="0de9e230d6dc75733c0b8b33c2f4a8f8"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45A8D3-A6B1-4B49-A750-3F7E6D9BD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2FEE62-5E6D-4E32-B7E9-4FACD4A69811}">
  <ds:schemaRefs>
    <ds:schemaRef ds:uri="98953c36-47f9-4038-aad2-41074b9cf7cc"/>
    <ds:schemaRef ds:uri="http://schemas.microsoft.com/office/2006/metadata/properties"/>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CAE9032-20D3-4F19-B8D0-CD8B776F05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41979</TotalTime>
  <Words>5435</Words>
  <Application>Microsoft Office PowerPoint</Application>
  <PresentationFormat>On-screen Show (4:3)</PresentationFormat>
  <Paragraphs>805</Paragraphs>
  <Slides>60</Slides>
  <Notes>37</Notes>
  <HiddenSlides>15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ＭＳ Ｐゴシック</vt:lpstr>
      <vt:lpstr>Aptos Narrow</vt:lpstr>
      <vt:lpstr>Arial</vt:lpstr>
      <vt:lpstr>Calibri</vt:lpstr>
      <vt:lpstr>Calibri Light</vt:lpstr>
      <vt:lpstr>Californian FB</vt:lpstr>
      <vt:lpstr>Comic Sans MS</vt:lpstr>
      <vt:lpstr>Consolas</vt:lpstr>
      <vt:lpstr>Garamond</vt:lpstr>
      <vt:lpstr>ui-sans-serif</vt:lpstr>
      <vt:lpstr>Wingdings</vt:lpstr>
      <vt:lpstr>Default Design</vt:lpstr>
      <vt:lpstr>Background concepts</vt:lpstr>
      <vt:lpstr>Decision making   with Describe objects </vt:lpstr>
      <vt:lpstr>What is the Arcpy Describe Object?</vt:lpstr>
      <vt:lpstr>Why Describe?</vt:lpstr>
      <vt:lpstr>Practical example 1: Choose analytic method</vt:lpstr>
      <vt:lpstr>Practical example 2: Validate data compatibility</vt:lpstr>
      <vt:lpstr>Describe Object</vt:lpstr>
      <vt:lpstr>Simple example 1: Identify geometry type</vt:lpstr>
      <vt:lpstr>Simple example 2: Check the spatial reference</vt:lpstr>
      <vt:lpstr>Real-world application: Clip analysis</vt:lpstr>
      <vt:lpstr>Available properties depend on data type</vt:lpstr>
      <vt:lpstr>Several properties are always available </vt:lpstr>
      <vt:lpstr>How to tell what properties are available?</vt:lpstr>
      <vt:lpstr>Feature class properties</vt:lpstr>
      <vt:lpstr>Selection Syntax</vt:lpstr>
      <vt:lpstr>arcpy Describe objects can get this information</vt:lpstr>
      <vt:lpstr>Using Describe properties with caution</vt:lpstr>
      <vt:lpstr>Scenario: Wildfire Risk Assessment</vt:lpstr>
      <vt:lpstr>Scenario: Wildfire Risk Assessment</vt:lpstr>
      <vt:lpstr>Scenario: Wildfire Risk Assessment</vt:lpstr>
      <vt:lpstr>Wildfire risk assessment example</vt:lpstr>
      <vt:lpstr>Raster preparation tool </vt:lpstr>
      <vt:lpstr>Raster preparation tool </vt:lpstr>
      <vt:lpstr>Raster preparation tool </vt:lpstr>
      <vt:lpstr>Raster preparation tool </vt:lpstr>
      <vt:lpstr>Summing up</vt:lpstr>
      <vt:lpstr>In class – conditionalSound.py</vt:lpstr>
      <vt:lpstr>Appendix I</vt:lpstr>
      <vt:lpstr>In class – Issues with form! FIX IT</vt:lpstr>
      <vt:lpstr>FIX IT</vt:lpstr>
      <vt:lpstr>Polygon to raster</vt:lpstr>
      <vt:lpstr>Polygon to raster pseudocode corrected</vt:lpstr>
      <vt:lpstr>Distance converter example</vt:lpstr>
      <vt:lpstr>Distance Conversion Pseudocode</vt:lpstr>
      <vt:lpstr>Handle no user arguments case</vt:lpstr>
      <vt:lpstr>Distance conversion pseudocode</vt:lpstr>
      <vt:lpstr>Buffer_clip pseudocode</vt:lpstr>
      <vt:lpstr>Appendix II</vt:lpstr>
      <vt:lpstr>Creating a Describe object</vt:lpstr>
      <vt:lpstr>Decision-making in GIS workflows</vt:lpstr>
      <vt:lpstr>Scenario: Wildfire Risk Assessment</vt:lpstr>
      <vt:lpstr>Scenario: Wildfire Risk Assessment</vt:lpstr>
      <vt:lpstr>Scenario: Wildfire Risk Assessment</vt:lpstr>
      <vt:lpstr>Branching workflow</vt:lpstr>
      <vt:lpstr>Branching workflow</vt:lpstr>
      <vt:lpstr>Branching workflow</vt:lpstr>
      <vt:lpstr>Branching workflow</vt:lpstr>
      <vt:lpstr>Branching workflow</vt:lpstr>
      <vt:lpstr>Branching workflow</vt:lpstr>
      <vt:lpstr>Branching workflow</vt:lpstr>
      <vt:lpstr>Branching workflow</vt:lpstr>
      <vt:lpstr>Branches</vt:lpstr>
      <vt:lpstr>How can Python do this?</vt:lpstr>
      <vt:lpstr>arcpy Describe objects can get this information</vt:lpstr>
      <vt:lpstr>arcpy Describe objects can get this information</vt:lpstr>
      <vt:lpstr>In class – conditionalSound.py (orig)</vt:lpstr>
      <vt:lpstr>Buffer_clip… avoid argv index error</vt:lpstr>
      <vt:lpstr>Using if/elif/else</vt:lpstr>
      <vt:lpstr>Ways not to use if, elif</vt:lpstr>
      <vt:lpstr>Condition with ‘not’ keyword</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342</cp:revision>
  <dcterms:created xsi:type="dcterms:W3CDTF">2004-10-22T02:24:14Z</dcterms:created>
  <dcterms:modified xsi:type="dcterms:W3CDTF">2024-09-09T23:22:56Z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