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302" r:id="rId21"/>
    <p:sldId id="301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712" autoAdjust="0"/>
  </p:normalViewPr>
  <p:slideViewPr>
    <p:cSldViewPr>
      <p:cViewPr varScale="1">
        <p:scale>
          <a:sx n="75" d="100"/>
          <a:sy n="75" d="100"/>
        </p:scale>
        <p:origin x="941" y="58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web.azurewebsite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MODEL PLANNIG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여성인구수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지하철 하차승객 수를 독립변수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MODEL BUILDING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DATE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AVERAGE TEMPERATURE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latin typeface="+mn-ea"/>
              </a:rPr>
              <a:t>요일과 이용건수의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2. </a:t>
            </a:r>
            <a:r>
              <a:rPr lang="ko-KR" altLang="en-US" b="1" spc="-50" dirty="0">
                <a:latin typeface="+mn-ea"/>
              </a:rPr>
              <a:t>날씨</a:t>
            </a:r>
            <a:r>
              <a:rPr lang="en-US" altLang="ko-KR" b="1" spc="-50" dirty="0">
                <a:latin typeface="+mn-ea"/>
              </a:rPr>
              <a:t>(</a:t>
            </a:r>
            <a:r>
              <a:rPr lang="ko-KR" altLang="en-US" b="1" spc="-50" dirty="0">
                <a:latin typeface="+mn-ea"/>
              </a:rPr>
              <a:t>기온</a:t>
            </a:r>
            <a:r>
              <a:rPr lang="en-US" altLang="ko-KR" b="1" spc="-50" dirty="0">
                <a:latin typeface="+mn-ea"/>
              </a:rPr>
              <a:t>)</a:t>
            </a:r>
            <a:r>
              <a:rPr lang="ko-KR" altLang="en-US" b="1" spc="-50" dirty="0">
                <a:latin typeface="+mn-ea"/>
              </a:rPr>
              <a:t>와 이용건수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기온은 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3. </a:t>
            </a:r>
            <a:r>
              <a:rPr lang="ko-KR" altLang="en-US" b="1" spc="-50" dirty="0">
                <a:latin typeface="+mn-ea"/>
              </a:rPr>
              <a:t>서울시 여성인구밀도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서비스 이용건수 </a:t>
            </a:r>
            <a:r>
              <a:rPr lang="en-US" altLang="ko-KR" b="1" spc="-50" dirty="0"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4. </a:t>
            </a:r>
            <a:r>
              <a:rPr lang="ko-KR" altLang="en-US" b="1" spc="-50" dirty="0">
                <a:latin typeface="+mn-ea"/>
              </a:rPr>
              <a:t>지하철 하차승객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026" name="Picture 2" descr="https://bigweb.azurewebsites.net/images/python/20180227_111236.png">
            <a:extLst>
              <a:ext uri="{FF2B5EF4-FFF2-40B4-BE49-F238E27FC236}">
                <a16:creationId xmlns:a16="http://schemas.microsoft.com/office/drawing/2014/main" id="{0F00CA5A-C181-472E-8114-49E799C5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57403"/>
            <a:ext cx="1836204" cy="45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bid_data_web_project\images\ppt_img\KakaoTalk_20180226_1700549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01" y="1957403"/>
            <a:ext cx="56388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조별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WEB PAGE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70D82-89E8-43D0-9CF4-887735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56614"/>
            <a:ext cx="3313931" cy="5877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EAD2DE-E4BD-4AC8-8A55-BA6A4A79DA42}"/>
              </a:ext>
            </a:extLst>
          </p:cNvPr>
          <p:cNvSpPr/>
          <p:nvPr/>
        </p:nvSpPr>
        <p:spPr>
          <a:xfrm>
            <a:off x="4499755" y="3260964"/>
            <a:ext cx="369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https://bigweb.azurewebsites.net/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A3641-564E-45CF-B3F2-D9B4FF7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82" y="764704"/>
            <a:ext cx="6156684" cy="3025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675967-C46C-4F72-8A6A-76C258BE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2" y="3801000"/>
            <a:ext cx="6187746" cy="30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104272"/>
            <a:ext cx="8316602" cy="526137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이번 프로젝트에서 저는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하는것은</a:t>
            </a:r>
            <a:r>
              <a:rPr lang="ko-KR" altLang="en-US" dirty="0">
                <a:solidFill>
                  <a:schemeClr val="tx1"/>
                </a:solidFill>
              </a:rPr>
              <a:t> 모두 제가 담당 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처음에는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자료를 </a:t>
            </a:r>
            <a:r>
              <a:rPr lang="ko-KR" altLang="en-US" dirty="0" err="1">
                <a:solidFill>
                  <a:schemeClr val="tx1"/>
                </a:solidFill>
              </a:rPr>
              <a:t>정리하는것이</a:t>
            </a:r>
            <a:r>
              <a:rPr lang="ko-KR" altLang="en-US" dirty="0">
                <a:solidFill>
                  <a:schemeClr val="tx1"/>
                </a:solidFill>
              </a:rPr>
              <a:t> 양이 </a:t>
            </a:r>
            <a:r>
              <a:rPr lang="ko-KR" altLang="en-US" dirty="0" err="1">
                <a:solidFill>
                  <a:schemeClr val="tx1"/>
                </a:solidFill>
              </a:rPr>
              <a:t>적을줄</a:t>
            </a:r>
            <a:r>
              <a:rPr lang="ko-KR" altLang="en-US" dirty="0">
                <a:solidFill>
                  <a:schemeClr val="tx1"/>
                </a:solidFill>
              </a:rPr>
              <a:t> 알았으나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구글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통한 위도 경도 반환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통한 주소를 반환해서 구를 활용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또한 </a:t>
            </a:r>
            <a:r>
              <a:rPr lang="en-US" altLang="ko-KR" dirty="0">
                <a:solidFill>
                  <a:schemeClr val="tx1"/>
                </a:solidFill>
              </a:rPr>
              <a:t>csv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정리하는 작업은 정말 할 일이 많았습니다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또한 </a:t>
            </a:r>
            <a:r>
              <a:rPr lang="en-US" altLang="ko-KR" dirty="0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를 활용하여 팀 프로젝트를 동기화하고 </a:t>
            </a:r>
            <a:r>
              <a:rPr lang="en-US" altLang="ko-KR" dirty="0">
                <a:solidFill>
                  <a:schemeClr val="tx1"/>
                </a:solidFill>
              </a:rPr>
              <a:t>azure </a:t>
            </a:r>
            <a:r>
              <a:rPr lang="ko-KR" altLang="en-US" dirty="0">
                <a:solidFill>
                  <a:schemeClr val="tx1"/>
                </a:solidFill>
              </a:rPr>
              <a:t>프로그램을 활용해서 웹페이지를 구현하였습니다</a:t>
            </a:r>
            <a:r>
              <a:rPr lang="en-US" altLang="ko-KR" dirty="0">
                <a:solidFill>
                  <a:schemeClr val="tx1"/>
                </a:solidFill>
              </a:rPr>
              <a:t>. Git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활용하는것은</a:t>
            </a:r>
            <a:r>
              <a:rPr lang="ko-KR" altLang="en-US" dirty="0">
                <a:solidFill>
                  <a:schemeClr val="tx1"/>
                </a:solidFill>
              </a:rPr>
              <a:t> 저 혼자서는 꽤 </a:t>
            </a:r>
            <a:r>
              <a:rPr lang="ko-KR" altLang="en-US" dirty="0" err="1">
                <a:solidFill>
                  <a:schemeClr val="tx1"/>
                </a:solidFill>
              </a:rPr>
              <a:t>사용해보았었지만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이렇게 함께 협업 </a:t>
            </a:r>
            <a:r>
              <a:rPr lang="ko-KR" altLang="en-US" dirty="0" err="1">
                <a:solidFill>
                  <a:schemeClr val="tx1"/>
                </a:solidFill>
              </a:rPr>
              <a:t>하는것은</a:t>
            </a:r>
            <a:r>
              <a:rPr lang="ko-KR" altLang="en-US" dirty="0">
                <a:solidFill>
                  <a:schemeClr val="tx1"/>
                </a:solidFill>
              </a:rPr>
              <a:t> 정말 처음이었기에 </a:t>
            </a:r>
            <a:r>
              <a:rPr lang="en-US" altLang="ko-KR" dirty="0">
                <a:solidFill>
                  <a:schemeClr val="tx1"/>
                </a:solidFill>
              </a:rPr>
              <a:t>merge </a:t>
            </a:r>
            <a:r>
              <a:rPr lang="ko-KR" altLang="en-US" dirty="0" err="1">
                <a:solidFill>
                  <a:schemeClr val="tx1"/>
                </a:solidFill>
              </a:rPr>
              <a:t>라던지</a:t>
            </a:r>
            <a:r>
              <a:rPr lang="ko-KR" altLang="en-US" dirty="0">
                <a:solidFill>
                  <a:schemeClr val="tx1"/>
                </a:solidFill>
              </a:rPr>
              <a:t> 많은 고난과 역경이 있었지만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지금 돌아보니 정말 뿌듯합니다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저는 컴퓨터 전공자로서 정말 프로그래밍만 해왔습니다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이렇게 다른 전공자들과 함께 프로젝트를 해보니 프로젝트에 대한 시각에 대해서 정말 다르게 </a:t>
            </a:r>
            <a:r>
              <a:rPr lang="ko-KR" altLang="en-US" dirty="0" err="1">
                <a:solidFill>
                  <a:schemeClr val="tx1"/>
                </a:solidFill>
              </a:rPr>
              <a:t>생각할수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있구나를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깨닳았습니다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정말 개인적으로 성장을 </a:t>
            </a:r>
            <a:r>
              <a:rPr lang="ko-KR" altLang="en-US" dirty="0" err="1">
                <a:solidFill>
                  <a:schemeClr val="tx1"/>
                </a:solidFill>
              </a:rPr>
              <a:t>많이한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달이 되었습니다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정말 </a:t>
            </a:r>
            <a:r>
              <a:rPr lang="ko-KR" altLang="en-US" dirty="0" err="1">
                <a:solidFill>
                  <a:schemeClr val="tx1"/>
                </a:solidFill>
              </a:rPr>
              <a:t>정말</a:t>
            </a:r>
            <a:r>
              <a:rPr lang="ko-KR" altLang="en-US" dirty="0">
                <a:solidFill>
                  <a:schemeClr val="tx1"/>
                </a:solidFill>
              </a:rPr>
              <a:t> 감사합니다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역할 및 개인 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3699" y="1052513"/>
            <a:ext cx="8316602" cy="526137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대부분의 분들이 정말 좋은 의견을 내주셨습니다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프로젝트를 기회가 된다면 정말로 공모전에 </a:t>
            </a:r>
            <a:r>
              <a:rPr lang="ko-KR" altLang="en-US" dirty="0" err="1">
                <a:solidFill>
                  <a:schemeClr val="tx1"/>
                </a:solidFill>
              </a:rPr>
              <a:t>참석해야겠다는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생각이 듭니다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감사합니다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조별총평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DISCOVERY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612</Words>
  <Application>Microsoft Office PowerPoint</Application>
  <PresentationFormat>화면 슬라이드 쇼(4:3)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 </cp:lastModifiedBy>
  <cp:revision>164</cp:revision>
  <dcterms:created xsi:type="dcterms:W3CDTF">2015-03-27T04:47:41Z</dcterms:created>
  <dcterms:modified xsi:type="dcterms:W3CDTF">2018-02-27T07:41:40Z</dcterms:modified>
</cp:coreProperties>
</file>