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9" r:id="rId4"/>
    <p:sldId id="270" r:id="rId5"/>
    <p:sldId id="281" r:id="rId6"/>
    <p:sldId id="282" r:id="rId7"/>
    <p:sldId id="276" r:id="rId8"/>
    <p:sldId id="279" r:id="rId9"/>
    <p:sldId id="278" r:id="rId10"/>
    <p:sldId id="273" r:id="rId11"/>
    <p:sldId id="283" r:id="rId12"/>
    <p:sldId id="284" r:id="rId13"/>
    <p:sldId id="285" r:id="rId14"/>
    <p:sldId id="274" r:id="rId15"/>
    <p:sldId id="275" r:id="rId16"/>
    <p:sldId id="277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712" autoAdjust="0"/>
  </p:normalViewPr>
  <p:slideViewPr>
    <p:cSldViewPr>
      <p:cViewPr varScale="1">
        <p:scale>
          <a:sx n="87" d="100"/>
          <a:sy n="87" d="100"/>
        </p:scale>
        <p:origin x="1776" y="72"/>
      </p:cViewPr>
      <p:guideLst>
        <p:guide pos="2880"/>
        <p:guide pos="408"/>
        <p:guide pos="5397"/>
        <p:guide orient="horz" pos="210"/>
        <p:guide orient="horz" pos="4088"/>
        <p:guide orient="horz" pos="227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2018.02.13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관련 데이터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지역별 데이터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기타 </a:t>
              </a:r>
              <a:r>
                <a:rPr lang="ko-KR" altLang="en-US" sz="2000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요인 데이터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>
                <a:solidFill>
                  <a:srgbClr val="F86B74"/>
                </a:solidFill>
                <a:latin typeface="+mn-ea"/>
              </a:rPr>
              <a:t>사용할 데이터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24446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사용할 데이터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7564" y="1232756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086" y="3636625"/>
            <a:ext cx="8316602" cy="24446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4543" y="3785429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지하철역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버스정류장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21801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사용할 데이터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7564" y="1232756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93" y="3501008"/>
            <a:ext cx="9401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78659" y="3868513"/>
            <a:ext cx="3600400" cy="2162238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518936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사용할 데이터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51930"/>
            <a:ext cx="487840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87" y="1251930"/>
            <a:ext cx="2917412" cy="263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진행상황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향후방향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50" dirty="0">
                <a:solidFill>
                  <a:srgbClr val="F86B74"/>
                </a:solidFill>
                <a:latin typeface="+mn-ea"/>
              </a:rPr>
              <a:t>진행 상황 및 향후 방향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</a:p>
        </p:txBody>
      </p:sp>
    </p:spTree>
    <p:extLst>
      <p:ext uri="{BB962C8B-B14F-4D97-AF65-F5344CB8AC3E}">
        <p14:creationId xmlns:p14="http://schemas.microsoft.com/office/powerpoint/2010/main" val="41972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진행상황 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3548" y="1380798"/>
            <a:ext cx="4158301" cy="222759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592796"/>
            <a:ext cx="33297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서울특별시에 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25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개 구청의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 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운영데이터 정보공개청구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데이터 취합 후 전달까지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 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오래 걸릴 수 있음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축소모형 검토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3465004"/>
            <a:ext cx="5142110" cy="41994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084" y="1380798"/>
            <a:ext cx="2824061" cy="50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향후 방향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699" y="1268759"/>
            <a:ext cx="8316602" cy="237673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268759"/>
            <a:ext cx="2502125" cy="23762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27570" y="1484784"/>
            <a:ext cx="39967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화면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-&gt; 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우리구청 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history’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막대그래프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지도에 시각화한 자료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699" y="3753037"/>
            <a:ext cx="8316602" cy="219624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5596" y="4020286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이용횟수 요인 분석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Regression Model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or Machine Learning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오늘 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 등 몇 가지 항목을 입력하면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인원 배치를 추천해주는 프로그램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3765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사용할 데이터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진행방향 및 향후 방향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Q&amp;A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상황실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신청</a:t>
            </a:r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승인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신청확정여부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예약 결과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1107" y="1083952"/>
            <a:ext cx="8316602" cy="298833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808" y="1237321"/>
            <a:ext cx="8100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Q.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데이터형식이 각 구마다 다르다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.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형식을 어떻게 맞출 것인가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?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 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(Using Minitab ,Excel, R)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	Good)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장소별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이용횟수 기록한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Bad)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월별 이용횟수만 기록한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데이터 셋을 잘 해놓은 구청에서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    (1)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월별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사용자 가중치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(2)</a:t>
            </a:r>
            <a:r>
              <a:rPr lang="ko-KR" altLang="en-US" b="1" spc="-50" dirty="0" err="1">
                <a:solidFill>
                  <a:srgbClr val="FF0000"/>
                </a:solidFill>
                <a:latin typeface="+mn-ea"/>
              </a:rPr>
              <a:t>요일별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사용자 가중치 구함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데이터 셋을 잘 못해놓은 구청에서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  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가중평균을 적용해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일별 사용량을 추정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할 것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3" y="3926471"/>
            <a:ext cx="6113094" cy="252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23" y="3948794"/>
            <a:ext cx="2073742" cy="25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107" y="1083952"/>
            <a:ext cx="8316602" cy="298833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808" y="1237321"/>
            <a:ext cx="8100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Q.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데이터형식이 각 구마다 다르다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.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형식을 어떻게 맞출 것인가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?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 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(Using Minitab, Excel, R)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	Good)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장소별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이용횟수 기록한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Bad)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월별 이용횟수만 기록한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데이터 셋을 잘 해놓은 구청에서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    (1)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월별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사용자 가중치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(2)</a:t>
            </a:r>
            <a:r>
              <a:rPr lang="ko-KR" altLang="en-US" b="1" spc="-50" dirty="0" err="1">
                <a:solidFill>
                  <a:srgbClr val="FF0000"/>
                </a:solidFill>
                <a:latin typeface="+mn-ea"/>
              </a:rPr>
              <a:t>요일별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사용자 가중치 구함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데이터 셋을 잘 못해놓은 구청에서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  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가중평균을 적용해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일별 사용량을 추정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할 것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838763"/>
            <a:ext cx="6840252" cy="30774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31640" y="4315261"/>
            <a:ext cx="2744049" cy="2600908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24446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Q&amp;A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7564" y="1232756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Q.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데이터형식이 각 구마다 다르다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.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형식을 어떻게 맞출 것인가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?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A2.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장소별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	(1)22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지하철역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버스정류장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	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성별 하차정보는 알 수 없기에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½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한다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(2)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별 인구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	(3)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유동인구가 많은 주요 구를 선정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42134"/>
            <a:ext cx="6840252" cy="30774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03948" y="4018632"/>
            <a:ext cx="3779912" cy="2600908"/>
          </a:xfrm>
          <a:prstGeom prst="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399</Words>
  <Application>Microsoft Office PowerPoint</Application>
  <PresentationFormat>화면 슬라이드 쇼(4:3)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문광현</cp:lastModifiedBy>
  <cp:revision>146</cp:revision>
  <dcterms:created xsi:type="dcterms:W3CDTF">2015-03-27T04:47:41Z</dcterms:created>
  <dcterms:modified xsi:type="dcterms:W3CDTF">2018-02-16T12:38:31Z</dcterms:modified>
</cp:coreProperties>
</file>