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8" r:id="rId3"/>
    <p:sldMasterId id="2147483690" r:id="rId4"/>
  </p:sldMasterIdLst>
  <p:notesMasterIdLst>
    <p:notesMasterId r:id="rId12"/>
  </p:notesMasterIdLst>
  <p:sldIdLst>
    <p:sldId id="256" r:id="rId5"/>
    <p:sldId id="259" r:id="rId6"/>
    <p:sldId id="258" r:id="rId7"/>
    <p:sldId id="262" r:id="rId8"/>
    <p:sldId id="260" r:id="rId9"/>
    <p:sldId id="261" r:id="rId10"/>
    <p:sldId id="263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69BC3-6755-4DD6-B4ED-1D8C9C112B7B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5F1E4-18C6-49F1-9F57-A276080E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63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20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0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9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7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8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9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22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1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8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51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46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002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27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5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089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0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47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45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7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26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94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506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030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19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417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1249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5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576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4222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349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1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273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48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93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4028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01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854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2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902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465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07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723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217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18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032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233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796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93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690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423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4426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66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236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03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6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7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8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3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56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A7A0-ACA9-4239-A5B8-09448F139FC0}" type="datetimeFigureOut">
              <a:rPr lang="ko-KR" altLang="en-US" smtClean="0"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2015-446A-4761-98E1-9928D7AB0A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5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AD54-9C0B-4ECF-A5D4-696004DB64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3C12-A8FE-4C31-B8AE-85B94EAFBBB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99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0202 4</a:t>
            </a:r>
            <a:r>
              <a:rPr lang="ko-KR" altLang="en-US"/>
              <a:t>교시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4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32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550266" y="1123757"/>
            <a:ext cx="7759700" cy="8188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89597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prstClr val="black"/>
                </a:solidFill>
              </a:rPr>
              <a:t>1.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0852" y="2132856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단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두 수의 </a:t>
            </a:r>
            <a:r>
              <a:rPr lang="en-US" altLang="ko-KR" dirty="0">
                <a:solidFill>
                  <a:prstClr val="black"/>
                </a:solidFill>
              </a:rPr>
              <a:t>* </a:t>
            </a:r>
            <a:r>
              <a:rPr lang="ko-KR" altLang="en-US" dirty="0">
                <a:solidFill>
                  <a:prstClr val="black"/>
                </a:solidFill>
              </a:rPr>
              <a:t>연산을 이용한 부호 확인은 불가함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B2B9CD-0ECF-4223-8E3C-C8F9CADAFB71}"/>
              </a:ext>
            </a:extLst>
          </p:cNvPr>
          <p:cNvSpPr/>
          <p:nvPr/>
        </p:nvSpPr>
        <p:spPr>
          <a:xfrm>
            <a:off x="902152" y="2647984"/>
            <a:ext cx="63077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num1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첫번째 숫자를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num2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두번째 숫자를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(num1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num2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or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(num1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and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num2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부호는 양수입니다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부호는 음수입니다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5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solidFill>
                  <a:prstClr val="black"/>
                </a:solidFill>
              </a:rPr>
              <a:t>2.  </a:t>
            </a: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</a:t>
            </a:r>
            <a:r>
              <a:rPr lang="ko-KR" altLang="en-US" sz="1600" dirty="0" err="1">
                <a:solidFill>
                  <a:prstClr val="black"/>
                </a:solidFill>
              </a:rPr>
              <a:t>작성해보시오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3506" y="1428174"/>
            <a:ext cx="5703942" cy="372901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파이 대학교에서는 졸업 예정자가 아님에도</a:t>
            </a:r>
            <a:r>
              <a:rPr lang="en-US" altLang="ko-KR" sz="1100" dirty="0">
                <a:solidFill>
                  <a:prstClr val="black"/>
                </a:solidFill>
              </a:rPr>
              <a:t>, 140</a:t>
            </a:r>
            <a:r>
              <a:rPr lang="ko-KR" altLang="en-US" sz="1100" dirty="0">
                <a:solidFill>
                  <a:prstClr val="black"/>
                </a:solidFill>
              </a:rPr>
              <a:t>학점을 다 채웠다면 조기 졸업이 가능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하다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한 학생이 현재 </a:t>
            </a:r>
            <a:r>
              <a:rPr lang="en-US" altLang="ko-KR" sz="1100" dirty="0">
                <a:solidFill>
                  <a:prstClr val="black"/>
                </a:solidFill>
              </a:rPr>
              <a:t>6</a:t>
            </a:r>
            <a:r>
              <a:rPr lang="ko-KR" altLang="en-US" sz="1100" dirty="0">
                <a:solidFill>
                  <a:prstClr val="black"/>
                </a:solidFill>
              </a:rPr>
              <a:t>학기를 이수하였고 이수 학점이 </a:t>
            </a:r>
            <a:r>
              <a:rPr lang="en-US" altLang="ko-KR" sz="1100" dirty="0">
                <a:solidFill>
                  <a:prstClr val="black"/>
                </a:solidFill>
              </a:rPr>
              <a:t>150</a:t>
            </a:r>
            <a:r>
              <a:rPr lang="ko-KR" altLang="en-US" sz="1100" dirty="0">
                <a:solidFill>
                  <a:prstClr val="black"/>
                </a:solidFill>
              </a:rPr>
              <a:t>학점이라면 조기 졸업이 가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능한지를 </a:t>
            </a:r>
            <a:r>
              <a:rPr lang="ko-KR" altLang="en-US" sz="1100" dirty="0" err="1">
                <a:solidFill>
                  <a:prstClr val="black"/>
                </a:solidFill>
              </a:rPr>
              <a:t>부울</a:t>
            </a:r>
            <a:r>
              <a:rPr lang="ko-KR" altLang="en-US" sz="1100" dirty="0">
                <a:solidFill>
                  <a:prstClr val="black"/>
                </a:solidFill>
              </a:rPr>
              <a:t> 식으로 작성하고 </a:t>
            </a:r>
            <a:r>
              <a:rPr lang="en-US" altLang="ko-KR" sz="1100" dirty="0">
                <a:solidFill>
                  <a:prstClr val="black"/>
                </a:solidFill>
              </a:rPr>
              <a:t>if </a:t>
            </a:r>
            <a:r>
              <a:rPr lang="ko-KR" altLang="en-US" sz="1100" dirty="0" err="1">
                <a:solidFill>
                  <a:prstClr val="black"/>
                </a:solidFill>
              </a:rPr>
              <a:t>조건문으로</a:t>
            </a:r>
            <a:r>
              <a:rPr lang="ko-KR" altLang="en-US" sz="1100" dirty="0">
                <a:solidFill>
                  <a:prstClr val="black"/>
                </a:solidFill>
              </a:rPr>
              <a:t> 만들어 테스트 하자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테스트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6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조기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8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150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정상 졸업자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학기 </a:t>
            </a:r>
            <a:r>
              <a:rPr lang="en-US" altLang="ko-KR" sz="1100" dirty="0">
                <a:solidFill>
                  <a:prstClr val="black"/>
                </a:solidFill>
              </a:rPr>
              <a:t>= 5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이수 학점 </a:t>
            </a:r>
            <a:r>
              <a:rPr lang="en-US" altLang="ko-KR" sz="1100" dirty="0">
                <a:solidFill>
                  <a:prstClr val="black"/>
                </a:solidFill>
              </a:rPr>
              <a:t>= 130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졸업 대상자가 아닙니다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32522-4BB2-4C27-B2C7-3F267BAC8A27}"/>
              </a:ext>
            </a:extLst>
          </p:cNvPr>
          <p:cNvSpPr/>
          <p:nvPr/>
        </p:nvSpPr>
        <p:spPr>
          <a:xfrm>
            <a:off x="2699792" y="2366780"/>
            <a:ext cx="6661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num1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이수학기를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num2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BAC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이수학점을 입력해주세요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num2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&lt;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140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귀하는 졸업 대상자가 아닙니다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num1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&gt;=</a:t>
            </a:r>
            <a: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귀하는 정상 졸업자 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9CA78"/>
                </a:solidFill>
                <a:latin typeface="Consolas" panose="020B0609020204030204" pitchFamily="49" charset="0"/>
              </a:rPr>
              <a:t>귀하는 조기 졸업자 입니다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ko-KR" altLang="en-US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sz="1900" dirty="0"/>
              <a:t>다음의 요구사항에 따라 프로그램을 작성하라</a:t>
            </a:r>
            <a:r>
              <a:rPr lang="en-US" altLang="ko-KR" sz="1900" dirty="0"/>
              <a:t>.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558715"/>
            <a:ext cx="4871259" cy="239949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요구사항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for</a:t>
            </a:r>
            <a:r>
              <a:rPr lang="ko-KR" altLang="en-US" sz="1000" dirty="0">
                <a:solidFill>
                  <a:srgbClr val="000000"/>
                </a:solidFill>
              </a:rPr>
              <a:t>문과 </a:t>
            </a:r>
            <a:r>
              <a:rPr lang="en-US" altLang="ko-KR" sz="1000" dirty="0">
                <a:solidFill>
                  <a:srgbClr val="000000"/>
                </a:solidFill>
              </a:rPr>
              <a:t>while</a:t>
            </a:r>
            <a:r>
              <a:rPr lang="ko-KR" altLang="en-US" sz="1000" dirty="0">
                <a:solidFill>
                  <a:srgbClr val="000000"/>
                </a:solidFill>
              </a:rPr>
              <a:t>문의 중첩을 사용하여 아래의 결과에 적합하도록 프로그램을 작성해보자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</a:t>
            </a:r>
            <a:r>
              <a:rPr lang="ko-KR" altLang="en-US" sz="1000" dirty="0">
                <a:solidFill>
                  <a:srgbClr val="000000"/>
                </a:solidFill>
              </a:rPr>
              <a:t>테스트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**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*</a:t>
            </a:r>
          </a:p>
          <a:p>
            <a:pPr marL="0" lvl="1" eaLnBrk="0" latinLnBrk="0" hangingPunct="0">
              <a:lnSpc>
                <a:spcPct val="80000"/>
              </a:lnSpc>
              <a:buClr>
                <a:prstClr val="white"/>
              </a:buClr>
            </a:pPr>
            <a:r>
              <a:rPr lang="en-US" altLang="ko-KR" sz="1100" b="1" dirty="0">
                <a:solidFill>
                  <a:srgbClr val="770000"/>
                </a:solidFill>
                <a:cs typeface="Courier New" panose="02070309020205020404" pitchFamily="49" charset="0"/>
              </a:rPr>
              <a:t>&gt;&gt;&gt;</a:t>
            </a:r>
            <a:endParaRPr lang="en-US" altLang="ko-KR" sz="1100" dirty="0">
              <a:solidFill>
                <a:srgbClr val="0000FF"/>
              </a:solidFill>
              <a:cs typeface="Courier New" panose="02070309020205020404" pitchFamily="49" charset="0"/>
            </a:endParaRP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------------------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5A238-7858-42B5-A0DF-AFA74A905B98}"/>
              </a:ext>
            </a:extLst>
          </p:cNvPr>
          <p:cNvSpPr/>
          <p:nvPr/>
        </p:nvSpPr>
        <p:spPr>
          <a:xfrm>
            <a:off x="1139103" y="412320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EF596F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-=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07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4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259632" y="1772816"/>
            <a:ext cx="4871259" cy="2878397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리스트를 원소로 갖는 리스트의 각 원소들의 합을 구하는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while</a:t>
            </a:r>
            <a:r>
              <a:rPr lang="ko-KR" altLang="en-US" sz="1200" dirty="0">
                <a:solidFill>
                  <a:srgbClr val="000000"/>
                </a:solidFill>
              </a:rPr>
              <a:t>문을 이용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a = [(1, 3), (3, 5), (7, 9), (13, 15)]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4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12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20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28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C13E90-DE74-4D24-BBFD-D12F4C8AD2F1}"/>
              </a:ext>
            </a:extLst>
          </p:cNvPr>
          <p:cNvSpPr/>
          <p:nvPr/>
        </p:nvSpPr>
        <p:spPr>
          <a:xfrm>
            <a:off x="1259632" y="4730460"/>
            <a:ext cx="67076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a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15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a:</a:t>
            </a:r>
          </a:p>
          <a:p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k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i:</a:t>
            </a:r>
          </a:p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total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k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total sum : </a:t>
            </a:r>
            <a:r>
              <a:rPr lang="en-US" altLang="ko-KR" dirty="0">
                <a:solidFill>
                  <a:srgbClr val="98C379"/>
                </a:solidFill>
                <a:latin typeface="Consolas" panose="020B0609020204030204" pitchFamily="49" charset="0"/>
              </a:rPr>
              <a:t>%d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%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 total)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4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755650" y="1079837"/>
            <a:ext cx="7759700" cy="527651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5"/>
            </a:pPr>
            <a:endParaRPr lang="en-US" altLang="ko-KR" sz="100" dirty="0"/>
          </a:p>
          <a:p>
            <a:pPr marL="457200" indent="-457200">
              <a:buFont typeface="+mj-lt"/>
              <a:buAutoNum type="arabicPeriod" startAt="5"/>
            </a:pPr>
            <a:r>
              <a:rPr lang="ko-KR" altLang="en-US" dirty="0"/>
              <a:t>다음의 요구사항에 따라 프로그램을 작성하라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  <a:p>
            <a:pPr marL="342900" indent="-342900">
              <a:buFont typeface="+mj-lt"/>
              <a:buAutoNum type="arabicPeriod" startAt="5"/>
            </a:pPr>
            <a:endParaRPr lang="en-US" altLang="ko-KR" dirty="0"/>
          </a:p>
        </p:txBody>
      </p:sp>
      <p:sp>
        <p:nvSpPr>
          <p:cNvPr id="11" name="_x148686472"/>
          <p:cNvSpPr>
            <a:spLocks noChangeArrowheads="1"/>
          </p:cNvSpPr>
          <p:nvPr/>
        </p:nvSpPr>
        <p:spPr bwMode="auto">
          <a:xfrm>
            <a:off x="1139103" y="1628800"/>
            <a:ext cx="6385225" cy="244827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요구사항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딸기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사과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바나나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수박</a:t>
            </a:r>
            <a:r>
              <a:rPr lang="en-US" altLang="ko-KR" sz="1200" dirty="0">
                <a:solidFill>
                  <a:srgbClr val="000000"/>
                </a:solidFill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</a:rPr>
              <a:t>포도 순서대로 과일을 냉장고에 넣었다</a:t>
            </a:r>
            <a:r>
              <a:rPr lang="en-US" altLang="ko-KR" sz="1200" dirty="0">
                <a:solidFill>
                  <a:srgbClr val="000000"/>
                </a:solidFill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</a:rPr>
              <a:t>최근에 넣은 순서 대로 과일을 꺼내는 프로그램을 </a:t>
            </a:r>
            <a:r>
              <a:rPr lang="en-US" altLang="ko-KR" sz="1200" dirty="0">
                <a:solidFill>
                  <a:srgbClr val="000000"/>
                </a:solidFill>
              </a:rPr>
              <a:t>for</a:t>
            </a:r>
            <a:r>
              <a:rPr lang="ko-KR" altLang="en-US" sz="1200" dirty="0">
                <a:solidFill>
                  <a:srgbClr val="000000"/>
                </a:solidFill>
              </a:rPr>
              <a:t>문을 이용하여 작성해보자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>
                <a:solidFill>
                  <a:srgbClr val="000000"/>
                </a:solidFill>
              </a:rPr>
              <a:t>사용자로부터 과일을 입력 받아 저장 한 후 입력 역순으로 출력 하시오</a:t>
            </a:r>
            <a:r>
              <a:rPr lang="en-US" altLang="ko-KR" sz="1200" dirty="0">
                <a:solidFill>
                  <a:srgbClr val="000000"/>
                </a:solidFill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</a:rPr>
              <a:t>입력의 종료는 </a:t>
            </a:r>
            <a:r>
              <a:rPr lang="en-US" altLang="ko-KR" sz="1200" dirty="0">
                <a:solidFill>
                  <a:srgbClr val="000000"/>
                </a:solidFill>
              </a:rPr>
              <a:t>0</a:t>
            </a:r>
            <a:r>
              <a:rPr lang="ko-KR" altLang="en-US" sz="1200" dirty="0">
                <a:solidFill>
                  <a:srgbClr val="000000"/>
                </a:solidFill>
              </a:rPr>
              <a:t>으로  구분한다</a:t>
            </a:r>
            <a:r>
              <a:rPr lang="en-US" altLang="ko-KR" sz="1200" dirty="0">
                <a:solidFill>
                  <a:srgbClr val="000000"/>
                </a:solidFill>
              </a:rPr>
              <a:t>.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I </a:t>
            </a:r>
            <a:r>
              <a:rPr lang="ko-KR" altLang="en-US" sz="1200" dirty="0">
                <a:solidFill>
                  <a:srgbClr val="000000"/>
                </a:solidFill>
              </a:rPr>
              <a:t>테스트 </a:t>
            </a:r>
            <a:r>
              <a:rPr lang="en-US" altLang="ko-KR" sz="1200" dirty="0">
                <a:solidFill>
                  <a:srgbClr val="000000"/>
                </a:solidFill>
              </a:rPr>
              <a:t>I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grape, watermelon, banana, apple, strawberry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</a:rPr>
              <a:t>&gt;&gt;&gt;</a:t>
            </a:r>
            <a:endParaRPr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1831A8-0408-428D-B010-4B5EC4810255}"/>
              </a:ext>
            </a:extLst>
          </p:cNvPr>
          <p:cNvSpPr/>
          <p:nvPr/>
        </p:nvSpPr>
        <p:spPr>
          <a:xfrm>
            <a:off x="1139103" y="4288911"/>
            <a:ext cx="6102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fruit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strawberry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banana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watermelon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grape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BBBBB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55FDE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reversed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(fruit)</a:t>
            </a:r>
            <a: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AAB1C0"/>
                </a:solidFill>
                <a:latin typeface="Consolas" panose="020B0609020204030204" pitchFamily="49" charset="0"/>
              </a:rPr>
              <a:t>i,</a:t>
            </a:r>
            <a:r>
              <a:rPr lang="en-US" altLang="ko-KR" i="1" dirty="0" err="1">
                <a:solidFill>
                  <a:srgbClr val="EF596F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89CA78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8C3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5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93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216" y="1014882"/>
            <a:ext cx="8582025" cy="5843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 startAt="6"/>
            </a:pPr>
            <a:r>
              <a:rPr lang="ko-KR" altLang="en-US" sz="1600" dirty="0">
                <a:solidFill>
                  <a:prstClr val="black"/>
                </a:solidFill>
              </a:rPr>
              <a:t>다음 요구사항에 따라 프로그램을 작성해 보시오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  <a:p>
            <a:pPr algn="l"/>
            <a:endParaRPr lang="en-US" altLang="ko-KR" sz="1600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563506" y="1465366"/>
            <a:ext cx="5703943" cy="28997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dirty="0">
                <a:solidFill>
                  <a:prstClr val="black"/>
                </a:solidFill>
              </a:rPr>
              <a:t>I </a:t>
            </a:r>
            <a:r>
              <a:rPr lang="ko-KR" altLang="en-US" sz="1100" dirty="0">
                <a:solidFill>
                  <a:prstClr val="black"/>
                </a:solidFill>
              </a:rPr>
              <a:t>요구사항 </a:t>
            </a:r>
            <a:r>
              <a:rPr lang="en-US" altLang="ko-KR" sz="1100" dirty="0">
                <a:solidFill>
                  <a:prstClr val="black"/>
                </a:solidFill>
              </a:rPr>
              <a:t>I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국가에서 치르는 한 자격증 시험이 있는데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이 자격증은 총 세 과목으로 이루어져 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합격을 위해서는 각 점수가 </a:t>
            </a:r>
            <a:r>
              <a:rPr lang="en-US" altLang="ko-KR" sz="1100" dirty="0">
                <a:solidFill>
                  <a:prstClr val="black"/>
                </a:solidFill>
              </a:rPr>
              <a:t>60</a:t>
            </a:r>
            <a:r>
              <a:rPr lang="ko-KR" altLang="en-US" sz="1100" dirty="0">
                <a:solidFill>
                  <a:prstClr val="black"/>
                </a:solidFill>
              </a:rPr>
              <a:t>점이 넘거나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평균이 </a:t>
            </a:r>
            <a:r>
              <a:rPr lang="en-US" altLang="ko-KR" sz="1100" dirty="0">
                <a:solidFill>
                  <a:prstClr val="black"/>
                </a:solidFill>
              </a:rPr>
              <a:t>70</a:t>
            </a:r>
            <a:r>
              <a:rPr lang="ko-KR" altLang="en-US" sz="1100" dirty="0">
                <a:solidFill>
                  <a:prstClr val="black"/>
                </a:solidFill>
              </a:rPr>
              <a:t>점 이상이어야 한다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  <a:r>
              <a:rPr lang="ko-KR" altLang="en-US" sz="1100" dirty="0">
                <a:solidFill>
                  <a:prstClr val="black"/>
                </a:solidFill>
              </a:rPr>
              <a:t>사용자로부터 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세 과목에 대한 입력 처리를 받아 합격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불합격 여부를 판단하라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테스트는 아래의 데이터로 테스트 한다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r>
              <a:rPr lang="ko-KR" altLang="en-US" sz="1100" dirty="0">
                <a:solidFill>
                  <a:prstClr val="black"/>
                </a:solidFill>
              </a:rPr>
              <a:t>세 과목의 점수를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.(</a:t>
            </a:r>
            <a:r>
              <a:rPr lang="ko-KR" altLang="en-US" sz="1100" dirty="0">
                <a:solidFill>
                  <a:prstClr val="black"/>
                </a:solidFill>
              </a:rPr>
              <a:t>입력구분은 </a:t>
            </a:r>
            <a:r>
              <a:rPr lang="en-US" altLang="ko-KR" sz="1100" dirty="0">
                <a:solidFill>
                  <a:prstClr val="black"/>
                </a:solidFill>
              </a:rPr>
              <a:t>/) : 60/70/90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합격 입니다</a:t>
            </a:r>
            <a:r>
              <a:rPr lang="en-US" altLang="ko-KR" sz="1100" dirty="0">
                <a:solidFill>
                  <a:prstClr val="black"/>
                </a:solidFill>
              </a:rPr>
              <a:t>.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세 과목의 점수를 입력하세요</a:t>
            </a:r>
            <a:r>
              <a:rPr lang="en-US" altLang="ko-KR" sz="1100" dirty="0">
                <a:solidFill>
                  <a:prstClr val="black"/>
                </a:solidFill>
              </a:rPr>
              <a:t>.(</a:t>
            </a:r>
            <a:r>
              <a:rPr lang="ko-KR" altLang="en-US" sz="1100" dirty="0">
                <a:solidFill>
                  <a:prstClr val="black"/>
                </a:solidFill>
              </a:rPr>
              <a:t>입력구분은 </a:t>
            </a:r>
            <a:r>
              <a:rPr lang="en-US" altLang="ko-KR" sz="1100" dirty="0">
                <a:solidFill>
                  <a:prstClr val="black"/>
                </a:solidFill>
              </a:rPr>
              <a:t>/) : 50,/60/60</a:t>
            </a:r>
          </a:p>
          <a:p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>
                <a:solidFill>
                  <a:prstClr val="black"/>
                </a:solidFill>
              </a:rPr>
              <a:t>귀하는 불합격 입니다</a:t>
            </a:r>
            <a:r>
              <a:rPr lang="en-US" altLang="ko-KR" sz="1100" dirty="0">
                <a:solidFill>
                  <a:prstClr val="black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175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550</Words>
  <Application>Microsoft Office PowerPoint</Application>
  <PresentationFormat>화면 슬라이드 쇼(4:3)</PresentationFormat>
  <Paragraphs>156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나눔고딕</vt:lpstr>
      <vt:lpstr>나눔고딕 ExtraBold</vt:lpstr>
      <vt:lpstr>나눔명조</vt:lpstr>
      <vt:lpstr>맑은 고딕</vt:lpstr>
      <vt:lpstr>Arial</vt:lpstr>
      <vt:lpstr>Consolas</vt:lpstr>
      <vt:lpstr>Courier New</vt:lpstr>
      <vt:lpstr>Wingdings</vt:lpstr>
      <vt:lpstr>Office 테마</vt:lpstr>
      <vt:lpstr>1_Office 테마</vt:lpstr>
      <vt:lpstr>2_Office 테마</vt:lpstr>
      <vt:lpstr>3_Office 테마</vt:lpstr>
      <vt:lpstr>0202 4교시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0202 오전 실습</dc:title>
  <dc:creator>student</dc:creator>
  <cp:lastModifiedBy>문광현</cp:lastModifiedBy>
  <cp:revision>5</cp:revision>
  <dcterms:created xsi:type="dcterms:W3CDTF">2018-02-01T22:14:39Z</dcterms:created>
  <dcterms:modified xsi:type="dcterms:W3CDTF">2018-02-02T04:23:17Z</dcterms:modified>
</cp:coreProperties>
</file>