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3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1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6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1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5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9606-2C80-44CC-8EBF-BAC7C26DC419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616B-439E-4C3B-8999-902DE5FB5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80E388-B1A9-4FBB-9E2C-5B3143F8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562E814-6CE8-4693-95F5-BF831C5DB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917EE8-D34B-4E95-A6DF-E07F21BB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AAEECF-98FD-482A-ACCC-FF00E4E4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주제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수정된부분</a:t>
            </a:r>
            <a:r>
              <a:rPr lang="ko-KR" altLang="en-US" dirty="0" smtClean="0"/>
              <a:t> 중점 설명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질문에 대한 대답</a:t>
            </a:r>
            <a:endParaRPr lang="en-US" altLang="ko-KR" dirty="0" smtClean="0"/>
          </a:p>
          <a:p>
            <a:r>
              <a:rPr lang="ko-KR" altLang="en-US" smtClean="0"/>
              <a:t>수집한 분석 데이터소개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진행사항 보고</a:t>
            </a:r>
            <a:endParaRPr lang="en-US" altLang="ko-KR" dirty="0"/>
          </a:p>
          <a:p>
            <a:r>
              <a:rPr lang="ko-KR" altLang="en-US" dirty="0"/>
              <a:t>서비스 관심도</a:t>
            </a:r>
            <a:r>
              <a:rPr lang="en-US" altLang="ko-KR" dirty="0"/>
              <a:t>(</a:t>
            </a:r>
            <a:r>
              <a:rPr lang="ko-KR" altLang="en-US" dirty="0"/>
              <a:t>네이버 </a:t>
            </a:r>
            <a:r>
              <a:rPr lang="ko-KR" altLang="en-US" dirty="0" err="1"/>
              <a:t>크롤링</a:t>
            </a:r>
            <a:r>
              <a:rPr lang="ko-KR" altLang="en-US" dirty="0"/>
              <a:t> 이용해서 </a:t>
            </a:r>
            <a:r>
              <a:rPr lang="ko-KR" altLang="en-US" dirty="0" err="1"/>
              <a:t>워드크라우드나</a:t>
            </a:r>
            <a:r>
              <a:rPr lang="ko-KR" altLang="en-US" dirty="0"/>
              <a:t> 그래프 작성해 첨부</a:t>
            </a:r>
            <a:r>
              <a:rPr lang="en-US" altLang="ko-KR" dirty="0"/>
              <a:t>-</a:t>
            </a:r>
            <a:r>
              <a:rPr lang="ko-KR" altLang="en-US" dirty="0"/>
              <a:t>결과물 품질은 상관없습니다</a:t>
            </a:r>
            <a:r>
              <a:rPr lang="en-US" altLang="ko-KR" dirty="0"/>
              <a:t>.)</a:t>
            </a:r>
          </a:p>
          <a:p>
            <a:pPr lvl="1"/>
            <a:r>
              <a:rPr lang="ko-KR" altLang="en-US" dirty="0"/>
              <a:t>관련 기사 등 첨부 가능</a:t>
            </a:r>
            <a:endParaRPr lang="en-US" altLang="ko-KR" dirty="0"/>
          </a:p>
          <a:p>
            <a:r>
              <a:rPr lang="ko-KR" altLang="en-US" dirty="0"/>
              <a:t>주제와 관련된 기존 서비스가 있는지 찾아서 해당 서비스 간단 소개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7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중간발표</vt:lpstr>
      <vt:lpstr>발표 내용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student</dc:creator>
  <cp:lastModifiedBy>student</cp:lastModifiedBy>
  <cp:revision>1</cp:revision>
  <dcterms:created xsi:type="dcterms:W3CDTF">2018-02-13T03:57:14Z</dcterms:created>
  <dcterms:modified xsi:type="dcterms:W3CDTF">2018-02-13T03:59:29Z</dcterms:modified>
</cp:coreProperties>
</file>