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1" r:id="rId9"/>
    <p:sldId id="267" r:id="rId10"/>
    <p:sldId id="268" r:id="rId11"/>
    <p:sldId id="264" r:id="rId12"/>
    <p:sldId id="269" r:id="rId13"/>
    <p:sldId id="270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58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7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7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456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3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5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4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9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27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3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21FF-28B9-47C3-9372-158FF0A8481E}" type="datetimeFigureOut">
              <a:rPr lang="ko-KR" altLang="en-US" smtClean="0"/>
              <a:t>2018-02-13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DE95F-3DF7-477D-B485-1DC68EA68C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3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13</a:t>
            </a:r>
            <a:r>
              <a:rPr lang="ko-KR" altLang="en-US" dirty="0"/>
              <a:t>일 </a:t>
            </a:r>
            <a:r>
              <a:rPr lang="en-US" altLang="ko-KR" dirty="0"/>
              <a:t>1</a:t>
            </a:r>
            <a:r>
              <a:rPr lang="ko-KR" altLang="en-US" dirty="0"/>
              <a:t>교시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84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28DC0-2A04-4010-BDC4-5B807CC6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17AA48-401F-4541-BF1F-6AADFC79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88" y="0"/>
            <a:ext cx="6640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644DC97-E3A6-4101-9444-BB9D0A5F9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94EE76-4B4F-4E14-8CDC-7095CDBC3D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3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F2487-1D95-4E16-BECC-E7B87094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7044B9-1F87-4952-AEA9-CD6788FE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452437"/>
            <a:ext cx="67151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44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B617C-7D23-4180-B511-21B24C09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4ACEC3-F571-4A63-83BF-13FE9387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471487"/>
            <a:ext cx="65246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93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조별 과제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조별 프로젝트 주제어를 </a:t>
            </a:r>
            <a:r>
              <a:rPr lang="ko-KR" altLang="en-US" dirty="0" err="1"/>
              <a:t>네이버로</a:t>
            </a:r>
            <a:r>
              <a:rPr lang="ko-KR" altLang="en-US" dirty="0"/>
              <a:t> </a:t>
            </a:r>
            <a:r>
              <a:rPr lang="ko-KR" altLang="en-US" dirty="0" err="1"/>
              <a:t>크롤링</a:t>
            </a:r>
            <a:r>
              <a:rPr lang="ko-KR" altLang="en-US" dirty="0"/>
              <a:t> 한 후 </a:t>
            </a:r>
            <a:r>
              <a:rPr lang="en-US" altLang="ko-KR" dirty="0" err="1"/>
              <a:t>wordcloud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116842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DCB99B5-7942-4B46-A255-5D5C955A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ㄴ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242A3-979D-4B7A-8127-1407E14AB3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6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63091-8CCB-4015-A54B-4C0C4335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0C1620-2FF7-42B1-BA8F-B356E2B1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37" y="0"/>
            <a:ext cx="6840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9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B822F8F-0BC4-46FB-8A17-D0087372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5658BF-1B8E-4C3F-9441-6DFA7BB79F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80173DB-473B-40FC-A144-E2BD5273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B83658-D687-4FF5-8310-172E0AF58B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3909B32-437A-417B-999C-705D3E7F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01C9D4-6539-44B9-99E6-41185972E8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0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63696-9625-4C7E-8EF6-F0504593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4AFC38-9FFA-4634-A4F9-77DBAD50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42" y="0"/>
            <a:ext cx="6909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0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B1E5BF62-AA91-48F1-A8F9-23C55614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F1F430-BB72-4D9D-8B7A-DCAC8308EC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0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91072-CF64-41D6-B805-6DB632C2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8FC557-098A-4C66-8ADB-040469D7D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138112"/>
            <a:ext cx="67151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2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Office PowerPoint</Application>
  <PresentationFormat>화면 슬라이드 쇼(4:3)</PresentationFormat>
  <Paragraphs>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2월13일 1교시 과제</vt:lpstr>
      <vt:lpstr>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조별 과제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2월13일 1교시 과제</dc:title>
  <dc:creator>student</dc:creator>
  <cp:lastModifiedBy> </cp:lastModifiedBy>
  <cp:revision>6</cp:revision>
  <dcterms:created xsi:type="dcterms:W3CDTF">2018-02-12T23:28:18Z</dcterms:created>
  <dcterms:modified xsi:type="dcterms:W3CDTF">2018-02-13T00:46:42Z</dcterms:modified>
</cp:coreProperties>
</file>