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87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22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4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7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6904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99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1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5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7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3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55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2880-886A-4456-B8BE-5AEFDB0C8801}" type="datetimeFigureOut">
              <a:rPr lang="ko-KR" altLang="en-US" smtClean="0"/>
              <a:t>2018-02-23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8EB3-98BE-473E-9CA2-560DBF6A9D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7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확인실습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보고서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01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외 명령어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/services </a:t>
            </a:r>
            <a:r>
              <a:rPr lang="ko-KR" altLang="en-US" sz="1800" dirty="0"/>
              <a:t>파일에서 문자열 </a:t>
            </a:r>
            <a:r>
              <a:rPr lang="en-US" altLang="ko-KR" sz="1800" dirty="0" err="1"/>
              <a:t>MacOS</a:t>
            </a:r>
            <a:r>
              <a:rPr lang="en-US" altLang="ko-KR" sz="1800" dirty="0"/>
              <a:t> </a:t>
            </a:r>
            <a:r>
              <a:rPr lang="ko-KR" altLang="en-US" sz="1800" dirty="0"/>
              <a:t>가 있는 행을 찾아 </a:t>
            </a:r>
            <a:r>
              <a:rPr lang="ko-KR" altLang="en-US" sz="1800" dirty="0" err="1"/>
              <a:t>행번호와</a:t>
            </a:r>
            <a:r>
              <a:rPr lang="ko-KR" altLang="en-US" sz="1800" dirty="0"/>
              <a:t> 함께 출력한다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홈 디렉터리에서 파일명이 </a:t>
            </a:r>
            <a:r>
              <a:rPr lang="en-US" altLang="ko-KR" sz="1800" dirty="0"/>
              <a:t>data1.cp </a:t>
            </a:r>
            <a:r>
              <a:rPr lang="ko-KR" altLang="en-US" sz="1800" dirty="0"/>
              <a:t>파일이 있는지 검색한다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홈 디렉터리에서 파일명이 </a:t>
            </a:r>
            <a:r>
              <a:rPr lang="en-US" altLang="ko-KR" sz="1800" dirty="0"/>
              <a:t>data1.cp</a:t>
            </a:r>
            <a:r>
              <a:rPr lang="ko-KR" altLang="en-US" sz="1800" dirty="0"/>
              <a:t>인 파일을 찾아 </a:t>
            </a:r>
            <a:r>
              <a:rPr lang="en-US" altLang="ko-KR" sz="1800" dirty="0"/>
              <a:t>temp </a:t>
            </a:r>
            <a:r>
              <a:rPr lang="ko-KR" altLang="en-US" sz="1800" dirty="0"/>
              <a:t>디렉터리로 이동한다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passwd</a:t>
            </a:r>
            <a:r>
              <a:rPr lang="en-US" altLang="ko-KR" sz="1800" dirty="0"/>
              <a:t> </a:t>
            </a:r>
            <a:r>
              <a:rPr lang="ko-KR" altLang="en-US" sz="1800" dirty="0"/>
              <a:t>파일에서 문자열 </a:t>
            </a:r>
            <a:r>
              <a:rPr lang="en-US" altLang="ko-KR" sz="1800" dirty="0"/>
              <a:t>user1</a:t>
            </a:r>
            <a:r>
              <a:rPr lang="ko-KR" altLang="en-US" sz="1800" dirty="0"/>
              <a:t>이 있는 행을 검색한다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find </a:t>
            </a:r>
            <a:r>
              <a:rPr lang="ko-KR" altLang="en-US" sz="1800" dirty="0"/>
              <a:t>명령으로 홈 디렉터리에서 </a:t>
            </a:r>
            <a:r>
              <a:rPr lang="en-US" altLang="ko-KR" sz="1800" dirty="0"/>
              <a:t>data1.ln </a:t>
            </a:r>
            <a:r>
              <a:rPr lang="ko-KR" altLang="en-US" sz="1800" dirty="0"/>
              <a:t>파일을 검색한다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find </a:t>
            </a:r>
            <a:r>
              <a:rPr lang="ko-KR" altLang="en-US" sz="1800" dirty="0"/>
              <a:t>명령으로 홈 디렉터리에서 </a:t>
            </a:r>
            <a:r>
              <a:rPr lang="en-US" altLang="ko-KR" sz="1800" dirty="0"/>
              <a:t>data1.ln </a:t>
            </a:r>
            <a:r>
              <a:rPr lang="ko-KR" altLang="en-US" sz="1800" dirty="0"/>
              <a:t>파일을 찾아 </a:t>
            </a:r>
            <a:r>
              <a:rPr lang="en-US" altLang="ko-KR" sz="1800" dirty="0"/>
              <a:t>data1</a:t>
            </a:r>
            <a:r>
              <a:rPr lang="ko-KR" altLang="en-US" sz="1800" dirty="0"/>
              <a:t>으로 복사한다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6912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확인 실습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/>
              <a:t>홈 디렉터리 아래 </a:t>
            </a:r>
            <a:r>
              <a:rPr lang="en-US" altLang="ko-KR" sz="2400" dirty="0"/>
              <a:t>ch2</a:t>
            </a:r>
            <a:r>
              <a:rPr lang="ko-KR" altLang="en-US" sz="2400" dirty="0"/>
              <a:t>디렉터리를 작성 후 </a:t>
            </a:r>
            <a:r>
              <a:rPr lang="en-US" altLang="ko-KR" sz="2400" dirty="0"/>
              <a:t>ch2 </a:t>
            </a:r>
            <a:r>
              <a:rPr lang="ko-KR" altLang="en-US" sz="2400" dirty="0"/>
              <a:t>디렉터리로 이동한다</a:t>
            </a:r>
            <a:r>
              <a:rPr lang="en-US" altLang="ko-KR" sz="2400" dirty="0"/>
              <a:t>.(</a:t>
            </a:r>
            <a:r>
              <a:rPr lang="ko-KR" altLang="en-US" sz="2400" dirty="0"/>
              <a:t>없는 경우에만 실행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현재 작업 디렉터리를 절대 경로로 출력한다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디렉터리의 숨김 파일을 포함하여 모든 파일을 출력한다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 </a:t>
            </a:r>
            <a:r>
              <a:rPr lang="ko-KR" altLang="en-US" sz="2400" dirty="0"/>
              <a:t>디렉터리를 만든다</a:t>
            </a:r>
            <a:endParaRPr lang="en-US" altLang="ko-KR" sz="2400" dirty="0"/>
          </a:p>
          <a:p>
            <a:r>
              <a:rPr lang="en-US" altLang="ko-KR" sz="2400" dirty="0"/>
              <a:t>me </a:t>
            </a:r>
            <a:r>
              <a:rPr lang="ko-KR" altLang="en-US" sz="2400" dirty="0"/>
              <a:t>디렉터리 아래에 </a:t>
            </a:r>
            <a:r>
              <a:rPr lang="en-US" altLang="ko-KR" sz="2400" dirty="0"/>
              <a:t>you, him </a:t>
            </a:r>
            <a:r>
              <a:rPr lang="ko-KR" altLang="en-US" sz="2400" dirty="0"/>
              <a:t>디렉터리를 동시에 만든다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me </a:t>
            </a:r>
            <a:r>
              <a:rPr lang="ko-KR" altLang="en-US" sz="2400" dirty="0"/>
              <a:t>디렉터리를 삭제한다</a:t>
            </a:r>
            <a:r>
              <a:rPr lang="en-US" altLang="ko-KR" sz="2400" dirty="0"/>
              <a:t>. </a:t>
            </a:r>
            <a:r>
              <a:rPr lang="ko-KR" altLang="en-US" sz="2400" dirty="0"/>
              <a:t>결과는</a:t>
            </a:r>
            <a:r>
              <a:rPr lang="en-US" altLang="ko-KR" sz="2400" dirty="0"/>
              <a:t>? </a:t>
            </a:r>
            <a:r>
              <a:rPr lang="ko-KR" altLang="en-US" sz="2400" dirty="0"/>
              <a:t>결과의 이유는 무엇인가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6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6501B-2BB7-43AA-93F2-EDD9C36C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6D43C-7973-46B1-96C1-76D6502AFC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FCDBEC-578A-4A8E-8A65-C65B6792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1485900" cy="1895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3D1773-A558-442B-AD44-28920582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246" y="1916832"/>
            <a:ext cx="14668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/>
              <a:t>/</a:t>
            </a:r>
            <a:r>
              <a:rPr lang="en-US" altLang="ko-KR" sz="2000" dirty="0" err="1"/>
              <a:t>etc</a:t>
            </a:r>
            <a:r>
              <a:rPr lang="en-US" altLang="ko-KR" sz="2000" dirty="0"/>
              <a:t>/hosts </a:t>
            </a:r>
            <a:r>
              <a:rPr lang="ko-KR" altLang="en-US" sz="2000" dirty="0"/>
              <a:t>파일을</a:t>
            </a:r>
            <a:r>
              <a:rPr lang="en-US" altLang="ko-KR" sz="2000" dirty="0"/>
              <a:t> test.org</a:t>
            </a:r>
            <a:r>
              <a:rPr lang="ko-KR" altLang="en-US" sz="2000" dirty="0"/>
              <a:t>로 복사한다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 </a:t>
            </a:r>
            <a:r>
              <a:rPr lang="ko-KR" altLang="en-US" sz="2000" dirty="0"/>
              <a:t>디렉터리를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test.org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test </a:t>
            </a:r>
            <a:r>
              <a:rPr lang="ko-KR" altLang="en-US" sz="2000" dirty="0"/>
              <a:t>디렉터리로 복사한다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</a:t>
            </a:r>
            <a:r>
              <a:rPr lang="ko-KR" altLang="en-US" sz="2000" dirty="0"/>
              <a:t>디렉터리에 있는 </a:t>
            </a:r>
            <a:r>
              <a:rPr lang="en-US" altLang="ko-KR" sz="2000" dirty="0"/>
              <a:t>test.org </a:t>
            </a:r>
            <a:r>
              <a:rPr lang="ko-KR" altLang="en-US" sz="2000" dirty="0"/>
              <a:t>파일의 이름을  </a:t>
            </a:r>
            <a:r>
              <a:rPr lang="en-US" altLang="ko-KR" sz="2000" dirty="0" err="1"/>
              <a:t>test.bak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test.org </a:t>
            </a:r>
            <a:r>
              <a:rPr lang="ko-KR" altLang="en-US" sz="2000" dirty="0"/>
              <a:t>파일을 삭제한다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 </a:t>
            </a:r>
            <a:r>
              <a:rPr lang="ko-KR" altLang="en-US" sz="2000" dirty="0"/>
              <a:t>디렉터리에 있는 </a:t>
            </a:r>
            <a:r>
              <a:rPr lang="en-US" altLang="ko-KR" sz="2000" dirty="0"/>
              <a:t>test. </a:t>
            </a:r>
            <a:r>
              <a:rPr lang="en-US" altLang="ko-KR" sz="2000" dirty="0" err="1"/>
              <a:t>bak</a:t>
            </a:r>
            <a:r>
              <a:rPr lang="ko-KR" altLang="en-US" sz="2000" dirty="0"/>
              <a:t>를 현재 디렉터리에  </a:t>
            </a:r>
            <a:r>
              <a:rPr lang="en-US" altLang="ko-KR" sz="2000" dirty="0"/>
              <a:t>test.org</a:t>
            </a:r>
            <a:r>
              <a:rPr lang="ko-KR" altLang="en-US" sz="2000" dirty="0"/>
              <a:t>로 복사한다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test, me, one </a:t>
            </a:r>
            <a:r>
              <a:rPr lang="ko-KR" altLang="en-US" sz="2000" dirty="0"/>
              <a:t>디렉터리를 삭제한다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25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BE829-157A-449D-8B6C-8782F5EB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71EB9-049B-4FDD-AEBC-0B3D94E53FC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280BC1-3CD5-42AA-8646-AD591D49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690687"/>
            <a:ext cx="17716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test.org 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test.txt</a:t>
            </a:r>
            <a:r>
              <a:rPr lang="ko-KR" altLang="en-US" sz="2000" dirty="0"/>
              <a:t>로 복사한다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backup </a:t>
            </a:r>
            <a:r>
              <a:rPr lang="ko-KR" altLang="en-US" sz="2000" dirty="0"/>
              <a:t>디렉터리를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tsxt.txt</a:t>
            </a:r>
            <a:r>
              <a:rPr lang="ko-KR" altLang="en-US" sz="2000" dirty="0"/>
              <a:t>파일을 </a:t>
            </a:r>
            <a:r>
              <a:rPr lang="en-US" altLang="ko-KR" sz="2000" dirty="0"/>
              <a:t>backup </a:t>
            </a:r>
            <a:r>
              <a:rPr lang="ko-KR" altLang="en-US" sz="2000" dirty="0"/>
              <a:t>디렉터리로 이동한다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backup </a:t>
            </a:r>
            <a:r>
              <a:rPr lang="ko-KR" altLang="en-US" sz="2000" dirty="0"/>
              <a:t>디렉터리의 이름을 </a:t>
            </a:r>
            <a:r>
              <a:rPr lang="en-US" altLang="ko-KR" sz="2000" dirty="0"/>
              <a:t>work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work </a:t>
            </a:r>
            <a:r>
              <a:rPr lang="ko-KR" altLang="en-US" sz="2000" dirty="0"/>
              <a:t>디렉터리를 삭제하되 삭제 여부를</a:t>
            </a: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 </a:t>
            </a:r>
            <a:r>
              <a:rPr lang="ko-KR" altLang="en-US" sz="2000" dirty="0"/>
              <a:t>물어보게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203EF3-627D-40AA-81D5-27672C14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2167930"/>
            <a:ext cx="26765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5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확인 </a:t>
            </a:r>
            <a:r>
              <a:rPr lang="ko-KR" altLang="en-US"/>
              <a:t>실습 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server</a:t>
            </a:r>
            <a:r>
              <a:rPr lang="ko-KR" altLang="en-US" sz="2000" dirty="0"/>
              <a:t>의 </a:t>
            </a:r>
            <a:r>
              <a:rPr lang="en-US" altLang="ko-KR" sz="2000" dirty="0"/>
              <a:t>root </a:t>
            </a:r>
            <a:r>
              <a:rPr lang="ko-KR" altLang="en-US" sz="2000" dirty="0"/>
              <a:t>로 접속하여 작업한다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root </a:t>
            </a:r>
            <a:r>
              <a:rPr lang="ko-KR" altLang="en-US" sz="2000" dirty="0"/>
              <a:t>홈 폴더에  </a:t>
            </a:r>
            <a:r>
              <a:rPr lang="en-US" altLang="ko-KR" sz="2000" dirty="0"/>
              <a:t>backup </a:t>
            </a:r>
            <a:r>
              <a:rPr lang="ko-KR" altLang="en-US" sz="2000" dirty="0"/>
              <a:t>폴더를 생성한다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yum </a:t>
            </a:r>
            <a:r>
              <a:rPr lang="ko-KR" altLang="en-US" sz="2000" dirty="0"/>
              <a:t>설정과 관련된 파일을 찾아 </a:t>
            </a:r>
            <a:r>
              <a:rPr lang="en-US" altLang="ko-KR" sz="2000" dirty="0"/>
              <a:t>backup </a:t>
            </a:r>
            <a:r>
              <a:rPr lang="ko-KR" altLang="en-US" sz="2000" dirty="0"/>
              <a:t>폴더에 복사하여 </a:t>
            </a:r>
            <a:r>
              <a:rPr lang="en-US" altLang="ko-KR" sz="2000" dirty="0"/>
              <a:t>backup </a:t>
            </a:r>
            <a:r>
              <a:rPr lang="ko-KR" altLang="en-US" sz="2000" dirty="0"/>
              <a:t>받는다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hint : </a:t>
            </a:r>
            <a:r>
              <a:rPr lang="ko-KR" altLang="en-US" sz="1600" dirty="0"/>
              <a:t>교재  </a:t>
            </a:r>
            <a:r>
              <a:rPr lang="en-US" altLang="ko-KR" sz="1600" dirty="0"/>
              <a:t>115</a:t>
            </a:r>
            <a:r>
              <a:rPr lang="ko-KR" altLang="en-US" sz="1600" dirty="0"/>
              <a:t>쪽 </a:t>
            </a:r>
            <a:r>
              <a:rPr lang="en-US" altLang="ko-KR" sz="1600" dirty="0"/>
              <a:t>3-2</a:t>
            </a:r>
            <a:r>
              <a:rPr lang="ko-KR" altLang="en-US" sz="1600" dirty="0"/>
              <a:t>부터 </a:t>
            </a:r>
            <a:r>
              <a:rPr lang="en-US" altLang="ko-KR" sz="1600" dirty="0"/>
              <a:t>3-4</a:t>
            </a:r>
            <a:r>
              <a:rPr lang="ko-KR" altLang="en-US" sz="1600" dirty="0"/>
              <a:t>에서 사용된 파일을 참고하시오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network </a:t>
            </a:r>
            <a:r>
              <a:rPr lang="ko-KR" altLang="en-US" sz="2000" dirty="0"/>
              <a:t>설정과 관련된 파일을 찾아 </a:t>
            </a:r>
            <a:r>
              <a:rPr lang="en-US" altLang="ko-KR" sz="2000" dirty="0"/>
              <a:t>backup </a:t>
            </a:r>
            <a:r>
              <a:rPr lang="ko-KR" altLang="en-US" sz="2000" dirty="0"/>
              <a:t>폴더에 복사하여 </a:t>
            </a:r>
            <a:r>
              <a:rPr lang="en-US" altLang="ko-KR" sz="2000" dirty="0"/>
              <a:t>backup </a:t>
            </a:r>
            <a:r>
              <a:rPr lang="ko-KR" altLang="en-US" sz="2000" dirty="0"/>
              <a:t>받는다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hint : </a:t>
            </a:r>
            <a:r>
              <a:rPr lang="ko-KR" altLang="en-US" sz="1600" dirty="0"/>
              <a:t>교재 </a:t>
            </a:r>
            <a:r>
              <a:rPr lang="en-US" altLang="ko-KR" sz="1600" dirty="0"/>
              <a:t>117</a:t>
            </a:r>
            <a:r>
              <a:rPr lang="ko-KR" altLang="en-US" sz="1600" dirty="0"/>
              <a:t>쪽 </a:t>
            </a:r>
            <a:r>
              <a:rPr lang="en-US" altLang="ko-KR" sz="1600" dirty="0"/>
              <a:t>4-1</a:t>
            </a:r>
            <a:r>
              <a:rPr lang="ko-KR" altLang="en-US" sz="1600" dirty="0"/>
              <a:t>에서 사용된 파일을 참고하시오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918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링크 실습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/>
              <a:t>test.org </a:t>
            </a:r>
            <a:r>
              <a:rPr lang="ko-KR" altLang="en-US" sz="2000" dirty="0"/>
              <a:t>파일의 하드 링크로 </a:t>
            </a:r>
            <a:r>
              <a:rPr lang="en-US" altLang="ko-KR" sz="2000" dirty="0" err="1"/>
              <a:t>test.ln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test.org </a:t>
            </a:r>
            <a:r>
              <a:rPr lang="ko-KR" altLang="en-US" sz="2000" dirty="0"/>
              <a:t>파일의 하드 링크로 </a:t>
            </a:r>
            <a:r>
              <a:rPr lang="en-US" altLang="ko-KR" sz="2000" dirty="0"/>
              <a:t>test.ln2</a:t>
            </a:r>
            <a:r>
              <a:rPr lang="ko-KR" altLang="en-US" sz="2000" dirty="0"/>
              <a:t>를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test.org 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test.ln</a:t>
            </a:r>
            <a:r>
              <a:rPr lang="en-US" altLang="ko-KR" sz="2000" dirty="0"/>
              <a:t> test.ln2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inode</a:t>
            </a:r>
            <a:r>
              <a:rPr lang="en-US" altLang="ko-KR" sz="2000" dirty="0"/>
              <a:t> </a:t>
            </a:r>
            <a:r>
              <a:rPr lang="ko-KR" altLang="en-US" sz="2000" dirty="0"/>
              <a:t>번호가 같다는 것을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test.org</a:t>
            </a:r>
            <a:r>
              <a:rPr lang="ko-KR" altLang="en-US" sz="2000" dirty="0"/>
              <a:t>와  </a:t>
            </a:r>
            <a:r>
              <a:rPr lang="en-US" altLang="ko-KR" sz="2000" dirty="0" err="1"/>
              <a:t>test.ln</a:t>
            </a:r>
            <a:r>
              <a:rPr lang="ko-KR" altLang="en-US" sz="2000" dirty="0"/>
              <a:t>의 하드 링크 개수를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temp </a:t>
            </a:r>
            <a:r>
              <a:rPr lang="ko-KR" altLang="en-US" sz="2000" dirty="0"/>
              <a:t>디렉터리에 대한 </a:t>
            </a:r>
            <a:r>
              <a:rPr lang="ko-KR" altLang="en-US" sz="2000" dirty="0" err="1"/>
              <a:t>심벌릭</a:t>
            </a:r>
            <a:r>
              <a:rPr lang="ko-KR" altLang="en-US" sz="2000" dirty="0"/>
              <a:t> 링크로 </a:t>
            </a:r>
            <a:r>
              <a:rPr lang="en-US" altLang="ko-KR" sz="2000" dirty="0" err="1"/>
              <a:t>tmp</a:t>
            </a:r>
            <a:r>
              <a:rPr lang="ko-KR" altLang="en-US" sz="2000" dirty="0"/>
              <a:t>를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temp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tmp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디렉터리의 내용이 같다는 것을 확인한다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tmp</a:t>
            </a:r>
            <a:r>
              <a:rPr lang="en-US" altLang="ko-KR" sz="2000" dirty="0"/>
              <a:t> </a:t>
            </a:r>
            <a:r>
              <a:rPr lang="ko-KR" altLang="en-US" sz="2000" dirty="0"/>
              <a:t>디렉터리와 </a:t>
            </a:r>
            <a:r>
              <a:rPr lang="en-US" altLang="ko-KR" sz="2000" dirty="0" err="1"/>
              <a:t>test.ln</a:t>
            </a:r>
            <a:r>
              <a:rPr lang="en-US" altLang="ko-KR" sz="2000" dirty="0"/>
              <a:t> test.ln2, test.org </a:t>
            </a:r>
            <a:r>
              <a:rPr lang="ko-KR" altLang="en-US" sz="2000" dirty="0"/>
              <a:t>파일을 모두 삭제한다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049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실습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dirty="0"/>
              <a:t>/</a:t>
            </a:r>
            <a:r>
              <a:rPr lang="en-US" altLang="ko-KR" sz="1800" dirty="0" err="1"/>
              <a:t>etc</a:t>
            </a:r>
            <a:r>
              <a:rPr lang="en-US" altLang="ko-KR" sz="1800" dirty="0"/>
              <a:t>/hosts </a:t>
            </a:r>
            <a:r>
              <a:rPr lang="ko-KR" altLang="en-US" sz="1800" dirty="0"/>
              <a:t>파일을 복사하여 </a:t>
            </a:r>
            <a:r>
              <a:rPr lang="en-US" altLang="ko-KR" sz="1800" dirty="0"/>
              <a:t>work </a:t>
            </a:r>
            <a:r>
              <a:rPr lang="ko-KR" altLang="en-US" sz="1800" dirty="0"/>
              <a:t>파일을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work </a:t>
            </a:r>
            <a:r>
              <a:rPr lang="ko-KR" altLang="en-US" sz="1800" dirty="0"/>
              <a:t>파일의 하드 링크로 </a:t>
            </a:r>
            <a:r>
              <a:rPr lang="en-US" altLang="ko-KR" sz="1800" dirty="0" err="1"/>
              <a:t>work.ln</a:t>
            </a:r>
            <a:r>
              <a:rPr lang="ko-KR" altLang="en-US" sz="1800" dirty="0"/>
              <a:t>을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work </a:t>
            </a:r>
            <a:r>
              <a:rPr lang="ko-KR" altLang="en-US" sz="1800" dirty="0"/>
              <a:t>파일의 </a:t>
            </a:r>
            <a:r>
              <a:rPr lang="ko-KR" altLang="en-US" sz="1800" dirty="0" err="1"/>
              <a:t>심벌릭</a:t>
            </a:r>
            <a:r>
              <a:rPr lang="ko-KR" altLang="en-US" sz="1800" dirty="0"/>
              <a:t> 링크로 </a:t>
            </a:r>
            <a:r>
              <a:rPr lang="en-US" altLang="ko-KR" sz="1800" dirty="0"/>
              <a:t>work.sl</a:t>
            </a:r>
            <a:r>
              <a:rPr lang="ko-KR" altLang="en-US" sz="1800" dirty="0"/>
              <a:t>을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work </a:t>
            </a:r>
            <a:r>
              <a:rPr lang="ko-KR" altLang="en-US" sz="1800" dirty="0"/>
              <a:t>파일을 복사하여 </a:t>
            </a:r>
            <a:r>
              <a:rPr lang="en-US" altLang="ko-KR" sz="1800" dirty="0" err="1"/>
              <a:t>work.cp</a:t>
            </a:r>
            <a:r>
              <a:rPr lang="ko-KR" altLang="en-US" sz="1800" dirty="0"/>
              <a:t> 파일을 만든다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work.sl </a:t>
            </a:r>
            <a:r>
              <a:rPr lang="ko-KR" altLang="en-US" sz="1800" dirty="0"/>
              <a:t>파일을 </a:t>
            </a:r>
            <a:r>
              <a:rPr lang="en-US" altLang="ko-KR" sz="1800" dirty="0" err="1"/>
              <a:t>gedit</a:t>
            </a:r>
            <a:r>
              <a:rPr lang="ko-KR" altLang="en-US" sz="1800" dirty="0"/>
              <a:t>로 열어 마지막 행을 삭제한 후 저장한다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work, </a:t>
            </a:r>
            <a:r>
              <a:rPr lang="en-US" altLang="ko-KR" sz="1800" dirty="0" err="1"/>
              <a:t>work.ln</a:t>
            </a:r>
            <a:r>
              <a:rPr lang="en-US" altLang="ko-KR" sz="1800" dirty="0"/>
              <a:t>, work.sl, </a:t>
            </a:r>
            <a:r>
              <a:rPr lang="en-US" altLang="ko-KR" sz="1800" dirty="0" err="1"/>
              <a:t>work.cp</a:t>
            </a:r>
            <a:r>
              <a:rPr lang="en-US" altLang="ko-KR" sz="1800" dirty="0"/>
              <a:t> </a:t>
            </a:r>
            <a:r>
              <a:rPr lang="ko-KR" altLang="en-US" sz="1800" dirty="0"/>
              <a:t>파일의 내용을 확인한다</a:t>
            </a:r>
            <a:r>
              <a:rPr lang="en-US" altLang="ko-KR" sz="1800" dirty="0"/>
              <a:t>. </a:t>
            </a:r>
            <a:r>
              <a:rPr lang="ko-KR" altLang="en-US" sz="1800" dirty="0"/>
              <a:t>내용이 같지 않은 파일은 </a:t>
            </a:r>
            <a:r>
              <a:rPr lang="ko-KR" altLang="en-US" sz="1800" dirty="0" err="1"/>
              <a:t>어느것인가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work, </a:t>
            </a:r>
            <a:r>
              <a:rPr lang="en-US" altLang="ko-KR" sz="1800" dirty="0" err="1"/>
              <a:t>work.ln</a:t>
            </a:r>
            <a:r>
              <a:rPr lang="en-US" altLang="ko-KR" sz="1800" dirty="0"/>
              <a:t>, work.sl,  </a:t>
            </a:r>
            <a:r>
              <a:rPr lang="en-US" altLang="ko-KR" sz="1800" dirty="0" err="1"/>
              <a:t>work.cp</a:t>
            </a:r>
            <a:r>
              <a:rPr lang="ko-KR" altLang="en-US" sz="1800" dirty="0"/>
              <a:t>파일을 삭제한다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6173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495</Words>
  <Application>Microsoft Office PowerPoint</Application>
  <PresentationFormat>화면 슬라이드 쇼(4:3)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확인실습</vt:lpstr>
      <vt:lpstr>확인 실습 1</vt:lpstr>
      <vt:lpstr>PowerPoint 프레젠테이션</vt:lpstr>
      <vt:lpstr>확인실습 2</vt:lpstr>
      <vt:lpstr>PowerPoint 프레젠테이션</vt:lpstr>
      <vt:lpstr>확인 실습 3</vt:lpstr>
      <vt:lpstr>확인 실습 4</vt:lpstr>
      <vt:lpstr>링크 실습1</vt:lpstr>
      <vt:lpstr>링크 실습2</vt:lpstr>
      <vt:lpstr>그 외 명령어 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확인실습</dc:title>
  <dc:creator>student</dc:creator>
  <cp:lastModifiedBy> </cp:lastModifiedBy>
  <cp:revision>7</cp:revision>
  <dcterms:created xsi:type="dcterms:W3CDTF">2018-01-17T21:59:44Z</dcterms:created>
  <dcterms:modified xsi:type="dcterms:W3CDTF">2018-02-23T07:22:53Z</dcterms:modified>
</cp:coreProperties>
</file>