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8" r:id="rId5"/>
    <p:sldId id="265" r:id="rId6"/>
    <p:sldId id="269" r:id="rId7"/>
    <p:sldId id="257" r:id="rId8"/>
    <p:sldId id="270" r:id="rId9"/>
    <p:sldId id="271" r:id="rId10"/>
    <p:sldId id="272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564F-B8AC-45B5-90DE-CB0D2159448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2503-66A0-4479-9093-D0AC3535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1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6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7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4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8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3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8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1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8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4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13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1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0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2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아침문제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4.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03EB48-82DD-4446-B2F4-5D6174C62412}"/>
              </a:ext>
            </a:extLst>
          </p:cNvPr>
          <p:cNvSpPr/>
          <p:nvPr/>
        </p:nvSpPr>
        <p:spPr>
          <a:xfrm>
            <a:off x="23708" y="1124744"/>
            <a:ext cx="8877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귀하는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>
                <a:solidFill>
                  <a:srgbClr val="EF596F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apple_num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사과 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-&gt; 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apple_num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>
                <a:solidFill>
                  <a:srgbClr val="EF596F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포도 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-&gt; 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grape_num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>
                <a:solidFill>
                  <a:srgbClr val="EF596F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pear_num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배 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-&gt; 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pear_num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>
                <a:solidFill>
                  <a:srgbClr val="EF596F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orange_num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귤 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-&gt; 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orange_num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>
                <a:solidFill>
                  <a:srgbClr val="EF596F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총 가격은 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원 입니다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total)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3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6"/>
            <a:ext cx="4871259" cy="18745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공을 일정 높이에서 던졌을 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원래의 높이의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1/2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만큼 튀어 오른다고 한다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그러다가 높이가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0.00001m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보다 낮으면 튀어 오르지 않는다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문을 이용해서 다음 프로그램을 작성해보자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높이를 입력하세요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(m): 30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공이 튀긴 횟수는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21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회입니다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C6B94-0AB9-4630-ACBA-6C06ADF8EE7B}"/>
              </a:ext>
            </a:extLst>
          </p:cNvPr>
          <p:cNvSpPr/>
          <p:nvPr/>
        </p:nvSpPr>
        <p:spPr>
          <a:xfrm>
            <a:off x="1139103" y="3556782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height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높이를 입력하세요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(m) :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i="1" dirty="0">
                <a:solidFill>
                  <a:srgbClr val="5C6370"/>
                </a:solidFill>
                <a:latin typeface="Consolas" panose="020B0609020204030204" pitchFamily="49" charset="0"/>
              </a:rPr>
              <a:t># print("</a:t>
            </a:r>
            <a:r>
              <a:rPr lang="en-US" altLang="ko-KR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i="1" dirty="0">
                <a:solidFill>
                  <a:srgbClr val="5C6370"/>
                </a:solidFill>
                <a:latin typeface="Consolas" panose="020B0609020204030204" pitchFamily="49" charset="0"/>
              </a:rPr>
              <a:t> : %d height : %f" % (</a:t>
            </a:r>
            <a:r>
              <a:rPr lang="en-US" altLang="ko-KR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i="1" dirty="0">
                <a:solidFill>
                  <a:srgbClr val="5C6370"/>
                </a:solidFill>
                <a:latin typeface="Consolas" panose="020B0609020204030204" pitchFamily="49" charset="0"/>
              </a:rPr>
              <a:t>, height))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height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0.00001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break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공이 튀긴 횟수는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회입니다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작성해보시오</a:t>
            </a:r>
            <a:r>
              <a:rPr lang="en-US" altLang="ko-KR" dirty="0"/>
              <a:t>. (</a:t>
            </a:r>
            <a:r>
              <a:rPr lang="ko-KR" altLang="en-US" dirty="0"/>
              <a:t>함수이름</a:t>
            </a:r>
            <a:r>
              <a:rPr lang="en-US" altLang="ko-KR" dirty="0"/>
              <a:t>: </a:t>
            </a:r>
            <a:r>
              <a:rPr lang="en-US" altLang="ko-KR" dirty="0" err="1"/>
              <a:t>high_score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986430" y="1988840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AE4D66-8F20-4DDD-B89C-CB10C50E4E1E}"/>
              </a:ext>
            </a:extLst>
          </p:cNvPr>
          <p:cNvSpPr/>
          <p:nvPr/>
        </p:nvSpPr>
        <p:spPr>
          <a:xfrm>
            <a:off x="986430" y="3219420"/>
            <a:ext cx="77592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high_score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D8985F"/>
                </a:solidFill>
                <a:latin typeface="Consolas" panose="020B0609020204030204" pitchFamily="49" charset="0"/>
              </a:rPr>
              <a:t>score_list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(score))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score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score.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번째 학생의 점수를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high_score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(score)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7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1.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가장 큰 수만 출력하는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185885-2B06-4FA1-845C-53AFB718DF5C}"/>
              </a:ext>
            </a:extLst>
          </p:cNvPr>
          <p:cNvSpPr/>
          <p:nvPr/>
        </p:nvSpPr>
        <p:spPr>
          <a:xfrm>
            <a:off x="439891" y="2458405"/>
            <a:ext cx="80946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첫번째 정수를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두번째 정수를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세번째 정수를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i="1" dirty="0">
                <a:solidFill>
                  <a:srgbClr val="5C6370"/>
                </a:solidFill>
                <a:latin typeface="Consolas" panose="020B0609020204030204" pitchFamily="49" charset="0"/>
              </a:rPr>
              <a:t># print(</a:t>
            </a:r>
            <a:r>
              <a:rPr lang="en-US" altLang="ko-KR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i="1" dirty="0">
                <a:solidFill>
                  <a:srgbClr val="5C637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i:</a:t>
            </a: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가장 </a:t>
            </a:r>
            <a:r>
              <a:rPr lang="ko-KR" alt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큰수는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2.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 그 합이 짝수이면 가장 큰 수를 출력하고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홀수이면 그냥 그 합을 출력하는 프로그램을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만들어보자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1216" y="3133343"/>
            <a:ext cx="4030816" cy="292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5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2.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 그 합이 짝수이면 가장 큰 수를 출력하고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홀수이면 그냥 그 합을 출력하는 프로그램을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만들어보자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C05E2E-ED00-44E8-B2F4-D168502567F7}"/>
              </a:ext>
            </a:extLst>
          </p:cNvPr>
          <p:cNvSpPr/>
          <p:nvPr/>
        </p:nvSpPr>
        <p:spPr>
          <a:xfrm>
            <a:off x="462528" y="2701293"/>
            <a:ext cx="8644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첫번째 양의 정수를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두번째 영의 정수를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세번째 양의 정수를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i:</a:t>
            </a: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가장 </a:t>
            </a:r>
            <a:r>
              <a:rPr lang="ko-KR" alt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큰수는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max_num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세 수의 합은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3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3.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변을 입력하면 삼각형이 성립하는지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성립한다면 어떤 삼각형인지 판단해주는 프로그램이다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가장 긴 변보다 나머지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두 변의 합이 작거나 같다면 삼각형이 아니고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세 변의 길이가 같다면 정삼각형이고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두 변의 길이가 같다면 이등변삼각형이고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가장 긴 변의 제곱이 나머지 변의 제곱의 합과 같다면 직각삼각형이고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위의 조건이 성립하지 않으면 일반삼각형이다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8392" y="3137170"/>
            <a:ext cx="6032500" cy="21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3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3.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변을 입력하면 삼각형이 성립하는지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성립한다면 어떤 삼각형인지 판단해주는 프로그램이다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가장 긴 변보다 나머지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두 변의 합이 작거나 같다면 삼각형이 아니고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세 변의 길이가 같다면 정삼각형이고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두 변의 길이가 같다면 이등변삼각형이고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가장 긴 변의 제곱이 나머지 변의 제곱의 합과 같다면 직각삼각형이고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위의 조건이 성립하지 않으면 일반삼각형이다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94E072-4535-42B0-9184-E0F6F2F18C1B}"/>
              </a:ext>
            </a:extLst>
          </p:cNvPr>
          <p:cNvSpPr/>
          <p:nvPr/>
        </p:nvSpPr>
        <p:spPr>
          <a:xfrm>
            <a:off x="513765" y="2520453"/>
            <a:ext cx="83375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sz="1600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첫번째 양의 정수를 입력해주세요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sz="1600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두번째 영의 정수를 입력해주세요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num.</a:t>
            </a:r>
            <a:r>
              <a:rPr lang="en-US" altLang="ko-KR" sz="1600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세번째 양의 정수를 입력해주세요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)))</a:t>
            </a:r>
            <a:br>
              <a:rPr lang="ko-KR" alt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정삼각형입니다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D55FDE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89CA78"/>
                </a:solidFill>
                <a:latin typeface="Consolas" panose="020B0609020204030204" pitchFamily="49" charset="0"/>
              </a:rPr>
              <a:t>이등변삼각형입니다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D55FDE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89CA78"/>
                </a:solidFill>
                <a:latin typeface="Consolas" panose="020B0609020204030204" pitchFamily="49" charset="0"/>
              </a:rPr>
              <a:t>직각삼각형입니다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89CA78"/>
                </a:solidFill>
                <a:latin typeface="Consolas" panose="020B0609020204030204" pitchFamily="49" charset="0"/>
              </a:rPr>
              <a:t>일반삼각형입니다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삼각형이 아닙니다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5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4.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333499"/>
            <a:ext cx="6816806" cy="3175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사과는 </a:t>
            </a:r>
            <a:r>
              <a:rPr lang="en-US" altLang="ko-KR" sz="1100" dirty="0">
                <a:solidFill>
                  <a:prstClr val="black"/>
                </a:solidFill>
              </a:rPr>
              <a:t>1,000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포도는 </a:t>
            </a:r>
            <a:r>
              <a:rPr lang="en-US" altLang="ko-KR" sz="1100" dirty="0">
                <a:solidFill>
                  <a:prstClr val="black"/>
                </a:solidFill>
              </a:rPr>
              <a:t>3,000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배는 </a:t>
            </a:r>
            <a:r>
              <a:rPr lang="en-US" altLang="ko-KR" sz="1100" dirty="0">
                <a:solidFill>
                  <a:prstClr val="black"/>
                </a:solidFill>
              </a:rPr>
              <a:t>2,000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귤은 </a:t>
            </a:r>
            <a:r>
              <a:rPr lang="en-US" altLang="ko-KR" sz="1100" dirty="0">
                <a:solidFill>
                  <a:prstClr val="black"/>
                </a:solidFill>
              </a:rPr>
              <a:t>500</a:t>
            </a:r>
            <a:r>
              <a:rPr lang="ko-KR" altLang="en-US" sz="1100" dirty="0">
                <a:solidFill>
                  <a:prstClr val="black"/>
                </a:solidFill>
              </a:rPr>
              <a:t>원에 파는 과일가게가 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 가게는 포도를 </a:t>
            </a:r>
            <a:r>
              <a:rPr lang="en-US" altLang="ko-KR" sz="1100" dirty="0">
                <a:solidFill>
                  <a:prstClr val="black"/>
                </a:solidFill>
              </a:rPr>
              <a:t>3</a:t>
            </a:r>
            <a:r>
              <a:rPr lang="ko-KR" altLang="en-US" sz="1100" dirty="0">
                <a:solidFill>
                  <a:prstClr val="black"/>
                </a:solidFill>
              </a:rPr>
              <a:t>송이 이상 사면 총 금액의 </a:t>
            </a:r>
            <a:r>
              <a:rPr lang="en-US" altLang="ko-KR" sz="1100" dirty="0">
                <a:solidFill>
                  <a:prstClr val="black"/>
                </a:solidFill>
              </a:rPr>
              <a:t>10%</a:t>
            </a:r>
            <a:r>
              <a:rPr lang="ko-KR" altLang="en-US" sz="1100" dirty="0">
                <a:solidFill>
                  <a:prstClr val="black"/>
                </a:solidFill>
              </a:rPr>
              <a:t>를 할인해주며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귤은 </a:t>
            </a:r>
            <a:r>
              <a:rPr lang="en-US" altLang="ko-KR" sz="1100" dirty="0">
                <a:solidFill>
                  <a:prstClr val="black"/>
                </a:solidFill>
              </a:rPr>
              <a:t>10</a:t>
            </a:r>
            <a:r>
              <a:rPr lang="ko-KR" altLang="en-US" sz="1100" dirty="0">
                <a:solidFill>
                  <a:prstClr val="black"/>
                </a:solidFill>
              </a:rPr>
              <a:t>개당  </a:t>
            </a:r>
            <a:r>
              <a:rPr lang="en-US" altLang="ko-KR" sz="1100" dirty="0">
                <a:solidFill>
                  <a:prstClr val="black"/>
                </a:solidFill>
              </a:rPr>
              <a:t>2</a:t>
            </a:r>
            <a:r>
              <a:rPr lang="ko-KR" altLang="en-US" sz="1100" dirty="0">
                <a:solidFill>
                  <a:prstClr val="black"/>
                </a:solidFill>
              </a:rPr>
              <a:t>개를 덤으로 준다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사용자로부터 어느 과일을 살 건지 물어본 후 사용자가 원하는 과일의 총 금액을 계산해주는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프로그램을 작성해 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출력은 사용자가 구입한 과일의 종류와 개수 각 과일에 대한 가격 그리고 총 가격을 알려준다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</a:t>
            </a:r>
            <a:r>
              <a:rPr lang="ko-KR" altLang="en-US" sz="1100" dirty="0">
                <a:solidFill>
                  <a:prstClr val="black"/>
                </a:solidFill>
              </a:rPr>
              <a:t>테스트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</a:rPr>
              <a:t>. (</a:t>
            </a:r>
            <a:r>
              <a:rPr lang="ko-KR" altLang="en-US" sz="11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</a:rPr>
              <a:t>q</a:t>
            </a:r>
            <a:r>
              <a:rPr lang="ko-KR" altLang="en-US" sz="1100" dirty="0">
                <a:solidFill>
                  <a:prstClr val="black"/>
                </a:solidFill>
              </a:rPr>
              <a:t>를 입력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r>
              <a:rPr lang="ko-KR" altLang="en-US" sz="1100" dirty="0">
                <a:solidFill>
                  <a:prstClr val="black"/>
                </a:solidFill>
              </a:rPr>
              <a:t>포도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</a:rPr>
              <a:t>. (</a:t>
            </a:r>
            <a:r>
              <a:rPr lang="ko-KR" altLang="en-US" sz="11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</a:rPr>
              <a:t>q</a:t>
            </a:r>
            <a:r>
              <a:rPr lang="ko-KR" altLang="en-US" sz="1100" dirty="0">
                <a:solidFill>
                  <a:prstClr val="black"/>
                </a:solidFill>
              </a:rPr>
              <a:t>를 입력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r>
              <a:rPr lang="ko-KR" altLang="en-US" sz="1100" dirty="0">
                <a:solidFill>
                  <a:prstClr val="black"/>
                </a:solidFill>
              </a:rPr>
              <a:t>귤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 10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포도 </a:t>
            </a:r>
            <a:r>
              <a:rPr lang="en-US" altLang="ko-KR" sz="1100" dirty="0">
                <a:solidFill>
                  <a:prstClr val="black"/>
                </a:solidFill>
              </a:rPr>
              <a:t>-&gt; 5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10500 </a:t>
            </a:r>
            <a:r>
              <a:rPr lang="ko-KR" altLang="en-US" sz="1100" dirty="0">
                <a:solidFill>
                  <a:prstClr val="black"/>
                </a:solidFill>
              </a:rPr>
              <a:t>귤 </a:t>
            </a:r>
            <a:r>
              <a:rPr lang="en-US" altLang="ko-KR" sz="1100" dirty="0">
                <a:solidFill>
                  <a:prstClr val="black"/>
                </a:solidFill>
              </a:rPr>
              <a:t>-&gt; 22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10000  </a:t>
            </a:r>
            <a:r>
              <a:rPr lang="ko-KR" altLang="en-US" sz="1100" dirty="0">
                <a:solidFill>
                  <a:prstClr val="black"/>
                </a:solidFill>
              </a:rPr>
              <a:t>총 금액 </a:t>
            </a:r>
            <a:r>
              <a:rPr lang="en-US" altLang="ko-KR" sz="1100" dirty="0">
                <a:solidFill>
                  <a:prstClr val="black"/>
                </a:solidFill>
              </a:rPr>
              <a:t>20500 </a:t>
            </a:r>
            <a:r>
              <a:rPr lang="ko-KR" altLang="en-US" sz="1100" dirty="0">
                <a:solidFill>
                  <a:prstClr val="black"/>
                </a:solidFill>
              </a:rPr>
              <a:t>를 구입했습니다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4.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03EB48-82DD-4446-B2F4-5D6174C62412}"/>
              </a:ext>
            </a:extLst>
          </p:cNvPr>
          <p:cNvSpPr/>
          <p:nvPr/>
        </p:nvSpPr>
        <p:spPr>
          <a:xfrm>
            <a:off x="242992" y="1462557"/>
            <a:ext cx="8877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apple_price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1000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grape_price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3000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pear_price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2000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orange_price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500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apple_num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grape_num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pear_num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orange_num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sale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False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8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4.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03EB48-82DD-4446-B2F4-5D6174C62412}"/>
              </a:ext>
            </a:extLst>
          </p:cNvPr>
          <p:cNvSpPr/>
          <p:nvPr/>
        </p:nvSpPr>
        <p:spPr>
          <a:xfrm>
            <a:off x="23708" y="1124744"/>
            <a:ext cx="88773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fruit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구입 하려는 과일의 이름을 입력하세요 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입력을 종료하려면 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q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를 입력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fruit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q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break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과일의 개수를 입력해주세요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fruit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apple_num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apple_price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D55FDE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fruit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포도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grape_price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D55FDE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fruit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배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pear_num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pear_price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D55FDE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fruit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귤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orange_num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orange_price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0.7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orange_num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orange_num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8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929</Words>
  <Application>Microsoft Office PowerPoint</Application>
  <PresentationFormat>화면 슬라이드 쇼(4:3)</PresentationFormat>
  <Paragraphs>227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나눔고딕 ExtraBold</vt:lpstr>
      <vt:lpstr>나눔명조</vt:lpstr>
      <vt:lpstr>맑은 고딕</vt:lpstr>
      <vt:lpstr>Arial</vt:lpstr>
      <vt:lpstr>Consolas</vt:lpstr>
      <vt:lpstr>Courier New</vt:lpstr>
      <vt:lpstr>Wingdings</vt:lpstr>
      <vt:lpstr>Office 테마</vt:lpstr>
      <vt:lpstr>2월 5일 아침문제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조건 연습문제</dc:title>
  <dc:creator>student</dc:creator>
  <cp:lastModifiedBy>문광현</cp:lastModifiedBy>
  <cp:revision>11</cp:revision>
  <dcterms:created xsi:type="dcterms:W3CDTF">2018-02-01T09:31:48Z</dcterms:created>
  <dcterms:modified xsi:type="dcterms:W3CDTF">2018-02-05T00:50:19Z</dcterms:modified>
</cp:coreProperties>
</file>