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6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16" y="116633"/>
            <a:ext cx="7886700" cy="792088"/>
          </a:xfrm>
        </p:spPr>
        <p:txBody>
          <a:bodyPr/>
          <a:lstStyle/>
          <a:p>
            <a:r>
              <a:rPr lang="ko-KR" altLang="en-US"/>
              <a:t>지도</a:t>
            </a: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52488"/>
            <a:ext cx="81153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2438-7651-4386-BC17-18107C7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5DE80D7-B632-4D97-8C4B-A5299E51E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08" y="939084"/>
            <a:ext cx="3694183" cy="49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‘</a:t>
            </a:r>
            <a:r>
              <a:rPr lang="ko-KR" altLang="en-US" sz="2400"/>
              <a:t>서울시 공영주차장 정보</a:t>
            </a:r>
            <a:r>
              <a:rPr lang="en-US" altLang="ko-KR" sz="2400"/>
              <a:t>.csv’ </a:t>
            </a:r>
            <a:r>
              <a:rPr lang="ko-KR" altLang="en-US" sz="2400"/>
              <a:t>파일을 열어 강북구 주차장을 지도에 표시하시오</a:t>
            </a:r>
            <a:r>
              <a:rPr lang="en-US" altLang="ko-KR" sz="2400"/>
              <a:t>.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854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18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지도1</vt:lpstr>
      <vt:lpstr>PowerPoint 프레젠테이션</vt:lpstr>
      <vt:lpstr>지도2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지도하나…</dc:title>
  <dc:creator>student</dc:creator>
  <cp:lastModifiedBy>문광현</cp:lastModifiedBy>
  <cp:revision>6</cp:revision>
  <dcterms:created xsi:type="dcterms:W3CDTF">2018-01-09T23:52:21Z</dcterms:created>
  <dcterms:modified xsi:type="dcterms:W3CDTF">2018-02-14T00:50:36Z</dcterms:modified>
</cp:coreProperties>
</file>