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2226-1A1F-4D23-9481-B58A1F44D55A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문제</a:t>
            </a:r>
            <a:r>
              <a:rPr lang="en-US" altLang="ko-KR"/>
              <a:t>1.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revr </a:t>
            </a:r>
            <a:r>
              <a:rPr lang="ko-KR" altLang="en-US"/>
              <a:t>라는 함수를 만들어주세요</a:t>
            </a:r>
            <a:r>
              <a:rPr lang="en-US" altLang="ko-KR"/>
              <a:t>..</a:t>
            </a:r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숫자</a:t>
            </a:r>
            <a:r>
              <a:rPr lang="en-US" altLang="ko-KR"/>
              <a:t>3</a:t>
            </a:r>
            <a:r>
              <a:rPr lang="ko-KR" altLang="en-US"/>
              <a:t>개를 입력받아 뒤집어서 리턴할 것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-&gt;(10, 20, 30) </a:t>
            </a:r>
            <a:r>
              <a:rPr lang="ko-KR" altLang="en-US"/>
              <a:t>을 </a:t>
            </a:r>
            <a:r>
              <a:rPr lang="en-US" altLang="ko-KR"/>
              <a:t>revr </a:t>
            </a:r>
            <a:r>
              <a:rPr lang="ko-KR" altLang="en-US"/>
              <a:t>함수로 </a:t>
            </a:r>
            <a:r>
              <a:rPr lang="en-US" altLang="ko-KR"/>
              <a:t>(30, 20, 10)</a:t>
            </a:r>
            <a:r>
              <a:rPr lang="ko-KR" altLang="en-US"/>
              <a:t>으로 받아 </a:t>
            </a:r>
            <a:r>
              <a:rPr lang="en-US" altLang="ko-KR"/>
              <a:t>aa</a:t>
            </a:r>
            <a:r>
              <a:rPr lang="ko-KR" altLang="en-US"/>
              <a:t>변수에 넣어주세요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-&gt;aa </a:t>
            </a:r>
            <a:r>
              <a:rPr lang="ko-KR" altLang="en-US"/>
              <a:t>변수에 들어있는 내용을 출력해주세요</a:t>
            </a:r>
            <a:r>
              <a:rPr lang="en-US" altLang="ko-KR"/>
              <a:t>..</a:t>
            </a:r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프로그램과 결과값을 캡쳐해서 붙여주세요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3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문제</a:t>
            </a:r>
            <a:r>
              <a:rPr lang="en-US" altLang="ko-KR"/>
              <a:t>2</a:t>
            </a:r>
          </a:p>
          <a:p>
            <a:pPr marL="0" indent="0">
              <a:buNone/>
            </a:pPr>
            <a:r>
              <a:rPr lang="en-US" altLang="ko-KR"/>
              <a:t>Strdata = ‘Time is money!!’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다음 표에 인덱스 번호를 표시하세요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3414"/>
              </p:ext>
            </p:extLst>
          </p:nvPr>
        </p:nvGraphicFramePr>
        <p:xfrm>
          <a:off x="53754" y="3140968"/>
          <a:ext cx="9036491" cy="171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71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인덱스번호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3 </a:t>
            </a:r>
            <a:r>
              <a:rPr lang="ko-KR" altLang="en-US" dirty="0" err="1"/>
              <a:t>출력값을</a:t>
            </a:r>
            <a:r>
              <a:rPr lang="ko-KR" altLang="en-US" dirty="0"/>
              <a:t> 적으세요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Strdata</a:t>
            </a:r>
            <a:r>
              <a:rPr lang="en-US" altLang="ko-KR" sz="2000" dirty="0"/>
              <a:t> = ‘Time is money!!’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[1:5])    </a:t>
            </a:r>
            <a:r>
              <a:rPr lang="en-US" altLang="ko-KR" sz="2000" dirty="0">
                <a:sym typeface="Wingdings" pitchFamily="2" charset="2"/>
              </a:rPr>
              <a:t> </a:t>
            </a:r>
            <a:r>
              <a:rPr lang="en-US" altLang="ko-KR" sz="2000" dirty="0" err="1">
                <a:sym typeface="Wingdings" pitchFamily="2" charset="2"/>
              </a:rPr>
              <a:t>ime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[:7])    </a:t>
            </a:r>
            <a:r>
              <a:rPr lang="en-US" altLang="ko-KR" sz="2000" dirty="0">
                <a:sym typeface="Wingdings" pitchFamily="2" charset="2"/>
              </a:rPr>
              <a:t> Time is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[9:])    </a:t>
            </a: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en-US" altLang="ko-KR" sz="2000" dirty="0" err="1">
                <a:sym typeface="Wingdings" pitchFamily="2" charset="2"/>
              </a:rPr>
              <a:t>oney</a:t>
            </a:r>
            <a:r>
              <a:rPr lang="en-US" altLang="ko-KR" sz="2000" dirty="0">
                <a:sym typeface="Wingdings" pitchFamily="2" charset="2"/>
              </a:rPr>
              <a:t>!!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[:-3])    </a:t>
            </a:r>
            <a:r>
              <a:rPr lang="en-US" altLang="ko-KR" sz="2000" dirty="0">
                <a:sym typeface="Wingdings" pitchFamily="2" charset="2"/>
              </a:rPr>
              <a:t>Time is </a:t>
            </a:r>
            <a:r>
              <a:rPr lang="en-US" altLang="ko-KR" sz="2000" dirty="0" err="1">
                <a:sym typeface="Wingdings" pitchFamily="2" charset="2"/>
              </a:rPr>
              <a:t>mone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[:])    </a:t>
            </a: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en-US" altLang="ko-KR" sz="2000" dirty="0"/>
              <a:t>Time is money!!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strdata</a:t>
            </a:r>
            <a:r>
              <a:rPr lang="en-US" altLang="ko-KR" sz="2000" dirty="0"/>
              <a:t>[::2])    </a:t>
            </a:r>
            <a:r>
              <a:rPr lang="en-US" altLang="ko-KR" sz="2000" dirty="0">
                <a:sym typeface="Wingdings" pitchFamily="2" charset="2"/>
              </a:rPr>
              <a:t>Tm </a:t>
            </a:r>
            <a:r>
              <a:rPr lang="en-US" altLang="ko-KR" sz="2000" dirty="0" err="1">
                <a:sym typeface="Wingdings" pitchFamily="2" charset="2"/>
              </a:rPr>
              <a:t>smny</a:t>
            </a:r>
            <a:r>
              <a:rPr lang="en-US" altLang="ko-KR" sz="2000" dirty="0">
                <a:sym typeface="Wingdings" pitchFamily="2" charset="2"/>
              </a:rPr>
              <a:t>!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52298"/>
              </p:ext>
            </p:extLst>
          </p:nvPr>
        </p:nvGraphicFramePr>
        <p:xfrm>
          <a:off x="323528" y="4362018"/>
          <a:ext cx="8673207" cy="209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인덱스번호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4 </a:t>
            </a:r>
            <a:r>
              <a:rPr lang="ko-KR" altLang="en-US" dirty="0" err="1"/>
              <a:t>출력값을</a:t>
            </a:r>
            <a:r>
              <a:rPr lang="ko-KR" altLang="en-US" dirty="0"/>
              <a:t> 적으세요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Strdata1 = ‘I love python’</a:t>
            </a:r>
          </a:p>
          <a:p>
            <a:pPr marL="0" indent="0">
              <a:buNone/>
            </a:pPr>
            <a:r>
              <a:rPr lang="en-US" altLang="ko-KR" sz="2400" dirty="0"/>
              <a:t>Stadata2 = ‘</a:t>
            </a:r>
            <a:r>
              <a:rPr lang="ko-KR" altLang="en-US" sz="2400" dirty="0"/>
              <a:t>나는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사랑합니다</a:t>
            </a:r>
            <a:r>
              <a:rPr lang="en-US" altLang="ko-KR" sz="2400" dirty="0"/>
              <a:t>’</a:t>
            </a:r>
          </a:p>
          <a:p>
            <a:pPr marL="0" indent="0">
              <a:buNone/>
            </a:pPr>
            <a:r>
              <a:rPr lang="en-US" altLang="ko-KR" sz="2400" dirty="0" err="1"/>
              <a:t>Listdata</a:t>
            </a:r>
            <a:r>
              <a:rPr lang="en-US" altLang="ko-KR" sz="2400" dirty="0"/>
              <a:t>=[‘a’,’b’,’c’,strdata1,strdata2]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(strdata1))    </a:t>
            </a:r>
            <a:r>
              <a:rPr lang="en-US" altLang="ko-KR" sz="2400" dirty="0">
                <a:sym typeface="Wingdings" pitchFamily="2" charset="2"/>
              </a:rPr>
              <a:t>13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(strdata2))    </a:t>
            </a:r>
            <a:r>
              <a:rPr lang="en-US" altLang="ko-KR" sz="2400" dirty="0">
                <a:sym typeface="Wingdings" pitchFamily="2" charset="2"/>
              </a:rPr>
              <a:t>24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listdata</a:t>
            </a:r>
            <a:r>
              <a:rPr lang="en-US" altLang="ko-KR" sz="2400" dirty="0"/>
              <a:t>)      </a:t>
            </a:r>
            <a:r>
              <a:rPr lang="en-US" altLang="ko-KR" sz="2400" dirty="0">
                <a:sym typeface="Wingdings" pitchFamily="2" charset="2"/>
              </a:rPr>
              <a:t>5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listdata</a:t>
            </a:r>
            <a:r>
              <a:rPr lang="en-US" altLang="ko-KR" sz="2400" dirty="0"/>
              <a:t>[3]))    </a:t>
            </a:r>
            <a:r>
              <a:rPr lang="en-US" altLang="ko-KR" sz="2400" dirty="0">
                <a:sym typeface="Wingdings" pitchFamily="2" charset="2"/>
              </a:rPr>
              <a:t>8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8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5  </a:t>
            </a:r>
            <a:r>
              <a:rPr lang="ko-KR" altLang="en-US" dirty="0"/>
              <a:t>다음 소스를 보고 </a:t>
            </a:r>
            <a:r>
              <a:rPr lang="ko-KR" altLang="en-US" dirty="0" err="1"/>
              <a:t>출력값을</a:t>
            </a:r>
            <a:r>
              <a:rPr lang="ko-KR" altLang="en-US" dirty="0"/>
              <a:t> 적으세요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8760"/>
            <a:ext cx="415937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131840" y="4581128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131840" y="486916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105363" y="5157192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V="1">
            <a:off x="3105363" y="558924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V="1">
            <a:off x="3105363" y="6093296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B1030-E58C-4E8E-B3BA-D05F4FD876E9}"/>
              </a:ext>
            </a:extLst>
          </p:cNvPr>
          <p:cNvSpPr txBox="1"/>
          <p:nvPr/>
        </p:nvSpPr>
        <p:spPr>
          <a:xfrm>
            <a:off x="4788024" y="1484784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지역변수</a:t>
            </a:r>
            <a:endParaRPr lang="en-US" altLang="ko-KR" dirty="0"/>
          </a:p>
          <a:p>
            <a:r>
              <a:rPr lang="ko-KR" altLang="en-US" dirty="0"/>
              <a:t>전역변수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30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6  </a:t>
            </a:r>
            <a:r>
              <a:rPr lang="ko-KR" altLang="en-US" dirty="0"/>
              <a:t>문자열에서 </a:t>
            </a:r>
            <a:r>
              <a:rPr lang="ko-KR" altLang="en-US" dirty="0" err="1"/>
              <a:t>홀수번째</a:t>
            </a:r>
            <a:r>
              <a:rPr lang="ko-KR" altLang="en-US" dirty="0"/>
              <a:t> 문자만 </a:t>
            </a:r>
            <a:r>
              <a:rPr lang="ko-KR" altLang="en-US" dirty="0" err="1"/>
              <a:t>추출하려고합니다</a:t>
            </a:r>
            <a:r>
              <a:rPr lang="en-US" altLang="ko-KR" dirty="0"/>
              <a:t>. </a:t>
            </a:r>
            <a:r>
              <a:rPr lang="ko-KR" altLang="en-US" dirty="0"/>
              <a:t>빈칸을 적으세요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txt = '</a:t>
            </a:r>
            <a:r>
              <a:rPr lang="en-US" altLang="ko-KR" sz="2800" dirty="0" err="1"/>
              <a:t>aAbBcCdDeEfFgGhHiIjJkK</a:t>
            </a:r>
            <a:r>
              <a:rPr lang="en-US" altLang="ko-KR" sz="2800" dirty="0"/>
              <a:t>'</a:t>
            </a:r>
          </a:p>
          <a:p>
            <a:r>
              <a:rPr lang="en-US" altLang="ko-KR" sz="2800" dirty="0"/>
              <a:t>ret = txt[ : </a:t>
            </a:r>
            <a:r>
              <a:rPr lang="en-US" altLang="ko-KR" sz="2800" b="1" dirty="0"/>
              <a:t>:2</a:t>
            </a:r>
            <a:r>
              <a:rPr lang="en-US" altLang="ko-KR" sz="2800" dirty="0"/>
              <a:t> ]</a:t>
            </a:r>
          </a:p>
          <a:p>
            <a:r>
              <a:rPr lang="en-US" altLang="ko-KR" sz="2800" dirty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문제</a:t>
            </a:r>
            <a:r>
              <a:rPr lang="en-US" altLang="ko-KR"/>
              <a:t>7  </a:t>
            </a:r>
            <a:r>
              <a:rPr lang="ko-KR" altLang="en-US"/>
              <a:t>문자열을 거꾸로 만들려고합니다</a:t>
            </a:r>
            <a:r>
              <a:rPr lang="en-US" altLang="ko-KR"/>
              <a:t>. </a:t>
            </a:r>
            <a:r>
              <a:rPr lang="ko-KR" altLang="en-US"/>
              <a:t>빈칸을 적으세요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txt = '</a:t>
            </a:r>
            <a:r>
              <a:rPr lang="en-US" altLang="ko-KR" sz="2800" dirty="0" err="1"/>
              <a:t>aAbBcCdDeEfFgGhHiIjJkK</a:t>
            </a:r>
            <a:r>
              <a:rPr lang="en-US" altLang="ko-KR" sz="2800" dirty="0"/>
              <a:t>'</a:t>
            </a:r>
          </a:p>
          <a:p>
            <a:r>
              <a:rPr lang="en-US" altLang="ko-KR" sz="2800" dirty="0"/>
              <a:t>ret = txt[ : :-1 ]</a:t>
            </a:r>
          </a:p>
          <a:p>
            <a:r>
              <a:rPr lang="en-US" altLang="ko-KR" sz="2800" dirty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3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문제</a:t>
            </a:r>
            <a:r>
              <a:rPr lang="en-US" altLang="ko-KR"/>
              <a:t>8  </a:t>
            </a:r>
            <a:r>
              <a:rPr lang="ko-KR" altLang="en-US"/>
              <a:t>다음 결과값을 만들려고합니다</a:t>
            </a:r>
            <a:r>
              <a:rPr lang="en-US" altLang="ko-KR"/>
              <a:t>. </a:t>
            </a:r>
            <a:r>
              <a:rPr lang="ko-KR" altLang="en-US"/>
              <a:t>괄호안에 연산자를 적으세요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755576" y="1772816"/>
            <a:ext cx="75065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filename = input('</a:t>
            </a:r>
            <a:r>
              <a:rPr lang="ko-KR" altLang="en-US" sz="2400" dirty="0"/>
              <a:t>저장할 파일 이름을 입력하세요</a:t>
            </a:r>
            <a:r>
              <a:rPr lang="en-US" altLang="ko-KR" sz="2400" dirty="0"/>
              <a:t>: ')</a:t>
            </a:r>
          </a:p>
          <a:p>
            <a:r>
              <a:rPr lang="en-US" altLang="ko-KR" sz="2400" dirty="0"/>
              <a:t>filename = filename + '.jpg'</a:t>
            </a:r>
          </a:p>
          <a:p>
            <a:r>
              <a:rPr lang="en-US" altLang="ko-KR" sz="2400" dirty="0" err="1"/>
              <a:t>display_msg</a:t>
            </a:r>
            <a:r>
              <a:rPr lang="en-US" altLang="ko-KR" sz="2400" dirty="0"/>
              <a:t> = '</a:t>
            </a:r>
            <a:r>
              <a:rPr lang="ko-KR" altLang="en-US" sz="2400" dirty="0"/>
              <a:t>당신이 저장한 파일은 </a:t>
            </a:r>
            <a:r>
              <a:rPr lang="en-US" altLang="ko-KR" sz="2400" dirty="0"/>
              <a:t>&lt;' (  +  )filename (   + ) '&gt;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.'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display_msg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708078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/>
              <a:t>결과 </a:t>
            </a:r>
            <a:r>
              <a:rPr lang="en-US" altLang="ko-KR" sz="2400"/>
              <a:t>: </a:t>
            </a:r>
            <a:r>
              <a:rPr lang="ko-KR" altLang="en-US" sz="2400"/>
              <a:t>당신이 저장한 파일은 </a:t>
            </a:r>
            <a:r>
              <a:rPr lang="en-US" altLang="ko-KR" sz="2400"/>
              <a:t>&lt;mypics.jpg&gt;</a:t>
            </a:r>
            <a:r>
              <a:rPr lang="ko-KR" altLang="en-US" sz="2400"/>
              <a:t>입니다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12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문제</a:t>
            </a:r>
            <a:r>
              <a:rPr lang="en-US" altLang="ko-KR"/>
              <a:t>9  </a:t>
            </a:r>
            <a:r>
              <a:rPr lang="ko-KR" altLang="en-US"/>
              <a:t>다음 프로그램의 결과값을 적으세요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251283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F12A13-D494-4DDD-8744-6676CF56B236}"/>
              </a:ext>
            </a:extLst>
          </p:cNvPr>
          <p:cNvSpPr/>
          <p:nvPr/>
        </p:nvSpPr>
        <p:spPr>
          <a:xfrm>
            <a:off x="1115616" y="4514167"/>
            <a:ext cx="7571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['http:', '', '</a:t>
            </a:r>
            <a:r>
              <a:rPr lang="ko-KR" altLang="en-US" dirty="0" err="1"/>
              <a:t>www.naver.com</a:t>
            </a:r>
            <a:r>
              <a:rPr lang="ko-KR" altLang="en-US" dirty="0"/>
              <a:t>', '</a:t>
            </a:r>
            <a:r>
              <a:rPr lang="ko-KR" altLang="en-US" dirty="0" err="1"/>
              <a:t>news</a:t>
            </a:r>
            <a:r>
              <a:rPr lang="ko-KR" altLang="en-US" dirty="0"/>
              <a:t>', '</a:t>
            </a:r>
            <a:r>
              <a:rPr lang="ko-KR" altLang="en-US" dirty="0" err="1"/>
              <a:t>today</a:t>
            </a:r>
            <a:r>
              <a:rPr lang="ko-KR" altLang="en-US" dirty="0"/>
              <a:t>=20160831']</a:t>
            </a:r>
            <a:r>
              <a:rPr lang="ko-KR" altLang="en-US" dirty="0" err="1"/>
              <a:t>name</a:t>
            </a:r>
            <a:r>
              <a:rPr lang="ko-KR" altLang="en-US" dirty="0"/>
              <a:t> =&gt; 홍길동</a:t>
            </a:r>
          </a:p>
          <a:p>
            <a:r>
              <a:rPr lang="ko-KR" altLang="en-US" dirty="0" err="1"/>
              <a:t>age</a:t>
            </a:r>
            <a:r>
              <a:rPr lang="ko-KR" altLang="en-US" dirty="0"/>
              <a:t> =&gt; 17</a:t>
            </a:r>
          </a:p>
          <a:p>
            <a:r>
              <a:rPr lang="ko-KR" altLang="en-US" dirty="0" err="1"/>
              <a:t>sex</a:t>
            </a:r>
            <a:r>
              <a:rPr lang="ko-KR" altLang="en-US" dirty="0"/>
              <a:t> =&gt; 남자</a:t>
            </a:r>
          </a:p>
          <a:p>
            <a:r>
              <a:rPr lang="ko-KR" altLang="en-US" dirty="0" err="1"/>
              <a:t>nation</a:t>
            </a:r>
            <a:r>
              <a:rPr lang="ko-KR" altLang="en-US" dirty="0"/>
              <a:t> =&gt; 조선</a:t>
            </a:r>
          </a:p>
        </p:txBody>
      </p:sp>
    </p:spTree>
    <p:extLst>
      <p:ext uri="{BB962C8B-B14F-4D97-AF65-F5344CB8AC3E}">
        <p14:creationId xmlns:p14="http://schemas.microsoft.com/office/powerpoint/2010/main" val="340444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486</Words>
  <Application>Microsoft Office PowerPoint</Application>
  <PresentationFormat>화면 슬라이드 쇼(4:3)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12</cp:revision>
  <dcterms:created xsi:type="dcterms:W3CDTF">2017-12-28T14:04:23Z</dcterms:created>
  <dcterms:modified xsi:type="dcterms:W3CDTF">2018-02-06T07:26:57Z</dcterms:modified>
</cp:coreProperties>
</file>