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99" r:id="rId4"/>
    <p:sldId id="270" r:id="rId5"/>
    <p:sldId id="300" r:id="rId6"/>
    <p:sldId id="271" r:id="rId7"/>
    <p:sldId id="301" r:id="rId8"/>
    <p:sldId id="272" r:id="rId9"/>
    <p:sldId id="302" r:id="rId10"/>
    <p:sldId id="303" r:id="rId11"/>
    <p:sldId id="273" r:id="rId12"/>
    <p:sldId id="304" r:id="rId13"/>
    <p:sldId id="305" r:id="rId14"/>
    <p:sldId id="274" r:id="rId15"/>
    <p:sldId id="306" r:id="rId16"/>
    <p:sldId id="307" r:id="rId17"/>
    <p:sldId id="309" r:id="rId18"/>
    <p:sldId id="308" r:id="rId19"/>
    <p:sldId id="292" r:id="rId20"/>
    <p:sldId id="310" r:id="rId21"/>
    <p:sldId id="293" r:id="rId22"/>
    <p:sldId id="311" r:id="rId23"/>
    <p:sldId id="294" r:id="rId24"/>
    <p:sldId id="312" r:id="rId25"/>
    <p:sldId id="295" r:id="rId26"/>
    <p:sldId id="313" r:id="rId27"/>
    <p:sldId id="296" r:id="rId28"/>
    <p:sldId id="314" r:id="rId29"/>
    <p:sldId id="297" r:id="rId30"/>
    <p:sldId id="315" r:id="rId31"/>
    <p:sldId id="298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6175-9DEA-428A-B062-AAC3C9F5C49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4D-5D81-4B97-91ED-EF2316F1B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3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6175-9DEA-428A-B062-AAC3C9F5C49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DE4D-5D81-4B97-91ED-EF2316F1B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DCF0-AB17-4666-8F67-789FA43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60EFF-2F3D-4A02-8051-4A136977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873123"/>
            <a:ext cx="4095750" cy="3876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02517-528A-4000-A184-E505FBA4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873123"/>
            <a:ext cx="4248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5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D74D-B1D9-4470-BDE5-0C8A6CF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E6B637-95FF-4122-A298-AF8BFB7F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57312"/>
            <a:ext cx="84391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C9187-A154-46DD-B8DA-DC1278D4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2C4A6-79B6-4A40-AFD4-DF9E1438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19225"/>
            <a:ext cx="8391525" cy="401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0B122E-8A69-4639-A50B-F4C72295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5973762"/>
            <a:ext cx="3181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91775-E5EC-4B02-B00D-69B9E3F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3C824A-BCD5-483A-B4C3-5D6C3C03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38"/>
            <a:ext cx="5067300" cy="424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7597D1-33C8-405D-B1F2-21D0940A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607"/>
            <a:ext cx="4838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2AC4-0AA3-4F64-B236-9EE474B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D7E81-93ED-431A-9C56-681319CE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5" y="274638"/>
            <a:ext cx="6343650" cy="4200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90338F-37E6-4FAA-AC01-F3C725F3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274638"/>
            <a:ext cx="3781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CF2AF-37BE-4C8F-A0D0-73DB6D67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11111-7AAF-406B-A060-999EBB93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4" y="274638"/>
            <a:ext cx="3181350" cy="3886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26FE01-1ABA-449E-85D9-350AF3D3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77" y="358776"/>
            <a:ext cx="3676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C820-5FFA-49E6-8CEE-33CC117C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71642-2982-437E-845D-05110AB7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8" y="274638"/>
            <a:ext cx="5086350" cy="2867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DE2707-C1BC-4053-A2BC-89E530C4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34" y="1941513"/>
            <a:ext cx="5048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4A67-C051-4E05-B040-AF626DC2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A3824-D056-4397-B9EA-C93EBAFC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3005137"/>
            <a:ext cx="5153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4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417FC-548F-4E6E-9D4C-9E9D7581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28C70-6D4D-4C8E-9055-CFD56B2C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433637"/>
            <a:ext cx="49911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4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6898-665D-495F-90FC-6AC6306A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396D7-27AF-4424-8063-EE7D79C0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886075"/>
            <a:ext cx="4905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ㄴ디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7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1E08-86DF-4D5D-8A72-E6A813BB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20505-F1E8-4DD5-86D5-EE2E2356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5037"/>
            <a:ext cx="3048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4E56-1893-4C4F-A1E4-59FABD9C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6F3B6C-A9B0-4E8B-BE90-D686FB9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471737"/>
            <a:ext cx="8448675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2C6247-A62C-4846-B4B2-69CA9BDD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4511673"/>
            <a:ext cx="8420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7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CE49-D777-405B-BDF7-EFEA2AAE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4DEA6-C9BE-4642-954A-83379D9A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066925"/>
            <a:ext cx="6086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33B9-244B-4253-BA85-043B090E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9E57F5-F389-43D4-A09C-4440E415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981200"/>
            <a:ext cx="8001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F1C0-4D9D-4B82-8C6C-33139D91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ACEF2-7827-40DE-A81E-F5528494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1314450"/>
            <a:ext cx="5267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3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C2130-D2F9-4022-A6C8-F4DCE863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178A5-7D9B-459E-BA1B-372D84EB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0688"/>
            <a:ext cx="3810000" cy="3505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77056C-008D-43B4-87D0-36DABC6A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556792"/>
            <a:ext cx="3314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9456-4EF3-460F-BD2F-11DD8A3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34526-670D-48BA-9892-0E99712B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638"/>
            <a:ext cx="5343525" cy="4343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39F5DB-F8D9-4200-AE7D-113D03E2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61" y="284492"/>
            <a:ext cx="3590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와이드스크린</PresentationFormat>
  <Paragraphs>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ㄴ디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 </cp:lastModifiedBy>
  <cp:revision>6</cp:revision>
  <dcterms:created xsi:type="dcterms:W3CDTF">2018-01-10T00:59:53Z</dcterms:created>
  <dcterms:modified xsi:type="dcterms:W3CDTF">2018-02-14T06:47:08Z</dcterms:modified>
</cp:coreProperties>
</file>