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07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65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79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419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133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243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1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70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888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8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08A72-CFE0-46E3-951B-6C17A901148A}" type="datetimeFigureOut">
              <a:rPr lang="ko-KR" altLang="en-US" smtClean="0"/>
              <a:t>2018-02-14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3B779-CD01-41E6-BD1A-B73A1F80D8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367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29716" y="116633"/>
            <a:ext cx="7886700" cy="792088"/>
          </a:xfrm>
        </p:spPr>
        <p:txBody>
          <a:bodyPr/>
          <a:lstStyle/>
          <a:p>
            <a:r>
              <a:rPr lang="ko-KR" altLang="en-US"/>
              <a:t>지도</a:t>
            </a:r>
            <a:r>
              <a:rPr lang="en-US" altLang="ko-KR"/>
              <a:t>1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852488"/>
            <a:ext cx="811530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0628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82438-7651-4386-BC17-18107C72E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 lang="ko-KR" altLang="en-US"/>
          </a:p>
        </p:txBody>
      </p:sp>
      <p:pic>
        <p:nvPicPr>
          <p:cNvPr id="4" name="그림 3" descr="텍스트, 지도이(가) 표시된 사진&#10;&#10;매우 높은 신뢰도로 생성된 설명">
            <a:extLst>
              <a:ext uri="{FF2B5EF4-FFF2-40B4-BE49-F238E27FC236}">
                <a16:creationId xmlns:a16="http://schemas.microsoft.com/office/drawing/2014/main" id="{A5DE80D7-B632-4D97-8C4B-A5299E51E6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908" y="939084"/>
            <a:ext cx="3694183" cy="497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77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지도</a:t>
            </a:r>
            <a:r>
              <a:rPr lang="en-US" altLang="ko-KR"/>
              <a:t>2</a:t>
            </a: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899592" y="1844824"/>
            <a:ext cx="7128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/>
              <a:t>‘</a:t>
            </a:r>
            <a:r>
              <a:rPr lang="ko-KR" altLang="en-US" sz="2400"/>
              <a:t>서울시 공영주차장 정보</a:t>
            </a:r>
            <a:r>
              <a:rPr lang="en-US" altLang="ko-KR" sz="2400"/>
              <a:t>.csv’ </a:t>
            </a:r>
            <a:r>
              <a:rPr lang="ko-KR" altLang="en-US" sz="2400"/>
              <a:t>파일을 열어 강북구 주차장을 지도에 표시하시오</a:t>
            </a:r>
            <a:r>
              <a:rPr lang="en-US" altLang="ko-KR" sz="2400"/>
              <a:t>. 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21854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6C2A3-8266-4009-8ACE-67C10D23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ACBFC2-485A-4EF8-935B-4AF7ED739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771" y="0"/>
            <a:ext cx="65904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6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18</Words>
  <Application>Microsoft Office PowerPoint</Application>
  <PresentationFormat>화면 슬라이드 쇼(4:3)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지도1</vt:lpstr>
      <vt:lpstr>PowerPoint 프레젠테이션</vt:lpstr>
      <vt:lpstr>지도2</vt:lpstr>
      <vt:lpstr>PowerPoint 프레젠테이션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지도하나…</dc:title>
  <dc:creator>student</dc:creator>
  <cp:lastModifiedBy> </cp:lastModifiedBy>
  <cp:revision>7</cp:revision>
  <dcterms:created xsi:type="dcterms:W3CDTF">2018-01-09T23:52:21Z</dcterms:created>
  <dcterms:modified xsi:type="dcterms:W3CDTF">2018-02-14T06:18:15Z</dcterms:modified>
</cp:coreProperties>
</file>