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0"/>
  </p:notesMasterIdLst>
  <p:handoutMasterIdLst>
    <p:handoutMasterId r:id="rId11"/>
  </p:handoutMasterIdLst>
  <p:sldIdLst>
    <p:sldId id="366" r:id="rId2"/>
    <p:sldId id="394" r:id="rId3"/>
    <p:sldId id="395" r:id="rId4"/>
    <p:sldId id="396" r:id="rId5"/>
    <p:sldId id="397" r:id="rId6"/>
    <p:sldId id="398" r:id="rId7"/>
    <p:sldId id="399" r:id="rId8"/>
    <p:sldId id="40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646" autoAdjust="0"/>
  </p:normalViewPr>
  <p:slideViewPr>
    <p:cSldViewPr>
      <p:cViewPr varScale="1">
        <p:scale>
          <a:sx n="64" d="100"/>
          <a:sy n="64" d="100"/>
        </p:scale>
        <p:origin x="82" y="38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8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EA3B768-3746-40DC-A602-98EF3C12B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645" y="2933945"/>
            <a:ext cx="7335815" cy="1603212"/>
          </a:xfrm>
        </p:spPr>
        <p:txBody>
          <a:bodyPr/>
          <a:lstStyle/>
          <a:p>
            <a:r>
              <a:rPr lang="ko-KR" altLang="en-US"/>
              <a:t>데이터 분석 기초</a:t>
            </a:r>
            <a:r>
              <a:rPr lang="en-US" altLang="ko-KR"/>
              <a:t>!</a:t>
            </a:r>
            <a:br>
              <a:rPr lang="en-US" altLang="ko-KR" sz="2800"/>
            </a:br>
            <a:r>
              <a:rPr lang="en-US" altLang="ko-KR" sz="2800"/>
              <a:t>-</a:t>
            </a:r>
            <a:r>
              <a:rPr lang="ko-KR" altLang="en-US" sz="2800"/>
              <a:t>데이터 파악하기</a:t>
            </a:r>
            <a:r>
              <a:rPr lang="en-US" altLang="ko-KR" sz="2800"/>
              <a:t>, </a:t>
            </a:r>
            <a:r>
              <a:rPr lang="ko-KR" altLang="en-US" sz="2800"/>
              <a:t>다루기 쉽게 수정하기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974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43635"/>
            <a:ext cx="8550950" cy="621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23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560F3D0-157E-4405-BAB6-05CEB5261E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B027DD-17AC-4D14-BBF5-C69C1EE91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228725"/>
            <a:ext cx="84582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6D4FD8B-827B-439D-8C1A-088AEEDB4C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8A6B5C-873C-4E1C-B907-53393515F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381125"/>
            <a:ext cx="80391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7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B0E6425-7F38-4D47-A13F-E04389D1F5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84ED5-1085-4D2E-9CB1-3F579B37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485900"/>
            <a:ext cx="82010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7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6379F85-B18F-4867-AD61-5B69EAAE45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F92540-605D-40DC-8763-4274BCB3F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23" y="0"/>
            <a:ext cx="7835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4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1C3F772-A55E-4602-9718-5B52940B5D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9C6290-D7E5-4909-AD0E-2C6093798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490662"/>
            <a:ext cx="83534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4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53BD37-E199-4926-9603-5FED8FB24E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817CA9-FBE8-4B71-849C-F1732DE9C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69" y="0"/>
            <a:ext cx="7643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4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</TotalTime>
  <Words>4</Words>
  <Application>Microsoft Office PowerPoint</Application>
  <PresentationFormat>화면 슬라이드 쇼(4:3)</PresentationFormat>
  <Paragraphs>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HY견명조</vt:lpstr>
      <vt:lpstr>HY헤드라인M</vt:lpstr>
      <vt:lpstr>맑은 고딕</vt:lpstr>
      <vt:lpstr>Arial</vt:lpstr>
      <vt:lpstr>Verdana</vt:lpstr>
      <vt:lpstr>Wingdings</vt:lpstr>
      <vt:lpstr>Office 테마</vt:lpstr>
      <vt:lpstr>데이터 분석 기초! -데이터 파악하기, 다루기 쉽게 수정하기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 </cp:lastModifiedBy>
  <cp:revision>205</cp:revision>
  <dcterms:created xsi:type="dcterms:W3CDTF">2012-07-23T02:34:37Z</dcterms:created>
  <dcterms:modified xsi:type="dcterms:W3CDTF">2018-02-14T06:27:33Z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