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5" autoAdjust="0"/>
    <p:restoredTop sz="94660"/>
  </p:normalViewPr>
  <p:slideViewPr>
    <p:cSldViewPr>
      <p:cViewPr varScale="1">
        <p:scale>
          <a:sx n="64" d="100"/>
          <a:sy n="64" d="100"/>
        </p:scale>
        <p:origin x="67" y="4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E3BD-5BF5-423D-9213-4EBF1A335A1E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65CB-C082-4E22-B78B-439E3DBF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07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E3BD-5BF5-423D-9213-4EBF1A335A1E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65CB-C082-4E22-B78B-439E3DBF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73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E3BD-5BF5-423D-9213-4EBF1A335A1E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65CB-C082-4E22-B78B-439E3DBF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96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E3BD-5BF5-423D-9213-4EBF1A335A1E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65CB-C082-4E22-B78B-439E3DBF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77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E3BD-5BF5-423D-9213-4EBF1A335A1E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65CB-C082-4E22-B78B-439E3DBF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2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E3BD-5BF5-423D-9213-4EBF1A335A1E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65CB-C082-4E22-B78B-439E3DBF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10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E3BD-5BF5-423D-9213-4EBF1A335A1E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65CB-C082-4E22-B78B-439E3DBF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5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E3BD-5BF5-423D-9213-4EBF1A335A1E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65CB-C082-4E22-B78B-439E3DBF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1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E3BD-5BF5-423D-9213-4EBF1A335A1E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65CB-C082-4E22-B78B-439E3DBF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83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E3BD-5BF5-423D-9213-4EBF1A335A1E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65CB-C082-4E22-B78B-439E3DBF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1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E3BD-5BF5-423D-9213-4EBF1A335A1E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65CB-C082-4E22-B78B-439E3DBF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24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5E3BD-5BF5-423D-9213-4EBF1A335A1E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65CB-C082-4E22-B78B-439E3DBF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6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332656"/>
            <a:ext cx="5616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/>
              <a:t>서울시 </a:t>
            </a:r>
            <a:r>
              <a:rPr lang="ko-KR" altLang="ko-KR" b="1" dirty="0" err="1"/>
              <a:t>주요구의</a:t>
            </a:r>
            <a:r>
              <a:rPr lang="en-US" altLang="ko-KR" b="1" dirty="0"/>
              <a:t> CCTV </a:t>
            </a:r>
            <a:r>
              <a:rPr lang="ko-KR" altLang="ko-KR" b="1" dirty="0"/>
              <a:t>현황을 지도에 출력하기</a:t>
            </a:r>
            <a:endParaRPr lang="ko-KR" altLang="ko-KR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7499350" cy="448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82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49" y="468312"/>
            <a:ext cx="883920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009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3DE32DE-0529-4B64-B777-F077B88CE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144" y="0"/>
            <a:ext cx="6635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6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996101"/>
            <a:ext cx="6385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</a:t>
            </a:r>
            <a:r>
              <a:rPr lang="ko-KR" altLang="en-US"/>
              <a:t>교시 실습</a:t>
            </a:r>
            <a:endParaRPr lang="en-US" altLang="ko-KR"/>
          </a:p>
          <a:p>
            <a:r>
              <a:rPr lang="ko-KR" altLang="en-US"/>
              <a:t>공공데이터중 </a:t>
            </a:r>
            <a:r>
              <a:rPr lang="en-US" altLang="ko-KR"/>
              <a:t>CCTV </a:t>
            </a:r>
            <a:r>
              <a:rPr lang="ko-KR" altLang="en-US"/>
              <a:t>정보를 다운받아</a:t>
            </a:r>
            <a:r>
              <a:rPr lang="en-US" altLang="ko-KR"/>
              <a:t>, </a:t>
            </a:r>
            <a:r>
              <a:rPr lang="ko-KR" altLang="en-US"/>
              <a:t>지도로 표현해보세요</a:t>
            </a:r>
            <a:r>
              <a:rPr lang="en-US" altLang="ko-KR"/>
              <a:t>..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64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0934781-27F0-4461-9D54-403E739FF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85" y="0"/>
            <a:ext cx="6985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88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17</Words>
  <Application>Microsoft Office PowerPoint</Application>
  <PresentationFormat>화면 슬라이드 쇼(4:3)</PresentationFormat>
  <Paragraphs>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 </cp:lastModifiedBy>
  <cp:revision>3</cp:revision>
  <dcterms:created xsi:type="dcterms:W3CDTF">2018-02-19T03:42:04Z</dcterms:created>
  <dcterms:modified xsi:type="dcterms:W3CDTF">2018-02-19T04:42:23Z</dcterms:modified>
</cp:coreProperties>
</file>