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3"/>
  </p:notesMasterIdLst>
  <p:handoutMasterIdLst>
    <p:handoutMasterId r:id="rId4"/>
  </p:handoutMasterIdLst>
  <p:sldIdLst>
    <p:sldId id="37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46D"/>
    <a:srgbClr val="415783"/>
    <a:srgbClr val="4F784C"/>
    <a:srgbClr val="FFFF99"/>
    <a:srgbClr val="9933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4" autoAdjust="0"/>
    <p:restoredTop sz="90899" autoAdjust="0"/>
  </p:normalViewPr>
  <p:slideViewPr>
    <p:cSldViewPr>
      <p:cViewPr>
        <p:scale>
          <a:sx n="107" d="100"/>
          <a:sy n="107" d="100"/>
        </p:scale>
        <p:origin x="-132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696" y="72"/>
      </p:cViewPr>
      <p:guideLst/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7C3E9-2372-4D2D-A8FE-578D26F0CAB8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126D6-8CEA-47E8-B467-8C3047BBCA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07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C3899-2E4F-4D3A-8D29-BF4BDDE21DE2}" type="datetimeFigureOut">
              <a:rPr lang="ko-KR" altLang="en-US" smtClean="0"/>
              <a:pPr/>
              <a:t>2018-01-31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363BF-43B7-4F43-ABD0-D052F59FCD1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480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박희숙\Desktop\캡처1.JPG"/>
          <p:cNvPicPr>
            <a:picLocks noChangeAspect="1" noChangeArrowheads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2" t="6280" b="89802"/>
          <a:stretch/>
        </p:blipFill>
        <p:spPr bwMode="auto">
          <a:xfrm rot="10800000">
            <a:off x="0" y="4464115"/>
            <a:ext cx="9144000" cy="239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 userDrawn="1"/>
        </p:nvSpPr>
        <p:spPr>
          <a:xfrm>
            <a:off x="0" y="-8316"/>
            <a:ext cx="9144000" cy="2897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466655" y="3311297"/>
            <a:ext cx="7335815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 b="0" i="0" baseline="0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</a:lstStyle>
          <a:p>
            <a:pPr lvl="0"/>
            <a:r>
              <a:rPr lang="ko-KR" altLang="en-US" noProof="0"/>
              <a:t>절제목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19293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/50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627063" indent="-169863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168400" indent="-185738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8230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  <p:custDataLst>
              <p:tags r:id="rId1"/>
            </p:custDataLst>
          </p:nvPr>
        </p:nvSpPr>
        <p:spPr>
          <a:xfrm>
            <a:off x="139700" y="6525345"/>
            <a:ext cx="8756650" cy="280046"/>
          </a:xfrm>
          <a:prstGeom prst="rect">
            <a:avLst/>
          </a:prstGeom>
        </p:spPr>
        <p:txBody>
          <a:bodyPr/>
          <a:lstStyle>
            <a:lvl1pPr>
              <a:defRPr b="1" i="1"/>
            </a:lvl1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9" name="AutoShap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5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1429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2018-01-31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835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2" r:id="rId2"/>
    <p:sldLayoutId id="2147483681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급여를 지불하기 위해서 사용자로부터 근로시간과 시간당 임금을 </a:t>
            </a:r>
            <a:r>
              <a:rPr lang="ko-KR" altLang="en-US" dirty="0" err="1"/>
              <a:t>입력받아</a:t>
            </a:r>
            <a:r>
              <a:rPr lang="ko-KR" altLang="en-US" dirty="0"/>
              <a:t> 급여를 출력하는 프로그램을 완성하시오</a:t>
            </a:r>
            <a:r>
              <a:rPr lang="en-US" altLang="ko-KR" dirty="0" smtClean="0"/>
              <a:t>.</a:t>
            </a:r>
          </a:p>
          <a:p>
            <a:pPr marL="93662" indent="0">
              <a:buNone/>
            </a:pPr>
            <a:endParaRPr lang="en-US" altLang="ko-KR" dirty="0" smtClean="0"/>
          </a:p>
          <a:p>
            <a:pPr marL="93662" indent="0">
              <a:buNone/>
            </a:pPr>
            <a:endParaRPr lang="en-US" altLang="ko-KR" dirty="0"/>
          </a:p>
          <a:p>
            <a:pPr marL="93662" indent="0">
              <a:buNone/>
            </a:pPr>
            <a:endParaRPr lang="en-US" altLang="ko-KR" dirty="0"/>
          </a:p>
          <a:p>
            <a:r>
              <a:rPr lang="ko-KR" altLang="en-US" dirty="0"/>
              <a:t>사용자로부터 섭씨온도를 입력 받아 화씨온도로 변환하여 온도를 출력하는 프로그램을 작성하시오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6545" y="1808820"/>
            <a:ext cx="4572000" cy="7848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time =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int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input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몇시간 일하셧습니까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? : "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))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amount =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int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input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당신의 시간당 임근은 얼마 입니까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? : "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))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print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당신의 급여는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%d 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입니다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."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% (time * amount))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6545" y="4644135"/>
            <a:ext cx="4166955" cy="6463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c =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float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input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섭씨온도는 얼마 입니까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? : "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))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8888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print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(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"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화씨온도는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%0.1f </a:t>
            </a:r>
            <a:r>
              <a:rPr kumimoji="1" 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입니다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A8759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." 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% (c*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9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/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5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+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6897BB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32</a:t>
            </a:r>
            <a: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  <a:t>))</a:t>
            </a:r>
            <a:br>
              <a:rPr kumimoji="1" lang="ko-KR" altLang="ko-KR" sz="900" b="0" i="0" u="none" strike="noStrike" cap="none" normalizeH="0" baseline="0" smtClean="0">
                <a:ln>
                  <a:noFill/>
                </a:ln>
                <a:solidFill>
                  <a:srgbClr val="A9B7C6"/>
                </a:solidFill>
                <a:effectLst/>
                <a:latin typeface="굴림체" pitchFamily="49" charset="-127"/>
                <a:ea typeface="굴림체" pitchFamily="49" charset="-127"/>
                <a:cs typeface="굴림" pitchFamily="50" charset="-127"/>
              </a:rPr>
            </a:b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45568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0pGGgPnhBmF6y66eBGwg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2108</TotalTime>
  <Words>44</Words>
  <Application>Microsoft Office PowerPoint</Application>
  <PresentationFormat>화면 슬라이드 쇼(4:3)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연습문제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student</cp:lastModifiedBy>
  <cp:revision>227</cp:revision>
  <dcterms:created xsi:type="dcterms:W3CDTF">2012-07-23T02:34:37Z</dcterms:created>
  <dcterms:modified xsi:type="dcterms:W3CDTF">2018-01-31T07:49:21Z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1NCUCeAsLTdgs0g0NVq39g0UxrcrxPknXzBwH4Bd9mpo</vt:lpwstr>
  </property>
  <property fmtid="{D5CDD505-2E9C-101B-9397-08002B2CF9AE}" pid="4" name="Google.Documents.RevisionId">
    <vt:lpwstr>16204708356322461875</vt:lpwstr>
  </property>
  <property fmtid="{D5CDD505-2E9C-101B-9397-08002B2CF9AE}" pid="5" name="Google.Documents.PreviousRevisionId">
    <vt:lpwstr>06215226093729447614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