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10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2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0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537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72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96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91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52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0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81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5F656-A49D-479E-8937-0CD4229739D7}" type="datetimeFigureOut">
              <a:rPr lang="ko-KR" altLang="en-US" smtClean="0"/>
              <a:t>2018-01-31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B408A-EBEF-4E6E-AF49-B93DF9D58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5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문제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사용자로부터 </a:t>
            </a:r>
            <a:r>
              <a:rPr lang="en-US" altLang="ko-KR" dirty="0"/>
              <a:t>3</a:t>
            </a:r>
            <a:r>
              <a:rPr lang="ko-KR" altLang="en-US" dirty="0"/>
              <a:t>과목 점수를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점수 중 한 과목이라도  </a:t>
            </a:r>
            <a:r>
              <a:rPr lang="en-US" altLang="ko-KR" dirty="0"/>
              <a:t>40</a:t>
            </a:r>
            <a:r>
              <a:rPr lang="ko-KR" altLang="en-US" dirty="0"/>
              <a:t>점 미만이면 과락 과목 평균이 </a:t>
            </a:r>
            <a:r>
              <a:rPr lang="en-US" altLang="ko-KR" dirty="0"/>
              <a:t>60</a:t>
            </a:r>
            <a:r>
              <a:rPr lang="ko-KR" altLang="en-US" dirty="0"/>
              <a:t>점 이상이면 합격 아니면 불합격으로 </a:t>
            </a:r>
            <a:r>
              <a:rPr lang="ko-KR" altLang="en-US" dirty="0" smtClean="0"/>
              <a:t>처리하시오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r>
              <a:rPr lang="en-US" altLang="ko-KR" dirty="0"/>
              <a:t>score = </a:t>
            </a:r>
            <a:r>
              <a:rPr lang="en-US" altLang="ko-KR" dirty="0">
                <a:solidFill>
                  <a:srgbClr val="8888C6"/>
                </a:solidFill>
              </a:rPr>
              <a:t>list</a:t>
            </a:r>
            <a:r>
              <a:rPr lang="en-US" altLang="ko-KR" dirty="0"/>
              <a:t>()</a:t>
            </a:r>
            <a:br>
              <a:rPr lang="en-US" altLang="ko-KR" dirty="0"/>
            </a:br>
            <a:r>
              <a:rPr lang="en-US" altLang="ko-KR" dirty="0"/>
              <a:t>total = 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br>
              <a:rPr lang="en-US" altLang="ko-KR" dirty="0">
                <a:solidFill>
                  <a:srgbClr val="6897BB"/>
                </a:solidFill>
              </a:rPr>
            </a:br>
            <a:r>
              <a:rPr lang="en-US" altLang="ko-KR" dirty="0" err="1"/>
              <a:t>isout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br>
              <a:rPr lang="en-US" altLang="ko-KR" dirty="0">
                <a:solidFill>
                  <a:srgbClr val="6897BB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for </a:t>
            </a:r>
            <a:r>
              <a:rPr lang="en-US" altLang="ko-KR" dirty="0"/>
              <a:t>i </a:t>
            </a:r>
            <a:r>
              <a:rPr lang="en-US" altLang="ko-KR" dirty="0">
                <a:solidFill>
                  <a:srgbClr val="CC7832"/>
                </a:solidFill>
              </a:rPr>
              <a:t>in </a:t>
            </a:r>
            <a:r>
              <a:rPr lang="en-US" altLang="ko-KR" dirty="0">
                <a:solidFill>
                  <a:srgbClr val="8888C6"/>
                </a:solidFill>
              </a:rPr>
              <a:t>range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6897BB"/>
                </a:solidFill>
              </a:rPr>
              <a:t>3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score.append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8888C6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8888C6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"%d</a:t>
            </a:r>
            <a:r>
              <a:rPr lang="ko-KR" altLang="en-US" dirty="0">
                <a:solidFill>
                  <a:srgbClr val="6A8759"/>
                </a:solidFill>
              </a:rPr>
              <a:t>번째 </a:t>
            </a:r>
            <a:r>
              <a:rPr lang="ko-KR" altLang="en-US" dirty="0" err="1">
                <a:solidFill>
                  <a:srgbClr val="6A8759"/>
                </a:solidFill>
              </a:rPr>
              <a:t>성적을성적을</a:t>
            </a:r>
            <a:r>
              <a:rPr lang="ko-KR" altLang="en-US" dirty="0">
                <a:solidFill>
                  <a:srgbClr val="6A8759"/>
                </a:solidFill>
              </a:rPr>
              <a:t> 입력해주세요</a:t>
            </a:r>
            <a:r>
              <a:rPr lang="en-US" altLang="ko-KR" dirty="0">
                <a:solidFill>
                  <a:srgbClr val="6A8759"/>
                </a:solidFill>
              </a:rPr>
              <a:t>" </a:t>
            </a:r>
            <a:r>
              <a:rPr lang="en-US" altLang="ko-KR" dirty="0"/>
              <a:t>% (i + </a:t>
            </a:r>
            <a:r>
              <a:rPr lang="en-US" altLang="ko-KR" dirty="0">
                <a:solidFill>
                  <a:srgbClr val="6897BB"/>
                </a:solidFill>
              </a:rPr>
              <a:t>1</a:t>
            </a:r>
            <a:r>
              <a:rPr lang="en-US" altLang="ko-KR" dirty="0"/>
              <a:t>))))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CC7832"/>
                </a:solidFill>
              </a:rPr>
              <a:t>if </a:t>
            </a:r>
            <a:r>
              <a:rPr lang="en-US" altLang="ko-KR" dirty="0"/>
              <a:t>score[i] &lt; </a:t>
            </a:r>
            <a:r>
              <a:rPr lang="en-US" altLang="ko-KR" dirty="0">
                <a:solidFill>
                  <a:srgbClr val="6897BB"/>
                </a:solidFill>
              </a:rPr>
              <a:t>40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 err="1"/>
              <a:t>isout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6897BB"/>
                </a:solidFill>
              </a:rPr>
              <a:t>1</a:t>
            </a:r>
            <a:br>
              <a:rPr lang="en-US" altLang="ko-KR" dirty="0">
                <a:solidFill>
                  <a:srgbClr val="6897BB"/>
                </a:solidFill>
              </a:rPr>
            </a:br>
            <a:r>
              <a:rPr lang="en-US" altLang="ko-KR" dirty="0">
                <a:solidFill>
                  <a:srgbClr val="CC7832"/>
                </a:solidFill>
              </a:rPr>
              <a:t>for </a:t>
            </a:r>
            <a:r>
              <a:rPr lang="en-US" altLang="ko-KR" dirty="0"/>
              <a:t>i </a:t>
            </a:r>
            <a:r>
              <a:rPr lang="en-US" altLang="ko-KR" dirty="0">
                <a:solidFill>
                  <a:srgbClr val="CC7832"/>
                </a:solidFill>
              </a:rPr>
              <a:t>in </a:t>
            </a:r>
            <a:r>
              <a:rPr lang="en-US" altLang="ko-KR" dirty="0">
                <a:solidFill>
                  <a:srgbClr val="8888C6"/>
                </a:solidFill>
              </a:rPr>
              <a:t>range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 err="1">
                <a:solidFill>
                  <a:srgbClr val="8888C6"/>
                </a:solidFill>
              </a:rPr>
              <a:t>len</a:t>
            </a:r>
            <a:r>
              <a:rPr lang="en-US" altLang="ko-KR" dirty="0"/>
              <a:t>(score)):</a:t>
            </a:r>
            <a:br>
              <a:rPr lang="en-US" altLang="ko-KR" dirty="0"/>
            </a:br>
            <a:r>
              <a:rPr lang="en-US" altLang="ko-KR" dirty="0"/>
              <a:t>    total += score[i]</a:t>
            </a:r>
            <a:br>
              <a:rPr lang="en-US" altLang="ko-KR" dirty="0"/>
            </a:br>
            <a:r>
              <a:rPr lang="en-US" altLang="ko-KR" dirty="0"/>
              <a:t>average = total / </a:t>
            </a:r>
            <a:r>
              <a:rPr lang="en-US" altLang="ko-KR" dirty="0" err="1">
                <a:solidFill>
                  <a:srgbClr val="8888C6"/>
                </a:solidFill>
              </a:rPr>
              <a:t>len</a:t>
            </a:r>
            <a:r>
              <a:rPr lang="en-US" altLang="ko-KR" dirty="0"/>
              <a:t>(score)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if </a:t>
            </a:r>
            <a:r>
              <a:rPr lang="en-US" altLang="ko-KR" dirty="0" err="1"/>
              <a:t>isout</a:t>
            </a:r>
            <a:r>
              <a:rPr lang="en-US" altLang="ko-KR" dirty="0"/>
              <a:t> == </a:t>
            </a:r>
            <a:r>
              <a:rPr lang="en-US" altLang="ko-KR" dirty="0">
                <a:solidFill>
                  <a:srgbClr val="6897BB"/>
                </a:solidFill>
              </a:rPr>
              <a:t>1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과락 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>
                <a:solidFill>
                  <a:srgbClr val="CC7832"/>
                </a:solidFill>
              </a:rPr>
              <a:t>elif</a:t>
            </a:r>
            <a:r>
              <a:rPr lang="en-US" altLang="ko-KR" dirty="0">
                <a:solidFill>
                  <a:srgbClr val="CC7832"/>
                </a:solidFill>
              </a:rPr>
              <a:t> </a:t>
            </a:r>
            <a:r>
              <a:rPr lang="en-US" altLang="ko-KR" dirty="0"/>
              <a:t>average &gt;= </a:t>
            </a:r>
            <a:r>
              <a:rPr lang="en-US" altLang="ko-KR" dirty="0">
                <a:solidFill>
                  <a:srgbClr val="6897BB"/>
                </a:solidFill>
              </a:rPr>
              <a:t>60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합격입니다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불합격입니다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687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ko-KR" altLang="en-US" dirty="0" smtClean="0"/>
              <a:t>문제 </a:t>
            </a:r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숫자가 </a:t>
            </a:r>
            <a:r>
              <a:rPr lang="en-US" altLang="ko-KR" dirty="0"/>
              <a:t>3</a:t>
            </a:r>
            <a:r>
              <a:rPr lang="ko-KR" altLang="en-US" dirty="0"/>
              <a:t>의 배수인지 확인하는 프로그램을 작성하시오</a:t>
            </a:r>
            <a:r>
              <a:rPr lang="en-US" altLang="ko-KR" dirty="0"/>
              <a:t>.</a:t>
            </a:r>
          </a:p>
          <a:p>
            <a:pPr marL="93662" indent="0">
              <a:buNone/>
            </a:pP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8888C6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8888C6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숫자를 입력해주세요 </a:t>
            </a:r>
            <a:r>
              <a:rPr lang="en-US" altLang="ko-KR" dirty="0">
                <a:solidFill>
                  <a:srgbClr val="6A8759"/>
                </a:solidFill>
              </a:rPr>
              <a:t>: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% </a:t>
            </a:r>
            <a:r>
              <a:rPr lang="en-US" altLang="ko-KR" dirty="0">
                <a:solidFill>
                  <a:srgbClr val="6897BB"/>
                </a:solidFill>
              </a:rPr>
              <a:t>3 </a:t>
            </a:r>
            <a:r>
              <a:rPr lang="en-US" altLang="ko-KR" dirty="0"/>
              <a:t>== 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"3</a:t>
            </a:r>
            <a:r>
              <a:rPr lang="ko-KR" altLang="en-US" dirty="0">
                <a:solidFill>
                  <a:srgbClr val="6A8759"/>
                </a:solidFill>
              </a:rPr>
              <a:t>의 배수 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"3</a:t>
            </a:r>
            <a:r>
              <a:rPr lang="ko-KR" altLang="en-US" dirty="0">
                <a:solidFill>
                  <a:srgbClr val="6A8759"/>
                </a:solidFill>
              </a:rPr>
              <a:t>의 배수가 아닙니다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3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ko-KR" altLang="en-US" dirty="0" smtClean="0"/>
              <a:t>문제</a:t>
            </a:r>
            <a:r>
              <a:rPr lang="en-US" altLang="ko-KR" dirty="0" smtClean="0"/>
              <a:t> 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사용자로부터 </a:t>
            </a:r>
            <a:r>
              <a:rPr lang="ko-KR" altLang="en-US" dirty="0"/>
              <a:t>숫자를 </a:t>
            </a:r>
            <a:r>
              <a:rPr lang="ko-KR" altLang="en-US" dirty="0" err="1"/>
              <a:t>입력받아</a:t>
            </a:r>
            <a:r>
              <a:rPr lang="ko-KR" altLang="en-US" dirty="0"/>
              <a:t> 해당 숫자가 </a:t>
            </a:r>
            <a:r>
              <a:rPr lang="en-US" altLang="ko-KR" dirty="0"/>
              <a:t>10</a:t>
            </a:r>
            <a:r>
              <a:rPr lang="ko-KR" altLang="en-US" dirty="0"/>
              <a:t>보다 큰 수인지의 여부와 홀수</a:t>
            </a:r>
            <a:r>
              <a:rPr lang="en-US" altLang="ko-KR" dirty="0"/>
              <a:t>, </a:t>
            </a:r>
            <a:r>
              <a:rPr lang="ko-KR" altLang="en-US" dirty="0"/>
              <a:t>짝수 여부를 출력하는 프로그램을 작성하시오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dirty="0"/>
              <a:t>숫자를 입력하세요</a:t>
            </a:r>
            <a:r>
              <a:rPr lang="en-US" altLang="ko-KR" dirty="0"/>
              <a:t>. 15</a:t>
            </a:r>
          </a:p>
          <a:p>
            <a:pPr marL="457200" lvl="1" indent="0">
              <a:buNone/>
            </a:pPr>
            <a:r>
              <a:rPr lang="ko-KR" altLang="en-US" dirty="0"/>
              <a:t>입력한 숫자 </a:t>
            </a:r>
            <a:r>
              <a:rPr lang="en-US" altLang="ko-KR" dirty="0"/>
              <a:t>15</a:t>
            </a:r>
            <a:r>
              <a:rPr lang="ko-KR" altLang="en-US" dirty="0"/>
              <a:t>는 </a:t>
            </a:r>
            <a:r>
              <a:rPr lang="en-US" altLang="ko-KR" dirty="0"/>
              <a:t>10</a:t>
            </a:r>
            <a:r>
              <a:rPr lang="ko-KR" altLang="en-US" dirty="0"/>
              <a:t>보다 큰 홀수 입니다</a:t>
            </a:r>
            <a:r>
              <a:rPr lang="en-US" altLang="ko-KR" dirty="0" smtClean="0"/>
              <a:t>.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8888C6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8888C6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숫자를 입력해주세요 </a:t>
            </a:r>
            <a:r>
              <a:rPr lang="en-US" altLang="ko-KR" dirty="0">
                <a:solidFill>
                  <a:srgbClr val="6A8759"/>
                </a:solidFill>
              </a:rPr>
              <a:t>: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입력한 숫자 </a:t>
            </a:r>
            <a:r>
              <a:rPr lang="en-US" altLang="ko-KR" dirty="0">
                <a:solidFill>
                  <a:srgbClr val="6A8759"/>
                </a:solidFill>
              </a:rPr>
              <a:t>%d</a:t>
            </a:r>
            <a:r>
              <a:rPr lang="ko-KR" altLang="en-US" dirty="0">
                <a:solidFill>
                  <a:srgbClr val="6A8759"/>
                </a:solidFill>
              </a:rPr>
              <a:t>는</a:t>
            </a:r>
            <a:r>
              <a:rPr lang="en-US" altLang="ko-KR" dirty="0">
                <a:solidFill>
                  <a:srgbClr val="6A8759"/>
                </a:solidFill>
              </a:rPr>
              <a:t>" </a:t>
            </a:r>
            <a:r>
              <a:rPr lang="en-US" altLang="ko-KR" dirty="0"/>
              <a:t>%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&gt; </a:t>
            </a:r>
            <a:r>
              <a:rPr lang="en-US" altLang="ko-KR" dirty="0">
                <a:solidFill>
                  <a:srgbClr val="6897BB"/>
                </a:solidFill>
              </a:rPr>
              <a:t>10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"10</a:t>
            </a:r>
            <a:r>
              <a:rPr lang="ko-KR" altLang="en-US" dirty="0">
                <a:solidFill>
                  <a:srgbClr val="6A8759"/>
                </a:solidFill>
              </a:rPr>
              <a:t>보다 큰 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AA4926"/>
                </a:solidFill>
              </a:rPr>
              <a:t>end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6A8759"/>
                </a:solidFill>
              </a:rPr>
              <a:t>''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"10</a:t>
            </a:r>
            <a:r>
              <a:rPr lang="ko-KR" altLang="en-US" dirty="0">
                <a:solidFill>
                  <a:srgbClr val="6A8759"/>
                </a:solidFill>
              </a:rPr>
              <a:t>보다 작은 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en-US" altLang="ko-KR" dirty="0">
                <a:solidFill>
                  <a:srgbClr val="CC7832"/>
                </a:solidFill>
              </a:rPr>
              <a:t>, </a:t>
            </a:r>
            <a:r>
              <a:rPr lang="en-US" altLang="ko-KR" dirty="0">
                <a:solidFill>
                  <a:srgbClr val="AA4926"/>
                </a:solidFill>
              </a:rPr>
              <a:t>end</a:t>
            </a:r>
            <a:r>
              <a:rPr lang="en-US" altLang="ko-KR" dirty="0"/>
              <a:t>=</a:t>
            </a:r>
            <a:r>
              <a:rPr lang="en-US" altLang="ko-KR" dirty="0">
                <a:solidFill>
                  <a:srgbClr val="6A8759"/>
                </a:solidFill>
              </a:rPr>
              <a:t>''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if </a:t>
            </a:r>
            <a:r>
              <a:rPr lang="en-US" altLang="ko-KR" dirty="0" err="1"/>
              <a:t>num</a:t>
            </a:r>
            <a:r>
              <a:rPr lang="en-US" altLang="ko-KR" dirty="0"/>
              <a:t> % </a:t>
            </a:r>
            <a:r>
              <a:rPr lang="en-US" altLang="ko-KR" dirty="0">
                <a:solidFill>
                  <a:srgbClr val="6897BB"/>
                </a:solidFill>
              </a:rPr>
              <a:t>2 </a:t>
            </a:r>
            <a:r>
              <a:rPr lang="en-US" altLang="ko-KR" dirty="0"/>
              <a:t>== </a:t>
            </a:r>
            <a:r>
              <a:rPr lang="en-US" altLang="ko-KR" dirty="0">
                <a:solidFill>
                  <a:srgbClr val="6897BB"/>
                </a:solidFill>
              </a:rPr>
              <a:t>0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짝수입니다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CC7832"/>
                </a:solidFill>
              </a:rPr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8888C6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6A8759"/>
                </a:solidFill>
              </a:rPr>
              <a:t>"</a:t>
            </a:r>
            <a:r>
              <a:rPr lang="ko-KR" altLang="en-US" dirty="0">
                <a:solidFill>
                  <a:srgbClr val="6A8759"/>
                </a:solidFill>
              </a:rPr>
              <a:t>홀수입니다</a:t>
            </a:r>
            <a:r>
              <a:rPr lang="en-US" altLang="ko-KR" dirty="0">
                <a:solidFill>
                  <a:srgbClr val="6A8759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8303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98</Words>
  <Application>Microsoft Office PowerPoint</Application>
  <PresentationFormat>화면 슬라이드 쇼(4:3)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실습 문제 1번</vt:lpstr>
      <vt:lpstr>실습 문제 2번</vt:lpstr>
      <vt:lpstr>실습 문제 3번</vt:lpstr>
    </vt:vector>
  </TitlesOfParts>
  <Company>samsung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실습</dc:title>
  <dc:creator>student</dc:creator>
  <cp:lastModifiedBy>student</cp:lastModifiedBy>
  <cp:revision>5</cp:revision>
  <dcterms:created xsi:type="dcterms:W3CDTF">2017-12-27T04:26:23Z</dcterms:created>
  <dcterms:modified xsi:type="dcterms:W3CDTF">2018-01-31T07:45:24Z</dcterms:modified>
</cp:coreProperties>
</file>