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8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6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수정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6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에 추가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630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</a:t>
            </a:r>
            <a:r>
              <a:rPr lang="ko-KR" altLang="en-US" dirty="0"/>
              <a:t>메뉴에 추가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8842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본문에 </a:t>
            </a:r>
            <a:r>
              <a:rPr lang="en-US" altLang="ko-KR" dirty="0"/>
              <a:t>id </a:t>
            </a:r>
            <a:r>
              <a:rPr lang="ko-KR" altLang="en-US" dirty="0"/>
              <a:t>설정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3895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924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5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11" y="1700808"/>
            <a:ext cx="63367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4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과제 수정</vt:lpstr>
      <vt:lpstr>header 에 추가</vt:lpstr>
      <vt:lpstr>body 메뉴에 추가</vt:lpstr>
      <vt:lpstr>본문에 id 설정</vt:lpstr>
      <vt:lpstr>css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수정</dc:title>
  <dc:creator>student</dc:creator>
  <cp:lastModifiedBy> </cp:lastModifiedBy>
  <cp:revision>2</cp:revision>
  <dcterms:created xsi:type="dcterms:W3CDTF">2018-02-08T22:43:54Z</dcterms:created>
  <dcterms:modified xsi:type="dcterms:W3CDTF">2018-02-09T02:44:08Z</dcterms:modified>
</cp:coreProperties>
</file>