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79" autoAdjust="0"/>
    <p:restoredTop sz="94660"/>
  </p:normalViewPr>
  <p:slideViewPr>
    <p:cSldViewPr>
      <p:cViewPr>
        <p:scale>
          <a:sx n="110" d="100"/>
          <a:sy n="110" d="100"/>
        </p:scale>
        <p:origin x="-72" y="-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05285-475E-40BD-84A7-BC62B3CD6BA6}" type="datetimeFigureOut">
              <a:rPr lang="ko-KR" altLang="en-US" smtClean="0"/>
              <a:t>2018-02-09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B4D2D-724D-4B77-A6EC-2CE71AA8E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8356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05285-475E-40BD-84A7-BC62B3CD6BA6}" type="datetimeFigureOut">
              <a:rPr lang="ko-KR" altLang="en-US" smtClean="0"/>
              <a:t>2018-02-09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B4D2D-724D-4B77-A6EC-2CE71AA8E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885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05285-475E-40BD-84A7-BC62B3CD6BA6}" type="datetimeFigureOut">
              <a:rPr lang="ko-KR" altLang="en-US" smtClean="0"/>
              <a:t>2018-02-09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B4D2D-724D-4B77-A6EC-2CE71AA8E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344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05285-475E-40BD-84A7-BC62B3CD6BA6}" type="datetimeFigureOut">
              <a:rPr lang="ko-KR" altLang="en-US" smtClean="0"/>
              <a:t>2018-02-09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B4D2D-724D-4B77-A6EC-2CE71AA8E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812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05285-475E-40BD-84A7-BC62B3CD6BA6}" type="datetimeFigureOut">
              <a:rPr lang="ko-KR" altLang="en-US" smtClean="0"/>
              <a:t>2018-02-09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B4D2D-724D-4B77-A6EC-2CE71AA8E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3400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05285-475E-40BD-84A7-BC62B3CD6BA6}" type="datetimeFigureOut">
              <a:rPr lang="ko-KR" altLang="en-US" smtClean="0"/>
              <a:t>2018-02-09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B4D2D-724D-4B77-A6EC-2CE71AA8E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0000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05285-475E-40BD-84A7-BC62B3CD6BA6}" type="datetimeFigureOut">
              <a:rPr lang="ko-KR" altLang="en-US" smtClean="0"/>
              <a:t>2018-02-09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B4D2D-724D-4B77-A6EC-2CE71AA8E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0175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05285-475E-40BD-84A7-BC62B3CD6BA6}" type="datetimeFigureOut">
              <a:rPr lang="ko-KR" altLang="en-US" smtClean="0"/>
              <a:t>2018-02-09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B4D2D-724D-4B77-A6EC-2CE71AA8E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633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05285-475E-40BD-84A7-BC62B3CD6BA6}" type="datetimeFigureOut">
              <a:rPr lang="ko-KR" altLang="en-US" smtClean="0"/>
              <a:t>2018-02-09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B4D2D-724D-4B77-A6EC-2CE71AA8E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4552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05285-475E-40BD-84A7-BC62B3CD6BA6}" type="datetimeFigureOut">
              <a:rPr lang="ko-KR" altLang="en-US" smtClean="0"/>
              <a:t>2018-02-09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B4D2D-724D-4B77-A6EC-2CE71AA8E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122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05285-475E-40BD-84A7-BC62B3CD6BA6}" type="datetimeFigureOut">
              <a:rPr lang="ko-KR" altLang="en-US" smtClean="0"/>
              <a:t>2018-02-09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B4D2D-724D-4B77-A6EC-2CE71AA8E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999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05285-475E-40BD-84A7-BC62B3CD6BA6}" type="datetimeFigureOut">
              <a:rPr lang="ko-KR" altLang="en-US" smtClean="0"/>
              <a:t>2018-02-09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3B4D2D-724D-4B77-A6EC-2CE71AA8E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3442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000" smtClean="0"/>
              <a:t>일반적인 웹 서비스 데이터수집</a:t>
            </a:r>
            <a:endParaRPr lang="ko-KR" altLang="en-US" sz="400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08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페리카나 매장 찾기</a:t>
            </a:r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68760"/>
            <a:ext cx="7992888" cy="5170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7748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html </a:t>
            </a:r>
            <a:r>
              <a:rPr lang="ko-KR" altLang="en-US" smtClean="0"/>
              <a:t>소스 확인</a:t>
            </a:r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85" r="13284"/>
          <a:stretch/>
        </p:blipFill>
        <p:spPr bwMode="auto">
          <a:xfrm>
            <a:off x="0" y="1988840"/>
            <a:ext cx="5825613" cy="4521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3173250"/>
            <a:ext cx="4680520" cy="333706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3714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url </a:t>
            </a:r>
            <a:r>
              <a:rPr lang="ko-KR" altLang="en-US" smtClean="0"/>
              <a:t>형식 확인</a:t>
            </a:r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88840"/>
            <a:ext cx="8528948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4932040" y="2636912"/>
            <a:ext cx="792088" cy="648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위쪽 화살표 설명선 4"/>
          <p:cNvSpPr/>
          <p:nvPr/>
        </p:nvSpPr>
        <p:spPr>
          <a:xfrm>
            <a:off x="3167844" y="3429000"/>
            <a:ext cx="4248472" cy="1728192"/>
          </a:xfrm>
          <a:prstGeom prst="upArrowCallo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rgbClr val="FF0000"/>
                </a:solidFill>
              </a:rPr>
              <a:t>page=#</a:t>
            </a:r>
            <a:r>
              <a:rPr lang="ko-KR" altLang="en-US" sz="2400" smtClean="0">
                <a:solidFill>
                  <a:srgbClr val="FF0000"/>
                </a:solidFill>
              </a:rPr>
              <a:t>페이지번호</a:t>
            </a:r>
            <a:r>
              <a:rPr lang="en-US" altLang="ko-KR" sz="2400" smtClean="0">
                <a:solidFill>
                  <a:srgbClr val="FF0000"/>
                </a:solidFill>
              </a:rPr>
              <a:t>#</a:t>
            </a:r>
            <a:endParaRPr lang="ko-KR" altLang="en-US" sz="2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529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123825"/>
            <a:ext cx="8877300" cy="661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0041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6632"/>
            <a:ext cx="9036496" cy="663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4711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92696"/>
            <a:ext cx="8372475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5503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17</Words>
  <Application>Microsoft Office PowerPoint</Application>
  <PresentationFormat>화면 슬라이드 쇼(4:3)</PresentationFormat>
  <Paragraphs>5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일반적인 웹 서비스 데이터수집</vt:lpstr>
      <vt:lpstr>페리카나 매장 찾기</vt:lpstr>
      <vt:lpstr>html 소스 확인</vt:lpstr>
      <vt:lpstr>url 형식 확인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일반적인 웹 서비스 데이터수집</dc:title>
  <dc:creator>Windows 사용자</dc:creator>
  <cp:lastModifiedBy>student</cp:lastModifiedBy>
  <cp:revision>7</cp:revision>
  <dcterms:created xsi:type="dcterms:W3CDTF">2018-02-08T13:58:41Z</dcterms:created>
  <dcterms:modified xsi:type="dcterms:W3CDTF">2018-02-09T07:07:59Z</dcterms:modified>
</cp:coreProperties>
</file>