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84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F328A-A109-4341-90C7-36422303E476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C148B-2DB4-47F2-BDC6-DF9676F82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462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F328A-A109-4341-90C7-36422303E476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C148B-2DB4-47F2-BDC6-DF9676F82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916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F328A-A109-4341-90C7-36422303E476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C148B-2DB4-47F2-BDC6-DF9676F82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760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F328A-A109-4341-90C7-36422303E476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C148B-2DB4-47F2-BDC6-DF9676F82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574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F328A-A109-4341-90C7-36422303E476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C148B-2DB4-47F2-BDC6-DF9676F82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214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F328A-A109-4341-90C7-36422303E476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C148B-2DB4-47F2-BDC6-DF9676F82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911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F328A-A109-4341-90C7-36422303E476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C148B-2DB4-47F2-BDC6-DF9676F82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662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F328A-A109-4341-90C7-36422303E476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C148B-2DB4-47F2-BDC6-DF9676F82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64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F328A-A109-4341-90C7-36422303E476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C148B-2DB4-47F2-BDC6-DF9676F82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404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F328A-A109-4341-90C7-36422303E476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C148B-2DB4-47F2-BDC6-DF9676F82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476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F328A-A109-4341-90C7-36422303E476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C148B-2DB4-47F2-BDC6-DF9676F82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215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F328A-A109-4341-90C7-36422303E476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C148B-2DB4-47F2-BDC6-DF9676F82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41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exe </a:t>
            </a:r>
            <a:r>
              <a:rPr lang="ko-KR" altLang="en-US" dirty="0" smtClean="0"/>
              <a:t>파일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err="1" smtClean="0"/>
              <a:t>파이썬이</a:t>
            </a:r>
            <a:r>
              <a:rPr lang="ko-KR" altLang="en-US" sz="1800" dirty="0" smtClean="0"/>
              <a:t> 설치된 위치로 이동</a:t>
            </a:r>
            <a:endParaRPr lang="en-US" altLang="ko-KR" sz="1800" dirty="0" smtClean="0"/>
          </a:p>
          <a:p>
            <a:r>
              <a:rPr lang="ko-KR" altLang="en-US" sz="1800" dirty="0" smtClean="0"/>
              <a:t>실행</a:t>
            </a:r>
            <a:r>
              <a:rPr lang="en-US" altLang="ko-KR" sz="1800" dirty="0" smtClean="0"/>
              <a:t>-&gt;</a:t>
            </a:r>
            <a:r>
              <a:rPr lang="en-US" altLang="ko-KR" sz="1800" dirty="0" err="1" smtClean="0"/>
              <a:t>cmd</a:t>
            </a:r>
            <a:endParaRPr lang="en-US" altLang="ko-KR" sz="1800" dirty="0" smtClean="0"/>
          </a:p>
          <a:p>
            <a:r>
              <a:rPr lang="en-US" altLang="ko-KR" sz="1800" dirty="0" smtClean="0"/>
              <a:t>cd</a:t>
            </a:r>
            <a:r>
              <a:rPr lang="ko-KR" altLang="en-US" sz="1800" dirty="0" smtClean="0"/>
              <a:t>로</a:t>
            </a:r>
            <a:r>
              <a:rPr lang="en-US" altLang="ko-KR" sz="1800" dirty="0" smtClean="0"/>
              <a:t> </a:t>
            </a:r>
            <a:r>
              <a:rPr lang="ko-KR" altLang="en-US" sz="1800" dirty="0" err="1" smtClean="0"/>
              <a:t>파이썬</a:t>
            </a:r>
            <a:r>
              <a:rPr lang="ko-KR" altLang="en-US" sz="1800" dirty="0" smtClean="0"/>
              <a:t> 경로로 이동</a:t>
            </a:r>
            <a:endParaRPr lang="en-US" altLang="ko-KR" sz="1800" dirty="0" smtClean="0"/>
          </a:p>
          <a:p>
            <a:r>
              <a:rPr lang="en-US" altLang="ko-KR" sz="1800" dirty="0" smtClean="0"/>
              <a:t>pip</a:t>
            </a:r>
            <a:r>
              <a:rPr lang="ko-KR" altLang="en-US" sz="1800" dirty="0" smtClean="0"/>
              <a:t>파일이 있는 </a:t>
            </a:r>
            <a:r>
              <a:rPr lang="en-US" altLang="ko-KR" sz="1800" dirty="0" smtClean="0"/>
              <a:t>Scripts</a:t>
            </a:r>
            <a:r>
              <a:rPr lang="ko-KR" altLang="en-US" sz="1800" dirty="0" smtClean="0"/>
              <a:t>폴더로 이동</a:t>
            </a:r>
            <a:endParaRPr lang="en-US" altLang="ko-KR" sz="1800" dirty="0" smtClean="0"/>
          </a:p>
          <a:p>
            <a:r>
              <a:rPr lang="en-US" altLang="ko-KR" sz="1800" dirty="0" smtClean="0"/>
              <a:t>pip install </a:t>
            </a:r>
            <a:r>
              <a:rPr lang="en-US" altLang="ko-KR" sz="1800" dirty="0" err="1" smtClean="0"/>
              <a:t>pyinstaller</a:t>
            </a:r>
            <a:endParaRPr lang="en-US" altLang="ko-KR" sz="1800" dirty="0" smtClean="0"/>
          </a:p>
          <a:p>
            <a:r>
              <a:rPr lang="ko-KR" altLang="en-US" sz="1800" dirty="0" smtClean="0">
                <a:effectLst/>
              </a:rPr>
              <a:t>본인이 </a:t>
            </a:r>
            <a:r>
              <a:rPr lang="en-US" altLang="ko-KR" sz="1800" dirty="0" smtClean="0">
                <a:effectLst/>
              </a:rPr>
              <a:t>exe(</a:t>
            </a:r>
            <a:r>
              <a:rPr lang="ko-KR" altLang="en-US" sz="1800" dirty="0" smtClean="0">
                <a:effectLst/>
              </a:rPr>
              <a:t>실행</a:t>
            </a:r>
            <a:r>
              <a:rPr lang="en-US" altLang="ko-KR" sz="1800" dirty="0" smtClean="0">
                <a:effectLst/>
              </a:rPr>
              <a:t>)</a:t>
            </a:r>
            <a:r>
              <a:rPr lang="ko-KR" altLang="en-US" sz="1800" dirty="0" smtClean="0">
                <a:effectLst/>
              </a:rPr>
              <a:t>파일로 만들고 싶은 </a:t>
            </a:r>
            <a:r>
              <a:rPr lang="ko-KR" altLang="en-US" sz="1800" dirty="0" err="1" smtClean="0">
                <a:effectLst/>
              </a:rPr>
              <a:t>파이썬</a:t>
            </a:r>
            <a:r>
              <a:rPr lang="ko-KR" altLang="en-US" sz="1800" dirty="0" smtClean="0">
                <a:effectLst/>
              </a:rPr>
              <a:t> 파일이 있는 곳으로 이동</a:t>
            </a:r>
            <a:endParaRPr lang="en-US" altLang="ko-KR" sz="1800" dirty="0" smtClean="0">
              <a:effectLst/>
            </a:endParaRPr>
          </a:p>
          <a:p>
            <a:r>
              <a:rPr lang="ko-KR" altLang="en-US" sz="1800" dirty="0" smtClean="0">
                <a:effectLst/>
              </a:rPr>
              <a:t>마찬가지로 </a:t>
            </a:r>
            <a:r>
              <a:rPr lang="en-US" altLang="ko-KR" sz="1800" dirty="0" err="1" smtClean="0">
                <a:effectLst/>
              </a:rPr>
              <a:t>cmd</a:t>
            </a:r>
            <a:r>
              <a:rPr lang="ko-KR" altLang="en-US" sz="1800" dirty="0" smtClean="0">
                <a:effectLst/>
              </a:rPr>
              <a:t>창에서 </a:t>
            </a:r>
            <a:r>
              <a:rPr lang="ko-KR" altLang="en-US" sz="1800" dirty="0" err="1" smtClean="0">
                <a:effectLst/>
              </a:rPr>
              <a:t>진행할것</a:t>
            </a:r>
            <a:endParaRPr lang="en-US" altLang="ko-KR" sz="1800" dirty="0" smtClean="0">
              <a:effectLst/>
            </a:endParaRPr>
          </a:p>
          <a:p>
            <a:r>
              <a:rPr lang="en-US" altLang="ko-KR" sz="1800" dirty="0" smtClean="0">
                <a:effectLst/>
              </a:rPr>
              <a:t>Study_11_07_1.py </a:t>
            </a:r>
            <a:r>
              <a:rPr lang="ko-KR" altLang="en-US" sz="1800" dirty="0" smtClean="0">
                <a:effectLst/>
              </a:rPr>
              <a:t>라는 </a:t>
            </a:r>
            <a:r>
              <a:rPr lang="ko-KR" altLang="en-US" sz="1800" dirty="0" err="1" smtClean="0">
                <a:effectLst/>
              </a:rPr>
              <a:t>파이썬</a:t>
            </a:r>
            <a:r>
              <a:rPr lang="ko-KR" altLang="en-US" sz="1800" dirty="0" smtClean="0">
                <a:effectLst/>
              </a:rPr>
              <a:t> 파일을 실행파일로 만</a:t>
            </a:r>
            <a:r>
              <a:rPr lang="ko-KR" altLang="en-US" sz="1800" dirty="0" smtClean="0"/>
              <a:t>든다면</a:t>
            </a:r>
            <a:endParaRPr lang="en-US" altLang="ko-KR" sz="1800" dirty="0" smtClean="0"/>
          </a:p>
          <a:p>
            <a:endParaRPr lang="ko-KR" altLang="en-US" sz="1800" dirty="0" smtClean="0">
              <a:effectLst/>
            </a:endParaRPr>
          </a:p>
          <a:p>
            <a:endParaRPr lang="ko-KR" alt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293096"/>
            <a:ext cx="7447533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9179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47</Words>
  <Application>Microsoft Office PowerPoint</Application>
  <PresentationFormat>화면 슬라이드 쇼(4:3)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exe 파일 만들기</vt:lpstr>
    </vt:vector>
  </TitlesOfParts>
  <Company>samsung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2</cp:revision>
  <dcterms:created xsi:type="dcterms:W3CDTF">2018-01-09T04:05:37Z</dcterms:created>
  <dcterms:modified xsi:type="dcterms:W3CDTF">2018-02-20T23:33:51Z</dcterms:modified>
</cp:coreProperties>
</file>