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유즈케이스</a:t>
            </a:r>
            <a:r>
              <a:rPr lang="ko-KR" altLang="en-US" dirty="0" smtClean="0"/>
              <a:t> 다이어그램 작성 실습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smtClean="0"/>
              <a:t>다음 문제 </a:t>
            </a:r>
            <a:r>
              <a:rPr lang="ko-KR" altLang="en-US" dirty="0" err="1" smtClean="0"/>
              <a:t>기술서를</a:t>
            </a:r>
            <a:r>
              <a:rPr lang="ko-KR" altLang="en-US" dirty="0" smtClean="0"/>
              <a:t> 읽고</a:t>
            </a:r>
            <a:r>
              <a:rPr lang="en-US" altLang="ko-KR" dirty="0" smtClean="0"/>
              <a:t>, </a:t>
            </a:r>
            <a:r>
              <a:rPr lang="ko-KR" altLang="en-US" u="sng" dirty="0" err="1" smtClean="0"/>
              <a:t>유즈케이스</a:t>
            </a:r>
            <a:r>
              <a:rPr lang="ko-KR" altLang="en-US" u="sng" dirty="0" smtClean="0"/>
              <a:t> 다이어그램</a:t>
            </a:r>
            <a:r>
              <a:rPr lang="ko-KR" altLang="en-US" dirty="0" smtClean="0"/>
              <a:t>을 작성하세요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(1. </a:t>
            </a:r>
            <a:r>
              <a:rPr lang="ko-KR" altLang="en-US" dirty="0" err="1"/>
              <a:t>비디오숍</a:t>
            </a:r>
            <a:r>
              <a:rPr lang="ko-KR" altLang="en-US" dirty="0"/>
              <a:t> 관리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) (2.</a:t>
            </a:r>
            <a:r>
              <a:rPr lang="ko-KR" altLang="en-US" dirty="0"/>
              <a:t> 인터넷 쇼핑몰 재고관리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ko-KR" altLang="en-US" dirty="0" smtClean="0"/>
              <a:t>답을 작성하여 과제게시판에 제출합니다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파일명은 다음과 같이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ko-KR" altLang="en-US" dirty="0" smtClean="0"/>
              <a:t>소공</a:t>
            </a:r>
            <a:r>
              <a:rPr lang="en-US" altLang="ko-KR" dirty="0" smtClean="0"/>
              <a:t>_</a:t>
            </a:r>
            <a:r>
              <a:rPr lang="ko-KR" altLang="en-US" dirty="0" smtClean="0"/>
              <a:t>답</a:t>
            </a:r>
            <a:r>
              <a:rPr lang="en-US" altLang="ko-KR" dirty="0" smtClean="0"/>
              <a:t>2_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1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72621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비디오숍</a:t>
            </a:r>
            <a:r>
              <a:rPr lang="ko-KR" altLang="en-US" dirty="0" smtClean="0"/>
              <a:t> 관리 시스템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4" y="1543050"/>
            <a:ext cx="7588918" cy="4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6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9104"/>
            <a:ext cx="7886700" cy="1325563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인터넷 쇼핑몰 재고관리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32" y="1534667"/>
            <a:ext cx="7460331" cy="489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유즈케이스 다이어그램 작성 실습 문제</vt:lpstr>
      <vt:lpstr>1. 비디오숍 관리 시스템</vt:lpstr>
      <vt:lpstr>2. 인터넷 쇼핑몰 재고관리 시스템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유즈케이스 다이어그램 작성 실습 문제</dc:title>
  <dc:creator>Microsoft Corporation</dc:creator>
  <cp:lastModifiedBy>student</cp:lastModifiedBy>
  <cp:revision>2</cp:revision>
  <dcterms:created xsi:type="dcterms:W3CDTF">2006-10-05T04:04:58Z</dcterms:created>
  <dcterms:modified xsi:type="dcterms:W3CDTF">2018-01-29T02:04:00Z</dcterms:modified>
</cp:coreProperties>
</file>