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2"/>
  </p:notesMasterIdLst>
  <p:sldIdLst>
    <p:sldId id="266" r:id="rId2"/>
    <p:sldId id="276" r:id="rId3"/>
    <p:sldId id="271" r:id="rId4"/>
    <p:sldId id="284" r:id="rId5"/>
    <p:sldId id="280" r:id="rId6"/>
    <p:sldId id="281" r:id="rId7"/>
    <p:sldId id="285" r:id="rId8"/>
    <p:sldId id="286" r:id="rId9"/>
    <p:sldId id="282" r:id="rId10"/>
    <p:sldId id="283" r:id="rId11"/>
  </p:sldIdLst>
  <p:sldSz cx="9144000" cy="6858000" type="screen4x3"/>
  <p:notesSz cx="6858000" cy="9144000"/>
  <p:embeddedFontLst>
    <p:embeddedFont>
      <p:font typeface="배달의민족 한나" panose="02000503000000020003" pitchFamily="2" charset="-127"/>
      <p:regular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나눔고딕" panose="020B0600000101010101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배달의민족 한나는 열한살" panose="020B0600000101010101" pitchFamily="50" charset="-127"/>
      <p:regular r:id="rId20"/>
    </p:embeddedFont>
    <p:embeddedFont>
      <p:font typeface="나눔고딕 ExtraBold" panose="020B0600000101010101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503" autoAdjust="0"/>
  </p:normalViewPr>
  <p:slideViewPr>
    <p:cSldViewPr>
      <p:cViewPr varScale="1">
        <p:scale>
          <a:sx n="83" d="100"/>
          <a:sy n="83" d="100"/>
        </p:scale>
        <p:origin x="1733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E73A-5AA3-404F-A549-282CAADD82DD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89B9C-FEFA-488D-8EB2-1EF90359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2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89B9C-FEFA-488D-8EB2-1EF9035948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5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olice.go.kr/portal/popup/data/data.j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1967562"/>
            <a:ext cx="85689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공공데이터를 활용한 서비스 제안</a:t>
            </a:r>
            <a:endParaRPr lang="en-US" altLang="ko-KR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주제선정서</a:t>
            </a:r>
            <a:endParaRPr lang="en-US" altLang="ko-KR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 발표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래픽 2" descr="전구">
            <a:extLst>
              <a:ext uri="{FF2B5EF4-FFF2-40B4-BE49-F238E27FC236}">
                <a16:creationId xmlns:a16="http://schemas.microsoft.com/office/drawing/2014/main" id="{D5060702-754E-4194-9053-140BF28CC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8796" y="781499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B5D305-B62B-486E-81E9-83E5E7728F80}"/>
              </a:ext>
            </a:extLst>
          </p:cNvPr>
          <p:cNvSpPr txBox="1"/>
          <p:nvPr/>
        </p:nvSpPr>
        <p:spPr>
          <a:xfrm>
            <a:off x="7812360" y="4709462"/>
            <a:ext cx="12241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문광현</a:t>
            </a:r>
            <a:endParaRPr lang="en-US" altLang="ko-KR" sz="28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박효선</a:t>
            </a:r>
            <a:endParaRPr lang="en-US" altLang="ko-KR" sz="28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김아랑</a:t>
            </a:r>
            <a:endParaRPr lang="en-US" altLang="ko-KR" sz="28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고정원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래픽 20" descr="전구">
            <a:extLst>
              <a:ext uri="{FF2B5EF4-FFF2-40B4-BE49-F238E27FC236}">
                <a16:creationId xmlns:a16="http://schemas.microsoft.com/office/drawing/2014/main" id="{B2BAB439-0C79-4135-A501-178D3A177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0804" y="188349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2924944"/>
            <a:ext cx="158405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주제 및 목표</a:t>
            </a:r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31840" y="2924944"/>
            <a:ext cx="140454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서비스내용</a:t>
            </a:r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6176" y="2924944"/>
            <a:ext cx="158405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사용할</a:t>
            </a:r>
            <a:endParaRPr lang="en-US" altLang="ko-KR" sz="36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데이터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48264" y="2924944"/>
            <a:ext cx="158405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분담</a:t>
            </a:r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내용</a:t>
            </a:r>
          </a:p>
        </p:txBody>
      </p:sp>
      <p:cxnSp>
        <p:nvCxnSpPr>
          <p:cNvPr id="198" name="직선 연결선 197"/>
          <p:cNvCxnSpPr>
            <a:cxnSpLocks/>
          </p:cNvCxnSpPr>
          <p:nvPr/>
        </p:nvCxnSpPr>
        <p:spPr>
          <a:xfrm>
            <a:off x="1157662" y="2809503"/>
            <a:ext cx="14032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06259" y="4120505"/>
            <a:ext cx="15435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173886" y="2809503"/>
            <a:ext cx="14032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122483" y="4120505"/>
            <a:ext cx="15435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18102" y="2809503"/>
            <a:ext cx="14032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066699" y="4120505"/>
            <a:ext cx="15435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6990310" y="2809503"/>
            <a:ext cx="14032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6938907" y="4120505"/>
            <a:ext cx="15435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cxnSpLocks/>
          </p:cNvCxnSpPr>
          <p:nvPr/>
        </p:nvCxnSpPr>
        <p:spPr>
          <a:xfrm>
            <a:off x="1106259" y="4077072"/>
            <a:ext cx="15435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cxnSpLocks/>
          </p:cNvCxnSpPr>
          <p:nvPr/>
        </p:nvCxnSpPr>
        <p:spPr>
          <a:xfrm>
            <a:off x="3122483" y="4077072"/>
            <a:ext cx="15435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066699" y="4077072"/>
            <a:ext cx="15435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6938907" y="4077072"/>
            <a:ext cx="15435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cxnSpLocks/>
          </p:cNvCxnSpPr>
          <p:nvPr/>
        </p:nvCxnSpPr>
        <p:spPr>
          <a:xfrm>
            <a:off x="1157662" y="2871986"/>
            <a:ext cx="14032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173886" y="2871986"/>
            <a:ext cx="14032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18102" y="2871986"/>
            <a:ext cx="14032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6990310" y="2871986"/>
            <a:ext cx="14032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946759" y="2411596"/>
            <a:ext cx="2041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963103" y="2411596"/>
            <a:ext cx="2041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907319" y="2411596"/>
            <a:ext cx="2041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779407" y="2411596"/>
            <a:ext cx="2041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주제 및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04908" y="901913"/>
            <a:ext cx="2091858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주제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&lt;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서울 시내 범죄 지역 지도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25"/>
          <p:cNvSpPr txBox="1">
            <a:spLocks noChangeArrowheads="1"/>
          </p:cNvSpPr>
          <p:nvPr/>
        </p:nvSpPr>
        <p:spPr bwMode="auto">
          <a:xfrm>
            <a:off x="196574" y="1691806"/>
            <a:ext cx="568863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72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주제</a:t>
            </a:r>
            <a:endParaRPr lang="en-US" altLang="ko-KR" sz="72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서울 시내 범죄 지역 지도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주제 및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04908" y="901913"/>
            <a:ext cx="80155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목표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(1)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범죄발생장소 데이터와 경찰배치 데이터를 분석하여 지도에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시각화한다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범죄다발지역을 선정하여 배치된 인원이 충분한지 검증한다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 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(2)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교통량정보를 분석하여 출동 시간 단축을 위한 최적배치를 추천한다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-&gt;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목표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(2)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번에 대한 피드백 필요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65415" y="236354"/>
            <a:ext cx="86990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65415" y="1556792"/>
            <a:ext cx="86990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>
            <a:extLst>
              <a:ext uri="{FF2B5EF4-FFF2-40B4-BE49-F238E27FC236}">
                <a16:creationId xmlns:a16="http://schemas.microsoft.com/office/drawing/2014/main" id="{8C81F7F6-87AD-4123-884B-ADA51F120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74" y="1691806"/>
            <a:ext cx="876791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72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목표</a:t>
            </a:r>
            <a:endParaRPr lang="en-US" altLang="ko-KR" sz="72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(1)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범죄 발생 장소 데이터와 경찰 배치 데이터를 분석하여 지도에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시각화한다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	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범죄 다발 지역을 선정하여 배치된 인원이 충분한지 검증한다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 </a:t>
            </a:r>
          </a:p>
          <a:p>
            <a:pPr marL="342900" indent="-342900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(2)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교통량 정보를 분석하여 출동 시간 단축을 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위한 최적배치를 추천한다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	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목표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(2)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번에 대한 피드백 필요</a:t>
            </a:r>
          </a:p>
        </p:txBody>
      </p:sp>
    </p:spTree>
    <p:extLst>
      <p:ext uri="{BB962C8B-B14F-4D97-AF65-F5344CB8AC3E}">
        <p14:creationId xmlns:p14="http://schemas.microsoft.com/office/powerpoint/2010/main" val="93689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서비스 내용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712879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(1)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대상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서울시 경찰청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(2)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내용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범죄다발지 및 실시간 교통정보를 시각화 하여 효율적인 경찰 인력배치와 출동시간 단축화에 활용한다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71893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92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71893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CA7F07E0-9FCB-40AC-8609-1C676C5A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74" y="1691806"/>
            <a:ext cx="840787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72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(1)</a:t>
            </a:r>
            <a:r>
              <a:rPr lang="ko-KR" altLang="en-US" sz="72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서비스 대상</a:t>
            </a:r>
            <a:endParaRPr lang="en-US" altLang="ko-KR" sz="72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서울시 경찰청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lvl="0" indent="-342900"/>
            <a:r>
              <a:rPr lang="en-US" altLang="ko-KR" sz="72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(2)</a:t>
            </a:r>
            <a:r>
              <a:rPr lang="ko-KR" altLang="en-US" sz="72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서비스 내용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범죄 다발 지역 및 실시간 교통정보를 시각화 하여 효율적인 경찰 인력배치와 출동시간 단축화에 활용한다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사용할 데이터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784887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(1)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범죄데이터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지역별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장소별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요일별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시간대별 범죄발생데이터 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(2)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교통데이터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서울특별시 교통 정보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경찰데이터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경찰서 위치정보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경찰 배치정보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인원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시간대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65656" y="236354"/>
            <a:ext cx="4910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65656" y="1556792"/>
            <a:ext cx="4910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A6D7ABF5-A902-44D0-83CB-A362FBCA6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74" y="1691806"/>
            <a:ext cx="8839922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8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(1)</a:t>
            </a:r>
            <a:r>
              <a:rPr lang="ko-KR" altLang="en-US" sz="48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범죄 데이터</a:t>
            </a:r>
            <a:endParaRPr lang="en-US" altLang="ko-KR" sz="48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공공 데이터 개방 사이버 경찰서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http://www.police.go.kr/portal/popup/data/data.jsp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지역별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장소별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요일별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시간대별 범죄 발생 데이터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C13E84-B43F-48B2-84B2-57A9B757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4984"/>
            <a:ext cx="8947426" cy="33903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사용할 데이터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784887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(1)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범죄데이터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지역별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장소별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요일별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시간대별 범죄발생데이터 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(2)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교통데이터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서울특별시 교통 정보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경찰데이터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경찰서 위치정보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경찰 배치정보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인원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시간대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236354"/>
            <a:ext cx="4910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1556792"/>
            <a:ext cx="4910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A6D7ABF5-A902-44D0-83CB-A362FBCA6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74" y="1691806"/>
            <a:ext cx="847988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/>
            <a:r>
              <a:rPr lang="en-US" altLang="ko-KR" sz="48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(2)</a:t>
            </a:r>
            <a:r>
              <a:rPr lang="ko-KR" altLang="en-US" sz="48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교통 데이터</a:t>
            </a:r>
            <a:endParaRPr lang="en-US" altLang="ko-KR" sz="48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lvl="0" indent="-3429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서울 특별시 교통 정보</a:t>
            </a:r>
          </a:p>
          <a:p>
            <a:pPr marL="342900" indent="-342900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범죄다발지 및 실시간 교통정보를 시각화 하여 효율적인 경찰 인력배치와 출동시간 단축화에 활용한다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E2C537-BF09-43B7-9BF0-627DB26B5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4" y="3429001"/>
            <a:ext cx="8263858" cy="281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6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사용할 데이터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784887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(1)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범죄데이터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지역별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장소별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요일별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시간대별 범죄발생데이터 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(2)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교통데이터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서울특별시 교통 정보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경찰데이터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경찰서 위치정보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경찰 배치정보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인원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시간대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7504" y="236354"/>
            <a:ext cx="4910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1556792"/>
            <a:ext cx="4910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A6D7ABF5-A902-44D0-83CB-A362FBCA6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74" y="1691806"/>
            <a:ext cx="883992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/>
            <a:r>
              <a:rPr lang="en-US" altLang="ko-KR" sz="48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(3)</a:t>
            </a:r>
            <a:r>
              <a:rPr lang="ko-KR" altLang="en-US" sz="48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경찰 데이터</a:t>
            </a:r>
            <a:endParaRPr lang="en-US" altLang="ko-KR" sz="48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lvl="0" indent="-342900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서울 특별시 교통 정보</a:t>
            </a:r>
          </a:p>
          <a:p>
            <a:pPr marL="342900" indent="-34290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B7279E-2386-41B8-A9F2-5089CCBF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3" y="2893042"/>
            <a:ext cx="8669598" cy="310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6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분담내용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분담내용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01081" y="162880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93586A8D-3628-48D5-8709-84B2DC8E4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091184"/>
            <a:ext cx="774035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자료조사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김아랑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수집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크롤링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및 웹페이지 파싱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문광현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분석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박효선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시각화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고정원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3CA8F74-4E02-40E7-85FB-1545F5C1C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78" y="3140968"/>
            <a:ext cx="914400" cy="914400"/>
          </a:xfrm>
          <a:prstGeom prst="rect">
            <a:avLst/>
          </a:prstGeom>
        </p:spPr>
      </p:pic>
      <p:pic>
        <p:nvPicPr>
          <p:cNvPr id="10" name="그래픽 9" descr="전구">
            <a:extLst>
              <a:ext uri="{FF2B5EF4-FFF2-40B4-BE49-F238E27FC236}">
                <a16:creationId xmlns:a16="http://schemas.microsoft.com/office/drawing/2014/main" id="{49A9D9F2-67D9-4999-8F4B-F8AA133F4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978" y="1844824"/>
            <a:ext cx="914400" cy="914400"/>
          </a:xfrm>
          <a:prstGeom prst="rect">
            <a:avLst/>
          </a:prstGeom>
        </p:spPr>
      </p:pic>
      <p:pic>
        <p:nvPicPr>
          <p:cNvPr id="12" name="그래픽 11" descr="원형 차트">
            <a:extLst>
              <a:ext uri="{FF2B5EF4-FFF2-40B4-BE49-F238E27FC236}">
                <a16:creationId xmlns:a16="http://schemas.microsoft.com/office/drawing/2014/main" id="{3DA49C3D-E885-4AE2-9D6E-4C3C50C78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12" y="4437112"/>
            <a:ext cx="914400" cy="914400"/>
          </a:xfrm>
          <a:prstGeom prst="rect">
            <a:avLst/>
          </a:prstGeom>
        </p:spPr>
      </p:pic>
      <p:pic>
        <p:nvPicPr>
          <p:cNvPr id="14" name="그래픽 13" descr="눈">
            <a:extLst>
              <a:ext uri="{FF2B5EF4-FFF2-40B4-BE49-F238E27FC236}">
                <a16:creationId xmlns:a16="http://schemas.microsoft.com/office/drawing/2014/main" id="{4F31FF14-F6A8-43A8-A452-3928319C47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081" y="571328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364</Words>
  <Application>Microsoft Office PowerPoint</Application>
  <PresentationFormat>화면 슬라이드 쇼(4:3)</PresentationFormat>
  <Paragraphs>78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배달의민족 한나</vt:lpstr>
      <vt:lpstr>나눔바른고딕</vt:lpstr>
      <vt:lpstr>나눔고딕</vt:lpstr>
      <vt:lpstr>맑은 고딕</vt:lpstr>
      <vt:lpstr>배달의민족 한나는 열한살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 </cp:lastModifiedBy>
  <cp:revision>67</cp:revision>
  <dcterms:created xsi:type="dcterms:W3CDTF">2014-05-20T10:28:59Z</dcterms:created>
  <dcterms:modified xsi:type="dcterms:W3CDTF">2018-02-05T05:03:41Z</dcterms:modified>
</cp:coreProperties>
</file>