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"/>
  </p:notesMasterIdLst>
  <p:handoutMasterIdLst>
    <p:handoutMasterId r:id="rId5"/>
  </p:handoutMasterIdLst>
  <p:sldIdLst>
    <p:sldId id="386" r:id="rId2"/>
    <p:sldId id="38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0646" autoAdjust="0"/>
  </p:normalViewPr>
  <p:slideViewPr>
    <p:cSldViewPr>
      <p:cViewPr>
        <p:scale>
          <a:sx n="106" d="100"/>
          <a:sy n="106" d="100"/>
        </p:scale>
        <p:origin x="702" y="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36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1/30/2018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246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2018-01-30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  <p:sldLayoutId id="2147483697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05" y="1460052"/>
            <a:ext cx="8829675" cy="1381125"/>
          </a:xfrm>
          <a:prstGeom prst="rect">
            <a:avLst/>
          </a:prstGeom>
        </p:spPr>
      </p:pic>
      <p:sp>
        <p:nvSpPr>
          <p:cNvPr id="5" name="육각형 4"/>
          <p:cNvSpPr/>
          <p:nvPr/>
        </p:nvSpPr>
        <p:spPr>
          <a:xfrm>
            <a:off x="2970416" y="3182513"/>
            <a:ext cx="2379215" cy="205104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6525" y="2393884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t.color</a:t>
            </a:r>
            <a:r>
              <a:rPr lang="en-US" altLang="ko-KR" dirty="0"/>
              <a:t>("blue")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t.right</a:t>
            </a:r>
            <a:r>
              <a:rPr lang="en-US" altLang="ko-KR" dirty="0"/>
              <a:t>(60)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t.right</a:t>
            </a:r>
            <a:r>
              <a:rPr lang="en-US" altLang="ko-KR" dirty="0"/>
              <a:t>(60)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t.right</a:t>
            </a:r>
            <a:r>
              <a:rPr lang="en-US" altLang="ko-KR" dirty="0"/>
              <a:t>(60)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t.right</a:t>
            </a:r>
            <a:r>
              <a:rPr lang="en-US" altLang="ko-KR" dirty="0"/>
              <a:t>(60)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t.right</a:t>
            </a:r>
            <a:r>
              <a:rPr lang="en-US" altLang="ko-KR" dirty="0"/>
              <a:t>(60)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2988888"/>
            <a:ext cx="25717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4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1638726"/>
            <a:ext cx="4243748" cy="391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773705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t.color</a:t>
            </a:r>
            <a:r>
              <a:rPr lang="en-US" altLang="ko-KR" dirty="0"/>
              <a:t>("blue")</a:t>
            </a:r>
          </a:p>
          <a:p>
            <a:r>
              <a:rPr lang="en-US" altLang="ko-KR" dirty="0" err="1"/>
              <a:t>t.circle</a:t>
            </a:r>
            <a:r>
              <a:rPr lang="en-US" altLang="ko-KR" dirty="0"/>
              <a:t>(50)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(90)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(120)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(120)</a:t>
            </a:r>
          </a:p>
          <a:p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 err="1"/>
              <a:t>t.left</a:t>
            </a:r>
            <a:r>
              <a:rPr lang="en-US" altLang="ko-KR" dirty="0"/>
              <a:t>(120)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740959"/>
            <a:ext cx="21431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51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1757</TotalTime>
  <Words>84</Words>
  <Application>Microsoft Office PowerPoint</Application>
  <PresentationFormat>화면 슬라이드 쇼(4:3)</PresentationFormat>
  <Paragraphs>38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도전문제</vt:lpstr>
      <vt:lpstr>도전문제2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student</cp:lastModifiedBy>
  <cp:revision>195</cp:revision>
  <dcterms:created xsi:type="dcterms:W3CDTF">2012-07-23T02:34:37Z</dcterms:created>
  <dcterms:modified xsi:type="dcterms:W3CDTF">2018-01-30T05:56:18Z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