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8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A6D-2134-415C-859D-5A1244A9C2C5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B1F-0AB4-4962-888E-73F32FE51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1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A6D-2134-415C-859D-5A1244A9C2C5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B1F-0AB4-4962-888E-73F32FE51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5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A6D-2134-415C-859D-5A1244A9C2C5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B1F-0AB4-4962-888E-73F32FE51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3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A6D-2134-415C-859D-5A1244A9C2C5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B1F-0AB4-4962-888E-73F32FE51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59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A6D-2134-415C-859D-5A1244A9C2C5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B1F-0AB4-4962-888E-73F32FE51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A6D-2134-415C-859D-5A1244A9C2C5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B1F-0AB4-4962-888E-73F32FE51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0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A6D-2134-415C-859D-5A1244A9C2C5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B1F-0AB4-4962-888E-73F32FE51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66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A6D-2134-415C-859D-5A1244A9C2C5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B1F-0AB4-4962-888E-73F32FE51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1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A6D-2134-415C-859D-5A1244A9C2C5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B1F-0AB4-4962-888E-73F32FE51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5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A6D-2134-415C-859D-5A1244A9C2C5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B1F-0AB4-4962-888E-73F32FE51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AA6D-2134-415C-859D-5A1244A9C2C5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4B1F-0AB4-4962-888E-73F32FE51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4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4AA6D-2134-415C-859D-5A1244A9C2C5}" type="datetimeFigureOut">
              <a:rPr lang="ko-KR" altLang="en-US" smtClean="0"/>
              <a:t>2018-02-21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4B1F-0AB4-4962-888E-73F32FE51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5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지도 데이터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6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41682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36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548680"/>
            <a:ext cx="82772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99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79588" y="404664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b="1" dirty="0"/>
              <a:t>지도상에 버블차트로 현황 표시하기</a:t>
            </a:r>
            <a:endParaRPr lang="ko-KR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76350"/>
            <a:ext cx="6767513" cy="431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40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0962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56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692696"/>
            <a:ext cx="6218237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08" y="548680"/>
            <a:ext cx="82200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72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0581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33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26" y="404664"/>
            <a:ext cx="80962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05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" y="404664"/>
            <a:ext cx="8696325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92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124744"/>
            <a:ext cx="89535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62068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경로 표시하기</a:t>
            </a:r>
          </a:p>
        </p:txBody>
      </p:sp>
    </p:spTree>
    <p:extLst>
      <p:ext uri="{BB962C8B-B14F-4D97-AF65-F5344CB8AC3E}">
        <p14:creationId xmlns:p14="http://schemas.microsoft.com/office/powerpoint/2010/main" val="278021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</Words>
  <Application>Microsoft Office PowerPoint</Application>
  <PresentationFormat>화면 슬라이드 쇼(4:3)</PresentationFormat>
  <Paragraphs>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지도 데이터 활용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지도 데이터 활용</dc:title>
  <dc:creator>student</dc:creator>
  <cp:lastModifiedBy> </cp:lastModifiedBy>
  <cp:revision>4</cp:revision>
  <dcterms:created xsi:type="dcterms:W3CDTF">2017-07-17T23:11:53Z</dcterms:created>
  <dcterms:modified xsi:type="dcterms:W3CDTF">2018-02-21T02:14:39Z</dcterms:modified>
</cp:coreProperties>
</file>