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71" r:id="rId6"/>
    <p:sldId id="27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3" autoAdjust="0"/>
    <p:restoredTop sz="75231" autoAdjust="0"/>
  </p:normalViewPr>
  <p:slideViewPr>
    <p:cSldViewPr snapToGrid="0" showGuides="1">
      <p:cViewPr varScale="1">
        <p:scale>
          <a:sx n="54" d="100"/>
          <a:sy n="54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A2D1A-2339-44F8-8B16-780F5AC78E22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EDDFF-8306-4003-8477-A95C3D09A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여성안심귀가서비스</a:t>
            </a:r>
            <a:r>
              <a:rPr lang="ko-KR" altLang="en-US" dirty="0"/>
              <a:t>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EDDFF-8306-4003-8477-A95C3D09A3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0DE2-F200-43B0-80D5-844A4F22D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86056-7DED-4A31-B3A7-33553B32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4782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문광현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김아람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박효선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고정원</a:t>
            </a:r>
          </a:p>
        </p:txBody>
      </p:sp>
    </p:spTree>
    <p:extLst>
      <p:ext uri="{BB962C8B-B14F-4D97-AF65-F5344CB8AC3E}">
        <p14:creationId xmlns:p14="http://schemas.microsoft.com/office/powerpoint/2010/main" val="99220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 startAt="3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 종합상황실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실시간 위치 정보 제공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구청 운영 역사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1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 startAt="3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 종합상황실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실시간 위치 정보 제공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구청 운영 역사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16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 데이터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관련 데이터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관련 데이터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경찰서 위치정보 데이터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55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137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팀원 역할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0520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자료조사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- 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김아람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크롤링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파싱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- 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문광현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분석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박효선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시각화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고정원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8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4729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피드백 요청사항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70520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데이터를 활용하면 좋을지에 대한 제안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이용자들의 요구를 분석할 시 어떤 데이터를 사용하면 좋을지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프로젝트에서 더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다루어야 할 것은 어떤 것이 있는지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2BD9C26-E6AC-4282-A884-9E859497FCB1}"/>
              </a:ext>
            </a:extLst>
          </p:cNvPr>
          <p:cNvSpPr/>
          <p:nvPr/>
        </p:nvSpPr>
        <p:spPr>
          <a:xfrm>
            <a:off x="251791" y="0"/>
            <a:ext cx="1119809" cy="6858000"/>
          </a:xfrm>
          <a:prstGeom prst="rect">
            <a:avLst/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1065DF-976A-4FCF-8CA0-D9175D9989BF}"/>
              </a:ext>
            </a:extLst>
          </p:cNvPr>
          <p:cNvGrpSpPr/>
          <p:nvPr/>
        </p:nvGrpSpPr>
        <p:grpSpPr>
          <a:xfrm>
            <a:off x="995114" y="75140"/>
            <a:ext cx="2398645" cy="3277033"/>
            <a:chOff x="675860" y="89020"/>
            <a:chExt cx="2398645" cy="32770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C7EB1FE-23C6-4336-B0D4-12C057B63393}"/>
                </a:ext>
              </a:extLst>
            </p:cNvPr>
            <p:cNvGrpSpPr/>
            <p:nvPr/>
          </p:nvGrpSpPr>
          <p:grpSpPr>
            <a:xfrm>
              <a:off x="675860" y="89020"/>
              <a:ext cx="2398645" cy="3277033"/>
              <a:chOff x="675860" y="89020"/>
              <a:chExt cx="2398645" cy="327703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E8674D9-70CE-4681-B89F-915E23B68DD3}"/>
                  </a:ext>
                </a:extLst>
              </p:cNvPr>
              <p:cNvGrpSpPr/>
              <p:nvPr/>
            </p:nvGrpSpPr>
            <p:grpSpPr>
              <a:xfrm>
                <a:off x="814035" y="713961"/>
                <a:ext cx="2260470" cy="2652092"/>
                <a:chOff x="478734" y="2007705"/>
                <a:chExt cx="2453309" cy="2915479"/>
              </a:xfrm>
            </p:grpSpPr>
            <p:sp>
              <p:nvSpPr>
                <p:cNvPr id="9" name="L 도형 8">
                  <a:extLst>
                    <a:ext uri="{FF2B5EF4-FFF2-40B4-BE49-F238E27FC236}">
                      <a16:creationId xmlns:a16="http://schemas.microsoft.com/office/drawing/2014/main" id="{03D477FE-ACB2-4D37-B372-5C822C222E32}"/>
                    </a:ext>
                  </a:extLst>
                </p:cNvPr>
                <p:cNvSpPr/>
                <p:nvPr/>
              </p:nvSpPr>
              <p:spPr>
                <a:xfrm rot="5400000">
                  <a:off x="478734" y="2007705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L 도형 9">
                  <a:extLst>
                    <a:ext uri="{FF2B5EF4-FFF2-40B4-BE49-F238E27FC236}">
                      <a16:creationId xmlns:a16="http://schemas.microsoft.com/office/drawing/2014/main" id="{4F57BC30-810A-44A3-99D0-F2E9C0933C79}"/>
                    </a:ext>
                  </a:extLst>
                </p:cNvPr>
                <p:cNvSpPr/>
                <p:nvPr/>
              </p:nvSpPr>
              <p:spPr>
                <a:xfrm rot="16200000">
                  <a:off x="705677" y="2696818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75B6C8-F634-436F-BCD2-0FBD5AEB7794}"/>
                  </a:ext>
                </a:extLst>
              </p:cNvPr>
              <p:cNvSpPr txBox="1"/>
              <p:nvPr/>
            </p:nvSpPr>
            <p:spPr>
              <a:xfrm>
                <a:off x="675860" y="89020"/>
                <a:ext cx="428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47DE1E-CDCF-4A80-87FA-0A87BB31AA06}"/>
                </a:ext>
              </a:extLst>
            </p:cNvPr>
            <p:cNvSpPr txBox="1"/>
            <p:nvPr/>
          </p:nvSpPr>
          <p:spPr>
            <a:xfrm>
              <a:off x="1072271" y="1480452"/>
              <a:ext cx="1760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주제선정 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배경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716AFD-6BC5-4D32-9C6D-A2D7199FE78A}"/>
              </a:ext>
            </a:extLst>
          </p:cNvPr>
          <p:cNvGrpSpPr/>
          <p:nvPr/>
        </p:nvGrpSpPr>
        <p:grpSpPr>
          <a:xfrm>
            <a:off x="4692426" y="76099"/>
            <a:ext cx="2398645" cy="3277033"/>
            <a:chOff x="675860" y="89020"/>
            <a:chExt cx="2398645" cy="327703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2ED557C-9EED-4A6C-8AD7-AF0B493205DA}"/>
                </a:ext>
              </a:extLst>
            </p:cNvPr>
            <p:cNvGrpSpPr/>
            <p:nvPr/>
          </p:nvGrpSpPr>
          <p:grpSpPr>
            <a:xfrm>
              <a:off x="675860" y="89020"/>
              <a:ext cx="2398645" cy="3277033"/>
              <a:chOff x="675860" y="89020"/>
              <a:chExt cx="2398645" cy="327703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09B1DE7-6140-45DE-A856-0A9ED6D1723C}"/>
                  </a:ext>
                </a:extLst>
              </p:cNvPr>
              <p:cNvGrpSpPr/>
              <p:nvPr/>
            </p:nvGrpSpPr>
            <p:grpSpPr>
              <a:xfrm>
                <a:off x="814035" y="713961"/>
                <a:ext cx="2260470" cy="2652092"/>
                <a:chOff x="478734" y="2007705"/>
                <a:chExt cx="2453309" cy="2915479"/>
              </a:xfrm>
            </p:grpSpPr>
            <p:sp>
              <p:nvSpPr>
                <p:cNvPr id="42" name="L 도형 41">
                  <a:extLst>
                    <a:ext uri="{FF2B5EF4-FFF2-40B4-BE49-F238E27FC236}">
                      <a16:creationId xmlns:a16="http://schemas.microsoft.com/office/drawing/2014/main" id="{C3B6CFD7-00DF-4B1D-856F-1B0EAAEF66A4}"/>
                    </a:ext>
                  </a:extLst>
                </p:cNvPr>
                <p:cNvSpPr/>
                <p:nvPr/>
              </p:nvSpPr>
              <p:spPr>
                <a:xfrm rot="5400000">
                  <a:off x="478734" y="2007705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L 도형 42">
                  <a:extLst>
                    <a:ext uri="{FF2B5EF4-FFF2-40B4-BE49-F238E27FC236}">
                      <a16:creationId xmlns:a16="http://schemas.microsoft.com/office/drawing/2014/main" id="{9A9E493C-01EB-4E82-83E4-7794A93F48EB}"/>
                    </a:ext>
                  </a:extLst>
                </p:cNvPr>
                <p:cNvSpPr/>
                <p:nvPr/>
              </p:nvSpPr>
              <p:spPr>
                <a:xfrm rot="16200000">
                  <a:off x="705677" y="2696818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ED0152-334B-43C6-8ED7-38976674A3C7}"/>
                  </a:ext>
                </a:extLst>
              </p:cNvPr>
              <p:cNvSpPr txBox="1"/>
              <p:nvPr/>
            </p:nvSpPr>
            <p:spPr>
              <a:xfrm>
                <a:off x="675860" y="89020"/>
                <a:ext cx="428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2</a:t>
                </a:r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47F54E-7B99-491E-ACC7-88EAA6936894}"/>
                </a:ext>
              </a:extLst>
            </p:cNvPr>
            <p:cNvSpPr txBox="1"/>
            <p:nvPr/>
          </p:nvSpPr>
          <p:spPr>
            <a:xfrm>
              <a:off x="1072271" y="1511471"/>
              <a:ext cx="1760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서비스  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16993C1-5C1C-438F-A3BD-901C5ECB5A19}"/>
              </a:ext>
            </a:extLst>
          </p:cNvPr>
          <p:cNvGrpSpPr/>
          <p:nvPr/>
        </p:nvGrpSpPr>
        <p:grpSpPr>
          <a:xfrm>
            <a:off x="8198779" y="85216"/>
            <a:ext cx="2398645" cy="3277033"/>
            <a:chOff x="675860" y="89020"/>
            <a:chExt cx="2398645" cy="327703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A933026-98FC-4D2E-97AC-0C366420CA59}"/>
                </a:ext>
              </a:extLst>
            </p:cNvPr>
            <p:cNvGrpSpPr/>
            <p:nvPr/>
          </p:nvGrpSpPr>
          <p:grpSpPr>
            <a:xfrm>
              <a:off x="675860" y="89020"/>
              <a:ext cx="2398645" cy="3277033"/>
              <a:chOff x="675860" y="89020"/>
              <a:chExt cx="2398645" cy="3277033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7A7D808-10AF-495B-80DD-77AE62CD820C}"/>
                  </a:ext>
                </a:extLst>
              </p:cNvPr>
              <p:cNvGrpSpPr/>
              <p:nvPr/>
            </p:nvGrpSpPr>
            <p:grpSpPr>
              <a:xfrm>
                <a:off x="814035" y="713961"/>
                <a:ext cx="2260470" cy="2652092"/>
                <a:chOff x="478734" y="2007705"/>
                <a:chExt cx="2453309" cy="2915479"/>
              </a:xfrm>
            </p:grpSpPr>
            <p:sp>
              <p:nvSpPr>
                <p:cNvPr id="56" name="L 도형 55">
                  <a:extLst>
                    <a:ext uri="{FF2B5EF4-FFF2-40B4-BE49-F238E27FC236}">
                      <a16:creationId xmlns:a16="http://schemas.microsoft.com/office/drawing/2014/main" id="{C250D3F5-3D70-47BD-96EE-E0AB6C95F00B}"/>
                    </a:ext>
                  </a:extLst>
                </p:cNvPr>
                <p:cNvSpPr/>
                <p:nvPr/>
              </p:nvSpPr>
              <p:spPr>
                <a:xfrm rot="5400000">
                  <a:off x="478734" y="2007705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L 도형 56">
                  <a:extLst>
                    <a:ext uri="{FF2B5EF4-FFF2-40B4-BE49-F238E27FC236}">
                      <a16:creationId xmlns:a16="http://schemas.microsoft.com/office/drawing/2014/main" id="{AEE4C574-ED18-4DE0-99EF-83114B7137F9}"/>
                    </a:ext>
                  </a:extLst>
                </p:cNvPr>
                <p:cNvSpPr/>
                <p:nvPr/>
              </p:nvSpPr>
              <p:spPr>
                <a:xfrm rot="16200000">
                  <a:off x="705677" y="2696818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081C9D-DAEA-48F2-BAF7-28964B24CEE3}"/>
                  </a:ext>
                </a:extLst>
              </p:cNvPr>
              <p:cNvSpPr txBox="1"/>
              <p:nvPr/>
            </p:nvSpPr>
            <p:spPr>
              <a:xfrm>
                <a:off x="675860" y="89020"/>
                <a:ext cx="428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</a:t>
                </a:r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F51879-08C2-408D-B13D-8D34231A8C18}"/>
                </a:ext>
              </a:extLst>
            </p:cNvPr>
            <p:cNvSpPr txBox="1"/>
            <p:nvPr/>
          </p:nvSpPr>
          <p:spPr>
            <a:xfrm>
              <a:off x="1072271" y="1480452"/>
              <a:ext cx="1760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FD05DD7-8413-45D7-96B8-FDADC27517D1}"/>
              </a:ext>
            </a:extLst>
          </p:cNvPr>
          <p:cNvGrpSpPr/>
          <p:nvPr/>
        </p:nvGrpSpPr>
        <p:grpSpPr>
          <a:xfrm>
            <a:off x="2962135" y="3355049"/>
            <a:ext cx="2398645" cy="3277033"/>
            <a:chOff x="675860" y="89020"/>
            <a:chExt cx="2398645" cy="327703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6D3ECFA-0138-4EB0-82E6-5DC9F1CF17D3}"/>
                </a:ext>
              </a:extLst>
            </p:cNvPr>
            <p:cNvGrpSpPr/>
            <p:nvPr/>
          </p:nvGrpSpPr>
          <p:grpSpPr>
            <a:xfrm>
              <a:off x="675860" y="89020"/>
              <a:ext cx="2398645" cy="3277033"/>
              <a:chOff x="675860" y="89020"/>
              <a:chExt cx="2398645" cy="3277033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CE06B06-643E-4074-A1AF-09EA66912D39}"/>
                  </a:ext>
                </a:extLst>
              </p:cNvPr>
              <p:cNvGrpSpPr/>
              <p:nvPr/>
            </p:nvGrpSpPr>
            <p:grpSpPr>
              <a:xfrm>
                <a:off x="814035" y="713961"/>
                <a:ext cx="2260470" cy="2652092"/>
                <a:chOff x="478734" y="2007705"/>
                <a:chExt cx="2453309" cy="2915479"/>
              </a:xfrm>
            </p:grpSpPr>
            <p:sp>
              <p:nvSpPr>
                <p:cNvPr id="63" name="L 도형 62">
                  <a:extLst>
                    <a:ext uri="{FF2B5EF4-FFF2-40B4-BE49-F238E27FC236}">
                      <a16:creationId xmlns:a16="http://schemas.microsoft.com/office/drawing/2014/main" id="{BC6901B1-7BA3-49BC-BDFB-5338BADEB297}"/>
                    </a:ext>
                  </a:extLst>
                </p:cNvPr>
                <p:cNvSpPr/>
                <p:nvPr/>
              </p:nvSpPr>
              <p:spPr>
                <a:xfrm rot="5400000">
                  <a:off x="478734" y="2007705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L 도형 63">
                  <a:extLst>
                    <a:ext uri="{FF2B5EF4-FFF2-40B4-BE49-F238E27FC236}">
                      <a16:creationId xmlns:a16="http://schemas.microsoft.com/office/drawing/2014/main" id="{F33285E6-0DC5-4583-9B80-0F315E92422E}"/>
                    </a:ext>
                  </a:extLst>
                </p:cNvPr>
                <p:cNvSpPr/>
                <p:nvPr/>
              </p:nvSpPr>
              <p:spPr>
                <a:xfrm rot="16200000">
                  <a:off x="705677" y="2696818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1D338E-4360-47B9-A858-738E1EA67F62}"/>
                  </a:ext>
                </a:extLst>
              </p:cNvPr>
              <p:cNvSpPr txBox="1"/>
              <p:nvPr/>
            </p:nvSpPr>
            <p:spPr>
              <a:xfrm>
                <a:off x="675860" y="89020"/>
                <a:ext cx="428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</a:t>
                </a:r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AD3195-CD20-4894-B17D-829AB666CD2D}"/>
                </a:ext>
              </a:extLst>
            </p:cNvPr>
            <p:cNvSpPr txBox="1"/>
            <p:nvPr/>
          </p:nvSpPr>
          <p:spPr>
            <a:xfrm>
              <a:off x="1072271" y="1480452"/>
              <a:ext cx="1760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팀원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역할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A362CB-F589-44BA-B15E-5E3B71D4092E}"/>
              </a:ext>
            </a:extLst>
          </p:cNvPr>
          <p:cNvGrpSpPr/>
          <p:nvPr/>
        </p:nvGrpSpPr>
        <p:grpSpPr>
          <a:xfrm>
            <a:off x="6825817" y="3429000"/>
            <a:ext cx="2398645" cy="3277033"/>
            <a:chOff x="675860" y="89020"/>
            <a:chExt cx="2398645" cy="327703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F6FD556-89C4-4702-954B-7B0194E028C2}"/>
                </a:ext>
              </a:extLst>
            </p:cNvPr>
            <p:cNvGrpSpPr/>
            <p:nvPr/>
          </p:nvGrpSpPr>
          <p:grpSpPr>
            <a:xfrm>
              <a:off x="675860" y="89020"/>
              <a:ext cx="2398645" cy="3277033"/>
              <a:chOff x="675860" y="89020"/>
              <a:chExt cx="2398645" cy="3277033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147AA3B-F9FB-425C-B811-6508CBBB509B}"/>
                  </a:ext>
                </a:extLst>
              </p:cNvPr>
              <p:cNvGrpSpPr/>
              <p:nvPr/>
            </p:nvGrpSpPr>
            <p:grpSpPr>
              <a:xfrm>
                <a:off x="814035" y="713961"/>
                <a:ext cx="2260470" cy="2652092"/>
                <a:chOff x="478734" y="2007705"/>
                <a:chExt cx="2453309" cy="2915479"/>
              </a:xfrm>
            </p:grpSpPr>
            <p:sp>
              <p:nvSpPr>
                <p:cNvPr id="70" name="L 도형 69">
                  <a:extLst>
                    <a:ext uri="{FF2B5EF4-FFF2-40B4-BE49-F238E27FC236}">
                      <a16:creationId xmlns:a16="http://schemas.microsoft.com/office/drawing/2014/main" id="{5F6FAC62-049C-4AF2-9257-D01664B22240}"/>
                    </a:ext>
                  </a:extLst>
                </p:cNvPr>
                <p:cNvSpPr/>
                <p:nvPr/>
              </p:nvSpPr>
              <p:spPr>
                <a:xfrm rot="5400000">
                  <a:off x="478734" y="2007705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L 도형 70">
                  <a:extLst>
                    <a:ext uri="{FF2B5EF4-FFF2-40B4-BE49-F238E27FC236}">
                      <a16:creationId xmlns:a16="http://schemas.microsoft.com/office/drawing/2014/main" id="{885B4D4A-88DF-4589-9DA2-F16C205F3E24}"/>
                    </a:ext>
                  </a:extLst>
                </p:cNvPr>
                <p:cNvSpPr/>
                <p:nvPr/>
              </p:nvSpPr>
              <p:spPr>
                <a:xfrm rot="16200000">
                  <a:off x="705677" y="2696818"/>
                  <a:ext cx="2226366" cy="2226366"/>
                </a:xfrm>
                <a:prstGeom prst="corner">
                  <a:avLst>
                    <a:gd name="adj1" fmla="val 10119"/>
                    <a:gd name="adj2" fmla="val 1130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4328F40-3A73-48C0-A77C-FF560C4DDF6D}"/>
                  </a:ext>
                </a:extLst>
              </p:cNvPr>
              <p:cNvSpPr txBox="1"/>
              <p:nvPr/>
            </p:nvSpPr>
            <p:spPr>
              <a:xfrm>
                <a:off x="675860" y="89020"/>
                <a:ext cx="428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5</a:t>
                </a:r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7C1370F-BC97-4F54-BB72-8FFED432E4E4}"/>
                </a:ext>
              </a:extLst>
            </p:cNvPr>
            <p:cNvSpPr txBox="1"/>
            <p:nvPr/>
          </p:nvSpPr>
          <p:spPr>
            <a:xfrm>
              <a:off x="1072271" y="1480452"/>
              <a:ext cx="17609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피드백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요청사항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8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4E9D7-70B6-4546-86D5-B317AE1F77C3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4198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 배경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6455B4-D007-457A-A0C3-4EA29935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73" y="2621169"/>
            <a:ext cx="2872020" cy="39073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A2A1AE-5062-4941-B903-B2D8BDE61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477" y="2621169"/>
            <a:ext cx="2872019" cy="3907387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0EE5A8C-14CB-495E-BA16-7AAABB31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53411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여성안심귀가 서비스란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88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4198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주제선정 배경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</a:t>
            </a:r>
            <a:endParaRPr lang="en-US" altLang="ko-KR" sz="60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구청의 독립적 운영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indent="-742950"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지역통합 어플리케이션 존재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</a:p>
          <a:p>
            <a:pPr marL="742950" indent="-742950"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복잡한 신청절차</a:t>
            </a:r>
          </a:p>
        </p:txBody>
      </p:sp>
    </p:spTree>
    <p:extLst>
      <p:ext uri="{BB962C8B-B14F-4D97-AF65-F5344CB8AC3E}">
        <p14:creationId xmlns:p14="http://schemas.microsoft.com/office/powerpoint/2010/main" val="15281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안심스카우트서비스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분석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-25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구청의 데이터 종합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구청의 이용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 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종합하여 시각화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7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599" y="1864658"/>
            <a:ext cx="10565027" cy="473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ko-KR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안심스카우트서비스</a:t>
            </a:r>
            <a:r>
              <a:rPr lang="ko-K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운영 데이터 분석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- 25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구청에서 독립적으로 관리되는 데이터를 종합한다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구청의 이용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ko-KR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구청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history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종합하여 시각화 </a:t>
            </a:r>
          </a:p>
          <a:p>
            <a:pPr marL="457200" indent="-457200" fontAlgn="base">
              <a:buFont typeface="+mj-ea"/>
              <a:buAutoNum type="circleNumDbPlain" startAt="2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user(</a:t>
            </a:r>
            <a:r>
              <a:rPr lang="ko-K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서울시민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user, place </a:t>
            </a:r>
            <a:r>
              <a:rPr lang="ko-KR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특성알기</a:t>
            </a:r>
            <a:endParaRPr lang="ko-KR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앞으로 사용이 많아질 곳 예측</a:t>
            </a:r>
          </a:p>
          <a:p>
            <a:pPr marL="457200" indent="-457200" fontAlgn="base">
              <a:buFont typeface="+mj-ea"/>
              <a:buAutoNum type="circleNumDbPlain" startAt="3"/>
            </a:pPr>
            <a:r>
              <a:rPr lang="ko-KR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정책 활성화를 위한 제안</a:t>
            </a:r>
          </a:p>
          <a:p>
            <a:pPr marL="0" indent="0" fontAlgn="base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확대해야 할 위치 추천 등</a:t>
            </a:r>
          </a:p>
        </p:txBody>
      </p:sp>
    </p:spTree>
    <p:extLst>
      <p:ext uri="{BB962C8B-B14F-4D97-AF65-F5344CB8AC3E}">
        <p14:creationId xmlns:p14="http://schemas.microsoft.com/office/powerpoint/2010/main" val="33141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대상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서울시민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indent="-742950">
              <a:buFont typeface="Franklin Gothic Book" panose="020B0503020102020204" pitchFamily="34" charset="0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서울시 여성가족정책실 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indent="-742950">
              <a:buFont typeface="Franklin Gothic Book" panose="020B0503020102020204" pitchFamily="34" charset="0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각 구청의 종합상황실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44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indent="-914400">
              <a:buFont typeface="+mj-ea"/>
              <a:buAutoNum type="circleNumDbPlain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서울시민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시민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안심스카우트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매칭서비스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주변 경찰서</a:t>
            </a: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파출소 위치 안내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4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E610AE-0F8C-4643-B8CC-93B46BB7C440}"/>
              </a:ext>
            </a:extLst>
          </p:cNvPr>
          <p:cNvSpPr txBox="1"/>
          <p:nvPr/>
        </p:nvSpPr>
        <p:spPr>
          <a:xfrm>
            <a:off x="650533" y="301079"/>
            <a:ext cx="3667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내용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166392-6D46-4CB1-BB69-196A7882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12259"/>
            <a:ext cx="9753600" cy="4420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3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B4A51-A00B-4F5C-A61A-DF29CE5602A5}"/>
              </a:ext>
            </a:extLst>
          </p:cNvPr>
          <p:cNvSpPr/>
          <p:nvPr/>
        </p:nvSpPr>
        <p:spPr>
          <a:xfrm>
            <a:off x="583096" y="1192696"/>
            <a:ext cx="4333461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6B8C830E-3859-4D1F-9235-95F26F15F7E6}"/>
              </a:ext>
            </a:extLst>
          </p:cNvPr>
          <p:cNvSpPr txBox="1">
            <a:spLocks/>
          </p:cNvSpPr>
          <p:nvPr/>
        </p:nvSpPr>
        <p:spPr>
          <a:xfrm>
            <a:off x="1371600" y="1864659"/>
            <a:ext cx="9753600" cy="442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 startAt="2"/>
            </a:pP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서울시 여성가족정책실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운영역사 시각화 제공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정책 활성화를 위한 제안 자료</a:t>
            </a:r>
            <a:endParaRPr lang="en-US" altLang="ko-KR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523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89</TotalTime>
  <Words>312</Words>
  <Application>Microsoft Office PowerPoint</Application>
  <PresentationFormat>와이드스크린</PresentationFormat>
  <Paragraphs>81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 ExtraBold</vt:lpstr>
      <vt:lpstr>돋움</vt:lpstr>
      <vt:lpstr>맑은 고딕</vt:lpstr>
      <vt:lpstr>Franklin Gothic Book</vt:lpstr>
      <vt:lpstr>Crop</vt:lpstr>
      <vt:lpstr>서울시 안심스카우트 서비스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안심스카우트 서비스 개선</dc:title>
  <dc:creator>JEONG KO</dc:creator>
  <cp:lastModifiedBy>JEONG KO</cp:lastModifiedBy>
  <cp:revision>22</cp:revision>
  <dcterms:created xsi:type="dcterms:W3CDTF">2018-02-06T13:29:15Z</dcterms:created>
  <dcterms:modified xsi:type="dcterms:W3CDTF">2018-02-06T15:14:29Z</dcterms:modified>
</cp:coreProperties>
</file>