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0694-E6A7-48F9-BCA8-A2628BD7AA45}" type="datetimeFigureOut">
              <a:rPr lang="ko-KR" altLang="en-US" smtClean="0"/>
              <a:t>2018-02-12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9DE41-C695-47E4-968D-C76969F61C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038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0694-E6A7-48F9-BCA8-A2628BD7AA45}" type="datetimeFigureOut">
              <a:rPr lang="ko-KR" altLang="en-US" smtClean="0"/>
              <a:t>2018-02-12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9DE41-C695-47E4-968D-C76969F61C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428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0694-E6A7-48F9-BCA8-A2628BD7AA45}" type="datetimeFigureOut">
              <a:rPr lang="ko-KR" altLang="en-US" smtClean="0"/>
              <a:t>2018-02-12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9DE41-C695-47E4-968D-C76969F61C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185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0694-E6A7-48F9-BCA8-A2628BD7AA45}" type="datetimeFigureOut">
              <a:rPr lang="ko-KR" altLang="en-US" smtClean="0"/>
              <a:t>2018-02-12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9DE41-C695-47E4-968D-C76969F61C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68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0694-E6A7-48F9-BCA8-A2628BD7AA45}" type="datetimeFigureOut">
              <a:rPr lang="ko-KR" altLang="en-US" smtClean="0"/>
              <a:t>2018-02-12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9DE41-C695-47E4-968D-C76969F61C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459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0694-E6A7-48F9-BCA8-A2628BD7AA45}" type="datetimeFigureOut">
              <a:rPr lang="ko-KR" altLang="en-US" smtClean="0"/>
              <a:t>2018-02-12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9DE41-C695-47E4-968D-C76969F61C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018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0694-E6A7-48F9-BCA8-A2628BD7AA45}" type="datetimeFigureOut">
              <a:rPr lang="ko-KR" altLang="en-US" smtClean="0"/>
              <a:t>2018-02-12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9DE41-C695-47E4-968D-C76969F61C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580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0694-E6A7-48F9-BCA8-A2628BD7AA45}" type="datetimeFigureOut">
              <a:rPr lang="ko-KR" altLang="en-US" smtClean="0"/>
              <a:t>2018-02-12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9DE41-C695-47E4-968D-C76969F61C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2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0694-E6A7-48F9-BCA8-A2628BD7AA45}" type="datetimeFigureOut">
              <a:rPr lang="ko-KR" altLang="en-US" smtClean="0"/>
              <a:t>2018-02-12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9DE41-C695-47E4-968D-C76969F61C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756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0694-E6A7-48F9-BCA8-A2628BD7AA45}" type="datetimeFigureOut">
              <a:rPr lang="ko-KR" altLang="en-US" smtClean="0"/>
              <a:t>2018-02-12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9DE41-C695-47E4-968D-C76969F61C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23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0694-E6A7-48F9-BCA8-A2628BD7AA45}" type="datetimeFigureOut">
              <a:rPr lang="ko-KR" altLang="en-US" smtClean="0"/>
              <a:t>2018-02-12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9DE41-C695-47E4-968D-C76969F61C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3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20694-E6A7-48F9-BCA8-A2628BD7AA45}" type="datetimeFigureOut">
              <a:rPr lang="ko-KR" altLang="en-US" smtClean="0"/>
              <a:t>2018-02-12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9DE41-C695-47E4-968D-C76969F61C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694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88B4325B-8CFF-4EB7-8DC6-78E01932B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E643961-D260-4D43-96FF-279C1BA3009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513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88998A9A-C2EB-4290-80F5-065D49ADB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DD8EECB-BE86-4318-A08E-4A2B044F4CB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646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E2F28EF4-3593-429B-99C3-FD3FA1D7C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5B4DFC-1224-497B-B731-5EFA8831C95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902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8C855C43-5BC9-40EA-8870-3F2F32FE1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AF246D-8B83-42F5-AAD0-B26CFFDF7AF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127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2E8A7C96-201D-42EA-BB2B-3568AB15B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313DC50-0FFA-4A2F-BA56-A5F11CF253D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840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033200E8-DBD6-4AAA-A4CE-95A01FC35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5388C1-59D8-4E78-8E6E-D8037E49F8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685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A79E797B-889C-46C6-AFB7-0C6E730A6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82265D5-157E-40CB-A58C-A76E57993B7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482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D1FB8641-D354-4E66-B403-D7F69C4CB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AAB0EC-3A21-4CFE-B914-6A1791D19B7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033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F632C01B-61A1-4269-876D-2507541B7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45DF0F4-4EC7-4027-BD82-9F79718FCD5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650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CDADD721-D7DE-4D36-B860-4973DB4E5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4E67CE3-57EA-4655-AC1A-118365D3391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38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B7AF50A4-DEE2-4AFD-97C0-F38A49657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15B0992-C648-4D01-BFF0-66D0185E94E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648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372E5E39-8AAA-4322-B15B-DB5C90CD9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45B756-B135-470A-950E-31160130CD4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879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943681CB-C17D-4164-BA58-A77700C83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ㅎ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6223CAE-94ED-4AF6-AA68-D418DCC0691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340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779856ED-7B08-4729-9D7E-6336C32E7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ㄴ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A245AA8-91E5-4F3B-838D-EC6ED68D291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430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183B2F94-03F2-4AC4-B3F7-007DDF730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D69D31-3102-40A8-938A-197E6725B1A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400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A02279DE-3CA0-4081-8FC2-2A999407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18A1AB-6D0E-494E-8B34-69906BAB084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111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6D33A199-3AEC-40A9-994B-1983151DB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AB8AD88-6187-4CA4-876D-5D4CEC524AD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482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7A11E3F1-6836-4728-8440-4DA56B904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9C0516-0462-4657-A2B2-44E095C3321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047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390F7473-51C0-46CE-8F20-E49350267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E3CABE5-545B-4280-929F-6F9623557BB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503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9C6AA47F-07B6-4A77-866E-E1CA3E2EA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F68A33E-2488-4267-9768-3A5CD8336AF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334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EE860196-4D3E-45D8-8081-0D4EF96D5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B701DE6-1A63-449D-8DFF-07BB2155D8F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713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9D875655-9D64-47FF-B1D0-B08A00121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1838FF7-2C20-4B78-92A4-DF22505B732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837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</Words>
  <Application>Microsoft Office PowerPoint</Application>
  <PresentationFormat>화면 슬라이드 쇼(4:3)</PresentationFormat>
  <Paragraphs>2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ㅎ</vt:lpstr>
      <vt:lpstr>ㄴ</vt:lpstr>
      <vt:lpstr>PowerPoint 프레젠테이션</vt:lpstr>
    </vt:vector>
  </TitlesOfParts>
  <Company>samsung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문광현</cp:lastModifiedBy>
  <cp:revision>3</cp:revision>
  <dcterms:created xsi:type="dcterms:W3CDTF">2018-01-08T03:54:45Z</dcterms:created>
  <dcterms:modified xsi:type="dcterms:W3CDTF">2018-02-12T05:47:13Z</dcterms:modified>
</cp:coreProperties>
</file>