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3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5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6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9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4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1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0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D31D-E3FB-46F4-8E1B-52EA9900DD34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293A-B16A-410E-9A28-0C11B5119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월</a:t>
            </a:r>
            <a:r>
              <a:rPr lang="en-US" altLang="ko-KR"/>
              <a:t>20</a:t>
            </a:r>
            <a:r>
              <a:rPr lang="ko-KR" altLang="en-US"/>
              <a:t>일 </a:t>
            </a:r>
            <a:r>
              <a:rPr lang="en-US" altLang="ko-KR"/>
              <a:t>1</a:t>
            </a:r>
            <a:r>
              <a:rPr lang="ko-KR" altLang="en-US"/>
              <a:t>교시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8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8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76CC-F9DE-4B95-8199-6F4520B8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30D443-0B42-4D5A-B196-F1C2D56F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6" y="0"/>
            <a:ext cx="7401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EF656-2340-4A1A-B510-F276217A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F1C63-53FB-4B69-8771-C218507C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69" y="0"/>
            <a:ext cx="7638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2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2월20일 1교시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2월20일 1교시 과제</dc:title>
  <dc:creator>student</dc:creator>
  <cp:lastModifiedBy> </cp:lastModifiedBy>
  <cp:revision>3</cp:revision>
  <dcterms:created xsi:type="dcterms:W3CDTF">2018-02-19T08:10:11Z</dcterms:created>
  <dcterms:modified xsi:type="dcterms:W3CDTF">2018-02-20T01:34:22Z</dcterms:modified>
</cp:coreProperties>
</file>