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C9EC2-BD20-4C40-991C-C137DB08F28B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0245-AF30-4D1D-A1FC-6957BACE2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1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urllib.request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urllib.parse</a:t>
            </a:r>
            <a:endParaRPr lang="en-US" altLang="ko-KR" dirty="0"/>
          </a:p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 err="1"/>
              <a:t>defaultURL</a:t>
            </a:r>
            <a:r>
              <a:rPr lang="en-US" altLang="ko-KR" dirty="0"/>
              <a:t> = 'https://openapi.naver.com/v1/search/blog.xml?'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defaultURL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## </a:t>
            </a:r>
            <a:r>
              <a:rPr lang="ko-KR" altLang="en-US" dirty="0"/>
              <a:t>가져올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새로운 </a:t>
            </a:r>
            <a:r>
              <a:rPr lang="en-US" altLang="ko-KR" dirty="0"/>
              <a:t>API</a:t>
            </a:r>
            <a:r>
              <a:rPr lang="ko-KR" altLang="en-US" dirty="0"/>
              <a:t>에서 사용하는 요청 변수를 각각의 변수에 담아줌 </a:t>
            </a:r>
          </a:p>
          <a:p>
            <a:r>
              <a:rPr lang="en-US" altLang="ko-KR" dirty="0"/>
              <a:t>sort = 'sort=</a:t>
            </a:r>
            <a:r>
              <a:rPr lang="en-US" altLang="ko-KR" dirty="0" err="1"/>
              <a:t>sim</a:t>
            </a:r>
            <a:r>
              <a:rPr lang="en-US" altLang="ko-KR" dirty="0"/>
              <a:t>' #</a:t>
            </a:r>
            <a:r>
              <a:rPr lang="ko-KR" altLang="en-US" dirty="0"/>
              <a:t>검색 정렬 </a:t>
            </a:r>
            <a:r>
              <a:rPr lang="en-US" altLang="ko-KR" dirty="0"/>
              <a:t>- </a:t>
            </a:r>
            <a:r>
              <a:rPr lang="ko-KR" altLang="en-US" dirty="0"/>
              <a:t>기본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), date(</a:t>
            </a:r>
            <a:r>
              <a:rPr lang="ko-KR" altLang="en-US" dirty="0"/>
              <a:t>날짜순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start = '&amp;start=1' #</a:t>
            </a:r>
            <a:r>
              <a:rPr lang="ko-KR" altLang="en-US" dirty="0"/>
              <a:t>검색시작위치 </a:t>
            </a:r>
            <a:r>
              <a:rPr lang="en-US" altLang="ko-KR" dirty="0"/>
              <a:t>(1-1000)</a:t>
            </a:r>
          </a:p>
          <a:p>
            <a:r>
              <a:rPr lang="en-US" altLang="ko-KR" dirty="0"/>
              <a:t>display = '&amp;display=100' #</a:t>
            </a:r>
            <a:r>
              <a:rPr lang="ko-KR" altLang="en-US" dirty="0"/>
              <a:t>검색결과 출력건수 지정 </a:t>
            </a:r>
            <a:r>
              <a:rPr lang="en-US" altLang="ko-KR" dirty="0"/>
              <a:t>(10-100)</a:t>
            </a:r>
          </a:p>
          <a:p>
            <a:r>
              <a:rPr lang="en-US" altLang="ko-KR" dirty="0"/>
              <a:t>query = '&amp;query=' + </a:t>
            </a:r>
            <a:r>
              <a:rPr lang="en-US" altLang="ko-KR" dirty="0" err="1"/>
              <a:t>urllib.parse.quote_plus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(input("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 ")))  # </a:t>
            </a:r>
            <a:r>
              <a:rPr lang="ko-KR" altLang="en-US" dirty="0"/>
              <a:t>사용자에게 </a:t>
            </a:r>
            <a:r>
              <a:rPr lang="ko-KR" altLang="en-US" dirty="0" err="1"/>
              <a:t>검색어를</a:t>
            </a:r>
            <a:r>
              <a:rPr lang="ko-KR" altLang="en-US" dirty="0"/>
              <a:t>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 err="1"/>
              <a:t>quote_plus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UTF-8 </a:t>
            </a:r>
            <a:r>
              <a:rPr lang="ko-KR" altLang="en-US" dirty="0"/>
              <a:t>타입에 맞도록 변환시켜 줍니다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fullURL</a:t>
            </a:r>
            <a:r>
              <a:rPr lang="en-US" altLang="ko-KR" dirty="0"/>
              <a:t> = </a:t>
            </a:r>
            <a:r>
              <a:rPr lang="en-US" altLang="ko-KR" dirty="0" err="1"/>
              <a:t>defaultURL</a:t>
            </a:r>
            <a:r>
              <a:rPr lang="en-US" altLang="ko-KR" dirty="0"/>
              <a:t> + sort + start + display + query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fullURL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file = open("C:\\python36\\"+ </a:t>
            </a:r>
            <a:r>
              <a:rPr lang="en-US" altLang="ko-KR" dirty="0" err="1"/>
              <a:t>str</a:t>
            </a:r>
            <a:r>
              <a:rPr lang="en-US" altLang="ko-KR" dirty="0"/>
              <a:t>(input("</a:t>
            </a:r>
            <a:r>
              <a:rPr lang="ko-KR" altLang="en-US" dirty="0"/>
              <a:t>파일명을 입력하세요</a:t>
            </a:r>
            <a:r>
              <a:rPr lang="en-US" altLang="ko-KR" dirty="0"/>
              <a:t>"))+".txt", "w", encoding='utf-8') #</a:t>
            </a:r>
            <a:r>
              <a:rPr lang="ko-KR" altLang="en-US" dirty="0"/>
              <a:t>저장 위치</a:t>
            </a:r>
          </a:p>
          <a:p>
            <a:endParaRPr lang="ko-KR" altLang="en-US" dirty="0"/>
          </a:p>
          <a:p>
            <a:r>
              <a:rPr lang="en-US" altLang="ko-KR" dirty="0"/>
              <a:t>headers={</a:t>
            </a:r>
          </a:p>
          <a:p>
            <a:r>
              <a:rPr lang="en-US" altLang="ko-KR" dirty="0"/>
              <a:t>        '</a:t>
            </a:r>
            <a:r>
              <a:rPr lang="en-US" altLang="ko-KR" dirty="0" err="1"/>
              <a:t>Host':'openapi.naver.com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        '</a:t>
            </a:r>
            <a:r>
              <a:rPr lang="en-US" altLang="ko-KR" dirty="0" err="1"/>
              <a:t>User-Agent':'curl</a:t>
            </a:r>
            <a:r>
              <a:rPr lang="en-US" altLang="ko-KR" dirty="0"/>
              <a:t>/7.43.0',</a:t>
            </a:r>
          </a:p>
          <a:p>
            <a:r>
              <a:rPr lang="en-US" altLang="ko-KR" dirty="0"/>
              <a:t>        'Accept':'*/*',</a:t>
            </a:r>
          </a:p>
          <a:p>
            <a:r>
              <a:rPr lang="en-US" altLang="ko-KR" dirty="0"/>
              <a:t>        '</a:t>
            </a:r>
            <a:r>
              <a:rPr lang="en-US" altLang="ko-KR" dirty="0" err="1"/>
              <a:t>Content-Type':'application</a:t>
            </a:r>
            <a:r>
              <a:rPr lang="en-US" altLang="ko-KR" dirty="0"/>
              <a:t>/xml',</a:t>
            </a:r>
          </a:p>
          <a:p>
            <a:r>
              <a:rPr lang="en-US" altLang="ko-KR" dirty="0"/>
              <a:t>        'X-Naver-Client-Id':'014VqkiZDGAZIzLtMb7m',</a:t>
            </a:r>
          </a:p>
          <a:p>
            <a:r>
              <a:rPr lang="en-US" altLang="ko-KR" dirty="0"/>
              <a:t>        'X-Naver-Client-Secret':'cVJTbXqNe3'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req</a:t>
            </a:r>
            <a:r>
              <a:rPr lang="en-US" altLang="ko-KR" dirty="0"/>
              <a:t> = </a:t>
            </a:r>
            <a:r>
              <a:rPr lang="en-US" altLang="ko-KR" dirty="0" err="1"/>
              <a:t>urllib.request.Request</a:t>
            </a:r>
            <a:r>
              <a:rPr lang="en-US" altLang="ko-KR" dirty="0"/>
              <a:t>(</a:t>
            </a:r>
            <a:r>
              <a:rPr lang="en-US" altLang="ko-KR" dirty="0" err="1"/>
              <a:t>fullURL</a:t>
            </a:r>
            <a:r>
              <a:rPr lang="en-US" altLang="ko-KR" dirty="0"/>
              <a:t>, headers=headers)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생성된 </a:t>
            </a:r>
            <a:r>
              <a:rPr lang="en-US" altLang="ko-KR" dirty="0"/>
              <a:t>request</a:t>
            </a:r>
            <a:r>
              <a:rPr lang="ko-KR" altLang="en-US" dirty="0"/>
              <a:t>객체를 </a:t>
            </a:r>
            <a:r>
              <a:rPr lang="en-US" altLang="ko-KR" dirty="0" err="1"/>
              <a:t>uplopen</a:t>
            </a:r>
            <a:r>
              <a:rPr lang="ko-KR" altLang="en-US" dirty="0"/>
              <a:t>함수의 인수로 전달</a:t>
            </a:r>
            <a:r>
              <a:rPr lang="en-US" altLang="ko-KR" dirty="0"/>
              <a:t>, </a:t>
            </a:r>
            <a:r>
              <a:rPr lang="ko-KR" altLang="en-US" dirty="0"/>
              <a:t>이렇게 되면 헤더 정보를 포함하여 서버에게 </a:t>
            </a:r>
            <a:r>
              <a:rPr lang="en-US" altLang="ko-KR" dirty="0"/>
              <a:t>HTTP </a:t>
            </a:r>
            <a:r>
              <a:rPr lang="ko-KR" altLang="en-US" dirty="0"/>
              <a:t>요청</a:t>
            </a:r>
          </a:p>
          <a:p>
            <a:r>
              <a:rPr lang="en-US" altLang="ko-KR" dirty="0"/>
              <a:t>f = </a:t>
            </a:r>
            <a:r>
              <a:rPr lang="en-US" altLang="ko-KR" dirty="0" err="1"/>
              <a:t>urllib.request.urlopen</a:t>
            </a:r>
            <a:r>
              <a:rPr lang="en-US" altLang="ko-KR" dirty="0"/>
              <a:t>(</a:t>
            </a:r>
            <a:r>
              <a:rPr lang="en-US" altLang="ko-KR" dirty="0" err="1"/>
              <a:t>req</a:t>
            </a:r>
            <a:r>
              <a:rPr lang="en-US" altLang="ko-KR" dirty="0"/>
              <a:t>) #response </a:t>
            </a:r>
          </a:p>
          <a:p>
            <a:r>
              <a:rPr lang="en-US" altLang="ko-KR" dirty="0" err="1"/>
              <a:t>resultXML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 #</a:t>
            </a:r>
            <a:r>
              <a:rPr lang="ko-KR" altLang="en-US" dirty="0" err="1"/>
              <a:t>요청받은</a:t>
            </a:r>
            <a:r>
              <a:rPr lang="ko-KR" altLang="en-US" dirty="0"/>
              <a:t> 내용 </a:t>
            </a:r>
            <a:r>
              <a:rPr lang="en-US" altLang="ko-KR" dirty="0"/>
              <a:t>(</a:t>
            </a:r>
            <a:r>
              <a:rPr lang="ko-KR" altLang="en-US" dirty="0"/>
              <a:t>관련정보를 </a:t>
            </a:r>
            <a:r>
              <a:rPr lang="ko-KR" altLang="en-US" dirty="0" err="1"/>
              <a:t>담고있는</a:t>
            </a:r>
            <a:r>
              <a:rPr lang="ko-KR" altLang="en-US" dirty="0"/>
              <a:t> 추상화된 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xmlsoup</a:t>
            </a:r>
            <a:r>
              <a:rPr lang="en-US" altLang="ko-KR" dirty="0"/>
              <a:t> = 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resultXML</a:t>
            </a:r>
            <a:r>
              <a:rPr lang="en-US" altLang="ko-KR" dirty="0"/>
              <a:t>, '</a:t>
            </a:r>
            <a:r>
              <a:rPr lang="en-US" altLang="ko-KR" dirty="0" err="1"/>
              <a:t>html.parser</a:t>
            </a:r>
            <a:r>
              <a:rPr lang="en-US" altLang="ko-KR" dirty="0"/>
              <a:t>') #parsing html </a:t>
            </a:r>
            <a:r>
              <a:rPr lang="ko-KR" altLang="en-US" dirty="0"/>
              <a:t>형태로 </a:t>
            </a:r>
            <a:r>
              <a:rPr lang="en-US" altLang="ko-KR" dirty="0"/>
              <a:t>or </a:t>
            </a:r>
            <a:r>
              <a:rPr lang="en-US" altLang="ko-KR" dirty="0" err="1"/>
              <a:t>lxml</a:t>
            </a:r>
            <a:endParaRPr lang="en-US" altLang="ko-KR" dirty="0"/>
          </a:p>
          <a:p>
            <a:r>
              <a:rPr lang="en-US" altLang="ko-KR" dirty="0" err="1"/>
              <a:t>xmlsoup</a:t>
            </a:r>
            <a:endParaRPr lang="en-US" altLang="ko-KR" dirty="0"/>
          </a:p>
          <a:p>
            <a:r>
              <a:rPr lang="en-US" altLang="ko-KR" dirty="0"/>
              <a:t>items = </a:t>
            </a:r>
            <a:r>
              <a:rPr lang="en-US" altLang="ko-KR" dirty="0" err="1"/>
              <a:t>xmlsoup.find_all</a:t>
            </a:r>
            <a:r>
              <a:rPr lang="en-US" altLang="ko-KR" dirty="0"/>
              <a:t>('item') </a:t>
            </a:r>
          </a:p>
          <a:p>
            <a:r>
              <a:rPr lang="en-US" altLang="ko-KR" dirty="0"/>
              <a:t>#item </a:t>
            </a:r>
            <a:r>
              <a:rPr lang="ko-KR" altLang="en-US" dirty="0"/>
              <a:t>객체 모두 찾는 </a:t>
            </a:r>
            <a:r>
              <a:rPr lang="en-US" altLang="ko-KR" dirty="0"/>
              <a:t>&lt;item&gt;&lt;title&gt;</a:t>
            </a:r>
          </a:p>
          <a:p>
            <a:r>
              <a:rPr lang="en-US" altLang="ko-KR" dirty="0"/>
              <a:t>items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개별 검색 결과이며</a:t>
            </a:r>
            <a:r>
              <a:rPr lang="en-US" altLang="ko-KR" dirty="0"/>
              <a:t>, title, link, description, </a:t>
            </a:r>
            <a:r>
              <a:rPr lang="en-US" altLang="ko-KR" dirty="0" err="1"/>
              <a:t>bloggername</a:t>
            </a:r>
            <a:r>
              <a:rPr lang="en-US" altLang="ko-KR" dirty="0"/>
              <a:t>, </a:t>
            </a:r>
            <a:r>
              <a:rPr lang="en-US" altLang="ko-KR" dirty="0" err="1"/>
              <a:t>bloggerlink</a:t>
            </a:r>
            <a:r>
              <a:rPr lang="ko-KR" altLang="en-US" dirty="0"/>
              <a:t>을 포함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for item in items: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('--------------------------\n')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('</a:t>
            </a:r>
            <a:r>
              <a:rPr lang="ko-KR" altLang="en-US" dirty="0" err="1"/>
              <a:t>블로그제목</a:t>
            </a:r>
            <a:r>
              <a:rPr lang="ko-KR" altLang="en-US" dirty="0"/>
              <a:t> </a:t>
            </a:r>
            <a:r>
              <a:rPr lang="en-US" altLang="ko-KR" dirty="0"/>
              <a:t>: ' + </a:t>
            </a:r>
            <a:r>
              <a:rPr lang="en-US" altLang="ko-KR" dirty="0" err="1"/>
              <a:t>item.title.get_text</a:t>
            </a:r>
            <a:r>
              <a:rPr lang="en-US" altLang="ko-KR" dirty="0"/>
              <a:t>(strip=True) + '\n')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('</a:t>
            </a:r>
            <a:r>
              <a:rPr lang="ko-KR" altLang="en-US" dirty="0"/>
              <a:t>내용요약 </a:t>
            </a:r>
            <a:r>
              <a:rPr lang="en-US" altLang="ko-KR" dirty="0"/>
              <a:t>: ' + </a:t>
            </a:r>
            <a:r>
              <a:rPr lang="en-US" altLang="ko-KR" dirty="0" err="1"/>
              <a:t>item.description.get_text</a:t>
            </a:r>
            <a:r>
              <a:rPr lang="en-US" altLang="ko-KR" dirty="0"/>
              <a:t>(strip=True) + '\n')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('</a:t>
            </a:r>
            <a:r>
              <a:rPr lang="ko-KR" altLang="en-US" dirty="0" err="1"/>
              <a:t>블로그주소</a:t>
            </a:r>
            <a:r>
              <a:rPr lang="ko-KR" altLang="en-US" dirty="0"/>
              <a:t> </a:t>
            </a:r>
            <a:r>
              <a:rPr lang="en-US" altLang="ko-KR" dirty="0"/>
              <a:t>: ' + </a:t>
            </a:r>
            <a:r>
              <a:rPr lang="en-US" altLang="ko-KR" dirty="0" err="1"/>
              <a:t>item.bloggerlink.get_text</a:t>
            </a:r>
            <a:r>
              <a:rPr lang="en-US" altLang="ko-KR" dirty="0"/>
              <a:t>(strip=True) + '\n')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('--------------------------\n')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는 요약내용 제공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60245-AF30-4D1D-A1FC-6957BACE22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3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KoNLP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wordcloud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stringr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KoNLP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wordcloud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stringr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useSejongDic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mergeUserDic</a:t>
            </a:r>
            <a:r>
              <a:rPr lang="en-US" altLang="ko-KR" dirty="0"/>
              <a:t>(</a:t>
            </a:r>
            <a:r>
              <a:rPr lang="en-US" altLang="ko-KR" dirty="0" err="1"/>
              <a:t>data.frame</a:t>
            </a:r>
            <a:r>
              <a:rPr lang="en-US" altLang="ko-KR" dirty="0"/>
              <a:t>(</a:t>
            </a:r>
            <a:r>
              <a:rPr lang="en-US" altLang="ko-KR" dirty="0" err="1"/>
              <a:t>readLines</a:t>
            </a:r>
            <a:r>
              <a:rPr lang="en-US" altLang="ko-KR" dirty="0"/>
              <a:t>("</a:t>
            </a:r>
            <a:r>
              <a:rPr lang="ko-KR" altLang="en-US" dirty="0"/>
              <a:t>조별과제</a:t>
            </a:r>
            <a:r>
              <a:rPr lang="en-US" altLang="ko-KR" dirty="0"/>
              <a:t>.txt"),"</a:t>
            </a:r>
            <a:r>
              <a:rPr lang="en-US" altLang="ko-KR" dirty="0" err="1"/>
              <a:t>ncn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txt&lt;-</a:t>
            </a:r>
            <a:r>
              <a:rPr lang="en-US" altLang="ko-KR" dirty="0" err="1"/>
              <a:t>readLines</a:t>
            </a:r>
            <a:r>
              <a:rPr lang="en-US" altLang="ko-KR" dirty="0"/>
              <a:t>("</a:t>
            </a:r>
            <a:r>
              <a:rPr lang="ko-KR" altLang="en-US" dirty="0" err="1"/>
              <a:t>도서검색색</a:t>
            </a:r>
            <a:r>
              <a:rPr lang="en-US" altLang="ko-KR" dirty="0"/>
              <a:t>.txt")</a:t>
            </a:r>
          </a:p>
          <a:p>
            <a:r>
              <a:rPr lang="en-US" altLang="ko-KR" dirty="0"/>
              <a:t>place&lt;-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txt,extractNoun,USE.NAMES</a:t>
            </a:r>
            <a:r>
              <a:rPr lang="en-US" altLang="ko-KR" dirty="0"/>
              <a:t> = F)</a:t>
            </a:r>
          </a:p>
          <a:p>
            <a:r>
              <a:rPr lang="en-US" altLang="ko-KR" dirty="0"/>
              <a:t>place</a:t>
            </a:r>
          </a:p>
          <a:p>
            <a:r>
              <a:rPr lang="en-US" altLang="ko-KR" dirty="0"/>
              <a:t>head(</a:t>
            </a:r>
            <a:r>
              <a:rPr lang="en-US" altLang="ko-KR" dirty="0" err="1"/>
              <a:t>unlist</a:t>
            </a:r>
            <a:r>
              <a:rPr lang="en-US" altLang="ko-KR" dirty="0"/>
              <a:t>(place),30)</a:t>
            </a:r>
          </a:p>
          <a:p>
            <a:r>
              <a:rPr lang="en-US" altLang="ko-KR" dirty="0" err="1"/>
              <a:t>cdata</a:t>
            </a:r>
            <a:r>
              <a:rPr lang="en-US" altLang="ko-KR" dirty="0"/>
              <a:t>&lt;-</a:t>
            </a:r>
            <a:r>
              <a:rPr lang="en-US" altLang="ko-KR" dirty="0" err="1"/>
              <a:t>unlist</a:t>
            </a:r>
            <a:r>
              <a:rPr lang="en-US" altLang="ko-KR" dirty="0"/>
              <a:t>(place)</a:t>
            </a:r>
          </a:p>
          <a:p>
            <a:r>
              <a:rPr lang="en-US" altLang="ko-KR" dirty="0"/>
              <a:t>place&lt;-</a:t>
            </a:r>
            <a:r>
              <a:rPr lang="en-US" altLang="ko-KR" dirty="0" err="1"/>
              <a:t>str_replace_all</a:t>
            </a:r>
            <a:r>
              <a:rPr lang="en-US" altLang="ko-KR" dirty="0"/>
              <a:t>(</a:t>
            </a:r>
            <a:r>
              <a:rPr lang="en-US" altLang="ko-KR" dirty="0" err="1"/>
              <a:t>cdata</a:t>
            </a:r>
            <a:r>
              <a:rPr lang="en-US" altLang="ko-KR" dirty="0"/>
              <a:t>,"[^[:alpha:]]","")</a:t>
            </a:r>
          </a:p>
          <a:p>
            <a:r>
              <a:rPr lang="en-US" altLang="ko-KR" dirty="0"/>
              <a:t>place&lt;-</a:t>
            </a:r>
            <a:r>
              <a:rPr lang="en-US" altLang="ko-KR" dirty="0" err="1"/>
              <a:t>gsub</a:t>
            </a:r>
            <a:r>
              <a:rPr lang="en-US" altLang="ko-KR" dirty="0"/>
              <a:t>(" ","",place)</a:t>
            </a:r>
          </a:p>
          <a:p>
            <a:r>
              <a:rPr lang="en-US" altLang="ko-KR" dirty="0"/>
              <a:t>txt&lt;-</a:t>
            </a:r>
            <a:r>
              <a:rPr lang="en-US" altLang="ko-KR" dirty="0" err="1"/>
              <a:t>readLines</a:t>
            </a:r>
            <a:r>
              <a:rPr lang="en-US" altLang="ko-KR" dirty="0"/>
              <a:t>("</a:t>
            </a:r>
            <a:r>
              <a:rPr lang="ko-KR" altLang="en-US" dirty="0"/>
              <a:t>도서검색</a:t>
            </a:r>
            <a:r>
              <a:rPr lang="en-US" altLang="ko-KR" dirty="0"/>
              <a:t>gsub.txt")</a:t>
            </a:r>
          </a:p>
          <a:p>
            <a:r>
              <a:rPr lang="en-US" altLang="ko-KR" dirty="0"/>
              <a:t>txt</a:t>
            </a:r>
          </a:p>
          <a:p>
            <a:r>
              <a:rPr lang="en-US" altLang="ko-KR" dirty="0" err="1"/>
              <a:t>cnt_txt</a:t>
            </a:r>
            <a:r>
              <a:rPr lang="en-US" altLang="ko-KR" dirty="0"/>
              <a:t>&lt;-length(txt)</a:t>
            </a:r>
          </a:p>
          <a:p>
            <a:r>
              <a:rPr lang="en-US" altLang="ko-KR" dirty="0" err="1"/>
              <a:t>cnt_txt</a:t>
            </a:r>
            <a:endParaRPr lang="en-US" altLang="ko-KR" dirty="0"/>
          </a:p>
          <a:p>
            <a:r>
              <a:rPr lang="en-US" altLang="ko-KR" dirty="0"/>
              <a:t>i&lt;-1</a:t>
            </a:r>
          </a:p>
          <a:p>
            <a:r>
              <a:rPr lang="en-US" altLang="ko-KR" dirty="0"/>
              <a:t>for(i in 1:cnt_txt){</a:t>
            </a:r>
          </a:p>
          <a:p>
            <a:r>
              <a:rPr lang="en-US" altLang="ko-KR" dirty="0"/>
              <a:t>  place&lt;-</a:t>
            </a:r>
            <a:r>
              <a:rPr lang="en-US" altLang="ko-KR" dirty="0" err="1"/>
              <a:t>gsub</a:t>
            </a:r>
            <a:r>
              <a:rPr lang="en-US" altLang="ko-KR" dirty="0"/>
              <a:t>((txt[i]),"",place)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place</a:t>
            </a:r>
          </a:p>
          <a:p>
            <a:endParaRPr lang="en-US" altLang="ko-KR" dirty="0"/>
          </a:p>
          <a:p>
            <a:r>
              <a:rPr lang="en-US" altLang="ko-KR" dirty="0"/>
              <a:t>place&lt;-Filter(function(x){</a:t>
            </a:r>
            <a:r>
              <a:rPr lang="en-US" altLang="ko-KR" dirty="0" err="1"/>
              <a:t>nchar</a:t>
            </a:r>
            <a:r>
              <a:rPr lang="en-US" altLang="ko-KR" dirty="0"/>
              <a:t>(x)&gt;=2},place)</a:t>
            </a:r>
          </a:p>
          <a:p>
            <a:r>
              <a:rPr lang="en-US" altLang="ko-KR" dirty="0"/>
              <a:t>write(</a:t>
            </a:r>
            <a:r>
              <a:rPr lang="en-US" altLang="ko-KR" dirty="0" err="1"/>
              <a:t>unlist</a:t>
            </a:r>
            <a:r>
              <a:rPr lang="en-US" altLang="ko-KR" dirty="0"/>
              <a:t>(place),"</a:t>
            </a:r>
            <a:r>
              <a:rPr lang="ko-KR" altLang="en-US" dirty="0" err="1"/>
              <a:t>도서검색색</a:t>
            </a:r>
            <a:r>
              <a:rPr lang="en-US" altLang="ko-KR" dirty="0"/>
              <a:t>_2.txt")</a:t>
            </a:r>
          </a:p>
          <a:p>
            <a:r>
              <a:rPr lang="en-US" altLang="ko-KR" dirty="0"/>
              <a:t>rev&lt;-</a:t>
            </a:r>
            <a:r>
              <a:rPr lang="en-US" altLang="ko-KR" dirty="0" err="1"/>
              <a:t>read.table</a:t>
            </a:r>
            <a:r>
              <a:rPr lang="en-US" altLang="ko-KR" dirty="0"/>
              <a:t>("</a:t>
            </a:r>
            <a:r>
              <a:rPr lang="ko-KR" altLang="en-US" dirty="0" err="1"/>
              <a:t>도서검색색</a:t>
            </a:r>
            <a:r>
              <a:rPr lang="en-US" altLang="ko-KR" dirty="0"/>
              <a:t>_2.txt")</a:t>
            </a:r>
          </a:p>
          <a:p>
            <a:r>
              <a:rPr lang="en-US" altLang="ko-KR" dirty="0" err="1"/>
              <a:t>nrow</a:t>
            </a:r>
            <a:r>
              <a:rPr lang="en-US" altLang="ko-KR" dirty="0"/>
              <a:t>(rev)</a:t>
            </a:r>
          </a:p>
          <a:p>
            <a:r>
              <a:rPr lang="en-US" altLang="ko-KR" dirty="0" err="1"/>
              <a:t>wordcount</a:t>
            </a:r>
            <a:r>
              <a:rPr lang="en-US" altLang="ko-KR" dirty="0"/>
              <a:t>&lt;-table(rev)</a:t>
            </a:r>
          </a:p>
          <a:p>
            <a:r>
              <a:rPr lang="en-US" altLang="ko-KR" dirty="0"/>
              <a:t>head(sort(</a:t>
            </a:r>
            <a:r>
              <a:rPr lang="en-US" altLang="ko-KR" dirty="0" err="1"/>
              <a:t>wordcount,decreasing</a:t>
            </a:r>
            <a:r>
              <a:rPr lang="en-US" altLang="ko-KR" dirty="0"/>
              <a:t> = T),30)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RColorBrewer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palete</a:t>
            </a:r>
            <a:r>
              <a:rPr lang="en-US" altLang="ko-KR" dirty="0"/>
              <a:t>&lt;-</a:t>
            </a:r>
            <a:r>
              <a:rPr lang="en-US" altLang="ko-KR" dirty="0" err="1"/>
              <a:t>brewer.pal</a:t>
            </a:r>
            <a:r>
              <a:rPr lang="en-US" altLang="ko-KR" dirty="0"/>
              <a:t>(8,"Dark2")</a:t>
            </a:r>
          </a:p>
          <a:p>
            <a:r>
              <a:rPr lang="en-US" altLang="ko-KR" dirty="0" err="1"/>
              <a:t>wordcloud</a:t>
            </a:r>
            <a:r>
              <a:rPr lang="en-US" altLang="ko-KR" dirty="0"/>
              <a:t>(names(</a:t>
            </a:r>
            <a:r>
              <a:rPr lang="en-US" altLang="ko-KR" dirty="0" err="1"/>
              <a:t>wordcount</a:t>
            </a:r>
            <a:r>
              <a:rPr lang="en-US" altLang="ko-KR" dirty="0"/>
              <a:t>),</a:t>
            </a:r>
            <a:r>
              <a:rPr lang="en-US" altLang="ko-KR" dirty="0" err="1"/>
              <a:t>freq</a:t>
            </a:r>
            <a:r>
              <a:rPr lang="en-US" altLang="ko-KR" dirty="0"/>
              <a:t>=</a:t>
            </a:r>
            <a:r>
              <a:rPr lang="en-US" altLang="ko-KR" dirty="0" err="1"/>
              <a:t>wordcount,scale</a:t>
            </a:r>
            <a:r>
              <a:rPr lang="en-US" altLang="ko-KR" dirty="0"/>
              <a:t>=c(5,0.5),</a:t>
            </a:r>
            <a:r>
              <a:rPr lang="en-US" altLang="ko-KR" dirty="0" err="1"/>
              <a:t>rot.per</a:t>
            </a:r>
            <a:r>
              <a:rPr lang="en-US" altLang="ko-KR" dirty="0"/>
              <a:t> = 0.25,min.freq=2,random.order = </a:t>
            </a:r>
            <a:r>
              <a:rPr lang="en-US" altLang="ko-KR" dirty="0" err="1"/>
              <a:t>F,random.color</a:t>
            </a:r>
            <a:r>
              <a:rPr lang="en-US" altLang="ko-KR" dirty="0"/>
              <a:t>=</a:t>
            </a:r>
            <a:r>
              <a:rPr lang="en-US" altLang="ko-KR" dirty="0" err="1"/>
              <a:t>T,colors</a:t>
            </a:r>
            <a:r>
              <a:rPr lang="en-US" altLang="ko-KR" dirty="0"/>
              <a:t>=</a:t>
            </a:r>
            <a:r>
              <a:rPr lang="en-US" altLang="ko-KR" dirty="0" err="1"/>
              <a:t>palete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legend(0.3,1, "</a:t>
            </a:r>
            <a:r>
              <a:rPr lang="ko-KR" altLang="en-US" dirty="0"/>
              <a:t>도서검색 </a:t>
            </a:r>
            <a:r>
              <a:rPr lang="ko-KR" altLang="en-US" dirty="0" err="1"/>
              <a:t>크롤링</a:t>
            </a:r>
            <a:r>
              <a:rPr lang="ko-KR" altLang="en-US" dirty="0"/>
              <a:t> 결과 분석</a:t>
            </a:r>
            <a:r>
              <a:rPr lang="en-US" altLang="ko-KR" dirty="0"/>
              <a:t>",</a:t>
            </a:r>
            <a:r>
              <a:rPr lang="en-US" altLang="ko-KR" dirty="0" err="1"/>
              <a:t>cex</a:t>
            </a:r>
            <a:r>
              <a:rPr lang="en-US" altLang="ko-KR" dirty="0"/>
              <a:t>=0.8,fill=</a:t>
            </a:r>
            <a:r>
              <a:rPr lang="en-US" altLang="ko-KR" dirty="0" err="1"/>
              <a:t>NA,border</a:t>
            </a:r>
            <a:r>
              <a:rPr lang="en-US" altLang="ko-KR" dirty="0"/>
              <a:t>=</a:t>
            </a:r>
            <a:r>
              <a:rPr lang="en-US" altLang="ko-KR" dirty="0" err="1"/>
              <a:t>NA,bg</a:t>
            </a:r>
            <a:r>
              <a:rPr lang="en-US" altLang="ko-KR" dirty="0"/>
              <a:t>="white",</a:t>
            </a:r>
            <a:r>
              <a:rPr lang="en-US" altLang="ko-KR" dirty="0" err="1"/>
              <a:t>text.col</a:t>
            </a:r>
            <a:r>
              <a:rPr lang="en-US" altLang="ko-KR" dirty="0"/>
              <a:t>="red",</a:t>
            </a:r>
            <a:r>
              <a:rPr lang="en-US" altLang="ko-KR" dirty="0" err="1"/>
              <a:t>text.font</a:t>
            </a:r>
            <a:r>
              <a:rPr lang="en-US" altLang="ko-KR"/>
              <a:t>=2,box.col="red")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60245-AF30-4D1D-A1FC-6957BACE22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9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7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0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6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8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6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3445-C3AA-4F7A-9E50-2B37A4D24822}" type="datetimeFigureOut">
              <a:rPr lang="ko-KR" altLang="en-US" smtClean="0"/>
              <a:t>2018-02-24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2EF1-4D7C-4C12-A1B8-121A2FE2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조별과제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 err="1"/>
              <a:t>wordcloud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>: “</a:t>
            </a:r>
            <a:r>
              <a:rPr lang="ko-KR" altLang="en-US" dirty="0"/>
              <a:t>도서검색</a:t>
            </a:r>
            <a:r>
              <a:rPr lang="en-US" altLang="ko-KR" dirty="0"/>
              <a:t>”, </a:t>
            </a:r>
            <a:r>
              <a:rPr lang="ko-KR" altLang="en-US" dirty="0" err="1"/>
              <a:t>블로그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 bwMode="auto">
          <a:xfrm>
            <a:off x="323528" y="1196752"/>
            <a:ext cx="8820472" cy="544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C://easy_r 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 err="1"/>
              <a:t>도서검색색</a:t>
            </a:r>
            <a:r>
              <a:rPr lang="en-US" altLang="ko-KR" dirty="0"/>
              <a:t>.txt”</a:t>
            </a:r>
            <a:r>
              <a:rPr lang="ko-KR" altLang="en-US" dirty="0"/>
              <a:t>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t="9013" r="33141" b="32813"/>
          <a:stretch/>
        </p:blipFill>
        <p:spPr bwMode="auto">
          <a:xfrm>
            <a:off x="427624" y="1556792"/>
            <a:ext cx="6496266" cy="477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4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에서 </a:t>
            </a:r>
            <a:r>
              <a:rPr lang="en-US" altLang="ko-KR" dirty="0" err="1"/>
              <a:t>wordcloud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8" t="45789" r="1994" b="8422"/>
          <a:stretch/>
        </p:blipFill>
        <p:spPr bwMode="auto">
          <a:xfrm>
            <a:off x="971600" y="1121240"/>
            <a:ext cx="7632848" cy="571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49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773</Words>
  <Application>Microsoft Office PowerPoint</Application>
  <PresentationFormat>화면 슬라이드 쇼(4:3)</PresentationFormat>
  <Paragraphs>90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조별과제 크롤링 wordcloud</vt:lpstr>
      <vt:lpstr>키워드: “도서검색”, 블로그</vt:lpstr>
      <vt:lpstr>C://easy_r 에 “도서검색색.txt”저장</vt:lpstr>
      <vt:lpstr>R에서 wordcloud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조별과제 크롤링 wordcloud</dc:title>
  <dc:creator>student</dc:creator>
  <cp:lastModifiedBy> </cp:lastModifiedBy>
  <cp:revision>8</cp:revision>
  <dcterms:created xsi:type="dcterms:W3CDTF">2018-02-13T04:34:52Z</dcterms:created>
  <dcterms:modified xsi:type="dcterms:W3CDTF">2018-02-24T13:35:08Z</dcterms:modified>
</cp:coreProperties>
</file>