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1673-FB71-44E6-85C6-6AAAEAC87494}" type="datetimeFigureOut">
              <a:rPr lang="pt-BR" smtClean="0"/>
              <a:t>31/03/2016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A9EEA-F167-4EE8-88D2-FE4DB0FC53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0835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1673-FB71-44E6-85C6-6AAAEAC87494}" type="datetimeFigureOut">
              <a:rPr lang="pt-BR" smtClean="0"/>
              <a:t>31/03/2016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A9EEA-F167-4EE8-88D2-FE4DB0FC53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63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1673-FB71-44E6-85C6-6AAAEAC87494}" type="datetimeFigureOut">
              <a:rPr lang="pt-BR" smtClean="0"/>
              <a:t>31/03/2016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A9EEA-F167-4EE8-88D2-FE4DB0FC53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80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1673-FB71-44E6-85C6-6AAAEAC87494}" type="datetimeFigureOut">
              <a:rPr lang="pt-BR" smtClean="0"/>
              <a:t>31/03/2016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A9EEA-F167-4EE8-88D2-FE4DB0FC53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781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1673-FB71-44E6-85C6-6AAAEAC87494}" type="datetimeFigureOut">
              <a:rPr lang="pt-BR" smtClean="0"/>
              <a:t>31/03/2016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A9EEA-F167-4EE8-88D2-FE4DB0FC53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9210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1673-FB71-44E6-85C6-6AAAEAC87494}" type="datetimeFigureOut">
              <a:rPr lang="pt-BR" smtClean="0"/>
              <a:t>31/03/2016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A9EEA-F167-4EE8-88D2-FE4DB0FC53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2502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1673-FB71-44E6-85C6-6AAAEAC87494}" type="datetimeFigureOut">
              <a:rPr lang="pt-BR" smtClean="0"/>
              <a:t>31/03/2016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A9EEA-F167-4EE8-88D2-FE4DB0FC53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415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1673-FB71-44E6-85C6-6AAAEAC87494}" type="datetimeFigureOut">
              <a:rPr lang="pt-BR" smtClean="0"/>
              <a:t>31/03/2016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A9EEA-F167-4EE8-88D2-FE4DB0FC53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96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1673-FB71-44E6-85C6-6AAAEAC87494}" type="datetimeFigureOut">
              <a:rPr lang="pt-BR" smtClean="0"/>
              <a:t>31/03/2016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A9EEA-F167-4EE8-88D2-FE4DB0FC53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127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1673-FB71-44E6-85C6-6AAAEAC87494}" type="datetimeFigureOut">
              <a:rPr lang="pt-BR" smtClean="0"/>
              <a:t>31/03/2016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A9EEA-F167-4EE8-88D2-FE4DB0FC53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7674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1673-FB71-44E6-85C6-6AAAEAC87494}" type="datetimeFigureOut">
              <a:rPr lang="pt-BR" smtClean="0"/>
              <a:t>31/03/2016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A9EEA-F167-4EE8-88D2-FE4DB0FC53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493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C1673-FB71-44E6-85C6-6AAAEAC87494}" type="datetimeFigureOut">
              <a:rPr lang="pt-BR" smtClean="0"/>
              <a:t>31/03/2016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A9EEA-F167-4EE8-88D2-FE4DB0FC53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7487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Conector angulado 61"/>
          <p:cNvCxnSpPr>
            <a:stCxn id="8" idx="0"/>
            <a:endCxn id="7" idx="2"/>
          </p:cNvCxnSpPr>
          <p:nvPr/>
        </p:nvCxnSpPr>
        <p:spPr>
          <a:xfrm rot="5400000" flipH="1" flipV="1">
            <a:off x="4418189" y="2862466"/>
            <a:ext cx="1159443" cy="200448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angulado 49"/>
          <p:cNvCxnSpPr>
            <a:stCxn id="43" idx="2"/>
            <a:endCxn id="7" idx="1"/>
          </p:cNvCxnSpPr>
          <p:nvPr/>
        </p:nvCxnSpPr>
        <p:spPr>
          <a:xfrm rot="16200000" flipH="1">
            <a:off x="4083116" y="2052025"/>
            <a:ext cx="180020" cy="192585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redondar Retângulo em um Canto Único 23"/>
          <p:cNvSpPr/>
          <p:nvPr/>
        </p:nvSpPr>
        <p:spPr>
          <a:xfrm>
            <a:off x="3480743" y="2852960"/>
            <a:ext cx="1187101" cy="1368127"/>
          </a:xfrm>
          <a:prstGeom prst="round1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Referencias utilizadas  no barramento, nos serviços, operações ou no trafego das mensagens.</a:t>
            </a:r>
            <a:endParaRPr lang="pt-BR" sz="11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1" name="Arredondar Retângulo em um Canto Único 20"/>
          <p:cNvSpPr/>
          <p:nvPr/>
        </p:nvSpPr>
        <p:spPr>
          <a:xfrm>
            <a:off x="4190429" y="4666693"/>
            <a:ext cx="1187101" cy="824198"/>
          </a:xfrm>
          <a:prstGeom prst="round1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Mensagens trafegadas em cada operação</a:t>
            </a:r>
            <a:endParaRPr lang="pt-BR" sz="11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Arredondar Retângulo em um Canto Único 19"/>
          <p:cNvSpPr/>
          <p:nvPr/>
        </p:nvSpPr>
        <p:spPr>
          <a:xfrm>
            <a:off x="6165692" y="3212976"/>
            <a:ext cx="1187101" cy="824198"/>
          </a:xfrm>
          <a:prstGeom prst="round1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Operações envolvidas em cada serviço</a:t>
            </a:r>
            <a:endParaRPr lang="pt-BR" sz="11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9" name="Arredondar Retângulo em um Canto Único 18"/>
          <p:cNvSpPr/>
          <p:nvPr/>
        </p:nvSpPr>
        <p:spPr>
          <a:xfrm>
            <a:off x="6042026" y="1524682"/>
            <a:ext cx="1289241" cy="824198"/>
          </a:xfrm>
          <a:prstGeom prst="round1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Serviços envolvidos em cada Barramento.</a:t>
            </a:r>
            <a:endParaRPr lang="pt-BR" sz="11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Arredondar Retângulo em um Canto Único 4"/>
          <p:cNvSpPr/>
          <p:nvPr/>
        </p:nvSpPr>
        <p:spPr>
          <a:xfrm>
            <a:off x="3418073" y="1524682"/>
            <a:ext cx="1187101" cy="824198"/>
          </a:xfrm>
          <a:prstGeom prst="round1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Barramentos envolvidos na integração </a:t>
            </a:r>
            <a:r>
              <a:rPr lang="pt-BR" sz="1100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Ex</a:t>
            </a:r>
            <a:r>
              <a:rPr lang="pt-BR" sz="11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.:SN,SE</a:t>
            </a:r>
            <a:endParaRPr lang="pt-BR" sz="11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339752" y="1226631"/>
            <a:ext cx="183337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IntegrationScope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5136054" y="1226631"/>
            <a:ext cx="172819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Services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5136055" y="2924944"/>
            <a:ext cx="172819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Operations</a:t>
            </a:r>
            <a:endParaRPr lang="pt-BR" dirty="0" smtClean="0"/>
          </a:p>
        </p:txBody>
      </p:sp>
      <p:sp>
        <p:nvSpPr>
          <p:cNvPr id="8" name="Retângulo 7"/>
          <p:cNvSpPr/>
          <p:nvPr/>
        </p:nvSpPr>
        <p:spPr>
          <a:xfrm>
            <a:off x="3131574" y="4444427"/>
            <a:ext cx="172819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Messages</a:t>
            </a:r>
            <a:endParaRPr lang="pt-BR" dirty="0"/>
          </a:p>
        </p:txBody>
      </p:sp>
      <p:sp>
        <p:nvSpPr>
          <p:cNvPr id="22" name="Arredondar Retângulo em um Canto Único 21"/>
          <p:cNvSpPr/>
          <p:nvPr/>
        </p:nvSpPr>
        <p:spPr>
          <a:xfrm>
            <a:off x="7728342" y="4725144"/>
            <a:ext cx="1187101" cy="824198"/>
          </a:xfrm>
          <a:prstGeom prst="round1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Estrutura que compõe o trafego das mensagens</a:t>
            </a:r>
          </a:p>
        </p:txBody>
      </p:sp>
      <p:cxnSp>
        <p:nvCxnSpPr>
          <p:cNvPr id="10" name="Conector angulado 9"/>
          <p:cNvCxnSpPr>
            <a:stCxn id="4" idx="0"/>
            <a:endCxn id="6" idx="0"/>
          </p:cNvCxnSpPr>
          <p:nvPr/>
        </p:nvCxnSpPr>
        <p:spPr>
          <a:xfrm rot="5400000" flipH="1" flipV="1">
            <a:off x="4628294" y="-145224"/>
            <a:ext cx="12700" cy="2743711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angulado 12"/>
          <p:cNvCxnSpPr>
            <a:stCxn id="6" idx="2"/>
            <a:endCxn id="7" idx="0"/>
          </p:cNvCxnSpPr>
          <p:nvPr/>
        </p:nvCxnSpPr>
        <p:spPr>
          <a:xfrm rot="16200000" flipH="1">
            <a:off x="5331014" y="2255806"/>
            <a:ext cx="1338273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/>
          <p:cNvSpPr/>
          <p:nvPr/>
        </p:nvSpPr>
        <p:spPr>
          <a:xfrm>
            <a:off x="6144166" y="4440770"/>
            <a:ext cx="2520278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MessageSctrucures</a:t>
            </a:r>
            <a:endParaRPr lang="pt-BR" dirty="0" smtClean="0"/>
          </a:p>
        </p:txBody>
      </p:sp>
      <p:sp>
        <p:nvSpPr>
          <p:cNvPr id="43" name="Retângulo 42"/>
          <p:cNvSpPr/>
          <p:nvPr/>
        </p:nvSpPr>
        <p:spPr>
          <a:xfrm>
            <a:off x="2346102" y="2564904"/>
            <a:ext cx="172819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References</a:t>
            </a:r>
            <a:endParaRPr lang="pt-BR" dirty="0"/>
          </a:p>
        </p:txBody>
      </p:sp>
      <p:cxnSp>
        <p:nvCxnSpPr>
          <p:cNvPr id="45" name="Conector angulado 44"/>
          <p:cNvCxnSpPr>
            <a:stCxn id="43" idx="0"/>
            <a:endCxn id="4" idx="2"/>
          </p:cNvCxnSpPr>
          <p:nvPr/>
        </p:nvCxnSpPr>
        <p:spPr>
          <a:xfrm rot="5400000" flipH="1" flipV="1">
            <a:off x="2744202" y="2052668"/>
            <a:ext cx="978233" cy="4624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angulado 47"/>
          <p:cNvCxnSpPr>
            <a:stCxn id="43" idx="3"/>
            <a:endCxn id="6" idx="1"/>
          </p:cNvCxnSpPr>
          <p:nvPr/>
        </p:nvCxnSpPr>
        <p:spPr>
          <a:xfrm flipV="1">
            <a:off x="4074294" y="1406651"/>
            <a:ext cx="1061760" cy="133827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angulado 51"/>
          <p:cNvCxnSpPr>
            <a:stCxn id="43" idx="1"/>
            <a:endCxn id="25" idx="2"/>
          </p:cNvCxnSpPr>
          <p:nvPr/>
        </p:nvCxnSpPr>
        <p:spPr>
          <a:xfrm rot="10800000" flipH="1" flipV="1">
            <a:off x="2346101" y="2744924"/>
            <a:ext cx="5058203" cy="2055886"/>
          </a:xfrm>
          <a:prstGeom prst="bentConnector4">
            <a:avLst>
              <a:gd name="adj1" fmla="val -4519"/>
              <a:gd name="adj2" fmla="val 1458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>
            <a:stCxn id="25" idx="1"/>
            <a:endCxn id="8" idx="3"/>
          </p:cNvCxnSpPr>
          <p:nvPr/>
        </p:nvCxnSpPr>
        <p:spPr>
          <a:xfrm flipH="1">
            <a:off x="4859766" y="4620790"/>
            <a:ext cx="1284400" cy="36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redondar Retângulo em um Canto Único 10"/>
          <p:cNvSpPr/>
          <p:nvPr/>
        </p:nvSpPr>
        <p:spPr>
          <a:xfrm>
            <a:off x="0" y="0"/>
            <a:ext cx="2195736" cy="3015528"/>
          </a:xfrm>
          <a:prstGeom prst="round1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0" y="122428"/>
            <a:ext cx="212372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accent3"/>
                </a:solidFill>
              </a:rPr>
              <a:t>-Programa desenvolvido em </a:t>
            </a:r>
            <a:r>
              <a:rPr lang="pt-BR" sz="1400" dirty="0" err="1" smtClean="0">
                <a:solidFill>
                  <a:schemeClr val="accent3"/>
                </a:solidFill>
              </a:rPr>
              <a:t>.net</a:t>
            </a:r>
            <a:r>
              <a:rPr lang="pt-BR" sz="1400" dirty="0" smtClean="0">
                <a:solidFill>
                  <a:schemeClr val="accent3"/>
                </a:solidFill>
              </a:rPr>
              <a:t> </a:t>
            </a:r>
            <a:r>
              <a:rPr lang="pt-BR" sz="1400" dirty="0" err="1" smtClean="0">
                <a:solidFill>
                  <a:schemeClr val="accent3"/>
                </a:solidFill>
              </a:rPr>
              <a:t>c#</a:t>
            </a:r>
            <a:endParaRPr lang="pt-BR" sz="1400" dirty="0" smtClean="0">
              <a:solidFill>
                <a:schemeClr val="accent3"/>
              </a:solidFill>
            </a:endParaRPr>
          </a:p>
          <a:p>
            <a:r>
              <a:rPr lang="pt-BR" sz="1400" dirty="0" smtClean="0">
                <a:solidFill>
                  <a:srgbClr val="FF0000"/>
                </a:solidFill>
              </a:rPr>
              <a:t>-Banco de dados XML?</a:t>
            </a:r>
            <a:endParaRPr lang="pt-BR" sz="1400" dirty="0">
              <a:solidFill>
                <a:srgbClr val="FF0000"/>
              </a:solidFill>
            </a:endParaRPr>
          </a:p>
          <a:p>
            <a:r>
              <a:rPr lang="pt-BR" sz="1400" dirty="0" smtClean="0">
                <a:solidFill>
                  <a:schemeClr val="accent3"/>
                </a:solidFill>
              </a:rPr>
              <a:t>-Consume XLSX em formato próprio.(Deverá consumir o formato utilizado pelo projeto).</a:t>
            </a:r>
          </a:p>
          <a:p>
            <a:r>
              <a:rPr lang="pt-BR" sz="1400" dirty="0" smtClean="0">
                <a:solidFill>
                  <a:schemeClr val="accent3"/>
                </a:solidFill>
              </a:rPr>
              <a:t>-Exporta WSDL e XSD.</a:t>
            </a:r>
          </a:p>
          <a:p>
            <a:r>
              <a:rPr lang="pt-BR" sz="1400" dirty="0" smtClean="0">
                <a:solidFill>
                  <a:srgbClr val="FF0000"/>
                </a:solidFill>
              </a:rPr>
              <a:t>-Define a integração do consumo a exposição.</a:t>
            </a:r>
          </a:p>
          <a:p>
            <a:r>
              <a:rPr lang="pt-BR" sz="1400" dirty="0" smtClean="0">
                <a:solidFill>
                  <a:srgbClr val="FF0000"/>
                </a:solidFill>
              </a:rPr>
              <a:t>-Importa serviços por URL.</a:t>
            </a:r>
            <a:endParaRPr lang="pt-BR" sz="1400" dirty="0">
              <a:solidFill>
                <a:srgbClr val="FF0000"/>
              </a:solidFill>
            </a:endParaRPr>
          </a:p>
          <a:p>
            <a:r>
              <a:rPr lang="pt-BR" sz="1400" dirty="0" smtClean="0">
                <a:solidFill>
                  <a:srgbClr val="FF0000"/>
                </a:solidFill>
              </a:rPr>
              <a:t>-Estrutura pacotes por releases.</a:t>
            </a:r>
            <a:endParaRPr lang="pt-BR" sz="1400" dirty="0">
              <a:solidFill>
                <a:srgbClr val="FF0000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0" y="103825"/>
            <a:ext cx="9144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dirty="0" smtClean="0"/>
              <a:t>Ferramenta de Suporte a Integração</a:t>
            </a:r>
          </a:p>
        </p:txBody>
      </p:sp>
    </p:spTree>
    <p:extLst>
      <p:ext uri="{BB962C8B-B14F-4D97-AF65-F5344CB8AC3E}">
        <p14:creationId xmlns:p14="http://schemas.microsoft.com/office/powerpoint/2010/main" val="521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112</Words>
  <Application>Microsoft Office PowerPoint</Application>
  <PresentationFormat>Apresentação na tela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Company>everis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Garcia Tomiyama</dc:creator>
  <cp:lastModifiedBy>Lucas Garcia Tomiyama</cp:lastModifiedBy>
  <cp:revision>8</cp:revision>
  <dcterms:created xsi:type="dcterms:W3CDTF">2016-03-29T14:17:55Z</dcterms:created>
  <dcterms:modified xsi:type="dcterms:W3CDTF">2016-03-31T14:34:53Z</dcterms:modified>
</cp:coreProperties>
</file>