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05F8-F38A-C514-34AF-F9B939B72E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D9738-90B8-6926-8DD0-64506831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80E60-7735-C13E-0FBF-F2AC76B2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9122A-BB61-30C8-F924-429F1678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D26E-8BF3-60CA-B96A-34888DC1B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950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CF7E-C292-63E1-48C7-572C02A44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90861-78AF-5C42-F166-4392013B8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CF168-9A3E-ED15-16D4-DA4924CAA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8FA8E-C0F2-0039-A834-3BCC6062B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A46C-F3DD-08A4-09D6-5BED47A43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99114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1C6F4C-7C3B-3475-B5E3-C89C199ADF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66C6C-F53C-D766-C776-C0C00E7EA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D6F1F5-8156-7066-3719-FDF5CE68F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691B9-6CAB-F5CE-CC62-58CAD575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A123-9092-4493-DA57-FDC01482B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89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F968F-30AF-AD17-D8C0-9F41435C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63907-5AEA-AECE-0742-C2D41C37D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C7349-0190-53EB-DE03-18B56EA99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77C8-8716-45AD-DA9A-25228F3F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DD801-0475-5299-8774-27C4E794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1379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85E6-3F81-7E2F-A543-162AE1295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AD3E5-74F3-CF5C-6553-B71D34AEF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533D6-FABE-D40D-63C6-D0AD976BD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CC470-EA3E-331C-0AF5-76A40228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BC6B2-B597-604D-4F6C-8994E8B06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251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11A3E-3241-9769-D997-98345D78D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09002-F0CE-DA7D-11B6-987D25A19D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5A235-034D-8032-482C-D9CF6DACD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EF4D5-C1E8-D2EE-C604-6688A282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49A08-D5FD-FFF1-053C-915536DF4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12C1D-1956-113D-E31B-AD6A4867F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48268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B8D23-0D1E-13B5-A0E9-326143E45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FB629-4EE7-8969-0869-ADA04D399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E7F00-B005-8F70-19B1-82C8145E0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11EBB-0F29-8822-9261-3CB7706B5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B1E53-4DE5-728F-A2EB-1C68985E00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F6C16E-E91D-A6C9-5A6D-20F62D56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34CA8-E129-C2D9-DF15-5B80887D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4F25D6-629E-00C6-06DB-A01F9D7AF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4289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E9EF-6908-A195-53C9-0D6644E9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F9968-67D5-8F98-3501-7BA57634B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3A4D5-CF94-EBF9-161F-72CACE91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58724-FB6E-78FA-AC78-EA47C37A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204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AD091-D8D0-3EE4-9AA5-B7B530FE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A2C2FD-A024-D98E-1090-BFF3AA52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00D2F-84DA-D09E-CB19-B2D939D8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6059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BE8D-521F-9BB3-FCA0-EF0CB1B4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CBC53-7CA6-BFC6-DA7F-8937E3BBF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24254-91C7-51F1-0F7B-099120EC3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E51D7-13CD-A780-2311-F07EC1EE3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242EB-AB2C-F599-0794-01B66F780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BA5E8-3F01-222C-9AFF-38AF68296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3117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9816-148A-1BF8-5B7C-65D649874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6823CA-9B7A-5159-B6E0-A20076C27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811CA-DFED-8480-948E-68B19F076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9DC5D-989F-25B6-82B7-41B8D5C1A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F87F58-6AE7-CD59-0F2B-AA7FA1295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4FD00-3BF6-50A2-FE85-F3584394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6365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23B5E-90F4-233C-EC81-71CE9EC1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E24B7-393B-3BBC-5C11-5879128C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1F8BC-6B13-97D8-8A07-3BA13D6C3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754914-F035-4D2C-A5C1-5F5A0A9D0D28}" type="datetimeFigureOut">
              <a:rPr lang="en-DE" smtClean="0"/>
              <a:t>07/07/2025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510-E187-FA44-536A-E07E580C4D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3DA28-70FF-DA65-B94C-7AF542987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4F092-296E-43DA-8226-CAA9483716E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005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5EAE2C-0058-D87C-40AB-3D0250994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2478" y="830754"/>
            <a:ext cx="2213121" cy="12060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B5396-AFAC-7CEB-3539-F0FA639E9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471" y="830754"/>
            <a:ext cx="1983470" cy="10855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61B884B-EFB8-5C57-C79D-7B28E0B1B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4732" y="830754"/>
            <a:ext cx="2123955" cy="12066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10C513-5E1D-C315-10F7-C24FA3279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9390" y="923373"/>
            <a:ext cx="2206946" cy="11873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99A9D-5BDD-94A2-6CFF-640E55D1BF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7471" y="2629613"/>
            <a:ext cx="2018482" cy="101208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E24E47-EC57-7B7B-6AF2-F54CD3A603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8009" y="2577680"/>
            <a:ext cx="2200678" cy="107876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B946C5-983E-1EB9-D826-9D42D08F6F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42478" y="2577680"/>
            <a:ext cx="2213121" cy="114407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A3F3182-32E5-3F8E-BA59-8E624260BFA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42865"/>
          <a:stretch/>
        </p:blipFill>
        <p:spPr>
          <a:xfrm>
            <a:off x="9529390" y="2391419"/>
            <a:ext cx="2328431" cy="103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5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5EAE2C-0058-D87C-40AB-3D02509941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2478" y="829127"/>
            <a:ext cx="2148556" cy="1412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AB5396-AFAC-7CEB-3539-F0FA639E9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85" y="830753"/>
            <a:ext cx="2158472" cy="127142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A10C513-5E1D-C315-10F7-C24FA32798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8744" y="777722"/>
            <a:ext cx="2337816" cy="13907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4699A9D-5BDD-94A2-6CFF-640E55D1BF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7785" y="3090789"/>
            <a:ext cx="1917931" cy="11854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E24E47-EC57-7B7B-6AF2-F54CD3A603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04050" y="3038857"/>
            <a:ext cx="2181373" cy="126352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AB946C5-983E-1EB9-D826-9D42D08F6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2478" y="3038857"/>
            <a:ext cx="1994090" cy="1170321"/>
          </a:xfrm>
          <a:prstGeom prst="rect">
            <a:avLst/>
          </a:prstGeom>
        </p:spPr>
      </p:pic>
      <p:pic>
        <p:nvPicPr>
          <p:cNvPr id="3" name="Picture 2" descr="A table with numbers and a number of body mass&#10;&#10;AI-generated content may be incorrect.">
            <a:extLst>
              <a:ext uri="{FF2B5EF4-FFF2-40B4-BE49-F238E27FC236}">
                <a16:creationId xmlns:a16="http://schemas.microsoft.com/office/drawing/2014/main" id="{B039E62D-76F9-5EF7-11DD-30B75CA4875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050" y="830754"/>
            <a:ext cx="2158471" cy="1266541"/>
          </a:xfrm>
          <a:prstGeom prst="rect">
            <a:avLst/>
          </a:prstGeom>
        </p:spPr>
      </p:pic>
      <p:pic>
        <p:nvPicPr>
          <p:cNvPr id="5" name="Picture 4" descr="A table with numbers and a number of body mass&#10;&#10;AI-generated content may be incorrect.">
            <a:extLst>
              <a:ext uri="{FF2B5EF4-FFF2-40B4-BE49-F238E27FC236}">
                <a16:creationId xmlns:a16="http://schemas.microsoft.com/office/drawing/2014/main" id="{59EB5E7E-542C-1F0E-5641-9E428BAE99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744" y="2910806"/>
            <a:ext cx="2337816" cy="147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01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Lopez-Nava Guadalupe</dc:creator>
  <cp:lastModifiedBy>Lopez-Nava Guadalupe</cp:lastModifiedBy>
  <cp:revision>2</cp:revision>
  <dcterms:created xsi:type="dcterms:W3CDTF">2025-07-04T15:09:00Z</dcterms:created>
  <dcterms:modified xsi:type="dcterms:W3CDTF">2025-07-07T11:26:01Z</dcterms:modified>
</cp:coreProperties>
</file>